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8" r:id="rId2"/>
  </p:sldMasterIdLst>
  <p:notesMasterIdLst>
    <p:notesMasterId r:id="rId21"/>
  </p:notesMasterIdLst>
  <p:handoutMasterIdLst>
    <p:handoutMasterId r:id="rId22"/>
  </p:handoutMasterIdLst>
  <p:sldIdLst>
    <p:sldId id="256" r:id="rId3"/>
    <p:sldId id="257" r:id="rId4"/>
    <p:sldId id="261" r:id="rId5"/>
    <p:sldId id="259" r:id="rId6"/>
    <p:sldId id="273" r:id="rId7"/>
    <p:sldId id="267" r:id="rId8"/>
    <p:sldId id="266" r:id="rId9"/>
    <p:sldId id="262" r:id="rId10"/>
    <p:sldId id="268" r:id="rId11"/>
    <p:sldId id="269" r:id="rId12"/>
    <p:sldId id="263" r:id="rId13"/>
    <p:sldId id="271" r:id="rId14"/>
    <p:sldId id="272" r:id="rId15"/>
    <p:sldId id="264" r:id="rId16"/>
    <p:sldId id="270" r:id="rId17"/>
    <p:sldId id="265" r:id="rId18"/>
    <p:sldId id="1126" r:id="rId19"/>
    <p:sldId id="200757849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19" userDrawn="1">
          <p15:clr>
            <a:srgbClr val="A4A3A4"/>
          </p15:clr>
        </p15:guide>
        <p15:guide id="2" orient="horz" pos="9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9B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>
        <p:scale>
          <a:sx n="50" d="100"/>
          <a:sy n="50" d="100"/>
        </p:scale>
        <p:origin x="1428" y="786"/>
      </p:cViewPr>
      <p:guideLst>
        <p:guide pos="619"/>
        <p:guide orient="horz" pos="9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395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C6BA556-AAEA-A877-0D25-79478AC3C7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FBFC25-C915-A0CB-1EB2-D28B1243E7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96C4B-3030-4707-992F-88A200291BB1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ACD20A-A2EA-52CD-9219-2151A99BC6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3BA25B-2916-8B0B-9408-F4444DEA4C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5FAD6-8491-4CF8-B6B4-027C4183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0105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152CD-C120-46CF-9792-D70496BBF15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1787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901700" y="1759918"/>
            <a:ext cx="10858500" cy="1371600"/>
          </a:xfrm>
        </p:spPr>
        <p:txBody>
          <a:bodyPr anchor="b">
            <a:normAutofit/>
          </a:bodyPr>
          <a:lstStyle>
            <a:lvl1pPr algn="l">
              <a:defRPr sz="66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901700" y="3360118"/>
            <a:ext cx="10858500" cy="841042"/>
          </a:xfrm>
        </p:spPr>
        <p:txBody>
          <a:bodyPr>
            <a:normAutofit/>
          </a:bodyPr>
          <a:lstStyle>
            <a:lvl1pPr marL="0" indent="0" algn="l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901700" y="4417060"/>
            <a:ext cx="3657600" cy="274320"/>
          </a:xfrm>
        </p:spPr>
        <p:txBody>
          <a:bodyPr anchor="ctr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901700" y="4856480"/>
            <a:ext cx="3657600" cy="274320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www.officeplus.cn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61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1915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65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2023/11/2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2023/11/2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115395"/>
            <a:ext cx="5435600" cy="13716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0400" y="3492500"/>
            <a:ext cx="5435600" cy="27432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2023/11/2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71286" y="117701"/>
            <a:ext cx="10858500" cy="9001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3200" b="0" dirty="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atin typeface="+mj-ea"/>
              </a:defRPr>
            </a:lvl1pPr>
          </a:lstStyle>
          <a:p>
            <a:pPr marL="0" lvl="0"/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2023/11/2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94B356A-66BB-EC89-1440-E3525F68E966}"/>
              </a:ext>
            </a:extLst>
          </p:cNvPr>
          <p:cNvGrpSpPr/>
          <p:nvPr userDrawn="1"/>
        </p:nvGrpSpPr>
        <p:grpSpPr>
          <a:xfrm>
            <a:off x="0" y="419100"/>
            <a:ext cx="696751" cy="519684"/>
            <a:chOff x="0" y="283464"/>
            <a:chExt cx="878601" cy="655320"/>
          </a:xfrm>
        </p:grpSpPr>
        <p:sp>
          <p:nvSpPr>
            <p:cNvPr id="8" name="手动输入 21">
              <a:extLst>
                <a:ext uri="{FF2B5EF4-FFF2-40B4-BE49-F238E27FC236}">
                  <a16:creationId xmlns:a16="http://schemas.microsoft.com/office/drawing/2014/main" id="{37F1AD4E-6018-F0A2-3338-AB92F33D4BAF}"/>
                </a:ext>
              </a:extLst>
            </p:cNvPr>
            <p:cNvSpPr/>
            <p:nvPr/>
          </p:nvSpPr>
          <p:spPr>
            <a:xfrm rot="16200000" flipV="1">
              <a:off x="146693" y="206875"/>
              <a:ext cx="585216" cy="878601"/>
            </a:xfrm>
            <a:prstGeom prst="flowChartManualInput">
              <a:avLst/>
            </a:prstGeom>
            <a:solidFill>
              <a:schemeClr val="accent1">
                <a:lumMod val="10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手动输入 3">
              <a:extLst>
                <a:ext uri="{FF2B5EF4-FFF2-40B4-BE49-F238E27FC236}">
                  <a16:creationId xmlns:a16="http://schemas.microsoft.com/office/drawing/2014/main" id="{F8CCA500-B506-0D14-3F78-AC9B44E7139A}"/>
                </a:ext>
              </a:extLst>
            </p:cNvPr>
            <p:cNvSpPr/>
            <p:nvPr/>
          </p:nvSpPr>
          <p:spPr>
            <a:xfrm rot="16200000" flipV="1">
              <a:off x="114300" y="169164"/>
              <a:ext cx="585216" cy="813816"/>
            </a:xfrm>
            <a:prstGeom prst="flowChartManualInpu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2023/11/2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89000" y="2032000"/>
            <a:ext cx="10858500" cy="1371600"/>
          </a:xfrm>
        </p:spPr>
        <p:txBody>
          <a:bodyPr anchor="ctr">
            <a:noAutofit/>
          </a:bodyPr>
          <a:lstStyle>
            <a:lvl1pPr>
              <a:defRPr sz="60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8A82AFDF-80AE-ECA3-E285-BE8F618CFE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1700" y="3870960"/>
            <a:ext cx="3657600" cy="274320"/>
          </a:xfrm>
        </p:spPr>
        <p:txBody>
          <a:bodyPr anchor="ctr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462E5C94-2CA3-F2EF-B18F-0D28455372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1700" y="4399280"/>
            <a:ext cx="3657600" cy="274320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www.officeplus.cn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61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713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5944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2023/11/2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4" r:id="rId5"/>
    <p:sldLayoutId id="2147483655" r:id="rId6"/>
    <p:sldLayoutId id="2147483657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68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矩形 359">
            <a:extLst>
              <a:ext uri="{FF2B5EF4-FFF2-40B4-BE49-F238E27FC236}">
                <a16:creationId xmlns:a16="http://schemas.microsoft.com/office/drawing/2014/main" id="{F6639245-5943-24DC-896C-02E3AD19A883}"/>
              </a:ext>
            </a:extLst>
          </p:cNvPr>
          <p:cNvSpPr/>
          <p:nvPr/>
        </p:nvSpPr>
        <p:spPr>
          <a:xfrm>
            <a:off x="506848" y="492538"/>
            <a:ext cx="11178305" cy="58729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schemeClr val="accent1">
                <a:lumMod val="50000"/>
                <a:alpha val="3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C29581-8E49-3187-0831-CA722CECB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rPr>
              <a:t>招聘宣讲会</a:t>
            </a:r>
            <a:endParaRPr lang="en-US" sz="6600" b="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3600000" scaled="0"/>
              </a:gra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C47266-BDC5-AE9B-BF2E-B62F6C53A4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扬帆起航  成就更好的自己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632ADE-C80C-1FF6-5F58-C394A61B41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1400" dirty="0"/>
              <a:t>宣讲人：</a:t>
            </a:r>
            <a:r>
              <a:rPr lang="en-US" altLang="zh-CN" sz="1400" dirty="0"/>
              <a:t>XXX</a:t>
            </a:r>
            <a:endParaRPr lang="en-US" sz="1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CE4B6-13B2-A1E8-AD90-494C80D91D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zh-CN" altLang="en-US" sz="1400" dirty="0"/>
              <a:t>日期：</a:t>
            </a:r>
            <a:r>
              <a:rPr lang="en-US" altLang="zh-CN" sz="1400" dirty="0"/>
              <a:t>20XX</a:t>
            </a:r>
            <a:r>
              <a:rPr lang="zh-CN" altLang="en-US" sz="1400" dirty="0"/>
              <a:t>年</a:t>
            </a:r>
            <a:r>
              <a:rPr lang="en-US" altLang="zh-CN" sz="1400" dirty="0"/>
              <a:t>6</a:t>
            </a:r>
            <a:r>
              <a:rPr lang="zh-CN" altLang="en-US" sz="1400" dirty="0"/>
              <a:t>月</a:t>
            </a:r>
            <a:r>
              <a:rPr lang="en-US" altLang="zh-CN" sz="1400" dirty="0"/>
              <a:t>6</a:t>
            </a:r>
            <a:r>
              <a:rPr lang="zh-CN" altLang="en-US" sz="1400" dirty="0"/>
              <a:t>日</a:t>
            </a:r>
            <a:endParaRPr lang="en-US" sz="1400" dirty="0"/>
          </a:p>
        </p:txBody>
      </p: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B1602ACB-D487-13E9-8C20-FD27339685A4}"/>
              </a:ext>
            </a:extLst>
          </p:cNvPr>
          <p:cNvGrpSpPr/>
          <p:nvPr/>
        </p:nvGrpSpPr>
        <p:grpSpPr>
          <a:xfrm>
            <a:off x="5435751" y="783627"/>
            <a:ext cx="6083149" cy="5380866"/>
            <a:chOff x="5672432" y="885227"/>
            <a:chExt cx="6083149" cy="5380866"/>
          </a:xfrm>
        </p:grpSpPr>
        <p:grpSp>
          <p:nvGrpSpPr>
            <p:cNvPr id="11" name="图形 8">
              <a:extLst>
                <a:ext uri="{FF2B5EF4-FFF2-40B4-BE49-F238E27FC236}">
                  <a16:creationId xmlns:a16="http://schemas.microsoft.com/office/drawing/2014/main" id="{1DBF1A8E-68A4-5BB6-C22E-40A44239ABCA}"/>
                </a:ext>
              </a:extLst>
            </p:cNvPr>
            <p:cNvGrpSpPr/>
            <p:nvPr/>
          </p:nvGrpSpPr>
          <p:grpSpPr>
            <a:xfrm>
              <a:off x="5672432" y="885227"/>
              <a:ext cx="6083149" cy="5272586"/>
              <a:chOff x="5672432" y="885227"/>
              <a:chExt cx="6083149" cy="5272586"/>
            </a:xfrm>
          </p:grpSpPr>
          <p:grpSp>
            <p:nvGrpSpPr>
              <p:cNvPr id="12" name="图形 8">
                <a:extLst>
                  <a:ext uri="{FF2B5EF4-FFF2-40B4-BE49-F238E27FC236}">
                    <a16:creationId xmlns:a16="http://schemas.microsoft.com/office/drawing/2014/main" id="{9470DF59-DD1E-3869-1D74-2461B335F56C}"/>
                  </a:ext>
                </a:extLst>
              </p:cNvPr>
              <p:cNvGrpSpPr/>
              <p:nvPr/>
            </p:nvGrpSpPr>
            <p:grpSpPr>
              <a:xfrm>
                <a:off x="6004206" y="4542952"/>
                <a:ext cx="1087864" cy="1614861"/>
                <a:chOff x="6004206" y="4542952"/>
                <a:chExt cx="1087864" cy="1614861"/>
              </a:xfrm>
            </p:grpSpPr>
            <p:grpSp>
              <p:nvGrpSpPr>
                <p:cNvPr id="13" name="图形 8">
                  <a:extLst>
                    <a:ext uri="{FF2B5EF4-FFF2-40B4-BE49-F238E27FC236}">
                      <a16:creationId xmlns:a16="http://schemas.microsoft.com/office/drawing/2014/main" id="{D78295F3-1323-E914-304A-DEA2842A8FFA}"/>
                    </a:ext>
                  </a:extLst>
                </p:cNvPr>
                <p:cNvGrpSpPr/>
                <p:nvPr/>
              </p:nvGrpSpPr>
              <p:grpSpPr>
                <a:xfrm>
                  <a:off x="6113460" y="4702846"/>
                  <a:ext cx="824145" cy="1246072"/>
                  <a:chOff x="6113460" y="4702846"/>
                  <a:chExt cx="824145" cy="1246072"/>
                </a:xfrm>
                <a:solidFill>
                  <a:srgbClr val="E0E0E0"/>
                </a:solidFill>
              </p:grpSpPr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23DA6C57-562F-99A7-243B-E811447ED378}"/>
                      </a:ext>
                    </a:extLst>
                  </p:cNvPr>
                  <p:cNvSpPr/>
                  <p:nvPr/>
                </p:nvSpPr>
                <p:spPr>
                  <a:xfrm>
                    <a:off x="6148620" y="5002432"/>
                    <a:ext cx="380196" cy="818983"/>
                  </a:xfrm>
                  <a:custGeom>
                    <a:avLst/>
                    <a:gdLst>
                      <a:gd name="connsiteX0" fmla="*/ 363651 w 380196"/>
                      <a:gd name="connsiteY0" fmla="*/ 818983 h 818983"/>
                      <a:gd name="connsiteX1" fmla="*/ 235905 w 380196"/>
                      <a:gd name="connsiteY1" fmla="*/ 61144 h 818983"/>
                      <a:gd name="connsiteX2" fmla="*/ 10585 w 380196"/>
                      <a:gd name="connsiteY2" fmla="*/ 61509 h 818983"/>
                      <a:gd name="connsiteX3" fmla="*/ 0 w 380196"/>
                      <a:gd name="connsiteY3" fmla="*/ 48856 h 818983"/>
                      <a:gd name="connsiteX4" fmla="*/ 247463 w 380196"/>
                      <a:gd name="connsiteY4" fmla="*/ 49221 h 818983"/>
                      <a:gd name="connsiteX5" fmla="*/ 380197 w 380196"/>
                      <a:gd name="connsiteY5" fmla="*/ 818375 h 818983"/>
                      <a:gd name="connsiteX6" fmla="*/ 363651 w 380196"/>
                      <a:gd name="connsiteY6" fmla="*/ 818862 h 818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0196" h="818983">
                        <a:moveTo>
                          <a:pt x="363651" y="818983"/>
                        </a:moveTo>
                        <a:cubicBezTo>
                          <a:pt x="363407" y="812413"/>
                          <a:pt x="341508" y="163706"/>
                          <a:pt x="235905" y="61144"/>
                        </a:cubicBezTo>
                        <a:cubicBezTo>
                          <a:pt x="133221" y="-38619"/>
                          <a:pt x="15451" y="57373"/>
                          <a:pt x="10585" y="61509"/>
                        </a:cubicBezTo>
                        <a:lnTo>
                          <a:pt x="0" y="48856"/>
                        </a:lnTo>
                        <a:cubicBezTo>
                          <a:pt x="1338" y="47761"/>
                          <a:pt x="134316" y="-60762"/>
                          <a:pt x="247463" y="49221"/>
                        </a:cubicBezTo>
                        <a:cubicBezTo>
                          <a:pt x="357689" y="156406"/>
                          <a:pt x="379345" y="791487"/>
                          <a:pt x="380197" y="818375"/>
                        </a:cubicBezTo>
                        <a:lnTo>
                          <a:pt x="363651" y="818862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99DD396E-C7EC-75F8-EDF4-0C01CE24E349}"/>
                      </a:ext>
                    </a:extLst>
                  </p:cNvPr>
                  <p:cNvSpPr/>
                  <p:nvPr/>
                </p:nvSpPr>
                <p:spPr>
                  <a:xfrm>
                    <a:off x="6512670" y="4846895"/>
                    <a:ext cx="230517" cy="1102023"/>
                  </a:xfrm>
                  <a:custGeom>
                    <a:avLst/>
                    <a:gdLst>
                      <a:gd name="connsiteX0" fmla="*/ 8604 w 230517"/>
                      <a:gd name="connsiteY0" fmla="*/ 1102023 h 1102023"/>
                      <a:gd name="connsiteX1" fmla="*/ 218107 w 230517"/>
                      <a:gd name="connsiteY1" fmla="*/ 0 h 1102023"/>
                      <a:gd name="connsiteX2" fmla="*/ 230517 w 230517"/>
                      <a:gd name="connsiteY2" fmla="*/ 10828 h 1102023"/>
                      <a:gd name="connsiteX3" fmla="*/ 25028 w 230517"/>
                      <a:gd name="connsiteY3" fmla="*/ 1100320 h 1102023"/>
                      <a:gd name="connsiteX4" fmla="*/ 8604 w 230517"/>
                      <a:gd name="connsiteY4" fmla="*/ 1101902 h 1102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517" h="1102023">
                        <a:moveTo>
                          <a:pt x="8604" y="1102023"/>
                        </a:moveTo>
                        <a:cubicBezTo>
                          <a:pt x="7874" y="1094237"/>
                          <a:pt x="-63542" y="323259"/>
                          <a:pt x="218107" y="0"/>
                        </a:cubicBezTo>
                        <a:lnTo>
                          <a:pt x="230517" y="10828"/>
                        </a:lnTo>
                        <a:cubicBezTo>
                          <a:pt x="-46388" y="328611"/>
                          <a:pt x="24298" y="1092655"/>
                          <a:pt x="25028" y="1100320"/>
                        </a:cubicBezTo>
                        <a:lnTo>
                          <a:pt x="8604" y="1101902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D3314153-94A2-7BD9-6EC6-0DCBE51EDFA8}"/>
                      </a:ext>
                    </a:extLst>
                  </p:cNvPr>
                  <p:cNvSpPr/>
                  <p:nvPr/>
                </p:nvSpPr>
                <p:spPr>
                  <a:xfrm>
                    <a:off x="6343038" y="4787402"/>
                    <a:ext cx="175545" cy="1079880"/>
                  </a:xfrm>
                  <a:custGeom>
                    <a:avLst/>
                    <a:gdLst>
                      <a:gd name="connsiteX0" fmla="*/ 167895 w 175545"/>
                      <a:gd name="connsiteY0" fmla="*/ 1079881 h 1079880"/>
                      <a:gd name="connsiteX1" fmla="*/ 151470 w 175545"/>
                      <a:gd name="connsiteY1" fmla="*/ 1078786 h 1079880"/>
                      <a:gd name="connsiteX2" fmla="*/ 0 w 175545"/>
                      <a:gd name="connsiteY2" fmla="*/ 12166 h 1079880"/>
                      <a:gd name="connsiteX3" fmla="*/ 11193 w 175545"/>
                      <a:gd name="connsiteY3" fmla="*/ 0 h 1079880"/>
                      <a:gd name="connsiteX4" fmla="*/ 167895 w 175545"/>
                      <a:gd name="connsiteY4" fmla="*/ 1079881 h 1079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545" h="1079880">
                        <a:moveTo>
                          <a:pt x="167895" y="1079881"/>
                        </a:moveTo>
                        <a:lnTo>
                          <a:pt x="151470" y="1078786"/>
                        </a:lnTo>
                        <a:cubicBezTo>
                          <a:pt x="152079" y="1070026"/>
                          <a:pt x="206584" y="202204"/>
                          <a:pt x="0" y="12166"/>
                        </a:cubicBezTo>
                        <a:lnTo>
                          <a:pt x="11193" y="0"/>
                        </a:lnTo>
                        <a:cubicBezTo>
                          <a:pt x="223495" y="195269"/>
                          <a:pt x="170328" y="1043747"/>
                          <a:pt x="167895" y="1079881"/>
                        </a:cubicBez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A50A0AD5-D506-3B27-BA86-C94DFB19FD34}"/>
                      </a:ext>
                    </a:extLst>
                  </p:cNvPr>
                  <p:cNvSpPr/>
                  <p:nvPr/>
                </p:nvSpPr>
                <p:spPr>
                  <a:xfrm>
                    <a:off x="6521274" y="5170608"/>
                    <a:ext cx="416330" cy="696187"/>
                  </a:xfrm>
                  <a:custGeom>
                    <a:avLst/>
                    <a:gdLst>
                      <a:gd name="connsiteX0" fmla="*/ 16546 w 416330"/>
                      <a:gd name="connsiteY0" fmla="*/ 696188 h 696187"/>
                      <a:gd name="connsiteX1" fmla="*/ 0 w 416330"/>
                      <a:gd name="connsiteY1" fmla="*/ 696188 h 696187"/>
                      <a:gd name="connsiteX2" fmla="*/ 166557 w 416330"/>
                      <a:gd name="connsiteY2" fmla="*/ 18281 h 696187"/>
                      <a:gd name="connsiteX3" fmla="*/ 269849 w 416330"/>
                      <a:gd name="connsiteY3" fmla="*/ 8184 h 696187"/>
                      <a:gd name="connsiteX4" fmla="*/ 416331 w 416330"/>
                      <a:gd name="connsiteY4" fmla="*/ 227298 h 696187"/>
                      <a:gd name="connsiteX5" fmla="*/ 400393 w 416330"/>
                      <a:gd name="connsiteY5" fmla="*/ 231678 h 696187"/>
                      <a:gd name="connsiteX6" fmla="*/ 263522 w 416330"/>
                      <a:gd name="connsiteY6" fmla="*/ 23513 h 696187"/>
                      <a:gd name="connsiteX7" fmla="*/ 174708 w 416330"/>
                      <a:gd name="connsiteY7" fmla="*/ 32638 h 696187"/>
                      <a:gd name="connsiteX8" fmla="*/ 16425 w 416330"/>
                      <a:gd name="connsiteY8" fmla="*/ 696188 h 696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330" h="696187">
                        <a:moveTo>
                          <a:pt x="16546" y="696188"/>
                        </a:moveTo>
                        <a:lnTo>
                          <a:pt x="0" y="696188"/>
                        </a:lnTo>
                        <a:cubicBezTo>
                          <a:pt x="243" y="672099"/>
                          <a:pt x="6813" y="109894"/>
                          <a:pt x="166557" y="18281"/>
                        </a:cubicBezTo>
                        <a:cubicBezTo>
                          <a:pt x="202082" y="-2036"/>
                          <a:pt x="236878" y="-5443"/>
                          <a:pt x="269849" y="8184"/>
                        </a:cubicBezTo>
                        <a:cubicBezTo>
                          <a:pt x="366449" y="48089"/>
                          <a:pt x="414262" y="219999"/>
                          <a:pt x="416331" y="227298"/>
                        </a:cubicBezTo>
                        <a:lnTo>
                          <a:pt x="400393" y="231678"/>
                        </a:lnTo>
                        <a:cubicBezTo>
                          <a:pt x="399906" y="229975"/>
                          <a:pt x="352701" y="60255"/>
                          <a:pt x="263522" y="23513"/>
                        </a:cubicBezTo>
                        <a:cubicBezTo>
                          <a:pt x="235418" y="11955"/>
                          <a:pt x="205610" y="14997"/>
                          <a:pt x="174708" y="32638"/>
                        </a:cubicBezTo>
                        <a:cubicBezTo>
                          <a:pt x="23116" y="119505"/>
                          <a:pt x="16546" y="690469"/>
                          <a:pt x="16425" y="696188"/>
                        </a:cubicBez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E9F7F13A-9B1A-D7D4-23E6-7AF7333CFE1C}"/>
                      </a:ext>
                    </a:extLst>
                  </p:cNvPr>
                  <p:cNvSpPr/>
                  <p:nvPr/>
                </p:nvSpPr>
                <p:spPr>
                  <a:xfrm>
                    <a:off x="6113460" y="5197027"/>
                    <a:ext cx="364541" cy="670133"/>
                  </a:xfrm>
                  <a:custGeom>
                    <a:avLst/>
                    <a:gdLst>
                      <a:gd name="connsiteX0" fmla="*/ 362069 w 364541"/>
                      <a:gd name="connsiteY0" fmla="*/ 670133 h 670133"/>
                      <a:gd name="connsiteX1" fmla="*/ 345645 w 364541"/>
                      <a:gd name="connsiteY1" fmla="*/ 669160 h 670133"/>
                      <a:gd name="connsiteX2" fmla="*/ 250991 w 364541"/>
                      <a:gd name="connsiteY2" fmla="*/ 69848 h 670133"/>
                      <a:gd name="connsiteX3" fmla="*/ 158040 w 364541"/>
                      <a:gd name="connsiteY3" fmla="*/ 16681 h 670133"/>
                      <a:gd name="connsiteX4" fmla="*/ 14356 w 364541"/>
                      <a:gd name="connsiteY4" fmla="*/ 137128 h 670133"/>
                      <a:gd name="connsiteX5" fmla="*/ 0 w 364541"/>
                      <a:gd name="connsiteY5" fmla="*/ 128976 h 670133"/>
                      <a:gd name="connsiteX6" fmla="*/ 156824 w 364541"/>
                      <a:gd name="connsiteY6" fmla="*/ 257 h 670133"/>
                      <a:gd name="connsiteX7" fmla="*/ 264130 w 364541"/>
                      <a:gd name="connsiteY7" fmla="*/ 59872 h 670133"/>
                      <a:gd name="connsiteX8" fmla="*/ 362069 w 364541"/>
                      <a:gd name="connsiteY8" fmla="*/ 670133 h 6701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4541" h="670133">
                        <a:moveTo>
                          <a:pt x="362069" y="670133"/>
                        </a:moveTo>
                        <a:lnTo>
                          <a:pt x="345645" y="669160"/>
                        </a:lnTo>
                        <a:cubicBezTo>
                          <a:pt x="345888" y="664780"/>
                          <a:pt x="369734" y="224847"/>
                          <a:pt x="250991" y="69848"/>
                        </a:cubicBezTo>
                        <a:cubicBezTo>
                          <a:pt x="222278" y="32254"/>
                          <a:pt x="191011" y="14370"/>
                          <a:pt x="158040" y="16681"/>
                        </a:cubicBezTo>
                        <a:cubicBezTo>
                          <a:pt x="80298" y="22156"/>
                          <a:pt x="14965" y="135911"/>
                          <a:pt x="14356" y="137128"/>
                        </a:cubicBezTo>
                        <a:lnTo>
                          <a:pt x="0" y="128976"/>
                        </a:lnTo>
                        <a:cubicBezTo>
                          <a:pt x="2798" y="123988"/>
                          <a:pt x="70200" y="6340"/>
                          <a:pt x="156824" y="257"/>
                        </a:cubicBezTo>
                        <a:cubicBezTo>
                          <a:pt x="195634" y="-2541"/>
                          <a:pt x="231768" y="17533"/>
                          <a:pt x="264130" y="59872"/>
                        </a:cubicBezTo>
                        <a:cubicBezTo>
                          <a:pt x="386523" y="219737"/>
                          <a:pt x="363164" y="651884"/>
                          <a:pt x="362069" y="670133"/>
                        </a:cubicBez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8FC23DC5-56BB-B6B6-50CD-3698609FA595}"/>
                      </a:ext>
                    </a:extLst>
                  </p:cNvPr>
                  <p:cNvSpPr/>
                  <p:nvPr/>
                </p:nvSpPr>
                <p:spPr>
                  <a:xfrm>
                    <a:off x="6477591" y="4702846"/>
                    <a:ext cx="90522" cy="1224172"/>
                  </a:xfrm>
                  <a:custGeom>
                    <a:avLst/>
                    <a:gdLst>
                      <a:gd name="connsiteX0" fmla="*/ 23973 w 90522"/>
                      <a:gd name="connsiteY0" fmla="*/ 1224173 h 1224172"/>
                      <a:gd name="connsiteX1" fmla="*/ 77262 w 90522"/>
                      <a:gd name="connsiteY1" fmla="*/ 0 h 1224172"/>
                      <a:gd name="connsiteX2" fmla="*/ 90523 w 90522"/>
                      <a:gd name="connsiteY2" fmla="*/ 9855 h 1224172"/>
                      <a:gd name="connsiteX3" fmla="*/ 40519 w 90522"/>
                      <a:gd name="connsiteY3" fmla="*/ 1222956 h 1224172"/>
                      <a:gd name="connsiteX4" fmla="*/ 24095 w 90522"/>
                      <a:gd name="connsiteY4" fmla="*/ 1224173 h 1224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22" h="1224172">
                        <a:moveTo>
                          <a:pt x="23973" y="1224173"/>
                        </a:moveTo>
                        <a:cubicBezTo>
                          <a:pt x="20688" y="1181469"/>
                          <a:pt x="-53648" y="177019"/>
                          <a:pt x="77262" y="0"/>
                        </a:cubicBezTo>
                        <a:lnTo>
                          <a:pt x="90523" y="9855"/>
                        </a:lnTo>
                        <a:cubicBezTo>
                          <a:pt x="-36737" y="182008"/>
                          <a:pt x="39668" y="1212493"/>
                          <a:pt x="40519" y="1222956"/>
                        </a:cubicBezTo>
                        <a:lnTo>
                          <a:pt x="24095" y="1224173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9D804C9-435A-D3B8-17F1-B074A25F521B}"/>
                    </a:ext>
                  </a:extLst>
                </p:cNvPr>
                <p:cNvSpPr/>
                <p:nvPr/>
              </p:nvSpPr>
              <p:spPr>
                <a:xfrm>
                  <a:off x="6767313" y="5217150"/>
                  <a:ext cx="324757" cy="341716"/>
                </a:xfrm>
                <a:custGeom>
                  <a:avLst/>
                  <a:gdLst>
                    <a:gd name="connsiteX0" fmla="*/ 59457 w 324757"/>
                    <a:gd name="connsiteY0" fmla="*/ 63596 h 341716"/>
                    <a:gd name="connsiteX1" fmla="*/ 4343 w 324757"/>
                    <a:gd name="connsiteY1" fmla="*/ 160926 h 341716"/>
                    <a:gd name="connsiteX2" fmla="*/ 275895 w 324757"/>
                    <a:gd name="connsiteY2" fmla="*/ 341717 h 341716"/>
                    <a:gd name="connsiteX3" fmla="*/ 284412 w 324757"/>
                    <a:gd name="connsiteY3" fmla="*/ 91456 h 341716"/>
                    <a:gd name="connsiteX4" fmla="*/ 59457 w 324757"/>
                    <a:gd name="connsiteY4" fmla="*/ 63717 h 341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757" h="341716">
                      <a:moveTo>
                        <a:pt x="59457" y="63596"/>
                      </a:moveTo>
                      <a:cubicBezTo>
                        <a:pt x="59457" y="63596"/>
                        <a:pt x="-19016" y="92551"/>
                        <a:pt x="4343" y="160926"/>
                      </a:cubicBezTo>
                      <a:cubicBezTo>
                        <a:pt x="27703" y="229300"/>
                        <a:pt x="275895" y="341717"/>
                        <a:pt x="275895" y="341717"/>
                      </a:cubicBezTo>
                      <a:cubicBezTo>
                        <a:pt x="275895" y="341717"/>
                        <a:pt x="379917" y="246455"/>
                        <a:pt x="284412" y="91456"/>
                      </a:cubicBezTo>
                      <a:cubicBezTo>
                        <a:pt x="188906" y="-63542"/>
                        <a:pt x="61647" y="14809"/>
                        <a:pt x="59457" y="6371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B5BD790C-421E-FF9E-F804-BEC9AF3DCB4E}"/>
                    </a:ext>
                  </a:extLst>
                </p:cNvPr>
                <p:cNvSpPr/>
                <p:nvPr/>
              </p:nvSpPr>
              <p:spPr>
                <a:xfrm>
                  <a:off x="6284405" y="5119111"/>
                  <a:ext cx="289394" cy="371381"/>
                </a:xfrm>
                <a:custGeom>
                  <a:avLst/>
                  <a:gdLst>
                    <a:gd name="connsiteX0" fmla="*/ 200978 w 289394"/>
                    <a:gd name="connsiteY0" fmla="*/ 31455 h 371381"/>
                    <a:gd name="connsiteX1" fmla="*/ 289305 w 289394"/>
                    <a:gd name="connsiteY1" fmla="*/ 99951 h 371381"/>
                    <a:gd name="connsiteX2" fmla="*/ 108149 w 289394"/>
                    <a:gd name="connsiteY2" fmla="*/ 371381 h 371381"/>
                    <a:gd name="connsiteX3" fmla="*/ 4006 w 289394"/>
                    <a:gd name="connsiteY3" fmla="*/ 143628 h 371381"/>
                    <a:gd name="connsiteX4" fmla="*/ 200856 w 289394"/>
                    <a:gd name="connsiteY4" fmla="*/ 31455 h 37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394" h="371381">
                      <a:moveTo>
                        <a:pt x="200978" y="31455"/>
                      </a:moveTo>
                      <a:cubicBezTo>
                        <a:pt x="200978" y="31455"/>
                        <a:pt x="284561" y="27926"/>
                        <a:pt x="289305" y="99951"/>
                      </a:cubicBezTo>
                      <a:cubicBezTo>
                        <a:pt x="294050" y="171975"/>
                        <a:pt x="108149" y="371381"/>
                        <a:pt x="108149" y="371381"/>
                      </a:cubicBezTo>
                      <a:cubicBezTo>
                        <a:pt x="108149" y="371381"/>
                        <a:pt x="-24463" y="323446"/>
                        <a:pt x="4006" y="143628"/>
                      </a:cubicBezTo>
                      <a:cubicBezTo>
                        <a:pt x="32475" y="-36190"/>
                        <a:pt x="180174" y="-12830"/>
                        <a:pt x="200856" y="3145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712A96B-1F1A-42C2-F699-5888182108FA}"/>
                    </a:ext>
                  </a:extLst>
                </p:cNvPr>
                <p:cNvSpPr/>
                <p:nvPr/>
              </p:nvSpPr>
              <p:spPr>
                <a:xfrm>
                  <a:off x="6124044" y="4707921"/>
                  <a:ext cx="342131" cy="217467"/>
                </a:xfrm>
                <a:custGeom>
                  <a:avLst/>
                  <a:gdLst>
                    <a:gd name="connsiteX0" fmla="*/ 290653 w 342131"/>
                    <a:gd name="connsiteY0" fmla="*/ 97852 h 217467"/>
                    <a:gd name="connsiteX1" fmla="*/ 341873 w 342131"/>
                    <a:gd name="connsiteY1" fmla="*/ 57947 h 217467"/>
                    <a:gd name="connsiteX2" fmla="*/ 0 w 342131"/>
                    <a:gd name="connsiteY2" fmla="*/ 77899 h 217467"/>
                    <a:gd name="connsiteX3" fmla="*/ 195999 w 342131"/>
                    <a:gd name="connsiteY3" fmla="*/ 217447 h 217467"/>
                    <a:gd name="connsiteX4" fmla="*/ 290531 w 342131"/>
                    <a:gd name="connsiteY4" fmla="*/ 97974 h 21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131" h="217467">
                      <a:moveTo>
                        <a:pt x="290653" y="97852"/>
                      </a:moveTo>
                      <a:cubicBezTo>
                        <a:pt x="290653" y="97852"/>
                        <a:pt x="346374" y="91891"/>
                        <a:pt x="341873" y="57947"/>
                      </a:cubicBezTo>
                      <a:cubicBezTo>
                        <a:pt x="337371" y="24003"/>
                        <a:pt x="125191" y="-63351"/>
                        <a:pt x="0" y="77899"/>
                      </a:cubicBezTo>
                      <a:cubicBezTo>
                        <a:pt x="0" y="77899"/>
                        <a:pt x="80176" y="215622"/>
                        <a:pt x="195999" y="217447"/>
                      </a:cubicBezTo>
                      <a:cubicBezTo>
                        <a:pt x="311822" y="219272"/>
                        <a:pt x="290531" y="97974"/>
                        <a:pt x="290531" y="9797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5027C4A0-5561-FAEE-F3B6-8D2DCFE9042B}"/>
                    </a:ext>
                  </a:extLst>
                </p:cNvPr>
                <p:cNvSpPr/>
                <p:nvPr/>
              </p:nvSpPr>
              <p:spPr>
                <a:xfrm>
                  <a:off x="6452852" y="4542952"/>
                  <a:ext cx="301809" cy="250513"/>
                </a:xfrm>
                <a:custGeom>
                  <a:avLst/>
                  <a:gdLst>
                    <a:gd name="connsiteX0" fmla="*/ 65624 w 301809"/>
                    <a:gd name="connsiteY0" fmla="*/ 180333 h 250513"/>
                    <a:gd name="connsiteX1" fmla="*/ 1021 w 301809"/>
                    <a:gd name="connsiteY1" fmla="*/ 173520 h 250513"/>
                    <a:gd name="connsiteX2" fmla="*/ 301772 w 301809"/>
                    <a:gd name="connsiteY2" fmla="*/ 9640 h 250513"/>
                    <a:gd name="connsiteX3" fmla="*/ 209186 w 301809"/>
                    <a:gd name="connsiteY3" fmla="*/ 231675 h 250513"/>
                    <a:gd name="connsiteX4" fmla="*/ 65746 w 301809"/>
                    <a:gd name="connsiteY4" fmla="*/ 180212 h 250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809" h="250513">
                      <a:moveTo>
                        <a:pt x="65624" y="180333"/>
                      </a:moveTo>
                      <a:cubicBezTo>
                        <a:pt x="65624" y="180333"/>
                        <a:pt x="15134" y="204788"/>
                        <a:pt x="1021" y="173520"/>
                      </a:cubicBezTo>
                      <a:cubicBezTo>
                        <a:pt x="-13092" y="142375"/>
                        <a:pt x="120737" y="-44013"/>
                        <a:pt x="301772" y="9640"/>
                      </a:cubicBezTo>
                      <a:cubicBezTo>
                        <a:pt x="301772" y="9640"/>
                        <a:pt x="306517" y="168897"/>
                        <a:pt x="209186" y="231675"/>
                      </a:cubicBezTo>
                      <a:cubicBezTo>
                        <a:pt x="111856" y="294453"/>
                        <a:pt x="65746" y="180212"/>
                        <a:pt x="65746" y="180212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82D4D4D-93C3-44E0-D142-E54CE779690D}"/>
                    </a:ext>
                  </a:extLst>
                </p:cNvPr>
                <p:cNvSpPr/>
                <p:nvPr/>
              </p:nvSpPr>
              <p:spPr>
                <a:xfrm>
                  <a:off x="6004206" y="5201664"/>
                  <a:ext cx="276410" cy="206344"/>
                </a:xfrm>
                <a:custGeom>
                  <a:avLst/>
                  <a:gdLst>
                    <a:gd name="connsiteX0" fmla="*/ 250382 w 276410"/>
                    <a:gd name="connsiteY0" fmla="*/ 51585 h 206344"/>
                    <a:gd name="connsiteX1" fmla="*/ 247341 w 276410"/>
                    <a:gd name="connsiteY1" fmla="*/ 5353 h 206344"/>
                    <a:gd name="connsiteX2" fmla="*/ 0 w 276410"/>
                    <a:gd name="connsiteY2" fmla="*/ 196242 h 206344"/>
                    <a:gd name="connsiteX3" fmla="*/ 266564 w 276410"/>
                    <a:gd name="connsiteY3" fmla="*/ 158770 h 206344"/>
                    <a:gd name="connsiteX4" fmla="*/ 250382 w 276410"/>
                    <a:gd name="connsiteY4" fmla="*/ 51463 h 20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410" h="206344">
                      <a:moveTo>
                        <a:pt x="250382" y="51585"/>
                      </a:moveTo>
                      <a:cubicBezTo>
                        <a:pt x="250382" y="51585"/>
                        <a:pt x="288828" y="20561"/>
                        <a:pt x="247341" y="5353"/>
                      </a:cubicBezTo>
                      <a:cubicBezTo>
                        <a:pt x="205854" y="-9855"/>
                        <a:pt x="2190" y="-5475"/>
                        <a:pt x="0" y="196242"/>
                      </a:cubicBezTo>
                      <a:cubicBezTo>
                        <a:pt x="0" y="196242"/>
                        <a:pt x="237243" y="235661"/>
                        <a:pt x="266564" y="158770"/>
                      </a:cubicBezTo>
                      <a:cubicBezTo>
                        <a:pt x="295884" y="81879"/>
                        <a:pt x="250382" y="51463"/>
                        <a:pt x="250382" y="51463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84FA5131-A9B0-3842-F89D-00A63FC776F1}"/>
                    </a:ext>
                  </a:extLst>
                </p:cNvPr>
                <p:cNvSpPr/>
                <p:nvPr/>
              </p:nvSpPr>
              <p:spPr>
                <a:xfrm>
                  <a:off x="6712415" y="4749078"/>
                  <a:ext cx="276410" cy="206344"/>
                </a:xfrm>
                <a:custGeom>
                  <a:avLst/>
                  <a:gdLst>
                    <a:gd name="connsiteX0" fmla="*/ 26028 w 276410"/>
                    <a:gd name="connsiteY0" fmla="*/ 51585 h 206344"/>
                    <a:gd name="connsiteX1" fmla="*/ 29070 w 276410"/>
                    <a:gd name="connsiteY1" fmla="*/ 5353 h 206344"/>
                    <a:gd name="connsiteX2" fmla="*/ 276410 w 276410"/>
                    <a:gd name="connsiteY2" fmla="*/ 196242 h 206344"/>
                    <a:gd name="connsiteX3" fmla="*/ 9847 w 276410"/>
                    <a:gd name="connsiteY3" fmla="*/ 158770 h 206344"/>
                    <a:gd name="connsiteX4" fmla="*/ 26028 w 276410"/>
                    <a:gd name="connsiteY4" fmla="*/ 51464 h 20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410" h="206344">
                      <a:moveTo>
                        <a:pt x="26028" y="51585"/>
                      </a:moveTo>
                      <a:cubicBezTo>
                        <a:pt x="26028" y="51585"/>
                        <a:pt x="-12418" y="20561"/>
                        <a:pt x="29070" y="5353"/>
                      </a:cubicBezTo>
                      <a:cubicBezTo>
                        <a:pt x="70557" y="-9855"/>
                        <a:pt x="274220" y="-5475"/>
                        <a:pt x="276410" y="196242"/>
                      </a:cubicBezTo>
                      <a:cubicBezTo>
                        <a:pt x="276410" y="196242"/>
                        <a:pt x="39168" y="235661"/>
                        <a:pt x="9847" y="158770"/>
                      </a:cubicBezTo>
                      <a:cubicBezTo>
                        <a:pt x="-19474" y="81879"/>
                        <a:pt x="26028" y="51464"/>
                        <a:pt x="26028" y="5146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1173F2D-7B23-FE0F-1D27-9FBA070BA8EF}"/>
                    </a:ext>
                  </a:extLst>
                </p:cNvPr>
                <p:cNvSpPr/>
                <p:nvPr/>
              </p:nvSpPr>
              <p:spPr>
                <a:xfrm>
                  <a:off x="6542130" y="4936801"/>
                  <a:ext cx="173430" cy="241504"/>
                </a:xfrm>
                <a:custGeom>
                  <a:avLst/>
                  <a:gdLst>
                    <a:gd name="connsiteX0" fmla="*/ 70878 w 173430"/>
                    <a:gd name="connsiteY0" fmla="*/ 26404 h 241504"/>
                    <a:gd name="connsiteX1" fmla="*/ 98009 w 173430"/>
                    <a:gd name="connsiteY1" fmla="*/ 3409 h 241504"/>
                    <a:gd name="connsiteX2" fmla="*/ 124653 w 173430"/>
                    <a:gd name="connsiteY2" fmla="*/ 241504 h 241504"/>
                    <a:gd name="connsiteX3" fmla="*/ 3234 w 173430"/>
                    <a:gd name="connsiteY3" fmla="*/ 74582 h 241504"/>
                    <a:gd name="connsiteX4" fmla="*/ 71000 w 173430"/>
                    <a:gd name="connsiteY4" fmla="*/ 26404 h 241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430" h="241504">
                      <a:moveTo>
                        <a:pt x="70878" y="26404"/>
                      </a:moveTo>
                      <a:cubicBezTo>
                        <a:pt x="70878" y="26404"/>
                        <a:pt x="67472" y="-11312"/>
                        <a:pt x="98009" y="3409"/>
                      </a:cubicBezTo>
                      <a:cubicBezTo>
                        <a:pt x="128547" y="18252"/>
                        <a:pt x="234637" y="132737"/>
                        <a:pt x="124653" y="241504"/>
                      </a:cubicBezTo>
                      <a:cubicBezTo>
                        <a:pt x="124653" y="241504"/>
                        <a:pt x="-23532" y="131764"/>
                        <a:pt x="3234" y="74582"/>
                      </a:cubicBezTo>
                      <a:cubicBezTo>
                        <a:pt x="30000" y="17401"/>
                        <a:pt x="71000" y="26404"/>
                        <a:pt x="71000" y="2640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1EB52A30-F05A-551E-D999-F78F8AB0904B}"/>
                    </a:ext>
                  </a:extLst>
                </p:cNvPr>
                <p:cNvSpPr/>
                <p:nvPr/>
              </p:nvSpPr>
              <p:spPr>
                <a:xfrm>
                  <a:off x="6054896" y="4982920"/>
                  <a:ext cx="198061" cy="187476"/>
                </a:xfrm>
                <a:custGeom>
                  <a:avLst/>
                  <a:gdLst>
                    <a:gd name="connsiteX0" fmla="*/ 165384 w 198061"/>
                    <a:gd name="connsiteY0" fmla="*/ 34060 h 187476"/>
                    <a:gd name="connsiteX1" fmla="*/ 154678 w 198061"/>
                    <a:gd name="connsiteY1" fmla="*/ 237 h 187476"/>
                    <a:gd name="connsiteX2" fmla="*/ 5275 w 198061"/>
                    <a:gd name="connsiteY2" fmla="*/ 187477 h 187476"/>
                    <a:gd name="connsiteX3" fmla="*/ 197016 w 198061"/>
                    <a:gd name="connsiteY3" fmla="*/ 111072 h 187476"/>
                    <a:gd name="connsiteX4" fmla="*/ 165384 w 198061"/>
                    <a:gd name="connsiteY4" fmla="*/ 34181 h 187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61" h="187476">
                      <a:moveTo>
                        <a:pt x="165384" y="34060"/>
                      </a:moveTo>
                      <a:cubicBezTo>
                        <a:pt x="165384" y="34060"/>
                        <a:pt x="188378" y="3887"/>
                        <a:pt x="154678" y="237"/>
                      </a:cubicBezTo>
                      <a:cubicBezTo>
                        <a:pt x="120977" y="-3534"/>
                        <a:pt x="-29885" y="36736"/>
                        <a:pt x="5275" y="187477"/>
                      </a:cubicBezTo>
                      <a:cubicBezTo>
                        <a:pt x="5275" y="187477"/>
                        <a:pt x="189108" y="173607"/>
                        <a:pt x="197016" y="111072"/>
                      </a:cubicBezTo>
                      <a:cubicBezTo>
                        <a:pt x="204924" y="48537"/>
                        <a:pt x="165384" y="34181"/>
                        <a:pt x="165384" y="34181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4C3D4C6-FDB2-D972-48E6-00A2D4F8601A}"/>
                    </a:ext>
                  </a:extLst>
                </p:cNvPr>
                <p:cNvSpPr/>
                <p:nvPr/>
              </p:nvSpPr>
              <p:spPr>
                <a:xfrm>
                  <a:off x="6222835" y="5702794"/>
                  <a:ext cx="558798" cy="455019"/>
                </a:xfrm>
                <a:custGeom>
                  <a:avLst/>
                  <a:gdLst>
                    <a:gd name="connsiteX0" fmla="*/ 469497 w 558798"/>
                    <a:gd name="connsiteY0" fmla="*/ 455019 h 455019"/>
                    <a:gd name="connsiteX1" fmla="*/ 98669 w 558798"/>
                    <a:gd name="connsiteY1" fmla="*/ 455019 h 455019"/>
                    <a:gd name="connsiteX2" fmla="*/ 0 w 558798"/>
                    <a:gd name="connsiteY2" fmla="*/ 0 h 455019"/>
                    <a:gd name="connsiteX3" fmla="*/ 558798 w 558798"/>
                    <a:gd name="connsiteY3" fmla="*/ 0 h 455019"/>
                    <a:gd name="connsiteX4" fmla="*/ 469497 w 558798"/>
                    <a:gd name="connsiteY4" fmla="*/ 455019 h 455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8798" h="455019">
                      <a:moveTo>
                        <a:pt x="469497" y="455019"/>
                      </a:moveTo>
                      <a:lnTo>
                        <a:pt x="98669" y="455019"/>
                      </a:lnTo>
                      <a:lnTo>
                        <a:pt x="0" y="0"/>
                      </a:lnTo>
                      <a:lnTo>
                        <a:pt x="558798" y="0"/>
                      </a:lnTo>
                      <a:lnTo>
                        <a:pt x="469497" y="455019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98C5F931-9DDC-1E73-9A3B-6AFD96242737}"/>
                    </a:ext>
                  </a:extLst>
                </p:cNvPr>
                <p:cNvSpPr/>
                <p:nvPr/>
              </p:nvSpPr>
              <p:spPr>
                <a:xfrm>
                  <a:off x="6189134" y="5696224"/>
                  <a:ext cx="624617" cy="130787"/>
                </a:xfrm>
                <a:custGeom>
                  <a:avLst/>
                  <a:gdLst>
                    <a:gd name="connsiteX0" fmla="*/ 0 w 624617"/>
                    <a:gd name="connsiteY0" fmla="*/ 0 h 130787"/>
                    <a:gd name="connsiteX1" fmla="*/ 624618 w 624617"/>
                    <a:gd name="connsiteY1" fmla="*/ 0 h 130787"/>
                    <a:gd name="connsiteX2" fmla="*/ 624618 w 624617"/>
                    <a:gd name="connsiteY2" fmla="*/ 130788 h 130787"/>
                    <a:gd name="connsiteX3" fmla="*/ 0 w 624617"/>
                    <a:gd name="connsiteY3" fmla="*/ 130788 h 130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4617" h="130787">
                      <a:moveTo>
                        <a:pt x="0" y="0"/>
                      </a:moveTo>
                      <a:lnTo>
                        <a:pt x="624618" y="0"/>
                      </a:lnTo>
                      <a:lnTo>
                        <a:pt x="624618" y="130788"/>
                      </a:lnTo>
                      <a:lnTo>
                        <a:pt x="0" y="13078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图形 8">
                <a:extLst>
                  <a:ext uri="{FF2B5EF4-FFF2-40B4-BE49-F238E27FC236}">
                    <a16:creationId xmlns:a16="http://schemas.microsoft.com/office/drawing/2014/main" id="{FFFD8AFC-2FE4-DBAB-B064-BF4099B76560}"/>
                  </a:ext>
                </a:extLst>
              </p:cNvPr>
              <p:cNvGrpSpPr/>
              <p:nvPr/>
            </p:nvGrpSpPr>
            <p:grpSpPr>
              <a:xfrm>
                <a:off x="5672432" y="1479872"/>
                <a:ext cx="6083149" cy="4378285"/>
                <a:chOff x="5672432" y="1479872"/>
                <a:chExt cx="6083149" cy="4378285"/>
              </a:xfrm>
              <a:solidFill>
                <a:srgbClr val="E0E0E0"/>
              </a:solidFill>
            </p:grpSpPr>
            <p:grpSp>
              <p:nvGrpSpPr>
                <p:cNvPr id="31" name="图形 8">
                  <a:extLst>
                    <a:ext uri="{FF2B5EF4-FFF2-40B4-BE49-F238E27FC236}">
                      <a16:creationId xmlns:a16="http://schemas.microsoft.com/office/drawing/2014/main" id="{7D3F18D2-654A-E794-51C1-DBCED3ADC3F8}"/>
                    </a:ext>
                  </a:extLst>
                </p:cNvPr>
                <p:cNvGrpSpPr/>
                <p:nvPr/>
              </p:nvGrpSpPr>
              <p:grpSpPr>
                <a:xfrm>
                  <a:off x="5672432" y="1479872"/>
                  <a:ext cx="6083149" cy="4091647"/>
                  <a:chOff x="5672432" y="1479872"/>
                  <a:chExt cx="6083149" cy="4091647"/>
                </a:xfrm>
                <a:solidFill>
                  <a:srgbClr val="E0E0E0"/>
                </a:solidFill>
              </p:grpSpPr>
              <p:grpSp>
                <p:nvGrpSpPr>
                  <p:cNvPr id="32" name="图形 8">
                    <a:extLst>
                      <a:ext uri="{FF2B5EF4-FFF2-40B4-BE49-F238E27FC236}">
                        <a16:creationId xmlns:a16="http://schemas.microsoft.com/office/drawing/2014/main" id="{E461390C-7309-22BD-087D-119F8C451745}"/>
                      </a:ext>
                    </a:extLst>
                  </p:cNvPr>
                  <p:cNvGrpSpPr/>
                  <p:nvPr/>
                </p:nvGrpSpPr>
                <p:grpSpPr>
                  <a:xfrm>
                    <a:off x="6267242" y="1479872"/>
                    <a:ext cx="4877347" cy="3345610"/>
                    <a:chOff x="6267242" y="1479872"/>
                    <a:chExt cx="4877347" cy="3345610"/>
                  </a:xfrm>
                  <a:solidFill>
                    <a:srgbClr val="E0E0E0"/>
                  </a:solidFill>
                </p:grpSpPr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EDA5D83D-D6B6-03B3-B798-C7B2BF296F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2942" y="1479872"/>
                      <a:ext cx="2341647" cy="3345610"/>
                    </a:xfrm>
                    <a:custGeom>
                      <a:avLst/>
                      <a:gdLst>
                        <a:gd name="connsiteX0" fmla="*/ 2270353 w 2341647"/>
                        <a:gd name="connsiteY0" fmla="*/ 3345610 h 3345610"/>
                        <a:gd name="connsiteX1" fmla="*/ 71295 w 2341647"/>
                        <a:gd name="connsiteY1" fmla="*/ 3345610 h 3345610"/>
                        <a:gd name="connsiteX2" fmla="*/ 0 w 2341647"/>
                        <a:gd name="connsiteY2" fmla="*/ 3274316 h 3345610"/>
                        <a:gd name="connsiteX3" fmla="*/ 0 w 2341647"/>
                        <a:gd name="connsiteY3" fmla="*/ 71295 h 3345610"/>
                        <a:gd name="connsiteX4" fmla="*/ 71295 w 2341647"/>
                        <a:gd name="connsiteY4" fmla="*/ 0 h 3345610"/>
                        <a:gd name="connsiteX5" fmla="*/ 2270353 w 2341647"/>
                        <a:gd name="connsiteY5" fmla="*/ 0 h 3345610"/>
                        <a:gd name="connsiteX6" fmla="*/ 2341648 w 2341647"/>
                        <a:gd name="connsiteY6" fmla="*/ 71295 h 3345610"/>
                        <a:gd name="connsiteX7" fmla="*/ 2341648 w 2341647"/>
                        <a:gd name="connsiteY7" fmla="*/ 3274316 h 3345610"/>
                        <a:gd name="connsiteX8" fmla="*/ 2270353 w 2341647"/>
                        <a:gd name="connsiteY8" fmla="*/ 3345610 h 3345610"/>
                        <a:gd name="connsiteX9" fmla="*/ 71295 w 2341647"/>
                        <a:gd name="connsiteY9" fmla="*/ 2920 h 3345610"/>
                        <a:gd name="connsiteX10" fmla="*/ 3042 w 2341647"/>
                        <a:gd name="connsiteY10" fmla="*/ 71173 h 3345610"/>
                        <a:gd name="connsiteX11" fmla="*/ 3042 w 2341647"/>
                        <a:gd name="connsiteY11" fmla="*/ 3274316 h 3345610"/>
                        <a:gd name="connsiteX12" fmla="*/ 71295 w 2341647"/>
                        <a:gd name="connsiteY12" fmla="*/ 3342569 h 3345610"/>
                        <a:gd name="connsiteX13" fmla="*/ 2270353 w 2341647"/>
                        <a:gd name="connsiteY13" fmla="*/ 3342569 h 3345610"/>
                        <a:gd name="connsiteX14" fmla="*/ 2338606 w 2341647"/>
                        <a:gd name="connsiteY14" fmla="*/ 3274316 h 3345610"/>
                        <a:gd name="connsiteX15" fmla="*/ 2338606 w 2341647"/>
                        <a:gd name="connsiteY15" fmla="*/ 71295 h 3345610"/>
                        <a:gd name="connsiteX16" fmla="*/ 2270353 w 2341647"/>
                        <a:gd name="connsiteY16" fmla="*/ 3042 h 3345610"/>
                        <a:gd name="connsiteX17" fmla="*/ 71295 w 2341647"/>
                        <a:gd name="connsiteY17" fmla="*/ 3042 h 3345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341647" h="3345610">
                          <a:moveTo>
                            <a:pt x="2270353" y="3345610"/>
                          </a:moveTo>
                          <a:lnTo>
                            <a:pt x="71295" y="3345610"/>
                          </a:lnTo>
                          <a:cubicBezTo>
                            <a:pt x="31997" y="3345610"/>
                            <a:pt x="0" y="3313613"/>
                            <a:pt x="0" y="3274316"/>
                          </a:cubicBezTo>
                          <a:lnTo>
                            <a:pt x="0" y="71295"/>
                          </a:lnTo>
                          <a:cubicBezTo>
                            <a:pt x="0" y="31997"/>
                            <a:pt x="31997" y="0"/>
                            <a:pt x="71295" y="0"/>
                          </a:cubicBezTo>
                          <a:lnTo>
                            <a:pt x="2270353" y="0"/>
                          </a:lnTo>
                          <a:cubicBezTo>
                            <a:pt x="2309650" y="0"/>
                            <a:pt x="2341648" y="31997"/>
                            <a:pt x="2341648" y="71295"/>
                          </a:cubicBezTo>
                          <a:lnTo>
                            <a:pt x="2341648" y="3274316"/>
                          </a:lnTo>
                          <a:cubicBezTo>
                            <a:pt x="2341648" y="3313613"/>
                            <a:pt x="2309650" y="3345610"/>
                            <a:pt x="2270353" y="3345610"/>
                          </a:cubicBezTo>
                          <a:close/>
                          <a:moveTo>
                            <a:pt x="71295" y="2920"/>
                          </a:moveTo>
                          <a:cubicBezTo>
                            <a:pt x="33701" y="2920"/>
                            <a:pt x="3042" y="33579"/>
                            <a:pt x="3042" y="71173"/>
                          </a:cubicBezTo>
                          <a:lnTo>
                            <a:pt x="3042" y="3274316"/>
                          </a:lnTo>
                          <a:cubicBezTo>
                            <a:pt x="3042" y="3311910"/>
                            <a:pt x="33701" y="3342569"/>
                            <a:pt x="71295" y="3342569"/>
                          </a:cubicBezTo>
                          <a:lnTo>
                            <a:pt x="2270353" y="3342569"/>
                          </a:lnTo>
                          <a:cubicBezTo>
                            <a:pt x="2307947" y="3342569"/>
                            <a:pt x="2338606" y="3311910"/>
                            <a:pt x="2338606" y="3274316"/>
                          </a:cubicBezTo>
                          <a:lnTo>
                            <a:pt x="2338606" y="71295"/>
                          </a:lnTo>
                          <a:cubicBezTo>
                            <a:pt x="2338606" y="33701"/>
                            <a:pt x="2307947" y="3042"/>
                            <a:pt x="2270353" y="3042"/>
                          </a:cubicBezTo>
                          <a:lnTo>
                            <a:pt x="71295" y="3042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C018C6F4-AFAE-EF0B-E6A9-1B22AA608E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7242" y="1479872"/>
                      <a:ext cx="2341525" cy="3345610"/>
                    </a:xfrm>
                    <a:custGeom>
                      <a:avLst/>
                      <a:gdLst>
                        <a:gd name="connsiteX0" fmla="*/ 2270231 w 2341525"/>
                        <a:gd name="connsiteY0" fmla="*/ 3345610 h 3345610"/>
                        <a:gd name="connsiteX1" fmla="*/ 71295 w 2341525"/>
                        <a:gd name="connsiteY1" fmla="*/ 3345610 h 3345610"/>
                        <a:gd name="connsiteX2" fmla="*/ 0 w 2341525"/>
                        <a:gd name="connsiteY2" fmla="*/ 3274316 h 3345610"/>
                        <a:gd name="connsiteX3" fmla="*/ 0 w 2341525"/>
                        <a:gd name="connsiteY3" fmla="*/ 71295 h 3345610"/>
                        <a:gd name="connsiteX4" fmla="*/ 71295 w 2341525"/>
                        <a:gd name="connsiteY4" fmla="*/ 0 h 3345610"/>
                        <a:gd name="connsiteX5" fmla="*/ 2270231 w 2341525"/>
                        <a:gd name="connsiteY5" fmla="*/ 0 h 3345610"/>
                        <a:gd name="connsiteX6" fmla="*/ 2341526 w 2341525"/>
                        <a:gd name="connsiteY6" fmla="*/ 71295 h 3345610"/>
                        <a:gd name="connsiteX7" fmla="*/ 2341526 w 2341525"/>
                        <a:gd name="connsiteY7" fmla="*/ 3274316 h 3345610"/>
                        <a:gd name="connsiteX8" fmla="*/ 2270231 w 2341525"/>
                        <a:gd name="connsiteY8" fmla="*/ 3345610 h 3345610"/>
                        <a:gd name="connsiteX9" fmla="*/ 71295 w 2341525"/>
                        <a:gd name="connsiteY9" fmla="*/ 2920 h 3345610"/>
                        <a:gd name="connsiteX10" fmla="*/ 3042 w 2341525"/>
                        <a:gd name="connsiteY10" fmla="*/ 71173 h 3345610"/>
                        <a:gd name="connsiteX11" fmla="*/ 3042 w 2341525"/>
                        <a:gd name="connsiteY11" fmla="*/ 3274316 h 3345610"/>
                        <a:gd name="connsiteX12" fmla="*/ 71295 w 2341525"/>
                        <a:gd name="connsiteY12" fmla="*/ 3342569 h 3345610"/>
                        <a:gd name="connsiteX13" fmla="*/ 2270231 w 2341525"/>
                        <a:gd name="connsiteY13" fmla="*/ 3342569 h 3345610"/>
                        <a:gd name="connsiteX14" fmla="*/ 2338484 w 2341525"/>
                        <a:gd name="connsiteY14" fmla="*/ 3274316 h 3345610"/>
                        <a:gd name="connsiteX15" fmla="*/ 2338484 w 2341525"/>
                        <a:gd name="connsiteY15" fmla="*/ 71295 h 3345610"/>
                        <a:gd name="connsiteX16" fmla="*/ 2270231 w 2341525"/>
                        <a:gd name="connsiteY16" fmla="*/ 3042 h 3345610"/>
                        <a:gd name="connsiteX17" fmla="*/ 71295 w 2341525"/>
                        <a:gd name="connsiteY17" fmla="*/ 3042 h 3345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341525" h="3345610">
                          <a:moveTo>
                            <a:pt x="2270231" y="3345610"/>
                          </a:moveTo>
                          <a:lnTo>
                            <a:pt x="71295" y="3345610"/>
                          </a:lnTo>
                          <a:cubicBezTo>
                            <a:pt x="31997" y="3345610"/>
                            <a:pt x="0" y="3313613"/>
                            <a:pt x="0" y="3274316"/>
                          </a:cubicBezTo>
                          <a:lnTo>
                            <a:pt x="0" y="71295"/>
                          </a:lnTo>
                          <a:cubicBezTo>
                            <a:pt x="0" y="31997"/>
                            <a:pt x="31997" y="0"/>
                            <a:pt x="71295" y="0"/>
                          </a:cubicBezTo>
                          <a:lnTo>
                            <a:pt x="2270231" y="0"/>
                          </a:lnTo>
                          <a:cubicBezTo>
                            <a:pt x="2309528" y="0"/>
                            <a:pt x="2341526" y="31997"/>
                            <a:pt x="2341526" y="71295"/>
                          </a:cubicBezTo>
                          <a:lnTo>
                            <a:pt x="2341526" y="3274316"/>
                          </a:lnTo>
                          <a:cubicBezTo>
                            <a:pt x="2341526" y="3313613"/>
                            <a:pt x="2309528" y="3345610"/>
                            <a:pt x="2270231" y="3345610"/>
                          </a:cubicBezTo>
                          <a:close/>
                          <a:moveTo>
                            <a:pt x="71295" y="2920"/>
                          </a:moveTo>
                          <a:cubicBezTo>
                            <a:pt x="33701" y="2920"/>
                            <a:pt x="3042" y="33579"/>
                            <a:pt x="3042" y="71173"/>
                          </a:cubicBezTo>
                          <a:lnTo>
                            <a:pt x="3042" y="3274316"/>
                          </a:lnTo>
                          <a:cubicBezTo>
                            <a:pt x="3042" y="3311910"/>
                            <a:pt x="33701" y="3342569"/>
                            <a:pt x="71295" y="3342569"/>
                          </a:cubicBezTo>
                          <a:lnTo>
                            <a:pt x="2270231" y="3342569"/>
                          </a:lnTo>
                          <a:cubicBezTo>
                            <a:pt x="2307825" y="3342569"/>
                            <a:pt x="2338484" y="3311910"/>
                            <a:pt x="2338484" y="3274316"/>
                          </a:cubicBezTo>
                          <a:lnTo>
                            <a:pt x="2338484" y="71295"/>
                          </a:lnTo>
                          <a:cubicBezTo>
                            <a:pt x="2338484" y="33701"/>
                            <a:pt x="2307825" y="3042"/>
                            <a:pt x="2270231" y="3042"/>
                          </a:cubicBezTo>
                          <a:lnTo>
                            <a:pt x="71295" y="3042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8E55D623-E569-8F3C-8DE0-4119117D30E0}"/>
                      </a:ext>
                    </a:extLst>
                  </p:cNvPr>
                  <p:cNvSpPr/>
                  <p:nvPr/>
                </p:nvSpPr>
                <p:spPr>
                  <a:xfrm>
                    <a:off x="5672432" y="5568478"/>
                    <a:ext cx="6083149" cy="3041"/>
                  </a:xfrm>
                  <a:custGeom>
                    <a:avLst/>
                    <a:gdLst>
                      <a:gd name="connsiteX0" fmla="*/ 0 w 6083149"/>
                      <a:gd name="connsiteY0" fmla="*/ 0 h 3041"/>
                      <a:gd name="connsiteX1" fmla="*/ 6083149 w 6083149"/>
                      <a:gd name="connsiteY1" fmla="*/ 0 h 3041"/>
                      <a:gd name="connsiteX2" fmla="*/ 6083149 w 6083149"/>
                      <a:gd name="connsiteY2" fmla="*/ 3042 h 3041"/>
                      <a:gd name="connsiteX3" fmla="*/ 0 w 6083149"/>
                      <a:gd name="connsiteY3" fmla="*/ 3042 h 3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83149" h="3041">
                        <a:moveTo>
                          <a:pt x="0" y="0"/>
                        </a:moveTo>
                        <a:lnTo>
                          <a:pt x="6083149" y="0"/>
                        </a:lnTo>
                        <a:lnTo>
                          <a:pt x="6083149" y="3042"/>
                        </a:lnTo>
                        <a:lnTo>
                          <a:pt x="0" y="3042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24CE0A6-775E-1190-58D7-B480F6976EF3}"/>
                    </a:ext>
                  </a:extLst>
                </p:cNvPr>
                <p:cNvSpPr/>
                <p:nvPr/>
              </p:nvSpPr>
              <p:spPr>
                <a:xfrm>
                  <a:off x="6301064" y="5742091"/>
                  <a:ext cx="195390" cy="3041"/>
                </a:xfrm>
                <a:custGeom>
                  <a:avLst/>
                  <a:gdLst>
                    <a:gd name="connsiteX0" fmla="*/ 0 w 195390"/>
                    <a:gd name="connsiteY0" fmla="*/ 0 h 3041"/>
                    <a:gd name="connsiteX1" fmla="*/ 195391 w 195390"/>
                    <a:gd name="connsiteY1" fmla="*/ 0 h 3041"/>
                    <a:gd name="connsiteX2" fmla="*/ 195391 w 195390"/>
                    <a:gd name="connsiteY2" fmla="*/ 3042 h 3041"/>
                    <a:gd name="connsiteX3" fmla="*/ 0 w 195390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5390" h="3041">
                      <a:moveTo>
                        <a:pt x="0" y="0"/>
                      </a:moveTo>
                      <a:lnTo>
                        <a:pt x="195391" y="0"/>
                      </a:lnTo>
                      <a:lnTo>
                        <a:pt x="195391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95E7E8B-F1B9-C53D-87EA-5707B8519FEE}"/>
                    </a:ext>
                  </a:extLst>
                </p:cNvPr>
                <p:cNvSpPr/>
                <p:nvPr/>
              </p:nvSpPr>
              <p:spPr>
                <a:xfrm>
                  <a:off x="7744960" y="5709121"/>
                  <a:ext cx="651261" cy="3041"/>
                </a:xfrm>
                <a:custGeom>
                  <a:avLst/>
                  <a:gdLst>
                    <a:gd name="connsiteX0" fmla="*/ 0 w 651261"/>
                    <a:gd name="connsiteY0" fmla="*/ 0 h 3041"/>
                    <a:gd name="connsiteX1" fmla="*/ 651262 w 651261"/>
                    <a:gd name="connsiteY1" fmla="*/ 0 h 3041"/>
                    <a:gd name="connsiteX2" fmla="*/ 651262 w 651261"/>
                    <a:gd name="connsiteY2" fmla="*/ 3042 h 3041"/>
                    <a:gd name="connsiteX3" fmla="*/ 0 w 651261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1261" h="3041">
                      <a:moveTo>
                        <a:pt x="0" y="0"/>
                      </a:moveTo>
                      <a:lnTo>
                        <a:pt x="651262" y="0"/>
                      </a:lnTo>
                      <a:lnTo>
                        <a:pt x="651262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5AD8C384-A907-99F8-27A5-23070C46D19C}"/>
                    </a:ext>
                  </a:extLst>
                </p:cNvPr>
                <p:cNvSpPr/>
                <p:nvPr/>
              </p:nvSpPr>
              <p:spPr>
                <a:xfrm>
                  <a:off x="6508621" y="5855116"/>
                  <a:ext cx="441028" cy="3041"/>
                </a:xfrm>
                <a:custGeom>
                  <a:avLst/>
                  <a:gdLst>
                    <a:gd name="connsiteX0" fmla="*/ 0 w 441028"/>
                    <a:gd name="connsiteY0" fmla="*/ 0 h 3041"/>
                    <a:gd name="connsiteX1" fmla="*/ 441028 w 441028"/>
                    <a:gd name="connsiteY1" fmla="*/ 0 h 3041"/>
                    <a:gd name="connsiteX2" fmla="*/ 441028 w 441028"/>
                    <a:gd name="connsiteY2" fmla="*/ 3042 h 3041"/>
                    <a:gd name="connsiteX3" fmla="*/ 0 w 441028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028" h="3041">
                      <a:moveTo>
                        <a:pt x="0" y="0"/>
                      </a:moveTo>
                      <a:lnTo>
                        <a:pt x="441028" y="0"/>
                      </a:lnTo>
                      <a:lnTo>
                        <a:pt x="441028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4675762-5698-5EDE-767E-10B7072A1149}"/>
                    </a:ext>
                  </a:extLst>
                </p:cNvPr>
                <p:cNvSpPr/>
                <p:nvPr/>
              </p:nvSpPr>
              <p:spPr>
                <a:xfrm>
                  <a:off x="10275550" y="5707539"/>
                  <a:ext cx="525462" cy="3041"/>
                </a:xfrm>
                <a:custGeom>
                  <a:avLst/>
                  <a:gdLst>
                    <a:gd name="connsiteX0" fmla="*/ 0 w 525462"/>
                    <a:gd name="connsiteY0" fmla="*/ 0 h 3041"/>
                    <a:gd name="connsiteX1" fmla="*/ 525463 w 525462"/>
                    <a:gd name="connsiteY1" fmla="*/ 0 h 3041"/>
                    <a:gd name="connsiteX2" fmla="*/ 525463 w 525462"/>
                    <a:gd name="connsiteY2" fmla="*/ 3042 h 3041"/>
                    <a:gd name="connsiteX3" fmla="*/ 0 w 525462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5462" h="3041">
                      <a:moveTo>
                        <a:pt x="0" y="0"/>
                      </a:moveTo>
                      <a:lnTo>
                        <a:pt x="525463" y="0"/>
                      </a:lnTo>
                      <a:lnTo>
                        <a:pt x="525463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464C09C-8754-79B1-3B5F-E7C701EA08F9}"/>
                    </a:ext>
                  </a:extLst>
                </p:cNvPr>
                <p:cNvSpPr/>
                <p:nvPr/>
              </p:nvSpPr>
              <p:spPr>
                <a:xfrm>
                  <a:off x="10909414" y="5707539"/>
                  <a:ext cx="77012" cy="3041"/>
                </a:xfrm>
                <a:custGeom>
                  <a:avLst/>
                  <a:gdLst>
                    <a:gd name="connsiteX0" fmla="*/ 0 w 77012"/>
                    <a:gd name="connsiteY0" fmla="*/ 0 h 3041"/>
                    <a:gd name="connsiteX1" fmla="*/ 77013 w 77012"/>
                    <a:gd name="connsiteY1" fmla="*/ 0 h 3041"/>
                    <a:gd name="connsiteX2" fmla="*/ 77013 w 77012"/>
                    <a:gd name="connsiteY2" fmla="*/ 3042 h 3041"/>
                    <a:gd name="connsiteX3" fmla="*/ 0 w 77012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012" h="3041">
                      <a:moveTo>
                        <a:pt x="0" y="0"/>
                      </a:moveTo>
                      <a:lnTo>
                        <a:pt x="77013" y="0"/>
                      </a:lnTo>
                      <a:lnTo>
                        <a:pt x="77013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7E5F49CD-1E15-9784-A44B-B3000DAF17C0}"/>
                    </a:ext>
                  </a:extLst>
                </p:cNvPr>
                <p:cNvSpPr/>
                <p:nvPr/>
              </p:nvSpPr>
              <p:spPr>
                <a:xfrm>
                  <a:off x="9519537" y="5783335"/>
                  <a:ext cx="655641" cy="3041"/>
                </a:xfrm>
                <a:custGeom>
                  <a:avLst/>
                  <a:gdLst>
                    <a:gd name="connsiteX0" fmla="*/ 0 w 655641"/>
                    <a:gd name="connsiteY0" fmla="*/ 0 h 3041"/>
                    <a:gd name="connsiteX1" fmla="*/ 655642 w 655641"/>
                    <a:gd name="connsiteY1" fmla="*/ 0 h 3041"/>
                    <a:gd name="connsiteX2" fmla="*/ 655642 w 655641"/>
                    <a:gd name="connsiteY2" fmla="*/ 3042 h 3041"/>
                    <a:gd name="connsiteX3" fmla="*/ 0 w 655641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5641" h="3041">
                      <a:moveTo>
                        <a:pt x="0" y="0"/>
                      </a:moveTo>
                      <a:lnTo>
                        <a:pt x="655642" y="0"/>
                      </a:lnTo>
                      <a:lnTo>
                        <a:pt x="655642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2" name="图形 8">
                <a:extLst>
                  <a:ext uri="{FF2B5EF4-FFF2-40B4-BE49-F238E27FC236}">
                    <a16:creationId xmlns:a16="http://schemas.microsoft.com/office/drawing/2014/main" id="{740E46CC-256A-05C1-D080-5F80BD3458FC}"/>
                  </a:ext>
                </a:extLst>
              </p:cNvPr>
              <p:cNvGrpSpPr/>
              <p:nvPr/>
            </p:nvGrpSpPr>
            <p:grpSpPr>
              <a:xfrm>
                <a:off x="7544962" y="885227"/>
                <a:ext cx="646430" cy="873208"/>
                <a:chOff x="7544962" y="885227"/>
                <a:chExt cx="646430" cy="873208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7DF2223-55D1-C76A-46D9-D7F9FEB54667}"/>
                    </a:ext>
                  </a:extLst>
                </p:cNvPr>
                <p:cNvSpPr/>
                <p:nvPr/>
              </p:nvSpPr>
              <p:spPr>
                <a:xfrm>
                  <a:off x="7544962" y="885227"/>
                  <a:ext cx="646430" cy="873208"/>
                </a:xfrm>
                <a:custGeom>
                  <a:avLst/>
                  <a:gdLst>
                    <a:gd name="connsiteX0" fmla="*/ 295504 w 646430"/>
                    <a:gd name="connsiteY0" fmla="*/ 776409 h 873208"/>
                    <a:gd name="connsiteX1" fmla="*/ 618519 w 646430"/>
                    <a:gd name="connsiteY1" fmla="*/ 527730 h 873208"/>
                    <a:gd name="connsiteX2" fmla="*/ 544670 w 646430"/>
                    <a:gd name="connsiteY2" fmla="*/ 99112 h 873208"/>
                    <a:gd name="connsiteX3" fmla="*/ 335531 w 646430"/>
                    <a:gd name="connsiteY3" fmla="*/ 200 h 873208"/>
                    <a:gd name="connsiteX4" fmla="*/ 61790 w 646430"/>
                    <a:gd name="connsiteY4" fmla="*/ 165661 h 873208"/>
                    <a:gd name="connsiteX5" fmla="*/ 7771 w 646430"/>
                    <a:gd name="connsiteY5" fmla="*/ 473955 h 873208"/>
                    <a:gd name="connsiteX6" fmla="*/ 242581 w 646430"/>
                    <a:gd name="connsiteY6" fmla="*/ 769840 h 873208"/>
                    <a:gd name="connsiteX7" fmla="*/ 215937 w 646430"/>
                    <a:gd name="connsiteY7" fmla="*/ 865102 h 873208"/>
                    <a:gd name="connsiteX8" fmla="*/ 266548 w 646430"/>
                    <a:gd name="connsiteY8" fmla="*/ 830549 h 873208"/>
                    <a:gd name="connsiteX9" fmla="*/ 322148 w 646430"/>
                    <a:gd name="connsiteY9" fmla="*/ 865102 h 873208"/>
                    <a:gd name="connsiteX10" fmla="*/ 295626 w 646430"/>
                    <a:gd name="connsiteY10" fmla="*/ 776288 h 8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6430" h="873208">
                      <a:moveTo>
                        <a:pt x="295504" y="776409"/>
                      </a:moveTo>
                      <a:cubicBezTo>
                        <a:pt x="448799" y="759498"/>
                        <a:pt x="567299" y="673239"/>
                        <a:pt x="618519" y="527730"/>
                      </a:cubicBezTo>
                      <a:cubicBezTo>
                        <a:pt x="669618" y="382221"/>
                        <a:pt x="653680" y="208243"/>
                        <a:pt x="544670" y="99112"/>
                      </a:cubicBezTo>
                      <a:cubicBezTo>
                        <a:pt x="488826" y="43268"/>
                        <a:pt x="414490" y="3363"/>
                        <a:pt x="335531" y="200"/>
                      </a:cubicBezTo>
                      <a:cubicBezTo>
                        <a:pt x="223480" y="-4302"/>
                        <a:pt x="116781" y="67844"/>
                        <a:pt x="61790" y="165661"/>
                      </a:cubicBezTo>
                      <a:cubicBezTo>
                        <a:pt x="6798" y="263478"/>
                        <a:pt x="-12303" y="363607"/>
                        <a:pt x="7771" y="473955"/>
                      </a:cubicBezTo>
                      <a:cubicBezTo>
                        <a:pt x="27602" y="583330"/>
                        <a:pt x="92083" y="717038"/>
                        <a:pt x="242581" y="769840"/>
                      </a:cubicBezTo>
                      <a:cubicBezTo>
                        <a:pt x="242581" y="769840"/>
                        <a:pt x="193551" y="852327"/>
                        <a:pt x="215937" y="865102"/>
                      </a:cubicBezTo>
                      <a:cubicBezTo>
                        <a:pt x="238322" y="877876"/>
                        <a:pt x="266548" y="830549"/>
                        <a:pt x="266548" y="830549"/>
                      </a:cubicBezTo>
                      <a:cubicBezTo>
                        <a:pt x="266548" y="830549"/>
                        <a:pt x="316065" y="895518"/>
                        <a:pt x="322148" y="865102"/>
                      </a:cubicBezTo>
                      <a:cubicBezTo>
                        <a:pt x="331151" y="820330"/>
                        <a:pt x="295626" y="776288"/>
                        <a:pt x="295626" y="776288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7816982-C7B5-0D2F-923D-134EB265040B}"/>
                    </a:ext>
                  </a:extLst>
                </p:cNvPr>
                <p:cNvSpPr/>
                <p:nvPr/>
              </p:nvSpPr>
              <p:spPr>
                <a:xfrm>
                  <a:off x="7572842" y="950516"/>
                  <a:ext cx="167616" cy="368030"/>
                </a:xfrm>
                <a:custGeom>
                  <a:avLst/>
                  <a:gdLst>
                    <a:gd name="connsiteX0" fmla="*/ 68705 w 167616"/>
                    <a:gd name="connsiteY0" fmla="*/ 358419 h 368030"/>
                    <a:gd name="connsiteX1" fmla="*/ 6048 w 167616"/>
                    <a:gd name="connsiteY1" fmla="*/ 368031 h 368030"/>
                    <a:gd name="connsiteX2" fmla="*/ 30016 w 167616"/>
                    <a:gd name="connsiteY2" fmla="*/ 159014 h 368030"/>
                    <a:gd name="connsiteX3" fmla="*/ 167616 w 167616"/>
                    <a:gd name="connsiteY3" fmla="*/ 0 h 368030"/>
                    <a:gd name="connsiteX4" fmla="*/ 81236 w 167616"/>
                    <a:gd name="connsiteY4" fmla="*/ 181643 h 368030"/>
                    <a:gd name="connsiteX5" fmla="*/ 68705 w 167616"/>
                    <a:gd name="connsiteY5" fmla="*/ 358419 h 368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7616" h="368030">
                      <a:moveTo>
                        <a:pt x="68705" y="358419"/>
                      </a:moveTo>
                      <a:cubicBezTo>
                        <a:pt x="47779" y="361582"/>
                        <a:pt x="26974" y="364867"/>
                        <a:pt x="6048" y="368031"/>
                      </a:cubicBezTo>
                      <a:cubicBezTo>
                        <a:pt x="-7092" y="298074"/>
                        <a:pt x="1303" y="224225"/>
                        <a:pt x="30016" y="159014"/>
                      </a:cubicBezTo>
                      <a:cubicBezTo>
                        <a:pt x="58607" y="93802"/>
                        <a:pt x="107272" y="37594"/>
                        <a:pt x="167616" y="0"/>
                      </a:cubicBezTo>
                      <a:cubicBezTo>
                        <a:pt x="167616" y="0"/>
                        <a:pt x="101189" y="97209"/>
                        <a:pt x="81236" y="181643"/>
                      </a:cubicBezTo>
                      <a:cubicBezTo>
                        <a:pt x="59701" y="273255"/>
                        <a:pt x="68705" y="358419"/>
                        <a:pt x="68705" y="3584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5" name="图形 8">
                <a:extLst>
                  <a:ext uri="{FF2B5EF4-FFF2-40B4-BE49-F238E27FC236}">
                    <a16:creationId xmlns:a16="http://schemas.microsoft.com/office/drawing/2014/main" id="{467013E3-FB9A-CDC8-2DA9-AC0C9312D26E}"/>
                  </a:ext>
                </a:extLst>
              </p:cNvPr>
              <p:cNvGrpSpPr/>
              <p:nvPr/>
            </p:nvGrpSpPr>
            <p:grpSpPr>
              <a:xfrm>
                <a:off x="9242453" y="1209949"/>
                <a:ext cx="657968" cy="823124"/>
                <a:chOff x="9242453" y="1209949"/>
                <a:chExt cx="657968" cy="823124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1446CA5-30F1-675D-FE93-BF28DDCC9CEB}"/>
                    </a:ext>
                  </a:extLst>
                </p:cNvPr>
                <p:cNvSpPr/>
                <p:nvPr/>
              </p:nvSpPr>
              <p:spPr>
                <a:xfrm>
                  <a:off x="9242453" y="1209949"/>
                  <a:ext cx="657968" cy="823124"/>
                </a:xfrm>
                <a:custGeom>
                  <a:avLst/>
                  <a:gdLst>
                    <a:gd name="connsiteX0" fmla="*/ 500700 w 657968"/>
                    <a:gd name="connsiteY0" fmla="*/ 708396 h 823124"/>
                    <a:gd name="connsiteX1" fmla="*/ 650589 w 657968"/>
                    <a:gd name="connsiteY1" fmla="*/ 337811 h 823124"/>
                    <a:gd name="connsiteX2" fmla="*/ 375387 w 657968"/>
                    <a:gd name="connsiteY2" fmla="*/ 11876 h 823124"/>
                    <a:gd name="connsiteX3" fmla="*/ 149459 w 657968"/>
                    <a:gd name="connsiteY3" fmla="*/ 31950 h 823124"/>
                    <a:gd name="connsiteX4" fmla="*/ 57 w 657968"/>
                    <a:gd name="connsiteY4" fmla="*/ 307760 h 823124"/>
                    <a:gd name="connsiteX5" fmla="*/ 107242 w 657968"/>
                    <a:gd name="connsiteY5" fmla="*/ 595371 h 823124"/>
                    <a:gd name="connsiteX6" fmla="*/ 452643 w 657968"/>
                    <a:gd name="connsiteY6" fmla="*/ 729201 h 823124"/>
                    <a:gd name="connsiteX7" fmla="*/ 477341 w 657968"/>
                    <a:gd name="connsiteY7" fmla="*/ 823124 h 823124"/>
                    <a:gd name="connsiteX8" fmla="*/ 503012 w 657968"/>
                    <a:gd name="connsiteY8" fmla="*/ 768741 h 823124"/>
                    <a:gd name="connsiteX9" fmla="*/ 567250 w 657968"/>
                    <a:gd name="connsiteY9" fmla="*/ 770444 h 823124"/>
                    <a:gd name="connsiteX10" fmla="*/ 500822 w 657968"/>
                    <a:gd name="connsiteY10" fmla="*/ 708396 h 823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7968" h="823124">
                      <a:moveTo>
                        <a:pt x="500700" y="708396"/>
                      </a:moveTo>
                      <a:cubicBezTo>
                        <a:pt x="621998" y="618001"/>
                        <a:pt x="679545" y="486240"/>
                        <a:pt x="650589" y="337811"/>
                      </a:cubicBezTo>
                      <a:cubicBezTo>
                        <a:pt x="621633" y="189260"/>
                        <a:pt x="521869" y="50078"/>
                        <a:pt x="375387" y="11876"/>
                      </a:cubicBezTo>
                      <a:cubicBezTo>
                        <a:pt x="300443" y="-7712"/>
                        <a:pt x="217712" y="-4427"/>
                        <a:pt x="149459" y="31950"/>
                      </a:cubicBezTo>
                      <a:cubicBezTo>
                        <a:pt x="52372" y="83779"/>
                        <a:pt x="-2012" y="197777"/>
                        <a:pt x="57" y="307760"/>
                      </a:cubicBezTo>
                      <a:cubicBezTo>
                        <a:pt x="2004" y="417743"/>
                        <a:pt x="35582" y="511911"/>
                        <a:pt x="107242" y="595371"/>
                      </a:cubicBezTo>
                      <a:cubicBezTo>
                        <a:pt x="178293" y="678102"/>
                        <a:pt x="299226" y="759130"/>
                        <a:pt x="452643" y="729201"/>
                      </a:cubicBezTo>
                      <a:cubicBezTo>
                        <a:pt x="452643" y="729201"/>
                        <a:pt x="452157" y="823368"/>
                        <a:pt x="477341" y="823124"/>
                      </a:cubicBezTo>
                      <a:cubicBezTo>
                        <a:pt x="502525" y="822881"/>
                        <a:pt x="503012" y="768741"/>
                        <a:pt x="503012" y="768741"/>
                      </a:cubicBezTo>
                      <a:cubicBezTo>
                        <a:pt x="503012" y="768741"/>
                        <a:pt x="577104" y="799035"/>
                        <a:pt x="567250" y="770444"/>
                      </a:cubicBezTo>
                      <a:cubicBezTo>
                        <a:pt x="552650" y="728106"/>
                        <a:pt x="500822" y="708396"/>
                        <a:pt x="500822" y="708396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AC2DAB0F-5D64-5560-06BA-9C4B30004723}"/>
                    </a:ext>
                  </a:extLst>
                </p:cNvPr>
                <p:cNvSpPr/>
                <p:nvPr/>
              </p:nvSpPr>
              <p:spPr>
                <a:xfrm>
                  <a:off x="9265717" y="1366239"/>
                  <a:ext cx="134103" cy="391511"/>
                </a:xfrm>
                <a:custGeom>
                  <a:avLst/>
                  <a:gdLst>
                    <a:gd name="connsiteX0" fmla="*/ 134104 w 134103"/>
                    <a:gd name="connsiteY0" fmla="*/ 352336 h 391511"/>
                    <a:gd name="connsiteX1" fmla="*/ 85803 w 134103"/>
                    <a:gd name="connsiteY1" fmla="*/ 391512 h 391511"/>
                    <a:gd name="connsiteX2" fmla="*/ 2343 w 134103"/>
                    <a:gd name="connsiteY2" fmla="*/ 202812 h 391511"/>
                    <a:gd name="connsiteX3" fmla="*/ 39937 w 134103"/>
                    <a:gd name="connsiteY3" fmla="*/ 0 h 391511"/>
                    <a:gd name="connsiteX4" fmla="*/ 56969 w 134103"/>
                    <a:gd name="connsiteY4" fmla="*/ 196607 h 391511"/>
                    <a:gd name="connsiteX5" fmla="*/ 134104 w 134103"/>
                    <a:gd name="connsiteY5" fmla="*/ 352336 h 39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4103" h="391511">
                      <a:moveTo>
                        <a:pt x="134104" y="352336"/>
                      </a:moveTo>
                      <a:cubicBezTo>
                        <a:pt x="118044" y="365354"/>
                        <a:pt x="101863" y="378494"/>
                        <a:pt x="85803" y="391512"/>
                      </a:cubicBezTo>
                      <a:cubicBezTo>
                        <a:pt x="39937" y="338831"/>
                        <a:pt x="10494" y="272160"/>
                        <a:pt x="2343" y="202812"/>
                      </a:cubicBezTo>
                      <a:cubicBezTo>
                        <a:pt x="-5809" y="133464"/>
                        <a:pt x="7452" y="61805"/>
                        <a:pt x="39937" y="0"/>
                      </a:cubicBezTo>
                      <a:cubicBezTo>
                        <a:pt x="39937" y="0"/>
                        <a:pt x="31907" y="115215"/>
                        <a:pt x="56969" y="196607"/>
                      </a:cubicBezTo>
                      <a:cubicBezTo>
                        <a:pt x="84100" y="284813"/>
                        <a:pt x="134104" y="352336"/>
                        <a:pt x="134104" y="352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8" name="图形 8">
                <a:extLst>
                  <a:ext uri="{FF2B5EF4-FFF2-40B4-BE49-F238E27FC236}">
                    <a16:creationId xmlns:a16="http://schemas.microsoft.com/office/drawing/2014/main" id="{548E2DDE-2815-1180-3DBC-DAD183297DE5}"/>
                  </a:ext>
                </a:extLst>
              </p:cNvPr>
              <p:cNvGrpSpPr/>
              <p:nvPr/>
            </p:nvGrpSpPr>
            <p:grpSpPr>
              <a:xfrm>
                <a:off x="6555224" y="1685950"/>
                <a:ext cx="540665" cy="717827"/>
                <a:chOff x="6555224" y="1685950"/>
                <a:chExt cx="540665" cy="717827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A8ADFE9-A0F6-41D6-E02C-2F671EFFA97A}"/>
                    </a:ext>
                  </a:extLst>
                </p:cNvPr>
                <p:cNvSpPr/>
                <p:nvPr/>
              </p:nvSpPr>
              <p:spPr>
                <a:xfrm>
                  <a:off x="6555224" y="1685950"/>
                  <a:ext cx="540665" cy="717827"/>
                </a:xfrm>
                <a:custGeom>
                  <a:avLst/>
                  <a:gdLst>
                    <a:gd name="connsiteX0" fmla="*/ 357197 w 540665"/>
                    <a:gd name="connsiteY0" fmla="*/ 626340 h 717827"/>
                    <a:gd name="connsiteX1" fmla="*/ 540665 w 540665"/>
                    <a:gd name="connsiteY1" fmla="*/ 343352 h 717827"/>
                    <a:gd name="connsiteX2" fmla="*/ 364983 w 540665"/>
                    <a:gd name="connsiteY2" fmla="*/ 29340 h 717827"/>
                    <a:gd name="connsiteX3" fmla="*/ 174581 w 540665"/>
                    <a:gd name="connsiteY3" fmla="*/ 9752 h 717827"/>
                    <a:gd name="connsiteX4" fmla="*/ 6564 w 540665"/>
                    <a:gd name="connsiteY4" fmla="*/ 214267 h 717827"/>
                    <a:gd name="connsiteX5" fmla="*/ 49268 w 540665"/>
                    <a:gd name="connsiteY5" fmla="*/ 469638 h 717827"/>
                    <a:gd name="connsiteX6" fmla="*/ 313885 w 540665"/>
                    <a:gd name="connsiteY6" fmla="*/ 635830 h 717827"/>
                    <a:gd name="connsiteX7" fmla="*/ 319360 w 540665"/>
                    <a:gd name="connsiteY7" fmla="*/ 717587 h 717827"/>
                    <a:gd name="connsiteX8" fmla="*/ 349289 w 540665"/>
                    <a:gd name="connsiteY8" fmla="*/ 676709 h 717827"/>
                    <a:gd name="connsiteX9" fmla="*/ 402212 w 540665"/>
                    <a:gd name="connsiteY9" fmla="*/ 688388 h 717827"/>
                    <a:gd name="connsiteX10" fmla="*/ 357075 w 540665"/>
                    <a:gd name="connsiteY10" fmla="*/ 626340 h 717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0665" h="717827">
                      <a:moveTo>
                        <a:pt x="357197" y="626340"/>
                      </a:moveTo>
                      <a:cubicBezTo>
                        <a:pt x="472168" y="570862"/>
                        <a:pt x="540908" y="470976"/>
                        <a:pt x="540665" y="343352"/>
                      </a:cubicBezTo>
                      <a:cubicBezTo>
                        <a:pt x="540421" y="215727"/>
                        <a:pt x="480076" y="84453"/>
                        <a:pt x="364983" y="29340"/>
                      </a:cubicBezTo>
                      <a:cubicBezTo>
                        <a:pt x="306098" y="1114"/>
                        <a:pt x="236994" y="-9471"/>
                        <a:pt x="174581" y="9752"/>
                      </a:cubicBezTo>
                      <a:cubicBezTo>
                        <a:pt x="85888" y="37126"/>
                        <a:pt x="22624" y="122777"/>
                        <a:pt x="6564" y="214267"/>
                      </a:cubicBezTo>
                      <a:cubicBezTo>
                        <a:pt x="-9374" y="305758"/>
                        <a:pt x="3279" y="389097"/>
                        <a:pt x="49268" y="469638"/>
                      </a:cubicBezTo>
                      <a:cubicBezTo>
                        <a:pt x="94891" y="549449"/>
                        <a:pt x="182002" y="636073"/>
                        <a:pt x="313885" y="635830"/>
                      </a:cubicBezTo>
                      <a:cubicBezTo>
                        <a:pt x="313885" y="635830"/>
                        <a:pt x="298434" y="713694"/>
                        <a:pt x="319360" y="717587"/>
                      </a:cubicBezTo>
                      <a:cubicBezTo>
                        <a:pt x="340286" y="721480"/>
                        <a:pt x="349289" y="676709"/>
                        <a:pt x="349289" y="676709"/>
                      </a:cubicBezTo>
                      <a:cubicBezTo>
                        <a:pt x="349289" y="676709"/>
                        <a:pt x="405862" y="713694"/>
                        <a:pt x="402212" y="688388"/>
                      </a:cubicBezTo>
                      <a:cubicBezTo>
                        <a:pt x="396859" y="651038"/>
                        <a:pt x="357075" y="626340"/>
                        <a:pt x="357075" y="626340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68101FB6-B9AD-34C0-2390-10A79CBDD522}"/>
                    </a:ext>
                  </a:extLst>
                </p:cNvPr>
                <p:cNvSpPr/>
                <p:nvPr/>
              </p:nvSpPr>
              <p:spPr>
                <a:xfrm>
                  <a:off x="6574130" y="1785003"/>
                  <a:ext cx="85961" cy="331531"/>
                </a:xfrm>
                <a:custGeom>
                  <a:avLst/>
                  <a:gdLst>
                    <a:gd name="connsiteX0" fmla="*/ 85962 w 85961"/>
                    <a:gd name="connsiteY0" fmla="*/ 306834 h 331531"/>
                    <a:gd name="connsiteX1" fmla="*/ 39730 w 85961"/>
                    <a:gd name="connsiteY1" fmla="*/ 331532 h 331531"/>
                    <a:gd name="connsiteX2" fmla="*/ 798 w 85961"/>
                    <a:gd name="connsiteY2" fmla="*/ 161933 h 331531"/>
                    <a:gd name="connsiteX3" fmla="*/ 64428 w 85961"/>
                    <a:gd name="connsiteY3" fmla="*/ 0 h 331531"/>
                    <a:gd name="connsiteX4" fmla="*/ 47030 w 85961"/>
                    <a:gd name="connsiteY4" fmla="*/ 165583 h 331531"/>
                    <a:gd name="connsiteX5" fmla="*/ 85962 w 85961"/>
                    <a:gd name="connsiteY5" fmla="*/ 306956 h 33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961" h="331531">
                      <a:moveTo>
                        <a:pt x="85962" y="306834"/>
                      </a:moveTo>
                      <a:cubicBezTo>
                        <a:pt x="70511" y="315107"/>
                        <a:pt x="55181" y="323380"/>
                        <a:pt x="39730" y="331532"/>
                      </a:cubicBezTo>
                      <a:cubicBezTo>
                        <a:pt x="10166" y="280555"/>
                        <a:pt x="-3582" y="220575"/>
                        <a:pt x="798" y="161933"/>
                      </a:cubicBezTo>
                      <a:cubicBezTo>
                        <a:pt x="5178" y="103170"/>
                        <a:pt x="27685" y="45989"/>
                        <a:pt x="64428" y="0"/>
                      </a:cubicBezTo>
                      <a:cubicBezTo>
                        <a:pt x="64428" y="0"/>
                        <a:pt x="39365" y="94045"/>
                        <a:pt x="47030" y="165583"/>
                      </a:cubicBezTo>
                      <a:cubicBezTo>
                        <a:pt x="55424" y="242961"/>
                        <a:pt x="85962" y="306956"/>
                        <a:pt x="85962" y="3069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52B3702-0D97-9B5D-2114-33770AF03E98}"/>
                  </a:ext>
                </a:extLst>
              </p:cNvPr>
              <p:cNvSpPr/>
              <p:nvPr/>
            </p:nvSpPr>
            <p:spPr>
              <a:xfrm>
                <a:off x="6206484" y="3712559"/>
                <a:ext cx="561042" cy="674987"/>
              </a:xfrm>
              <a:custGeom>
                <a:avLst/>
                <a:gdLst>
                  <a:gd name="connsiteX0" fmla="*/ 125847 w 561042"/>
                  <a:gd name="connsiteY0" fmla="*/ 594883 h 674987"/>
                  <a:gd name="connsiteX1" fmla="*/ 453972 w 561042"/>
                  <a:gd name="connsiteY1" fmla="*/ 516653 h 674987"/>
                  <a:gd name="connsiteX2" fmla="*/ 543516 w 561042"/>
                  <a:gd name="connsiteY2" fmla="*/ 168089 h 674987"/>
                  <a:gd name="connsiteX3" fmla="*/ 419298 w 561042"/>
                  <a:gd name="connsiteY3" fmla="*/ 22580 h 674987"/>
                  <a:gd name="connsiteX4" fmla="*/ 156628 w 561042"/>
                  <a:gd name="connsiteY4" fmla="*/ 54699 h 674987"/>
                  <a:gd name="connsiteX5" fmla="*/ 11241 w 561042"/>
                  <a:gd name="connsiteY5" fmla="*/ 269069 h 674987"/>
                  <a:gd name="connsiteX6" fmla="*/ 88132 w 561042"/>
                  <a:gd name="connsiteY6" fmla="*/ 571888 h 674987"/>
                  <a:gd name="connsiteX7" fmla="*/ 35695 w 561042"/>
                  <a:gd name="connsiteY7" fmla="*/ 634788 h 674987"/>
                  <a:gd name="connsiteX8" fmla="*/ 85577 w 561042"/>
                  <a:gd name="connsiteY8" fmla="*/ 625907 h 674987"/>
                  <a:gd name="connsiteX9" fmla="*/ 115871 w 561042"/>
                  <a:gd name="connsiteY9" fmla="*/ 670922 h 674987"/>
                  <a:gd name="connsiteX10" fmla="*/ 125969 w 561042"/>
                  <a:gd name="connsiteY10" fmla="*/ 594883 h 674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042" h="674987">
                    <a:moveTo>
                      <a:pt x="125847" y="594883"/>
                    </a:moveTo>
                    <a:cubicBezTo>
                      <a:pt x="247267" y="634058"/>
                      <a:pt x="366010" y="609239"/>
                      <a:pt x="453972" y="516653"/>
                    </a:cubicBezTo>
                    <a:cubicBezTo>
                      <a:pt x="541935" y="424190"/>
                      <a:pt x="588775" y="287440"/>
                      <a:pt x="543516" y="168089"/>
                    </a:cubicBezTo>
                    <a:cubicBezTo>
                      <a:pt x="520279" y="107014"/>
                      <a:pt x="477697" y="51657"/>
                      <a:pt x="419298" y="22580"/>
                    </a:cubicBezTo>
                    <a:cubicBezTo>
                      <a:pt x="336203" y="-18786"/>
                      <a:pt x="231208" y="-536"/>
                      <a:pt x="156628" y="54699"/>
                    </a:cubicBezTo>
                    <a:cubicBezTo>
                      <a:pt x="81927" y="109812"/>
                      <a:pt x="33627" y="178917"/>
                      <a:pt x="11241" y="269069"/>
                    </a:cubicBezTo>
                    <a:cubicBezTo>
                      <a:pt x="-10902" y="358370"/>
                      <a:pt x="-7495" y="481128"/>
                      <a:pt x="88132" y="571888"/>
                    </a:cubicBezTo>
                    <a:cubicBezTo>
                      <a:pt x="88132" y="571888"/>
                      <a:pt x="23164" y="617512"/>
                      <a:pt x="35695" y="634788"/>
                    </a:cubicBezTo>
                    <a:cubicBezTo>
                      <a:pt x="48226" y="652064"/>
                      <a:pt x="85577" y="625907"/>
                      <a:pt x="85577" y="625907"/>
                    </a:cubicBezTo>
                    <a:cubicBezTo>
                      <a:pt x="85577" y="625907"/>
                      <a:pt x="100906" y="691726"/>
                      <a:pt x="115871" y="670922"/>
                    </a:cubicBezTo>
                    <a:cubicBezTo>
                      <a:pt x="137770" y="640141"/>
                      <a:pt x="125969" y="594883"/>
                      <a:pt x="125969" y="594883"/>
                    </a:cubicBezTo>
                    <a:close/>
                  </a:path>
                </a:pathLst>
              </a:custGeom>
              <a:solidFill>
                <a:srgbClr val="F5F5F5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" name="图形 8">
                <a:extLst>
                  <a:ext uri="{FF2B5EF4-FFF2-40B4-BE49-F238E27FC236}">
                    <a16:creationId xmlns:a16="http://schemas.microsoft.com/office/drawing/2014/main" id="{82843494-4D26-074A-B3BC-9DC436AB6160}"/>
                  </a:ext>
                </a:extLst>
              </p:cNvPr>
              <p:cNvGrpSpPr/>
              <p:nvPr/>
            </p:nvGrpSpPr>
            <p:grpSpPr>
              <a:xfrm>
                <a:off x="10742810" y="3838115"/>
                <a:ext cx="561042" cy="674986"/>
                <a:chOff x="10742810" y="3838115"/>
                <a:chExt cx="561042" cy="674986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183CE28-587C-6BEB-C3CA-46C4D180353A}"/>
                    </a:ext>
                  </a:extLst>
                </p:cNvPr>
                <p:cNvSpPr/>
                <p:nvPr/>
              </p:nvSpPr>
              <p:spPr>
                <a:xfrm>
                  <a:off x="10742810" y="3838115"/>
                  <a:ext cx="561042" cy="674986"/>
                </a:xfrm>
                <a:custGeom>
                  <a:avLst/>
                  <a:gdLst>
                    <a:gd name="connsiteX0" fmla="*/ 125847 w 561042"/>
                    <a:gd name="connsiteY0" fmla="*/ 594882 h 674986"/>
                    <a:gd name="connsiteX1" fmla="*/ 453973 w 561042"/>
                    <a:gd name="connsiteY1" fmla="*/ 516653 h 674986"/>
                    <a:gd name="connsiteX2" fmla="*/ 543516 w 561042"/>
                    <a:gd name="connsiteY2" fmla="*/ 168089 h 674986"/>
                    <a:gd name="connsiteX3" fmla="*/ 419299 w 561042"/>
                    <a:gd name="connsiteY3" fmla="*/ 22580 h 674986"/>
                    <a:gd name="connsiteX4" fmla="*/ 156628 w 561042"/>
                    <a:gd name="connsiteY4" fmla="*/ 54699 h 674986"/>
                    <a:gd name="connsiteX5" fmla="*/ 11241 w 561042"/>
                    <a:gd name="connsiteY5" fmla="*/ 269069 h 674986"/>
                    <a:gd name="connsiteX6" fmla="*/ 88132 w 561042"/>
                    <a:gd name="connsiteY6" fmla="*/ 571888 h 674986"/>
                    <a:gd name="connsiteX7" fmla="*/ 35695 w 561042"/>
                    <a:gd name="connsiteY7" fmla="*/ 634788 h 674986"/>
                    <a:gd name="connsiteX8" fmla="*/ 85577 w 561042"/>
                    <a:gd name="connsiteY8" fmla="*/ 625907 h 674986"/>
                    <a:gd name="connsiteX9" fmla="*/ 115871 w 561042"/>
                    <a:gd name="connsiteY9" fmla="*/ 670922 h 674986"/>
                    <a:gd name="connsiteX10" fmla="*/ 125969 w 561042"/>
                    <a:gd name="connsiteY10" fmla="*/ 594882 h 67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1042" h="674986">
                      <a:moveTo>
                        <a:pt x="125847" y="594882"/>
                      </a:moveTo>
                      <a:cubicBezTo>
                        <a:pt x="247267" y="634058"/>
                        <a:pt x="366010" y="609239"/>
                        <a:pt x="453973" y="516653"/>
                      </a:cubicBezTo>
                      <a:cubicBezTo>
                        <a:pt x="541935" y="424189"/>
                        <a:pt x="588775" y="287440"/>
                        <a:pt x="543516" y="168089"/>
                      </a:cubicBezTo>
                      <a:cubicBezTo>
                        <a:pt x="520279" y="107014"/>
                        <a:pt x="477697" y="51657"/>
                        <a:pt x="419299" y="22580"/>
                      </a:cubicBezTo>
                      <a:cubicBezTo>
                        <a:pt x="336203" y="-18786"/>
                        <a:pt x="231208" y="-536"/>
                        <a:pt x="156628" y="54699"/>
                      </a:cubicBezTo>
                      <a:cubicBezTo>
                        <a:pt x="81927" y="109812"/>
                        <a:pt x="33627" y="178917"/>
                        <a:pt x="11241" y="269069"/>
                      </a:cubicBezTo>
                      <a:cubicBezTo>
                        <a:pt x="-10902" y="358370"/>
                        <a:pt x="-7495" y="481128"/>
                        <a:pt x="88132" y="571888"/>
                      </a:cubicBezTo>
                      <a:cubicBezTo>
                        <a:pt x="88132" y="571888"/>
                        <a:pt x="23164" y="617512"/>
                        <a:pt x="35695" y="634788"/>
                      </a:cubicBezTo>
                      <a:cubicBezTo>
                        <a:pt x="48226" y="652064"/>
                        <a:pt x="85577" y="625907"/>
                        <a:pt x="85577" y="625907"/>
                      </a:cubicBezTo>
                      <a:cubicBezTo>
                        <a:pt x="85577" y="625907"/>
                        <a:pt x="100906" y="691726"/>
                        <a:pt x="115871" y="670922"/>
                      </a:cubicBezTo>
                      <a:cubicBezTo>
                        <a:pt x="137770" y="640141"/>
                        <a:pt x="125969" y="594882"/>
                        <a:pt x="125969" y="594882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0DB5FD88-1465-5594-550E-2FE0BAC3AD68}"/>
                    </a:ext>
                  </a:extLst>
                </p:cNvPr>
                <p:cNvSpPr/>
                <p:nvPr/>
              </p:nvSpPr>
              <p:spPr>
                <a:xfrm>
                  <a:off x="10787630" y="3862277"/>
                  <a:ext cx="246732" cy="236999"/>
                </a:xfrm>
                <a:custGeom>
                  <a:avLst/>
                  <a:gdLst>
                    <a:gd name="connsiteX0" fmla="*/ 50490 w 246732"/>
                    <a:gd name="connsiteY0" fmla="*/ 236999 h 236999"/>
                    <a:gd name="connsiteX1" fmla="*/ 0 w 246732"/>
                    <a:gd name="connsiteY1" fmla="*/ 223008 h 236999"/>
                    <a:gd name="connsiteX2" fmla="*/ 88936 w 246732"/>
                    <a:gd name="connsiteY2" fmla="*/ 73363 h 236999"/>
                    <a:gd name="connsiteX3" fmla="*/ 246733 w 246732"/>
                    <a:gd name="connsiteY3" fmla="*/ 0 h 236999"/>
                    <a:gd name="connsiteX4" fmla="*/ 119960 w 246732"/>
                    <a:gd name="connsiteY4" fmla="*/ 107793 h 236999"/>
                    <a:gd name="connsiteX5" fmla="*/ 50612 w 246732"/>
                    <a:gd name="connsiteY5" fmla="*/ 236999 h 236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732" h="236999">
                      <a:moveTo>
                        <a:pt x="50490" y="236999"/>
                      </a:moveTo>
                      <a:cubicBezTo>
                        <a:pt x="33701" y="232376"/>
                        <a:pt x="16790" y="227631"/>
                        <a:pt x="0" y="223008"/>
                      </a:cubicBezTo>
                      <a:cubicBezTo>
                        <a:pt x="13748" y="165705"/>
                        <a:pt x="45259" y="112903"/>
                        <a:pt x="88936" y="73363"/>
                      </a:cubicBezTo>
                      <a:cubicBezTo>
                        <a:pt x="132613" y="33822"/>
                        <a:pt x="188334" y="7908"/>
                        <a:pt x="246733" y="0"/>
                      </a:cubicBezTo>
                      <a:cubicBezTo>
                        <a:pt x="246733" y="0"/>
                        <a:pt x="163637" y="50733"/>
                        <a:pt x="119960" y="107793"/>
                      </a:cubicBezTo>
                      <a:cubicBezTo>
                        <a:pt x="72633" y="169598"/>
                        <a:pt x="50612" y="236999"/>
                        <a:pt x="50612" y="2369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5" name="图形 8">
                <a:extLst>
                  <a:ext uri="{FF2B5EF4-FFF2-40B4-BE49-F238E27FC236}">
                    <a16:creationId xmlns:a16="http://schemas.microsoft.com/office/drawing/2014/main" id="{1ECC3EAF-46B1-CCAC-D033-0AF9CEC603A2}"/>
                  </a:ext>
                </a:extLst>
              </p:cNvPr>
              <p:cNvGrpSpPr/>
              <p:nvPr/>
            </p:nvGrpSpPr>
            <p:grpSpPr>
              <a:xfrm>
                <a:off x="8386491" y="5199762"/>
                <a:ext cx="549978" cy="703061"/>
                <a:chOff x="8386491" y="5199762"/>
                <a:chExt cx="549978" cy="703061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3301CF97-9D9F-3F5C-BF43-F783FD452959}"/>
                    </a:ext>
                  </a:extLst>
                </p:cNvPr>
                <p:cNvSpPr/>
                <p:nvPr/>
              </p:nvSpPr>
              <p:spPr>
                <a:xfrm>
                  <a:off x="8386491" y="5199762"/>
                  <a:ext cx="549978" cy="703061"/>
                </a:xfrm>
                <a:custGeom>
                  <a:avLst/>
                  <a:gdLst>
                    <a:gd name="connsiteX0" fmla="*/ 402825 w 549978"/>
                    <a:gd name="connsiteY0" fmla="*/ 607541 h 703061"/>
                    <a:gd name="connsiteX1" fmla="*/ 546874 w 549978"/>
                    <a:gd name="connsiteY1" fmla="*/ 302531 h 703061"/>
                    <a:gd name="connsiteX2" fmla="*/ 330800 w 549978"/>
                    <a:gd name="connsiteY2" fmla="*/ 14799 h 703061"/>
                    <a:gd name="connsiteX3" fmla="*/ 139546 w 549978"/>
                    <a:gd name="connsiteY3" fmla="*/ 20882 h 703061"/>
                    <a:gd name="connsiteX4" fmla="*/ 363 w 549978"/>
                    <a:gd name="connsiteY4" fmla="*/ 245958 h 703061"/>
                    <a:gd name="connsiteX5" fmla="*/ 76889 w 549978"/>
                    <a:gd name="connsiteY5" fmla="*/ 493421 h 703061"/>
                    <a:gd name="connsiteX6" fmla="*/ 361337 w 549978"/>
                    <a:gd name="connsiteY6" fmla="*/ 622749 h 703061"/>
                    <a:gd name="connsiteX7" fmla="*/ 377640 w 549978"/>
                    <a:gd name="connsiteY7" fmla="*/ 703046 h 703061"/>
                    <a:gd name="connsiteX8" fmla="*/ 401851 w 549978"/>
                    <a:gd name="connsiteY8" fmla="*/ 658517 h 703061"/>
                    <a:gd name="connsiteX9" fmla="*/ 455869 w 549978"/>
                    <a:gd name="connsiteY9" fmla="*/ 663019 h 703061"/>
                    <a:gd name="connsiteX10" fmla="*/ 402825 w 549978"/>
                    <a:gd name="connsiteY10" fmla="*/ 607662 h 703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9978" h="703061">
                      <a:moveTo>
                        <a:pt x="402825" y="607541"/>
                      </a:moveTo>
                      <a:cubicBezTo>
                        <a:pt x="509280" y="537219"/>
                        <a:pt x="564028" y="429061"/>
                        <a:pt x="546874" y="302531"/>
                      </a:cubicBezTo>
                      <a:cubicBezTo>
                        <a:pt x="529597" y="176123"/>
                        <a:pt x="452220" y="53974"/>
                        <a:pt x="330800" y="14799"/>
                      </a:cubicBezTo>
                      <a:cubicBezTo>
                        <a:pt x="268630" y="-5276"/>
                        <a:pt x="198796" y="-6492"/>
                        <a:pt x="139546" y="20882"/>
                      </a:cubicBezTo>
                      <a:cubicBezTo>
                        <a:pt x="55233" y="59814"/>
                        <a:pt x="4013" y="153251"/>
                        <a:pt x="363" y="245958"/>
                      </a:cubicBezTo>
                      <a:cubicBezTo>
                        <a:pt x="-3287" y="338665"/>
                        <a:pt x="20438" y="419693"/>
                        <a:pt x="76889" y="493421"/>
                      </a:cubicBezTo>
                      <a:cubicBezTo>
                        <a:pt x="132733" y="566419"/>
                        <a:pt x="230671" y="640633"/>
                        <a:pt x="361337" y="622749"/>
                      </a:cubicBezTo>
                      <a:cubicBezTo>
                        <a:pt x="361337" y="622749"/>
                        <a:pt x="356349" y="701951"/>
                        <a:pt x="377640" y="703046"/>
                      </a:cubicBezTo>
                      <a:cubicBezTo>
                        <a:pt x="398931" y="704019"/>
                        <a:pt x="401851" y="658517"/>
                        <a:pt x="401851" y="658517"/>
                      </a:cubicBezTo>
                      <a:cubicBezTo>
                        <a:pt x="401851" y="658517"/>
                        <a:pt x="462804" y="687595"/>
                        <a:pt x="455869" y="663019"/>
                      </a:cubicBezTo>
                      <a:cubicBezTo>
                        <a:pt x="445528" y="626641"/>
                        <a:pt x="402825" y="607662"/>
                        <a:pt x="402825" y="607662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C72B5C02-EF60-4325-6418-919811B8849D}"/>
                    </a:ext>
                  </a:extLst>
                </p:cNvPr>
                <p:cNvSpPr/>
                <p:nvPr/>
              </p:nvSpPr>
              <p:spPr>
                <a:xfrm>
                  <a:off x="8405438" y="5321381"/>
                  <a:ext cx="104295" cy="331896"/>
                </a:xfrm>
                <a:custGeom>
                  <a:avLst/>
                  <a:gdLst>
                    <a:gd name="connsiteX0" fmla="*/ 104296 w 104295"/>
                    <a:gd name="connsiteY0" fmla="*/ 301237 h 331896"/>
                    <a:gd name="connsiteX1" fmla="*/ 61714 w 104295"/>
                    <a:gd name="connsiteY1" fmla="*/ 331897 h 331896"/>
                    <a:gd name="connsiteX2" fmla="*/ 517 w 104295"/>
                    <a:gd name="connsiteY2" fmla="*/ 168990 h 331896"/>
                    <a:gd name="connsiteX3" fmla="*/ 41883 w 104295"/>
                    <a:gd name="connsiteY3" fmla="*/ 0 h 331896"/>
                    <a:gd name="connsiteX4" fmla="*/ 46749 w 104295"/>
                    <a:gd name="connsiteY4" fmla="*/ 166313 h 331896"/>
                    <a:gd name="connsiteX5" fmla="*/ 104174 w 104295"/>
                    <a:gd name="connsiteY5" fmla="*/ 301116 h 331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295" h="331896">
                      <a:moveTo>
                        <a:pt x="104296" y="301237"/>
                      </a:moveTo>
                      <a:cubicBezTo>
                        <a:pt x="90061" y="311457"/>
                        <a:pt x="75948" y="321677"/>
                        <a:pt x="61714" y="331897"/>
                      </a:cubicBezTo>
                      <a:cubicBezTo>
                        <a:pt x="25702" y="285299"/>
                        <a:pt x="4046" y="227753"/>
                        <a:pt x="517" y="168990"/>
                      </a:cubicBezTo>
                      <a:cubicBezTo>
                        <a:pt x="-3011" y="110227"/>
                        <a:pt x="11589" y="50490"/>
                        <a:pt x="41883" y="0"/>
                      </a:cubicBezTo>
                      <a:cubicBezTo>
                        <a:pt x="41883" y="0"/>
                        <a:pt x="29595" y="96600"/>
                        <a:pt x="46749" y="166313"/>
                      </a:cubicBezTo>
                      <a:cubicBezTo>
                        <a:pt x="65364" y="241866"/>
                        <a:pt x="104174" y="301116"/>
                        <a:pt x="104174" y="301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8" name="图形 8">
                <a:extLst>
                  <a:ext uri="{FF2B5EF4-FFF2-40B4-BE49-F238E27FC236}">
                    <a16:creationId xmlns:a16="http://schemas.microsoft.com/office/drawing/2014/main" id="{DB59D3F1-9E18-46BD-900B-D3E695E1A3C5}"/>
                  </a:ext>
                </a:extLst>
              </p:cNvPr>
              <p:cNvGrpSpPr/>
              <p:nvPr/>
            </p:nvGrpSpPr>
            <p:grpSpPr>
              <a:xfrm>
                <a:off x="9219575" y="4758681"/>
                <a:ext cx="538187" cy="721105"/>
                <a:chOff x="9219575" y="4758681"/>
                <a:chExt cx="538187" cy="721105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53B35AF-04BB-E66F-A49F-31425FAEC501}"/>
                    </a:ext>
                  </a:extLst>
                </p:cNvPr>
                <p:cNvSpPr/>
                <p:nvPr/>
              </p:nvSpPr>
              <p:spPr>
                <a:xfrm>
                  <a:off x="9219575" y="4758681"/>
                  <a:ext cx="538187" cy="721105"/>
                </a:xfrm>
                <a:custGeom>
                  <a:avLst/>
                  <a:gdLst>
                    <a:gd name="connsiteX0" fmla="*/ 197157 w 538187"/>
                    <a:gd name="connsiteY0" fmla="*/ 89674 h 721105"/>
                    <a:gd name="connsiteX1" fmla="*/ 427 w 538187"/>
                    <a:gd name="connsiteY1" fmla="*/ 363659 h 721105"/>
                    <a:gd name="connsiteX2" fmla="*/ 161023 w 538187"/>
                    <a:gd name="connsiteY2" fmla="*/ 685701 h 721105"/>
                    <a:gd name="connsiteX3" fmla="*/ 350209 w 538187"/>
                    <a:gd name="connsiteY3" fmla="*/ 714292 h 721105"/>
                    <a:gd name="connsiteX4" fmla="*/ 527715 w 538187"/>
                    <a:gd name="connsiteY4" fmla="*/ 517928 h 721105"/>
                    <a:gd name="connsiteX5" fmla="*/ 497178 w 538187"/>
                    <a:gd name="connsiteY5" fmla="*/ 260732 h 721105"/>
                    <a:gd name="connsiteX6" fmla="*/ 240712 w 538187"/>
                    <a:gd name="connsiteY6" fmla="*/ 82253 h 721105"/>
                    <a:gd name="connsiteX7" fmla="*/ 239130 w 538187"/>
                    <a:gd name="connsiteY7" fmla="*/ 374 h 721105"/>
                    <a:gd name="connsiteX8" fmla="*/ 207255 w 538187"/>
                    <a:gd name="connsiteY8" fmla="*/ 39792 h 721105"/>
                    <a:gd name="connsiteX9" fmla="*/ 154940 w 538187"/>
                    <a:gd name="connsiteY9" fmla="*/ 25679 h 721105"/>
                    <a:gd name="connsiteX10" fmla="*/ 197035 w 538187"/>
                    <a:gd name="connsiteY10" fmla="*/ 89796 h 721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8187" h="721105">
                      <a:moveTo>
                        <a:pt x="197157" y="89674"/>
                      </a:moveTo>
                      <a:cubicBezTo>
                        <a:pt x="79752" y="139677"/>
                        <a:pt x="6389" y="236157"/>
                        <a:pt x="427" y="363659"/>
                      </a:cubicBezTo>
                      <a:cubicBezTo>
                        <a:pt x="-5412" y="491162"/>
                        <a:pt x="48606" y="625113"/>
                        <a:pt x="161023" y="685701"/>
                      </a:cubicBezTo>
                      <a:cubicBezTo>
                        <a:pt x="218569" y="716604"/>
                        <a:pt x="287065" y="730473"/>
                        <a:pt x="350209" y="714292"/>
                      </a:cubicBezTo>
                      <a:cubicBezTo>
                        <a:pt x="440118" y="691176"/>
                        <a:pt x="507397" y="608567"/>
                        <a:pt x="527715" y="517928"/>
                      </a:cubicBezTo>
                      <a:cubicBezTo>
                        <a:pt x="548033" y="427289"/>
                        <a:pt x="539273" y="343463"/>
                        <a:pt x="497178" y="260732"/>
                      </a:cubicBezTo>
                      <a:cubicBezTo>
                        <a:pt x="455447" y="178853"/>
                        <a:pt x="372473" y="88214"/>
                        <a:pt x="240712" y="82253"/>
                      </a:cubicBezTo>
                      <a:cubicBezTo>
                        <a:pt x="240712" y="82253"/>
                        <a:pt x="259935" y="5240"/>
                        <a:pt x="239130" y="374"/>
                      </a:cubicBezTo>
                      <a:cubicBezTo>
                        <a:pt x="218448" y="-4493"/>
                        <a:pt x="207255" y="39792"/>
                        <a:pt x="207255" y="39792"/>
                      </a:cubicBezTo>
                      <a:cubicBezTo>
                        <a:pt x="207255" y="39792"/>
                        <a:pt x="152506" y="130"/>
                        <a:pt x="154940" y="25679"/>
                      </a:cubicBezTo>
                      <a:cubicBezTo>
                        <a:pt x="158468" y="63273"/>
                        <a:pt x="197035" y="89796"/>
                        <a:pt x="197035" y="89796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E2BC2027-FB4E-52F7-9863-2D23CA24DB9D}"/>
                    </a:ext>
                  </a:extLst>
                </p:cNvPr>
                <p:cNvSpPr/>
                <p:nvPr/>
              </p:nvSpPr>
              <p:spPr>
                <a:xfrm>
                  <a:off x="9658232" y="5057980"/>
                  <a:ext cx="80389" cy="330071"/>
                </a:xfrm>
                <a:custGeom>
                  <a:avLst/>
                  <a:gdLst>
                    <a:gd name="connsiteX0" fmla="*/ 122 w 80389"/>
                    <a:gd name="connsiteY0" fmla="*/ 22507 h 330071"/>
                    <a:gd name="connsiteX1" fmla="*/ 47449 w 80389"/>
                    <a:gd name="connsiteY1" fmla="*/ 0 h 330071"/>
                    <a:gd name="connsiteX2" fmla="*/ 78230 w 80389"/>
                    <a:gd name="connsiteY2" fmla="*/ 171301 h 330071"/>
                    <a:gd name="connsiteX3" fmla="*/ 7057 w 80389"/>
                    <a:gd name="connsiteY3" fmla="*/ 330071 h 330071"/>
                    <a:gd name="connsiteX4" fmla="*/ 32241 w 80389"/>
                    <a:gd name="connsiteY4" fmla="*/ 165583 h 330071"/>
                    <a:gd name="connsiteX5" fmla="*/ 0 w 80389"/>
                    <a:gd name="connsiteY5" fmla="*/ 22507 h 330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389" h="330071">
                      <a:moveTo>
                        <a:pt x="122" y="22507"/>
                      </a:moveTo>
                      <a:cubicBezTo>
                        <a:pt x="15938" y="14964"/>
                        <a:pt x="31754" y="7543"/>
                        <a:pt x="47449" y="0"/>
                      </a:cubicBezTo>
                      <a:cubicBezTo>
                        <a:pt x="74579" y="52315"/>
                        <a:pt x="85408" y="112781"/>
                        <a:pt x="78230" y="171301"/>
                      </a:cubicBezTo>
                      <a:cubicBezTo>
                        <a:pt x="71052" y="229699"/>
                        <a:pt x="45867" y="285908"/>
                        <a:pt x="7057" y="330071"/>
                      </a:cubicBezTo>
                      <a:cubicBezTo>
                        <a:pt x="7057" y="330071"/>
                        <a:pt x="36621" y="237243"/>
                        <a:pt x="32241" y="165583"/>
                      </a:cubicBezTo>
                      <a:cubicBezTo>
                        <a:pt x="27496" y="87841"/>
                        <a:pt x="0" y="22507"/>
                        <a:pt x="0" y="225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1" name="图形 8">
                <a:extLst>
                  <a:ext uri="{FF2B5EF4-FFF2-40B4-BE49-F238E27FC236}">
                    <a16:creationId xmlns:a16="http://schemas.microsoft.com/office/drawing/2014/main" id="{8DF764E7-5252-67A2-C09C-C55BEC46A4F1}"/>
                  </a:ext>
                </a:extLst>
              </p:cNvPr>
              <p:cNvGrpSpPr/>
              <p:nvPr/>
            </p:nvGrpSpPr>
            <p:grpSpPr>
              <a:xfrm>
                <a:off x="10683179" y="1188077"/>
                <a:ext cx="534925" cy="722383"/>
                <a:chOff x="10683179" y="1188077"/>
                <a:chExt cx="534925" cy="722383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6224621-E401-3A6C-4F6A-CC90AD83120B}"/>
                    </a:ext>
                  </a:extLst>
                </p:cNvPr>
                <p:cNvSpPr/>
                <p:nvPr/>
              </p:nvSpPr>
              <p:spPr>
                <a:xfrm>
                  <a:off x="10683179" y="1188077"/>
                  <a:ext cx="534925" cy="722383"/>
                </a:xfrm>
                <a:custGeom>
                  <a:avLst/>
                  <a:gdLst>
                    <a:gd name="connsiteX0" fmla="*/ 244485 w 534925"/>
                    <a:gd name="connsiteY0" fmla="*/ 642428 h 722383"/>
                    <a:gd name="connsiteX1" fmla="*/ 511778 w 534925"/>
                    <a:gd name="connsiteY1" fmla="*/ 436696 h 722383"/>
                    <a:gd name="connsiteX2" fmla="*/ 450703 w 534925"/>
                    <a:gd name="connsiteY2" fmla="*/ 82048 h 722383"/>
                    <a:gd name="connsiteX3" fmla="*/ 277699 w 534925"/>
                    <a:gd name="connsiteY3" fmla="*/ 169 h 722383"/>
                    <a:gd name="connsiteX4" fmla="*/ 51162 w 534925"/>
                    <a:gd name="connsiteY4" fmla="*/ 137040 h 722383"/>
                    <a:gd name="connsiteX5" fmla="*/ 6390 w 534925"/>
                    <a:gd name="connsiteY5" fmla="*/ 392046 h 722383"/>
                    <a:gd name="connsiteX6" fmla="*/ 200564 w 534925"/>
                    <a:gd name="connsiteY6" fmla="*/ 636832 h 722383"/>
                    <a:gd name="connsiteX7" fmla="*/ 178422 w 534925"/>
                    <a:gd name="connsiteY7" fmla="*/ 715669 h 722383"/>
                    <a:gd name="connsiteX8" fmla="*/ 220274 w 534925"/>
                    <a:gd name="connsiteY8" fmla="*/ 687078 h 722383"/>
                    <a:gd name="connsiteX9" fmla="*/ 266262 w 534925"/>
                    <a:gd name="connsiteY9" fmla="*/ 715669 h 722383"/>
                    <a:gd name="connsiteX10" fmla="*/ 244363 w 534925"/>
                    <a:gd name="connsiteY10" fmla="*/ 642185 h 722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4925" h="722383">
                      <a:moveTo>
                        <a:pt x="244485" y="642428"/>
                      </a:moveTo>
                      <a:cubicBezTo>
                        <a:pt x="371379" y="628437"/>
                        <a:pt x="469440" y="557142"/>
                        <a:pt x="511778" y="436696"/>
                      </a:cubicBezTo>
                      <a:cubicBezTo>
                        <a:pt x="554117" y="316250"/>
                        <a:pt x="540977" y="172322"/>
                        <a:pt x="450703" y="82048"/>
                      </a:cubicBezTo>
                      <a:cubicBezTo>
                        <a:pt x="404593" y="35816"/>
                        <a:pt x="343032" y="2846"/>
                        <a:pt x="277699" y="169"/>
                      </a:cubicBezTo>
                      <a:cubicBezTo>
                        <a:pt x="184991" y="-3602"/>
                        <a:pt x="96664" y="56134"/>
                        <a:pt x="51162" y="137040"/>
                      </a:cubicBezTo>
                      <a:cubicBezTo>
                        <a:pt x="5660" y="217946"/>
                        <a:pt x="-10156" y="300798"/>
                        <a:pt x="6390" y="392046"/>
                      </a:cubicBezTo>
                      <a:cubicBezTo>
                        <a:pt x="22815" y="482563"/>
                        <a:pt x="76103" y="593154"/>
                        <a:pt x="200564" y="636832"/>
                      </a:cubicBezTo>
                      <a:cubicBezTo>
                        <a:pt x="200564" y="636832"/>
                        <a:pt x="160051" y="705084"/>
                        <a:pt x="178422" y="715669"/>
                      </a:cubicBezTo>
                      <a:cubicBezTo>
                        <a:pt x="196915" y="726254"/>
                        <a:pt x="220274" y="687078"/>
                        <a:pt x="220274" y="687078"/>
                      </a:cubicBezTo>
                      <a:cubicBezTo>
                        <a:pt x="220274" y="687078"/>
                        <a:pt x="261274" y="740853"/>
                        <a:pt x="266262" y="715669"/>
                      </a:cubicBezTo>
                      <a:cubicBezTo>
                        <a:pt x="273684" y="678562"/>
                        <a:pt x="244363" y="642185"/>
                        <a:pt x="244363" y="642185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A807F6D3-797A-C828-2826-847E42BC7047}"/>
                    </a:ext>
                  </a:extLst>
                </p:cNvPr>
                <p:cNvSpPr/>
                <p:nvPr/>
              </p:nvSpPr>
              <p:spPr>
                <a:xfrm>
                  <a:off x="10706247" y="1242143"/>
                  <a:ext cx="138685" cy="304400"/>
                </a:xfrm>
                <a:custGeom>
                  <a:avLst/>
                  <a:gdLst>
                    <a:gd name="connsiteX0" fmla="*/ 56807 w 138685"/>
                    <a:gd name="connsiteY0" fmla="*/ 296493 h 304400"/>
                    <a:gd name="connsiteX1" fmla="*/ 4978 w 138685"/>
                    <a:gd name="connsiteY1" fmla="*/ 304401 h 304400"/>
                    <a:gd name="connsiteX2" fmla="*/ 24810 w 138685"/>
                    <a:gd name="connsiteY2" fmla="*/ 131518 h 304400"/>
                    <a:gd name="connsiteX3" fmla="*/ 138686 w 138685"/>
                    <a:gd name="connsiteY3" fmla="*/ 0 h 304400"/>
                    <a:gd name="connsiteX4" fmla="*/ 67148 w 138685"/>
                    <a:gd name="connsiteY4" fmla="*/ 150254 h 304400"/>
                    <a:gd name="connsiteX5" fmla="*/ 56807 w 138685"/>
                    <a:gd name="connsiteY5" fmla="*/ 296493 h 30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685" h="304400">
                      <a:moveTo>
                        <a:pt x="56807" y="296493"/>
                      </a:moveTo>
                      <a:cubicBezTo>
                        <a:pt x="39531" y="299169"/>
                        <a:pt x="22254" y="301724"/>
                        <a:pt x="4978" y="304401"/>
                      </a:cubicBezTo>
                      <a:cubicBezTo>
                        <a:pt x="-5850" y="246489"/>
                        <a:pt x="1085" y="185414"/>
                        <a:pt x="24810" y="131518"/>
                      </a:cubicBezTo>
                      <a:cubicBezTo>
                        <a:pt x="48534" y="77621"/>
                        <a:pt x="88804" y="31146"/>
                        <a:pt x="138686" y="0"/>
                      </a:cubicBezTo>
                      <a:cubicBezTo>
                        <a:pt x="138686" y="0"/>
                        <a:pt x="83694" y="80419"/>
                        <a:pt x="67148" y="150254"/>
                      </a:cubicBezTo>
                      <a:cubicBezTo>
                        <a:pt x="49264" y="226050"/>
                        <a:pt x="56807" y="296493"/>
                        <a:pt x="56807" y="2964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0ED6C5C-8167-DC3D-6191-CB76EB289736}"/>
                </a:ext>
              </a:extLst>
            </p:cNvPr>
            <p:cNvSpPr/>
            <p:nvPr/>
          </p:nvSpPr>
          <p:spPr>
            <a:xfrm>
              <a:off x="6191932" y="6116935"/>
              <a:ext cx="5082349" cy="149158"/>
            </a:xfrm>
            <a:custGeom>
              <a:avLst/>
              <a:gdLst>
                <a:gd name="connsiteX0" fmla="*/ 5082350 w 5082349"/>
                <a:gd name="connsiteY0" fmla="*/ 74579 h 149158"/>
                <a:gd name="connsiteX1" fmla="*/ 2541175 w 5082349"/>
                <a:gd name="connsiteY1" fmla="*/ 149159 h 149158"/>
                <a:gd name="connsiteX2" fmla="*/ 0 w 5082349"/>
                <a:gd name="connsiteY2" fmla="*/ 74579 h 149158"/>
                <a:gd name="connsiteX3" fmla="*/ 2541175 w 5082349"/>
                <a:gd name="connsiteY3" fmla="*/ 0 h 149158"/>
                <a:gd name="connsiteX4" fmla="*/ 5082350 w 5082349"/>
                <a:gd name="connsiteY4" fmla="*/ 74579 h 14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349" h="149158">
                  <a:moveTo>
                    <a:pt x="5082350" y="74579"/>
                  </a:moveTo>
                  <a:cubicBezTo>
                    <a:pt x="5082350" y="115823"/>
                    <a:pt x="3944557" y="149159"/>
                    <a:pt x="2541175" y="149159"/>
                  </a:cubicBezTo>
                  <a:cubicBezTo>
                    <a:pt x="1137792" y="149159"/>
                    <a:pt x="0" y="115702"/>
                    <a:pt x="0" y="74579"/>
                  </a:cubicBezTo>
                  <a:cubicBezTo>
                    <a:pt x="0" y="33457"/>
                    <a:pt x="1137792" y="0"/>
                    <a:pt x="2541175" y="0"/>
                  </a:cubicBezTo>
                  <a:cubicBezTo>
                    <a:pt x="3944557" y="0"/>
                    <a:pt x="5082350" y="33457"/>
                    <a:pt x="5082350" y="74579"/>
                  </a:cubicBezTo>
                  <a:close/>
                </a:path>
              </a:pathLst>
            </a:custGeom>
            <a:solidFill>
              <a:srgbClr val="F5F5F5"/>
            </a:solidFill>
            <a:ln w="12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5" name="图形 8">
              <a:extLst>
                <a:ext uri="{FF2B5EF4-FFF2-40B4-BE49-F238E27FC236}">
                  <a16:creationId xmlns:a16="http://schemas.microsoft.com/office/drawing/2014/main" id="{5D2D7BBC-3AA6-3A44-D5E0-F9CBECD161E8}"/>
                </a:ext>
              </a:extLst>
            </p:cNvPr>
            <p:cNvGrpSpPr/>
            <p:nvPr/>
          </p:nvGrpSpPr>
          <p:grpSpPr>
            <a:xfrm>
              <a:off x="10469082" y="4661781"/>
              <a:ext cx="1020695" cy="1502602"/>
              <a:chOff x="10469082" y="4661781"/>
              <a:chExt cx="1020695" cy="1502602"/>
            </a:xfrm>
          </p:grpSpPr>
          <p:grpSp>
            <p:nvGrpSpPr>
              <p:cNvPr id="66" name="图形 8">
                <a:extLst>
                  <a:ext uri="{FF2B5EF4-FFF2-40B4-BE49-F238E27FC236}">
                    <a16:creationId xmlns:a16="http://schemas.microsoft.com/office/drawing/2014/main" id="{2EA26DBE-B14F-AFD5-B7B0-30256D32B43E}"/>
                  </a:ext>
                </a:extLst>
              </p:cNvPr>
              <p:cNvGrpSpPr/>
              <p:nvPr/>
            </p:nvGrpSpPr>
            <p:grpSpPr>
              <a:xfrm>
                <a:off x="10469082" y="4661781"/>
                <a:ext cx="1020695" cy="1306603"/>
                <a:chOff x="10469082" y="4661781"/>
                <a:chExt cx="1020695" cy="1306603"/>
              </a:xfrm>
            </p:grpSpPr>
            <p:grpSp>
              <p:nvGrpSpPr>
                <p:cNvPr id="67" name="图形 8">
                  <a:extLst>
                    <a:ext uri="{FF2B5EF4-FFF2-40B4-BE49-F238E27FC236}">
                      <a16:creationId xmlns:a16="http://schemas.microsoft.com/office/drawing/2014/main" id="{FB0909DB-787C-2B9D-07E1-F8816AAB36AD}"/>
                    </a:ext>
                  </a:extLst>
                </p:cNvPr>
                <p:cNvGrpSpPr/>
                <p:nvPr/>
              </p:nvGrpSpPr>
              <p:grpSpPr>
                <a:xfrm>
                  <a:off x="10566690" y="4814654"/>
                  <a:ext cx="763070" cy="1153729"/>
                  <a:chOff x="10566690" y="4814654"/>
                  <a:chExt cx="763070" cy="1153729"/>
                </a:xfrm>
                <a:solidFill>
                  <a:srgbClr val="263238"/>
                </a:solidFill>
              </p:grpSpPr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35673752-E56C-8B47-A518-E719F7F7F632}"/>
                      </a:ext>
                    </a:extLst>
                  </p:cNvPr>
                  <p:cNvSpPr/>
                  <p:nvPr/>
                </p:nvSpPr>
                <p:spPr>
                  <a:xfrm>
                    <a:off x="10599052" y="5091949"/>
                    <a:ext cx="352092" cy="758421"/>
                  </a:xfrm>
                  <a:custGeom>
                    <a:avLst/>
                    <a:gdLst>
                      <a:gd name="connsiteX0" fmla="*/ 336763 w 352092"/>
                      <a:gd name="connsiteY0" fmla="*/ 758422 h 758421"/>
                      <a:gd name="connsiteX1" fmla="*/ 218507 w 352092"/>
                      <a:gd name="connsiteY1" fmla="*/ 56670 h 758421"/>
                      <a:gd name="connsiteX2" fmla="*/ 9855 w 352092"/>
                      <a:gd name="connsiteY2" fmla="*/ 57035 h 758421"/>
                      <a:gd name="connsiteX3" fmla="*/ 0 w 352092"/>
                      <a:gd name="connsiteY3" fmla="*/ 45234 h 758421"/>
                      <a:gd name="connsiteX4" fmla="*/ 229213 w 352092"/>
                      <a:gd name="connsiteY4" fmla="*/ 45599 h 758421"/>
                      <a:gd name="connsiteX5" fmla="*/ 352093 w 352092"/>
                      <a:gd name="connsiteY5" fmla="*/ 757814 h 758421"/>
                      <a:gd name="connsiteX6" fmla="*/ 336763 w 352092"/>
                      <a:gd name="connsiteY6" fmla="*/ 758301 h 758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2092" h="758421">
                        <a:moveTo>
                          <a:pt x="336763" y="758422"/>
                        </a:moveTo>
                        <a:cubicBezTo>
                          <a:pt x="336520" y="752339"/>
                          <a:pt x="316202" y="151689"/>
                          <a:pt x="218507" y="56670"/>
                        </a:cubicBezTo>
                        <a:cubicBezTo>
                          <a:pt x="123488" y="-35672"/>
                          <a:pt x="14356" y="53263"/>
                          <a:pt x="9855" y="57035"/>
                        </a:cubicBezTo>
                        <a:lnTo>
                          <a:pt x="0" y="45234"/>
                        </a:lnTo>
                        <a:cubicBezTo>
                          <a:pt x="1217" y="44139"/>
                          <a:pt x="124340" y="-56233"/>
                          <a:pt x="229213" y="45599"/>
                        </a:cubicBezTo>
                        <a:cubicBezTo>
                          <a:pt x="331288" y="144876"/>
                          <a:pt x="351241" y="732873"/>
                          <a:pt x="352093" y="757814"/>
                        </a:cubicBezTo>
                        <a:lnTo>
                          <a:pt x="336763" y="75830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AC848DFC-44FA-BF78-DA35-E7646E6CE19C}"/>
                      </a:ext>
                    </a:extLst>
                  </p:cNvPr>
                  <p:cNvSpPr/>
                  <p:nvPr/>
                </p:nvSpPr>
                <p:spPr>
                  <a:xfrm>
                    <a:off x="10936220" y="4947997"/>
                    <a:ext cx="213479" cy="1020387"/>
                  </a:xfrm>
                  <a:custGeom>
                    <a:avLst/>
                    <a:gdLst>
                      <a:gd name="connsiteX0" fmla="*/ 7990 w 213479"/>
                      <a:gd name="connsiteY0" fmla="*/ 1020387 h 1020387"/>
                      <a:gd name="connsiteX1" fmla="*/ 201921 w 213479"/>
                      <a:gd name="connsiteY1" fmla="*/ 0 h 1020387"/>
                      <a:gd name="connsiteX2" fmla="*/ 213479 w 213479"/>
                      <a:gd name="connsiteY2" fmla="*/ 9976 h 1020387"/>
                      <a:gd name="connsiteX3" fmla="*/ 23198 w 213479"/>
                      <a:gd name="connsiteY3" fmla="*/ 1018927 h 1020387"/>
                      <a:gd name="connsiteX4" fmla="*/ 7990 w 213479"/>
                      <a:gd name="connsiteY4" fmla="*/ 1020387 h 1020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479" h="1020387">
                        <a:moveTo>
                          <a:pt x="7990" y="1020387"/>
                        </a:moveTo>
                        <a:cubicBezTo>
                          <a:pt x="7261" y="1013209"/>
                          <a:pt x="-58802" y="299169"/>
                          <a:pt x="201921" y="0"/>
                        </a:cubicBezTo>
                        <a:lnTo>
                          <a:pt x="213479" y="9976"/>
                        </a:lnTo>
                        <a:cubicBezTo>
                          <a:pt x="-42986" y="304279"/>
                          <a:pt x="22468" y="1011749"/>
                          <a:pt x="23198" y="1018927"/>
                        </a:cubicBezTo>
                        <a:lnTo>
                          <a:pt x="7990" y="1020387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1D94C9A9-456A-93B7-22D9-CF7B6E0210B1}"/>
                      </a:ext>
                    </a:extLst>
                  </p:cNvPr>
                  <p:cNvSpPr/>
                  <p:nvPr/>
                </p:nvSpPr>
                <p:spPr>
                  <a:xfrm>
                    <a:off x="10779113" y="4892884"/>
                    <a:ext cx="162534" cy="999948"/>
                  </a:xfrm>
                  <a:custGeom>
                    <a:avLst/>
                    <a:gdLst>
                      <a:gd name="connsiteX0" fmla="*/ 155485 w 162534"/>
                      <a:gd name="connsiteY0" fmla="*/ 999948 h 999948"/>
                      <a:gd name="connsiteX1" fmla="*/ 140277 w 162534"/>
                      <a:gd name="connsiteY1" fmla="*/ 998975 h 999948"/>
                      <a:gd name="connsiteX2" fmla="*/ 0 w 162534"/>
                      <a:gd name="connsiteY2" fmla="*/ 11315 h 999948"/>
                      <a:gd name="connsiteX3" fmla="*/ 10341 w 162534"/>
                      <a:gd name="connsiteY3" fmla="*/ 0 h 999948"/>
                      <a:gd name="connsiteX4" fmla="*/ 155485 w 162534"/>
                      <a:gd name="connsiteY4" fmla="*/ 999948 h 99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2534" h="999948">
                        <a:moveTo>
                          <a:pt x="155485" y="999948"/>
                        </a:moveTo>
                        <a:lnTo>
                          <a:pt x="140277" y="998975"/>
                        </a:lnTo>
                        <a:cubicBezTo>
                          <a:pt x="140764" y="990823"/>
                          <a:pt x="191254" y="187239"/>
                          <a:pt x="0" y="11315"/>
                        </a:cubicBezTo>
                        <a:lnTo>
                          <a:pt x="10341" y="0"/>
                        </a:lnTo>
                        <a:cubicBezTo>
                          <a:pt x="206949" y="180913"/>
                          <a:pt x="157675" y="966491"/>
                          <a:pt x="155485" y="99994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440840A2-C722-3E25-0D80-BFFBC89C8B84}"/>
                      </a:ext>
                    </a:extLst>
                  </p:cNvPr>
                  <p:cNvSpPr/>
                  <p:nvPr/>
                </p:nvSpPr>
                <p:spPr>
                  <a:xfrm>
                    <a:off x="10944210" y="5247840"/>
                    <a:ext cx="385550" cy="644627"/>
                  </a:xfrm>
                  <a:custGeom>
                    <a:avLst/>
                    <a:gdLst>
                      <a:gd name="connsiteX0" fmla="*/ 15330 w 385550"/>
                      <a:gd name="connsiteY0" fmla="*/ 644627 h 644627"/>
                      <a:gd name="connsiteX1" fmla="*/ 0 w 385550"/>
                      <a:gd name="connsiteY1" fmla="*/ 644627 h 644627"/>
                      <a:gd name="connsiteX2" fmla="*/ 154269 w 385550"/>
                      <a:gd name="connsiteY2" fmla="*/ 16968 h 644627"/>
                      <a:gd name="connsiteX3" fmla="*/ 250017 w 385550"/>
                      <a:gd name="connsiteY3" fmla="*/ 7600 h 644627"/>
                      <a:gd name="connsiteX4" fmla="*/ 385550 w 385550"/>
                      <a:gd name="connsiteY4" fmla="*/ 210533 h 644627"/>
                      <a:gd name="connsiteX5" fmla="*/ 370829 w 385550"/>
                      <a:gd name="connsiteY5" fmla="*/ 214548 h 644627"/>
                      <a:gd name="connsiteX6" fmla="*/ 244178 w 385550"/>
                      <a:gd name="connsiteY6" fmla="*/ 21713 h 644627"/>
                      <a:gd name="connsiteX7" fmla="*/ 161933 w 385550"/>
                      <a:gd name="connsiteY7" fmla="*/ 30229 h 644627"/>
                      <a:gd name="connsiteX8" fmla="*/ 15451 w 385550"/>
                      <a:gd name="connsiteY8" fmla="*/ 644627 h 644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5550" h="644627">
                        <a:moveTo>
                          <a:pt x="15330" y="644627"/>
                        </a:moveTo>
                        <a:lnTo>
                          <a:pt x="0" y="644627"/>
                        </a:lnTo>
                        <a:cubicBezTo>
                          <a:pt x="243" y="622363"/>
                          <a:pt x="6326" y="101645"/>
                          <a:pt x="154269" y="16968"/>
                        </a:cubicBezTo>
                        <a:cubicBezTo>
                          <a:pt x="187118" y="-1890"/>
                          <a:pt x="219358" y="-5053"/>
                          <a:pt x="250017" y="7600"/>
                        </a:cubicBezTo>
                        <a:cubicBezTo>
                          <a:pt x="339440" y="44585"/>
                          <a:pt x="383725" y="203720"/>
                          <a:pt x="385550" y="210533"/>
                        </a:cubicBezTo>
                        <a:lnTo>
                          <a:pt x="370829" y="214548"/>
                        </a:lnTo>
                        <a:cubicBezTo>
                          <a:pt x="370342" y="212967"/>
                          <a:pt x="326665" y="55900"/>
                          <a:pt x="244178" y="21713"/>
                        </a:cubicBezTo>
                        <a:cubicBezTo>
                          <a:pt x="218142" y="11006"/>
                          <a:pt x="190524" y="13805"/>
                          <a:pt x="161933" y="30229"/>
                        </a:cubicBezTo>
                        <a:cubicBezTo>
                          <a:pt x="21534" y="110648"/>
                          <a:pt x="15451" y="639274"/>
                          <a:pt x="15451" y="64462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D7E097A-8690-0F07-0DC7-8D76E70F9002}"/>
                      </a:ext>
                    </a:extLst>
                  </p:cNvPr>
                  <p:cNvSpPr/>
                  <p:nvPr/>
                </p:nvSpPr>
                <p:spPr>
                  <a:xfrm>
                    <a:off x="10566690" y="5272362"/>
                    <a:ext cx="337570" cy="620469"/>
                  </a:xfrm>
                  <a:custGeom>
                    <a:avLst/>
                    <a:gdLst>
                      <a:gd name="connsiteX0" fmla="*/ 335181 w 337570"/>
                      <a:gd name="connsiteY0" fmla="*/ 620469 h 620469"/>
                      <a:gd name="connsiteX1" fmla="*/ 319974 w 337570"/>
                      <a:gd name="connsiteY1" fmla="*/ 619618 h 620469"/>
                      <a:gd name="connsiteX2" fmla="*/ 232376 w 337570"/>
                      <a:gd name="connsiteY2" fmla="*/ 64591 h 620469"/>
                      <a:gd name="connsiteX3" fmla="*/ 146239 w 337570"/>
                      <a:gd name="connsiteY3" fmla="*/ 15439 h 620469"/>
                      <a:gd name="connsiteX4" fmla="*/ 13261 w 337570"/>
                      <a:gd name="connsiteY4" fmla="*/ 127004 h 620469"/>
                      <a:gd name="connsiteX5" fmla="*/ 0 w 337570"/>
                      <a:gd name="connsiteY5" fmla="*/ 119461 h 620469"/>
                      <a:gd name="connsiteX6" fmla="*/ 145266 w 337570"/>
                      <a:gd name="connsiteY6" fmla="*/ 231 h 620469"/>
                      <a:gd name="connsiteX7" fmla="*/ 244543 w 337570"/>
                      <a:gd name="connsiteY7" fmla="*/ 55345 h 620469"/>
                      <a:gd name="connsiteX8" fmla="*/ 335303 w 337570"/>
                      <a:gd name="connsiteY8" fmla="*/ 620469 h 620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7570" h="620469">
                        <a:moveTo>
                          <a:pt x="335181" y="620469"/>
                        </a:moveTo>
                        <a:lnTo>
                          <a:pt x="319974" y="619618"/>
                        </a:lnTo>
                        <a:cubicBezTo>
                          <a:pt x="320217" y="615481"/>
                          <a:pt x="342238" y="208153"/>
                          <a:pt x="232376" y="64591"/>
                        </a:cubicBezTo>
                        <a:cubicBezTo>
                          <a:pt x="205732" y="29795"/>
                          <a:pt x="176776" y="13249"/>
                          <a:pt x="146239" y="15439"/>
                        </a:cubicBezTo>
                        <a:cubicBezTo>
                          <a:pt x="74214" y="20428"/>
                          <a:pt x="13748" y="125909"/>
                          <a:pt x="13261" y="127004"/>
                        </a:cubicBezTo>
                        <a:lnTo>
                          <a:pt x="0" y="119461"/>
                        </a:lnTo>
                        <a:cubicBezTo>
                          <a:pt x="2677" y="114838"/>
                          <a:pt x="64968" y="5828"/>
                          <a:pt x="145266" y="231"/>
                        </a:cubicBezTo>
                        <a:cubicBezTo>
                          <a:pt x="181156" y="-2323"/>
                          <a:pt x="214614" y="16291"/>
                          <a:pt x="244543" y="55345"/>
                        </a:cubicBezTo>
                        <a:cubicBezTo>
                          <a:pt x="357933" y="203409"/>
                          <a:pt x="336277" y="603558"/>
                          <a:pt x="335303" y="62046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6E255EFB-9F2C-62B1-3B24-433977FA1106}"/>
                      </a:ext>
                    </a:extLst>
                  </p:cNvPr>
                  <p:cNvSpPr/>
                  <p:nvPr/>
                </p:nvSpPr>
                <p:spPr>
                  <a:xfrm>
                    <a:off x="10903740" y="4814654"/>
                    <a:ext cx="83781" cy="1133655"/>
                  </a:xfrm>
                  <a:custGeom>
                    <a:avLst/>
                    <a:gdLst>
                      <a:gd name="connsiteX0" fmla="*/ 22221 w 83781"/>
                      <a:gd name="connsiteY0" fmla="*/ 1133534 h 1133655"/>
                      <a:gd name="connsiteX1" fmla="*/ 71494 w 83781"/>
                      <a:gd name="connsiteY1" fmla="*/ 0 h 1133655"/>
                      <a:gd name="connsiteX2" fmla="*/ 83782 w 83781"/>
                      <a:gd name="connsiteY2" fmla="*/ 9125 h 1133655"/>
                      <a:gd name="connsiteX3" fmla="*/ 37428 w 83781"/>
                      <a:gd name="connsiteY3" fmla="*/ 1132439 h 1133655"/>
                      <a:gd name="connsiteX4" fmla="*/ 22221 w 83781"/>
                      <a:gd name="connsiteY4" fmla="*/ 1133656 h 1133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81" h="1133655">
                        <a:moveTo>
                          <a:pt x="22221" y="1133534"/>
                        </a:moveTo>
                        <a:cubicBezTo>
                          <a:pt x="19179" y="1093993"/>
                          <a:pt x="-49682" y="163880"/>
                          <a:pt x="71494" y="0"/>
                        </a:cubicBezTo>
                        <a:lnTo>
                          <a:pt x="83782" y="9125"/>
                        </a:lnTo>
                        <a:cubicBezTo>
                          <a:pt x="-33988" y="168503"/>
                          <a:pt x="36698" y="1122827"/>
                          <a:pt x="37428" y="1132439"/>
                        </a:cubicBezTo>
                        <a:lnTo>
                          <a:pt x="22221" y="1133656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87DE82E-7974-E2BE-5457-3887A78B9713}"/>
                    </a:ext>
                  </a:extLst>
                </p:cNvPr>
                <p:cNvSpPr/>
                <p:nvPr/>
              </p:nvSpPr>
              <p:spPr>
                <a:xfrm>
                  <a:off x="11192432" y="5261654"/>
                  <a:ext cx="297344" cy="326898"/>
                </a:xfrm>
                <a:custGeom>
                  <a:avLst/>
                  <a:gdLst>
                    <a:gd name="connsiteX0" fmla="*/ 56543 w 297344"/>
                    <a:gd name="connsiteY0" fmla="*/ 45127 h 326898"/>
                    <a:gd name="connsiteX1" fmla="*/ 5445 w 297344"/>
                    <a:gd name="connsiteY1" fmla="*/ 135158 h 326898"/>
                    <a:gd name="connsiteX2" fmla="*/ 255706 w 297344"/>
                    <a:gd name="connsiteY2" fmla="*/ 326899 h 326898"/>
                    <a:gd name="connsiteX3" fmla="*/ 270670 w 297344"/>
                    <a:gd name="connsiteY3" fmla="*/ 94157 h 326898"/>
                    <a:gd name="connsiteX4" fmla="*/ 56543 w 297344"/>
                    <a:gd name="connsiteY4" fmla="*/ 45005 h 3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44" h="326898">
                      <a:moveTo>
                        <a:pt x="56543" y="45127"/>
                      </a:moveTo>
                      <a:cubicBezTo>
                        <a:pt x="56543" y="45127"/>
                        <a:pt x="-20834" y="73718"/>
                        <a:pt x="5445" y="135158"/>
                      </a:cubicBezTo>
                      <a:cubicBezTo>
                        <a:pt x="79416" y="308406"/>
                        <a:pt x="255706" y="326899"/>
                        <a:pt x="255706" y="326899"/>
                      </a:cubicBezTo>
                      <a:cubicBezTo>
                        <a:pt x="255706" y="326899"/>
                        <a:pt x="338437" y="195868"/>
                        <a:pt x="270670" y="94157"/>
                      </a:cubicBezTo>
                      <a:cubicBezTo>
                        <a:pt x="177112" y="-46120"/>
                        <a:pt x="58490" y="-253"/>
                        <a:pt x="56543" y="4500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4D50227-F3A4-FA19-C591-D927E519A2C5}"/>
                    </a:ext>
                  </a:extLst>
                </p:cNvPr>
                <p:cNvSpPr/>
                <p:nvPr/>
              </p:nvSpPr>
              <p:spPr>
                <a:xfrm>
                  <a:off x="10724935" y="5200189"/>
                  <a:ext cx="267900" cy="343835"/>
                </a:xfrm>
                <a:custGeom>
                  <a:avLst/>
                  <a:gdLst>
                    <a:gd name="connsiteX0" fmla="*/ 186061 w 267900"/>
                    <a:gd name="connsiteY0" fmla="*/ 29093 h 343835"/>
                    <a:gd name="connsiteX1" fmla="*/ 267819 w 267900"/>
                    <a:gd name="connsiteY1" fmla="*/ 92601 h 343835"/>
                    <a:gd name="connsiteX2" fmla="*/ 100167 w 267900"/>
                    <a:gd name="connsiteY2" fmla="*/ 343835 h 343835"/>
                    <a:gd name="connsiteX3" fmla="*/ 3688 w 267900"/>
                    <a:gd name="connsiteY3" fmla="*/ 132993 h 343835"/>
                    <a:gd name="connsiteX4" fmla="*/ 186061 w 267900"/>
                    <a:gd name="connsiteY4" fmla="*/ 29093 h 34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900" h="343835">
                      <a:moveTo>
                        <a:pt x="186061" y="29093"/>
                      </a:moveTo>
                      <a:cubicBezTo>
                        <a:pt x="186061" y="29093"/>
                        <a:pt x="263439" y="25808"/>
                        <a:pt x="267819" y="92601"/>
                      </a:cubicBezTo>
                      <a:cubicBezTo>
                        <a:pt x="272199" y="159273"/>
                        <a:pt x="100167" y="343835"/>
                        <a:pt x="100167" y="343835"/>
                      </a:cubicBezTo>
                      <a:cubicBezTo>
                        <a:pt x="100167" y="343835"/>
                        <a:pt x="-22591" y="299428"/>
                        <a:pt x="3688" y="132993"/>
                      </a:cubicBezTo>
                      <a:cubicBezTo>
                        <a:pt x="30090" y="-33442"/>
                        <a:pt x="166839" y="-11907"/>
                        <a:pt x="186061" y="29093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67C4F4E-57E2-AECF-C822-3F59ABA55AF8}"/>
                    </a:ext>
                  </a:extLst>
                </p:cNvPr>
                <p:cNvSpPr/>
                <p:nvPr/>
              </p:nvSpPr>
              <p:spPr>
                <a:xfrm>
                  <a:off x="10897460" y="4661781"/>
                  <a:ext cx="262857" cy="237740"/>
                </a:xfrm>
                <a:custGeom>
                  <a:avLst/>
                  <a:gdLst>
                    <a:gd name="connsiteX0" fmla="*/ 51130 w 262857"/>
                    <a:gd name="connsiteY0" fmla="*/ 178666 h 237740"/>
                    <a:gd name="connsiteX1" fmla="*/ 6358 w 262857"/>
                    <a:gd name="connsiteY1" fmla="*/ 145452 h 237740"/>
                    <a:gd name="connsiteX2" fmla="*/ 262823 w 262857"/>
                    <a:gd name="connsiteY2" fmla="*/ 13812 h 237740"/>
                    <a:gd name="connsiteX3" fmla="*/ 177051 w 262857"/>
                    <a:gd name="connsiteY3" fmla="*/ 219423 h 237740"/>
                    <a:gd name="connsiteX4" fmla="*/ 51130 w 262857"/>
                    <a:gd name="connsiteY4" fmla="*/ 178666 h 237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57" h="237740">
                      <a:moveTo>
                        <a:pt x="51130" y="178666"/>
                      </a:moveTo>
                      <a:cubicBezTo>
                        <a:pt x="51130" y="178666"/>
                        <a:pt x="18646" y="174651"/>
                        <a:pt x="6358" y="145452"/>
                      </a:cubicBezTo>
                      <a:cubicBezTo>
                        <a:pt x="-30141" y="58220"/>
                        <a:pt x="95172" y="-35948"/>
                        <a:pt x="262823" y="13812"/>
                      </a:cubicBezTo>
                      <a:cubicBezTo>
                        <a:pt x="262823" y="13812"/>
                        <a:pt x="267203" y="161268"/>
                        <a:pt x="177051" y="219423"/>
                      </a:cubicBezTo>
                      <a:cubicBezTo>
                        <a:pt x="86899" y="277578"/>
                        <a:pt x="51130" y="178666"/>
                        <a:pt x="51130" y="17866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E918A7E-C148-B219-1974-521C7EFCFBFC}"/>
                    </a:ext>
                  </a:extLst>
                </p:cNvPr>
                <p:cNvSpPr/>
                <p:nvPr/>
              </p:nvSpPr>
              <p:spPr>
                <a:xfrm>
                  <a:off x="10469082" y="5257022"/>
                  <a:ext cx="243227" cy="256585"/>
                </a:xfrm>
                <a:custGeom>
                  <a:avLst/>
                  <a:gdLst>
                    <a:gd name="connsiteX0" fmla="*/ 192262 w 243227"/>
                    <a:gd name="connsiteY0" fmla="*/ 40756 h 256585"/>
                    <a:gd name="connsiteX1" fmla="*/ 178514 w 243227"/>
                    <a:gd name="connsiteY1" fmla="*/ 121 h 256585"/>
                    <a:gd name="connsiteX2" fmla="*/ 7699 w 243227"/>
                    <a:gd name="connsiteY2" fmla="*/ 256586 h 256585"/>
                    <a:gd name="connsiteX3" fmla="*/ 242509 w 243227"/>
                    <a:gd name="connsiteY3" fmla="*/ 106819 h 256585"/>
                    <a:gd name="connsiteX4" fmla="*/ 192262 w 243227"/>
                    <a:gd name="connsiteY4" fmla="*/ 40756 h 25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227" h="256585">
                      <a:moveTo>
                        <a:pt x="192262" y="40756"/>
                      </a:moveTo>
                      <a:cubicBezTo>
                        <a:pt x="192262" y="40756"/>
                        <a:pt x="219271" y="3770"/>
                        <a:pt x="178514" y="121"/>
                      </a:cubicBezTo>
                      <a:cubicBezTo>
                        <a:pt x="137756" y="-3530"/>
                        <a:pt x="-38655" y="75551"/>
                        <a:pt x="7699" y="256586"/>
                      </a:cubicBezTo>
                      <a:cubicBezTo>
                        <a:pt x="7699" y="256586"/>
                        <a:pt x="234722" y="182615"/>
                        <a:pt x="242509" y="106819"/>
                      </a:cubicBezTo>
                      <a:cubicBezTo>
                        <a:pt x="250295" y="31023"/>
                        <a:pt x="192262" y="40756"/>
                        <a:pt x="192262" y="4075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D2A6BFA-D137-B1B8-BAD4-BCF91C9B9E65}"/>
                    </a:ext>
                  </a:extLst>
                </p:cNvPr>
                <p:cNvSpPr/>
                <p:nvPr/>
              </p:nvSpPr>
              <p:spPr>
                <a:xfrm>
                  <a:off x="11121242" y="4853155"/>
                  <a:ext cx="255966" cy="195446"/>
                </a:xfrm>
                <a:custGeom>
                  <a:avLst/>
                  <a:gdLst>
                    <a:gd name="connsiteX0" fmla="*/ 24077 w 255966"/>
                    <a:gd name="connsiteY0" fmla="*/ 52016 h 195446"/>
                    <a:gd name="connsiteX1" fmla="*/ 72742 w 255966"/>
                    <a:gd name="connsiteY1" fmla="*/ 4447 h 195446"/>
                    <a:gd name="connsiteX2" fmla="*/ 255967 w 255966"/>
                    <a:gd name="connsiteY2" fmla="*/ 186089 h 195446"/>
                    <a:gd name="connsiteX3" fmla="*/ 9112 w 255966"/>
                    <a:gd name="connsiteY3" fmla="*/ 151415 h 195446"/>
                    <a:gd name="connsiteX4" fmla="*/ 24077 w 255966"/>
                    <a:gd name="connsiteY4" fmla="*/ 52138 h 19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6" h="195446">
                      <a:moveTo>
                        <a:pt x="24077" y="52016"/>
                      </a:moveTo>
                      <a:cubicBezTo>
                        <a:pt x="24077" y="52016"/>
                        <a:pt x="34297" y="18438"/>
                        <a:pt x="72742" y="4447"/>
                      </a:cubicBezTo>
                      <a:cubicBezTo>
                        <a:pt x="111188" y="-9545"/>
                        <a:pt x="254020" y="-785"/>
                        <a:pt x="255967" y="186089"/>
                      </a:cubicBezTo>
                      <a:cubicBezTo>
                        <a:pt x="255967" y="186089"/>
                        <a:pt x="36243" y="222588"/>
                        <a:pt x="9112" y="151415"/>
                      </a:cubicBezTo>
                      <a:cubicBezTo>
                        <a:pt x="-18018" y="80242"/>
                        <a:pt x="24077" y="52138"/>
                        <a:pt x="24077" y="5213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72F807C-D884-491F-D173-3FE9C7F90107}"/>
                    </a:ext>
                  </a:extLst>
                </p:cNvPr>
                <p:cNvSpPr/>
                <p:nvPr/>
              </p:nvSpPr>
              <p:spPr>
                <a:xfrm>
                  <a:off x="10965653" y="5044442"/>
                  <a:ext cx="169504" cy="206739"/>
                </a:xfrm>
                <a:custGeom>
                  <a:avLst/>
                  <a:gdLst>
                    <a:gd name="connsiteX0" fmla="*/ 61044 w 169504"/>
                    <a:gd name="connsiteY0" fmla="*/ 15972 h 206739"/>
                    <a:gd name="connsiteX1" fmla="*/ 103991 w 169504"/>
                    <a:gd name="connsiteY1" fmla="*/ 4049 h 206739"/>
                    <a:gd name="connsiteX2" fmla="*/ 136111 w 169504"/>
                    <a:gd name="connsiteY2" fmla="*/ 206739 h 206739"/>
                    <a:gd name="connsiteX3" fmla="*/ 700 w 169504"/>
                    <a:gd name="connsiteY3" fmla="*/ 55877 h 206739"/>
                    <a:gd name="connsiteX4" fmla="*/ 61044 w 169504"/>
                    <a:gd name="connsiteY4" fmla="*/ 15972 h 206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504" h="206739">
                      <a:moveTo>
                        <a:pt x="61044" y="15972"/>
                      </a:moveTo>
                      <a:cubicBezTo>
                        <a:pt x="61044" y="15972"/>
                        <a:pt x="75765" y="-9699"/>
                        <a:pt x="103991" y="4049"/>
                      </a:cubicBezTo>
                      <a:cubicBezTo>
                        <a:pt x="132217" y="17797"/>
                        <a:pt x="215435" y="103326"/>
                        <a:pt x="136111" y="206739"/>
                      </a:cubicBezTo>
                      <a:cubicBezTo>
                        <a:pt x="136111" y="206739"/>
                        <a:pt x="-11345" y="118047"/>
                        <a:pt x="700" y="55877"/>
                      </a:cubicBezTo>
                      <a:cubicBezTo>
                        <a:pt x="11771" y="-1426"/>
                        <a:pt x="61044" y="15972"/>
                        <a:pt x="61044" y="15972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A3358F81-A234-F561-09CF-36F972B22A3E}"/>
                    </a:ext>
                  </a:extLst>
                </p:cNvPr>
                <p:cNvSpPr/>
                <p:nvPr/>
              </p:nvSpPr>
              <p:spPr>
                <a:xfrm>
                  <a:off x="10512311" y="5073952"/>
                  <a:ext cx="183330" cy="173579"/>
                </a:xfrm>
                <a:custGeom>
                  <a:avLst/>
                  <a:gdLst>
                    <a:gd name="connsiteX0" fmla="*/ 153169 w 183330"/>
                    <a:gd name="connsiteY0" fmla="*/ 31599 h 173579"/>
                    <a:gd name="connsiteX1" fmla="*/ 143314 w 183330"/>
                    <a:gd name="connsiteY1" fmla="*/ 210 h 173579"/>
                    <a:gd name="connsiteX2" fmla="*/ 4861 w 183330"/>
                    <a:gd name="connsiteY2" fmla="*/ 173580 h 173579"/>
                    <a:gd name="connsiteX3" fmla="*/ 182368 w 183330"/>
                    <a:gd name="connsiteY3" fmla="*/ 102772 h 173579"/>
                    <a:gd name="connsiteX4" fmla="*/ 153047 w 183330"/>
                    <a:gd name="connsiteY4" fmla="*/ 31477 h 173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330" h="173579">
                      <a:moveTo>
                        <a:pt x="153169" y="31599"/>
                      </a:moveTo>
                      <a:cubicBezTo>
                        <a:pt x="153169" y="31599"/>
                        <a:pt x="174460" y="3738"/>
                        <a:pt x="143314" y="210"/>
                      </a:cubicBezTo>
                      <a:cubicBezTo>
                        <a:pt x="112168" y="-3197"/>
                        <a:pt x="-27622" y="34032"/>
                        <a:pt x="4861" y="173580"/>
                      </a:cubicBezTo>
                      <a:cubicBezTo>
                        <a:pt x="4861" y="173580"/>
                        <a:pt x="175068" y="160805"/>
                        <a:pt x="182368" y="102772"/>
                      </a:cubicBezTo>
                      <a:cubicBezTo>
                        <a:pt x="189668" y="44860"/>
                        <a:pt x="153047" y="31477"/>
                        <a:pt x="153047" y="314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2D80FDC6-6991-3770-CC25-F6FCF4F7E27D}"/>
                    </a:ext>
                  </a:extLst>
                </p:cNvPr>
                <p:cNvSpPr/>
                <p:nvPr/>
              </p:nvSpPr>
              <p:spPr>
                <a:xfrm>
                  <a:off x="10804732" y="5226177"/>
                  <a:ext cx="109204" cy="259326"/>
                </a:xfrm>
                <a:custGeom>
                  <a:avLst/>
                  <a:gdLst>
                    <a:gd name="connsiteX0" fmla="*/ 5162 w 109204"/>
                    <a:gd name="connsiteY0" fmla="*/ 259327 h 259326"/>
                    <a:gd name="connsiteX1" fmla="*/ 2120 w 109204"/>
                    <a:gd name="connsiteY1" fmla="*/ 256772 h 259326"/>
                    <a:gd name="connsiteX2" fmla="*/ 104196 w 109204"/>
                    <a:gd name="connsiteY2" fmla="*/ 793 h 259326"/>
                    <a:gd name="connsiteX3" fmla="*/ 108454 w 109204"/>
                    <a:gd name="connsiteY3" fmla="*/ 1036 h 259326"/>
                    <a:gd name="connsiteX4" fmla="*/ 108211 w 109204"/>
                    <a:gd name="connsiteY4" fmla="*/ 5295 h 259326"/>
                    <a:gd name="connsiteX5" fmla="*/ 8082 w 109204"/>
                    <a:gd name="connsiteY5" fmla="*/ 255920 h 259326"/>
                    <a:gd name="connsiteX6" fmla="*/ 5527 w 109204"/>
                    <a:gd name="connsiteY6" fmla="*/ 259327 h 259326"/>
                    <a:gd name="connsiteX7" fmla="*/ 5041 w 109204"/>
                    <a:gd name="connsiteY7" fmla="*/ 259327 h 259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9204" h="259326">
                      <a:moveTo>
                        <a:pt x="5162" y="259327"/>
                      </a:moveTo>
                      <a:cubicBezTo>
                        <a:pt x="3702" y="259327"/>
                        <a:pt x="2364" y="258232"/>
                        <a:pt x="2120" y="256772"/>
                      </a:cubicBezTo>
                      <a:cubicBezTo>
                        <a:pt x="-10046" y="170026"/>
                        <a:pt x="30955" y="67100"/>
                        <a:pt x="104196" y="793"/>
                      </a:cubicBezTo>
                      <a:cubicBezTo>
                        <a:pt x="105413" y="-302"/>
                        <a:pt x="107359" y="-302"/>
                        <a:pt x="108454" y="1036"/>
                      </a:cubicBezTo>
                      <a:cubicBezTo>
                        <a:pt x="109549" y="2253"/>
                        <a:pt x="109427" y="4200"/>
                        <a:pt x="108211" y="5295"/>
                      </a:cubicBezTo>
                      <a:cubicBezTo>
                        <a:pt x="36430" y="70263"/>
                        <a:pt x="-3841" y="170999"/>
                        <a:pt x="8082" y="255920"/>
                      </a:cubicBezTo>
                      <a:cubicBezTo>
                        <a:pt x="8325" y="257624"/>
                        <a:pt x="7109" y="259084"/>
                        <a:pt x="5527" y="259327"/>
                      </a:cubicBezTo>
                      <a:cubicBezTo>
                        <a:pt x="5406" y="259327"/>
                        <a:pt x="5284" y="259327"/>
                        <a:pt x="5041" y="259327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A6CA09E-D1C3-D52E-9E8C-4F48BC6240D1}"/>
                    </a:ext>
                  </a:extLst>
                </p:cNvPr>
                <p:cNvSpPr/>
                <p:nvPr/>
              </p:nvSpPr>
              <p:spPr>
                <a:xfrm>
                  <a:off x="11023595" y="5062664"/>
                  <a:ext cx="75440" cy="135228"/>
                </a:xfrm>
                <a:custGeom>
                  <a:avLst/>
                  <a:gdLst>
                    <a:gd name="connsiteX0" fmla="*/ 72450 w 75440"/>
                    <a:gd name="connsiteY0" fmla="*/ 135229 h 135228"/>
                    <a:gd name="connsiteX1" fmla="*/ 69409 w 75440"/>
                    <a:gd name="connsiteY1" fmla="*/ 132795 h 135228"/>
                    <a:gd name="connsiteX2" fmla="*/ 913 w 75440"/>
                    <a:gd name="connsiteY2" fmla="*/ 5171 h 135228"/>
                    <a:gd name="connsiteX3" fmla="*/ 913 w 75440"/>
                    <a:gd name="connsiteY3" fmla="*/ 913 h 135228"/>
                    <a:gd name="connsiteX4" fmla="*/ 5171 w 75440"/>
                    <a:gd name="connsiteY4" fmla="*/ 913 h 135228"/>
                    <a:gd name="connsiteX5" fmla="*/ 75370 w 75440"/>
                    <a:gd name="connsiteY5" fmla="*/ 131700 h 135228"/>
                    <a:gd name="connsiteX6" fmla="*/ 72937 w 75440"/>
                    <a:gd name="connsiteY6" fmla="*/ 135229 h 135228"/>
                    <a:gd name="connsiteX7" fmla="*/ 72329 w 75440"/>
                    <a:gd name="connsiteY7" fmla="*/ 135229 h 135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5440" h="135228">
                      <a:moveTo>
                        <a:pt x="72450" y="135229"/>
                      </a:moveTo>
                      <a:cubicBezTo>
                        <a:pt x="70991" y="135229"/>
                        <a:pt x="69774" y="134255"/>
                        <a:pt x="69409" y="132795"/>
                      </a:cubicBezTo>
                      <a:cubicBezTo>
                        <a:pt x="59919" y="84860"/>
                        <a:pt x="35465" y="39601"/>
                        <a:pt x="913" y="5171"/>
                      </a:cubicBezTo>
                      <a:cubicBezTo>
                        <a:pt x="-304" y="3954"/>
                        <a:pt x="-304" y="2007"/>
                        <a:pt x="913" y="913"/>
                      </a:cubicBezTo>
                      <a:cubicBezTo>
                        <a:pt x="2129" y="-304"/>
                        <a:pt x="4076" y="-304"/>
                        <a:pt x="5171" y="913"/>
                      </a:cubicBezTo>
                      <a:cubicBezTo>
                        <a:pt x="40696" y="36195"/>
                        <a:pt x="65637" y="82670"/>
                        <a:pt x="75370" y="131700"/>
                      </a:cubicBezTo>
                      <a:cubicBezTo>
                        <a:pt x="75735" y="133403"/>
                        <a:pt x="74640" y="134985"/>
                        <a:pt x="72937" y="135229"/>
                      </a:cubicBezTo>
                      <a:cubicBezTo>
                        <a:pt x="72694" y="135229"/>
                        <a:pt x="72572" y="135229"/>
                        <a:pt x="72329" y="1352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820FA1C9-D4D7-88E3-E01F-32A77AA957C8}"/>
                    </a:ext>
                  </a:extLst>
                </p:cNvPr>
                <p:cNvSpPr/>
                <p:nvPr/>
              </p:nvSpPr>
              <p:spPr>
                <a:xfrm>
                  <a:off x="11246067" y="5303751"/>
                  <a:ext cx="175956" cy="172263"/>
                </a:xfrm>
                <a:custGeom>
                  <a:avLst/>
                  <a:gdLst>
                    <a:gd name="connsiteX0" fmla="*/ 172872 w 175956"/>
                    <a:gd name="connsiteY0" fmla="*/ 172263 h 172263"/>
                    <a:gd name="connsiteX1" fmla="*/ 170195 w 175956"/>
                    <a:gd name="connsiteY1" fmla="*/ 170560 h 172263"/>
                    <a:gd name="connsiteX2" fmla="*/ 1813 w 175956"/>
                    <a:gd name="connsiteY2" fmla="*/ 5829 h 172263"/>
                    <a:gd name="connsiteX3" fmla="*/ 232 w 175956"/>
                    <a:gd name="connsiteY3" fmla="*/ 1813 h 172263"/>
                    <a:gd name="connsiteX4" fmla="*/ 4247 w 175956"/>
                    <a:gd name="connsiteY4" fmla="*/ 232 h 172263"/>
                    <a:gd name="connsiteX5" fmla="*/ 175670 w 175956"/>
                    <a:gd name="connsiteY5" fmla="*/ 167884 h 172263"/>
                    <a:gd name="connsiteX6" fmla="*/ 174210 w 175956"/>
                    <a:gd name="connsiteY6" fmla="*/ 171898 h 172263"/>
                    <a:gd name="connsiteX7" fmla="*/ 172872 w 175956"/>
                    <a:gd name="connsiteY7" fmla="*/ 172263 h 17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956" h="172263">
                      <a:moveTo>
                        <a:pt x="172872" y="172263"/>
                      </a:moveTo>
                      <a:cubicBezTo>
                        <a:pt x="171777" y="172263"/>
                        <a:pt x="170682" y="171655"/>
                        <a:pt x="170195" y="170560"/>
                      </a:cubicBezTo>
                      <a:cubicBezTo>
                        <a:pt x="136251" y="100847"/>
                        <a:pt x="70067" y="36123"/>
                        <a:pt x="1813" y="5829"/>
                      </a:cubicBezTo>
                      <a:cubicBezTo>
                        <a:pt x="232" y="5099"/>
                        <a:pt x="-376" y="3395"/>
                        <a:pt x="232" y="1813"/>
                      </a:cubicBezTo>
                      <a:cubicBezTo>
                        <a:pt x="840" y="232"/>
                        <a:pt x="2665" y="-376"/>
                        <a:pt x="4247" y="232"/>
                      </a:cubicBezTo>
                      <a:cubicBezTo>
                        <a:pt x="73838" y="31134"/>
                        <a:pt x="141118" y="96954"/>
                        <a:pt x="175670" y="167884"/>
                      </a:cubicBezTo>
                      <a:cubicBezTo>
                        <a:pt x="176400" y="169344"/>
                        <a:pt x="175670" y="171169"/>
                        <a:pt x="174210" y="171898"/>
                      </a:cubicBezTo>
                      <a:cubicBezTo>
                        <a:pt x="173723" y="172142"/>
                        <a:pt x="173358" y="172263"/>
                        <a:pt x="172872" y="17226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67BEB76F-8949-5151-A961-85DB0B463E88}"/>
                    </a:ext>
                  </a:extLst>
                </p:cNvPr>
                <p:cNvSpPr/>
                <p:nvPr/>
              </p:nvSpPr>
              <p:spPr>
                <a:xfrm>
                  <a:off x="11142151" y="4897965"/>
                  <a:ext cx="196942" cy="95168"/>
                </a:xfrm>
                <a:custGeom>
                  <a:avLst/>
                  <a:gdLst>
                    <a:gd name="connsiteX0" fmla="*/ 193935 w 196942"/>
                    <a:gd name="connsiteY0" fmla="*/ 95168 h 95168"/>
                    <a:gd name="connsiteX1" fmla="*/ 191380 w 196942"/>
                    <a:gd name="connsiteY1" fmla="*/ 93708 h 95168"/>
                    <a:gd name="connsiteX2" fmla="*/ 106581 w 196942"/>
                    <a:gd name="connsiteY2" fmla="*/ 24239 h 95168"/>
                    <a:gd name="connsiteX3" fmla="*/ 3897 w 196942"/>
                    <a:gd name="connsiteY3" fmla="*/ 10126 h 95168"/>
                    <a:gd name="connsiteX4" fmla="*/ 126 w 196942"/>
                    <a:gd name="connsiteY4" fmla="*/ 8058 h 95168"/>
                    <a:gd name="connsiteX5" fmla="*/ 2194 w 196942"/>
                    <a:gd name="connsiteY5" fmla="*/ 4286 h 95168"/>
                    <a:gd name="connsiteX6" fmla="*/ 108649 w 196942"/>
                    <a:gd name="connsiteY6" fmla="*/ 18521 h 95168"/>
                    <a:gd name="connsiteX7" fmla="*/ 196490 w 196942"/>
                    <a:gd name="connsiteY7" fmla="*/ 90424 h 95168"/>
                    <a:gd name="connsiteX8" fmla="*/ 195517 w 196942"/>
                    <a:gd name="connsiteY8" fmla="*/ 94682 h 95168"/>
                    <a:gd name="connsiteX9" fmla="*/ 193935 w 196942"/>
                    <a:gd name="connsiteY9" fmla="*/ 95168 h 9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6942" h="95168">
                      <a:moveTo>
                        <a:pt x="193935" y="95168"/>
                      </a:moveTo>
                      <a:cubicBezTo>
                        <a:pt x="192962" y="95168"/>
                        <a:pt x="191988" y="94682"/>
                        <a:pt x="191380" y="93708"/>
                      </a:cubicBezTo>
                      <a:cubicBezTo>
                        <a:pt x="171549" y="62198"/>
                        <a:pt x="141377" y="37500"/>
                        <a:pt x="106581" y="24239"/>
                      </a:cubicBezTo>
                      <a:cubicBezTo>
                        <a:pt x="69717" y="10126"/>
                        <a:pt x="38693" y="150"/>
                        <a:pt x="3897" y="10126"/>
                      </a:cubicBezTo>
                      <a:cubicBezTo>
                        <a:pt x="2194" y="10613"/>
                        <a:pt x="613" y="9639"/>
                        <a:pt x="126" y="8058"/>
                      </a:cubicBezTo>
                      <a:cubicBezTo>
                        <a:pt x="-361" y="6476"/>
                        <a:pt x="613" y="4773"/>
                        <a:pt x="2194" y="4286"/>
                      </a:cubicBezTo>
                      <a:cubicBezTo>
                        <a:pt x="38693" y="-6177"/>
                        <a:pt x="70691" y="4043"/>
                        <a:pt x="108649" y="18521"/>
                      </a:cubicBezTo>
                      <a:cubicBezTo>
                        <a:pt x="144662" y="32269"/>
                        <a:pt x="175807" y="57818"/>
                        <a:pt x="196490" y="90424"/>
                      </a:cubicBezTo>
                      <a:cubicBezTo>
                        <a:pt x="197342" y="91884"/>
                        <a:pt x="196977" y="93708"/>
                        <a:pt x="195517" y="94682"/>
                      </a:cubicBezTo>
                      <a:cubicBezTo>
                        <a:pt x="195030" y="95047"/>
                        <a:pt x="194422" y="95168"/>
                        <a:pt x="193935" y="95168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09F8221B-FA0B-FA8E-202D-CE7242488357}"/>
                    </a:ext>
                  </a:extLst>
                </p:cNvPr>
                <p:cNvSpPr/>
                <p:nvPr/>
              </p:nvSpPr>
              <p:spPr>
                <a:xfrm>
                  <a:off x="10578978" y="4818978"/>
                  <a:ext cx="312713" cy="209800"/>
                </a:xfrm>
                <a:custGeom>
                  <a:avLst/>
                  <a:gdLst>
                    <a:gd name="connsiteX0" fmla="*/ 258169 w 312713"/>
                    <a:gd name="connsiteY0" fmla="*/ 117705 h 209800"/>
                    <a:gd name="connsiteX1" fmla="*/ 312674 w 312713"/>
                    <a:gd name="connsiteY1" fmla="*/ 92277 h 209800"/>
                    <a:gd name="connsiteX2" fmla="*/ 0 w 312713"/>
                    <a:gd name="connsiteY2" fmla="*/ 39475 h 209800"/>
                    <a:gd name="connsiteX3" fmla="*/ 147942 w 312713"/>
                    <a:gd name="connsiteY3" fmla="*/ 206032 h 209800"/>
                    <a:gd name="connsiteX4" fmla="*/ 258047 w 312713"/>
                    <a:gd name="connsiteY4" fmla="*/ 117826 h 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713" h="209800">
                      <a:moveTo>
                        <a:pt x="258169" y="117705"/>
                      </a:moveTo>
                      <a:cubicBezTo>
                        <a:pt x="258169" y="117705"/>
                        <a:pt x="309754" y="123909"/>
                        <a:pt x="312674" y="92277"/>
                      </a:cubicBezTo>
                      <a:cubicBezTo>
                        <a:pt x="315715" y="60766"/>
                        <a:pt x="142345" y="-62113"/>
                        <a:pt x="0" y="39475"/>
                      </a:cubicBezTo>
                      <a:cubicBezTo>
                        <a:pt x="0" y="39475"/>
                        <a:pt x="43799" y="180361"/>
                        <a:pt x="147942" y="206032"/>
                      </a:cubicBezTo>
                      <a:cubicBezTo>
                        <a:pt x="252086" y="231703"/>
                        <a:pt x="258047" y="117826"/>
                        <a:pt x="258047" y="11782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0EEECEA-813B-1524-2772-B53A7CFE04E4}"/>
                    </a:ext>
                  </a:extLst>
                </p:cNvPr>
                <p:cNvSpPr/>
                <p:nvPr/>
              </p:nvSpPr>
              <p:spPr>
                <a:xfrm>
                  <a:off x="10599950" y="4851141"/>
                  <a:ext cx="238640" cy="91137"/>
                </a:xfrm>
                <a:custGeom>
                  <a:avLst/>
                  <a:gdLst>
                    <a:gd name="connsiteX0" fmla="*/ 235615 w 238640"/>
                    <a:gd name="connsiteY0" fmla="*/ 91137 h 91137"/>
                    <a:gd name="connsiteX1" fmla="*/ 233182 w 238640"/>
                    <a:gd name="connsiteY1" fmla="*/ 89921 h 91137"/>
                    <a:gd name="connsiteX2" fmla="*/ 4091 w 238640"/>
                    <a:gd name="connsiteY2" fmla="*/ 10840 h 91137"/>
                    <a:gd name="connsiteX3" fmla="*/ 197 w 238640"/>
                    <a:gd name="connsiteY3" fmla="*/ 9015 h 91137"/>
                    <a:gd name="connsiteX4" fmla="*/ 2022 w 238640"/>
                    <a:gd name="connsiteY4" fmla="*/ 5122 h 91137"/>
                    <a:gd name="connsiteX5" fmla="*/ 238048 w 238640"/>
                    <a:gd name="connsiteY5" fmla="*/ 86271 h 91137"/>
                    <a:gd name="connsiteX6" fmla="*/ 237440 w 238640"/>
                    <a:gd name="connsiteY6" fmla="*/ 90529 h 91137"/>
                    <a:gd name="connsiteX7" fmla="*/ 235615 w 238640"/>
                    <a:gd name="connsiteY7" fmla="*/ 91137 h 91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640" h="91137">
                      <a:moveTo>
                        <a:pt x="235615" y="91137"/>
                      </a:moveTo>
                      <a:cubicBezTo>
                        <a:pt x="234642" y="91137"/>
                        <a:pt x="233790" y="90651"/>
                        <a:pt x="233182" y="89921"/>
                      </a:cubicBezTo>
                      <a:cubicBezTo>
                        <a:pt x="181232" y="20086"/>
                        <a:pt x="49471" y="-5585"/>
                        <a:pt x="4091" y="10840"/>
                      </a:cubicBezTo>
                      <a:cubicBezTo>
                        <a:pt x="2509" y="11327"/>
                        <a:pt x="805" y="10597"/>
                        <a:pt x="197" y="9015"/>
                      </a:cubicBezTo>
                      <a:cubicBezTo>
                        <a:pt x="-411" y="7433"/>
                        <a:pt x="440" y="5730"/>
                        <a:pt x="2022" y="5122"/>
                      </a:cubicBezTo>
                      <a:cubicBezTo>
                        <a:pt x="48132" y="-11546"/>
                        <a:pt x="182570" y="11692"/>
                        <a:pt x="238048" y="86271"/>
                      </a:cubicBezTo>
                      <a:cubicBezTo>
                        <a:pt x="239022" y="87609"/>
                        <a:pt x="238779" y="89556"/>
                        <a:pt x="237440" y="90529"/>
                      </a:cubicBezTo>
                      <a:cubicBezTo>
                        <a:pt x="236953" y="90894"/>
                        <a:pt x="236223" y="91137"/>
                        <a:pt x="235615" y="91137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64A1370E-3835-037A-AEFF-F5052BB2AA85}"/>
                    </a:ext>
                  </a:extLst>
                </p:cNvPr>
                <p:cNvSpPr/>
                <p:nvPr/>
              </p:nvSpPr>
              <p:spPr>
                <a:xfrm>
                  <a:off x="10547934" y="5104988"/>
                  <a:ext cx="122123" cy="91201"/>
                </a:xfrm>
                <a:custGeom>
                  <a:avLst/>
                  <a:gdLst>
                    <a:gd name="connsiteX0" fmla="*/ 3061 w 122123"/>
                    <a:gd name="connsiteY0" fmla="*/ 91201 h 91201"/>
                    <a:gd name="connsiteX1" fmla="*/ 1479 w 122123"/>
                    <a:gd name="connsiteY1" fmla="*/ 90714 h 91201"/>
                    <a:gd name="connsiteX2" fmla="*/ 506 w 122123"/>
                    <a:gd name="connsiteY2" fmla="*/ 86578 h 91201"/>
                    <a:gd name="connsiteX3" fmla="*/ 118033 w 122123"/>
                    <a:gd name="connsiteY3" fmla="*/ 197 h 91201"/>
                    <a:gd name="connsiteX4" fmla="*/ 121926 w 122123"/>
                    <a:gd name="connsiteY4" fmla="*/ 2022 h 91201"/>
                    <a:gd name="connsiteX5" fmla="*/ 120101 w 122123"/>
                    <a:gd name="connsiteY5" fmla="*/ 5915 h 91201"/>
                    <a:gd name="connsiteX6" fmla="*/ 5616 w 122123"/>
                    <a:gd name="connsiteY6" fmla="*/ 89741 h 91201"/>
                    <a:gd name="connsiteX7" fmla="*/ 3061 w 122123"/>
                    <a:gd name="connsiteY7" fmla="*/ 91201 h 91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123" h="91201">
                      <a:moveTo>
                        <a:pt x="3061" y="91201"/>
                      </a:moveTo>
                      <a:cubicBezTo>
                        <a:pt x="3061" y="91201"/>
                        <a:pt x="1966" y="91079"/>
                        <a:pt x="1479" y="90714"/>
                      </a:cubicBezTo>
                      <a:cubicBezTo>
                        <a:pt x="20" y="89863"/>
                        <a:pt x="-467" y="87916"/>
                        <a:pt x="506" y="86578"/>
                      </a:cubicBezTo>
                      <a:cubicBezTo>
                        <a:pt x="29827" y="38521"/>
                        <a:pt x="86765" y="11877"/>
                        <a:pt x="118033" y="197"/>
                      </a:cubicBezTo>
                      <a:cubicBezTo>
                        <a:pt x="119614" y="-411"/>
                        <a:pt x="121318" y="441"/>
                        <a:pt x="121926" y="2022"/>
                      </a:cubicBezTo>
                      <a:cubicBezTo>
                        <a:pt x="122534" y="3604"/>
                        <a:pt x="121683" y="5307"/>
                        <a:pt x="120101" y="5915"/>
                      </a:cubicBezTo>
                      <a:cubicBezTo>
                        <a:pt x="89442" y="17230"/>
                        <a:pt x="33964" y="43266"/>
                        <a:pt x="5616" y="89741"/>
                      </a:cubicBezTo>
                      <a:cubicBezTo>
                        <a:pt x="5008" y="90714"/>
                        <a:pt x="4035" y="91201"/>
                        <a:pt x="3061" y="91201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7EC09F3C-B2EC-3756-7CF7-E4941FF08657}"/>
                    </a:ext>
                  </a:extLst>
                </p:cNvPr>
                <p:cNvSpPr/>
                <p:nvPr/>
              </p:nvSpPr>
              <p:spPr>
                <a:xfrm>
                  <a:off x="10497884" y="5292436"/>
                  <a:ext cx="167584" cy="155474"/>
                </a:xfrm>
                <a:custGeom>
                  <a:avLst/>
                  <a:gdLst>
                    <a:gd name="connsiteX0" fmla="*/ 3108 w 167584"/>
                    <a:gd name="connsiteY0" fmla="*/ 155474 h 155474"/>
                    <a:gd name="connsiteX1" fmla="*/ 1648 w 167584"/>
                    <a:gd name="connsiteY1" fmla="*/ 155109 h 155474"/>
                    <a:gd name="connsiteX2" fmla="*/ 309 w 167584"/>
                    <a:gd name="connsiteY2" fmla="*/ 150973 h 155474"/>
                    <a:gd name="connsiteX3" fmla="*/ 163338 w 167584"/>
                    <a:gd name="connsiteY3" fmla="*/ 232 h 155474"/>
                    <a:gd name="connsiteX4" fmla="*/ 167353 w 167584"/>
                    <a:gd name="connsiteY4" fmla="*/ 1814 h 155474"/>
                    <a:gd name="connsiteX5" fmla="*/ 165771 w 167584"/>
                    <a:gd name="connsiteY5" fmla="*/ 5829 h 155474"/>
                    <a:gd name="connsiteX6" fmla="*/ 5784 w 167584"/>
                    <a:gd name="connsiteY6" fmla="*/ 153771 h 155474"/>
                    <a:gd name="connsiteX7" fmla="*/ 3108 w 167584"/>
                    <a:gd name="connsiteY7" fmla="*/ 155352 h 155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584" h="155474">
                      <a:moveTo>
                        <a:pt x="3108" y="155474"/>
                      </a:moveTo>
                      <a:cubicBezTo>
                        <a:pt x="3108" y="155474"/>
                        <a:pt x="2134" y="155474"/>
                        <a:pt x="1648" y="155109"/>
                      </a:cubicBezTo>
                      <a:cubicBezTo>
                        <a:pt x="188" y="154379"/>
                        <a:pt x="-421" y="152554"/>
                        <a:pt x="309" y="150973"/>
                      </a:cubicBezTo>
                      <a:cubicBezTo>
                        <a:pt x="35470" y="83571"/>
                        <a:pt x="93381" y="30040"/>
                        <a:pt x="163338" y="232"/>
                      </a:cubicBezTo>
                      <a:cubicBezTo>
                        <a:pt x="164798" y="-376"/>
                        <a:pt x="166623" y="232"/>
                        <a:pt x="167353" y="1814"/>
                      </a:cubicBezTo>
                      <a:cubicBezTo>
                        <a:pt x="167961" y="3395"/>
                        <a:pt x="167353" y="5098"/>
                        <a:pt x="165771" y="5829"/>
                      </a:cubicBezTo>
                      <a:cubicBezTo>
                        <a:pt x="98126" y="34663"/>
                        <a:pt x="39728" y="88559"/>
                        <a:pt x="5784" y="153771"/>
                      </a:cubicBezTo>
                      <a:cubicBezTo>
                        <a:pt x="5297" y="154866"/>
                        <a:pt x="4203" y="155352"/>
                        <a:pt x="3108" y="15535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37C33BF0-B26E-452E-C624-DEDA70B4E026}"/>
                    </a:ext>
                  </a:extLst>
                </p:cNvPr>
                <p:cNvSpPr/>
                <p:nvPr/>
              </p:nvSpPr>
              <p:spPr>
                <a:xfrm>
                  <a:off x="10952318" y="4708914"/>
                  <a:ext cx="148608" cy="131046"/>
                </a:xfrm>
                <a:custGeom>
                  <a:avLst/>
                  <a:gdLst>
                    <a:gd name="connsiteX0" fmla="*/ 3085 w 148608"/>
                    <a:gd name="connsiteY0" fmla="*/ 131046 h 131046"/>
                    <a:gd name="connsiteX1" fmla="*/ 1746 w 148608"/>
                    <a:gd name="connsiteY1" fmla="*/ 130803 h 131046"/>
                    <a:gd name="connsiteX2" fmla="*/ 286 w 148608"/>
                    <a:gd name="connsiteY2" fmla="*/ 126788 h 131046"/>
                    <a:gd name="connsiteX3" fmla="*/ 144700 w 148608"/>
                    <a:gd name="connsiteY3" fmla="*/ 137 h 131046"/>
                    <a:gd name="connsiteX4" fmla="*/ 148472 w 148608"/>
                    <a:gd name="connsiteY4" fmla="*/ 2083 h 131046"/>
                    <a:gd name="connsiteX5" fmla="*/ 146525 w 148608"/>
                    <a:gd name="connsiteY5" fmla="*/ 5855 h 131046"/>
                    <a:gd name="connsiteX6" fmla="*/ 5761 w 148608"/>
                    <a:gd name="connsiteY6" fmla="*/ 129343 h 131046"/>
                    <a:gd name="connsiteX7" fmla="*/ 2963 w 148608"/>
                    <a:gd name="connsiteY7" fmla="*/ 131046 h 131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608" h="131046">
                      <a:moveTo>
                        <a:pt x="3085" y="131046"/>
                      </a:moveTo>
                      <a:cubicBezTo>
                        <a:pt x="3085" y="131046"/>
                        <a:pt x="2233" y="131046"/>
                        <a:pt x="1746" y="130803"/>
                      </a:cubicBezTo>
                      <a:cubicBezTo>
                        <a:pt x="286" y="130073"/>
                        <a:pt x="-444" y="128248"/>
                        <a:pt x="286" y="126788"/>
                      </a:cubicBezTo>
                      <a:cubicBezTo>
                        <a:pt x="28147" y="67295"/>
                        <a:pt x="82166" y="19968"/>
                        <a:pt x="144700" y="137"/>
                      </a:cubicBezTo>
                      <a:cubicBezTo>
                        <a:pt x="146282" y="-350"/>
                        <a:pt x="147985" y="502"/>
                        <a:pt x="148472" y="2083"/>
                      </a:cubicBezTo>
                      <a:cubicBezTo>
                        <a:pt x="148959" y="3665"/>
                        <a:pt x="148107" y="5368"/>
                        <a:pt x="146525" y="5855"/>
                      </a:cubicBezTo>
                      <a:cubicBezTo>
                        <a:pt x="85572" y="25199"/>
                        <a:pt x="32892" y="71309"/>
                        <a:pt x="5761" y="129343"/>
                      </a:cubicBezTo>
                      <a:cubicBezTo>
                        <a:pt x="5275" y="130438"/>
                        <a:pt x="4180" y="131046"/>
                        <a:pt x="2963" y="131046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" name="图形 8">
                <a:extLst>
                  <a:ext uri="{FF2B5EF4-FFF2-40B4-BE49-F238E27FC236}">
                    <a16:creationId xmlns:a16="http://schemas.microsoft.com/office/drawing/2014/main" id="{4EBEDA5D-61F9-5AC4-7F55-657858EA8A3C}"/>
                  </a:ext>
                </a:extLst>
              </p:cNvPr>
              <p:cNvGrpSpPr/>
              <p:nvPr/>
            </p:nvGrpSpPr>
            <p:grpSpPr>
              <a:xfrm>
                <a:off x="10698451" y="5709242"/>
                <a:ext cx="495168" cy="455141"/>
                <a:chOff x="10698451" y="5709242"/>
                <a:chExt cx="495168" cy="455141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81F830B5-75E5-A61A-BAB6-2055555DABE9}"/>
                    </a:ext>
                  </a:extLst>
                </p:cNvPr>
                <p:cNvSpPr/>
                <p:nvPr/>
              </p:nvSpPr>
              <p:spPr>
                <a:xfrm>
                  <a:off x="10718404" y="5754501"/>
                  <a:ext cx="455141" cy="409882"/>
                </a:xfrm>
                <a:custGeom>
                  <a:avLst/>
                  <a:gdLst>
                    <a:gd name="connsiteX0" fmla="*/ 414749 w 455141"/>
                    <a:gd name="connsiteY0" fmla="*/ 409882 h 409882"/>
                    <a:gd name="connsiteX1" fmla="*/ 40392 w 455141"/>
                    <a:gd name="connsiteY1" fmla="*/ 409882 h 409882"/>
                    <a:gd name="connsiteX2" fmla="*/ 0 w 455141"/>
                    <a:gd name="connsiteY2" fmla="*/ 0 h 409882"/>
                    <a:gd name="connsiteX3" fmla="*/ 455141 w 455141"/>
                    <a:gd name="connsiteY3" fmla="*/ 0 h 409882"/>
                    <a:gd name="connsiteX4" fmla="*/ 414749 w 455141"/>
                    <a:gd name="connsiteY4" fmla="*/ 409882 h 409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41" h="409882">
                      <a:moveTo>
                        <a:pt x="414749" y="409882"/>
                      </a:moveTo>
                      <a:lnTo>
                        <a:pt x="40392" y="409882"/>
                      </a:lnTo>
                      <a:lnTo>
                        <a:pt x="0" y="0"/>
                      </a:lnTo>
                      <a:lnTo>
                        <a:pt x="455141" y="0"/>
                      </a:lnTo>
                      <a:lnTo>
                        <a:pt x="414749" y="40988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5582154A-35C8-7C4A-7216-204F24C34057}"/>
                    </a:ext>
                  </a:extLst>
                </p:cNvPr>
                <p:cNvSpPr/>
                <p:nvPr/>
              </p:nvSpPr>
              <p:spPr>
                <a:xfrm>
                  <a:off x="10698451" y="5709242"/>
                  <a:ext cx="495168" cy="90395"/>
                </a:xfrm>
                <a:custGeom>
                  <a:avLst/>
                  <a:gdLst>
                    <a:gd name="connsiteX0" fmla="*/ 0 w 495168"/>
                    <a:gd name="connsiteY0" fmla="*/ 0 h 90395"/>
                    <a:gd name="connsiteX1" fmla="*/ 495168 w 495168"/>
                    <a:gd name="connsiteY1" fmla="*/ 0 h 90395"/>
                    <a:gd name="connsiteX2" fmla="*/ 495168 w 495168"/>
                    <a:gd name="connsiteY2" fmla="*/ 90396 h 90395"/>
                    <a:gd name="connsiteX3" fmla="*/ 0 w 495168"/>
                    <a:gd name="connsiteY3" fmla="*/ 90396 h 9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168" h="90395">
                      <a:moveTo>
                        <a:pt x="0" y="0"/>
                      </a:moveTo>
                      <a:lnTo>
                        <a:pt x="495168" y="0"/>
                      </a:lnTo>
                      <a:lnTo>
                        <a:pt x="495168" y="90396"/>
                      </a:lnTo>
                      <a:lnTo>
                        <a:pt x="0" y="9039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6A2AB63-7956-2FA9-7900-5AD87612D194}"/>
                    </a:ext>
                  </a:extLst>
                </p:cNvPr>
                <p:cNvSpPr/>
                <p:nvPr/>
              </p:nvSpPr>
              <p:spPr>
                <a:xfrm>
                  <a:off x="10723879" y="5798543"/>
                  <a:ext cx="446624" cy="60466"/>
                </a:xfrm>
                <a:custGeom>
                  <a:avLst/>
                  <a:gdLst>
                    <a:gd name="connsiteX0" fmla="*/ 0 w 446624"/>
                    <a:gd name="connsiteY0" fmla="*/ 0 h 60466"/>
                    <a:gd name="connsiteX1" fmla="*/ 5353 w 446624"/>
                    <a:gd name="connsiteY1" fmla="*/ 60467 h 60466"/>
                    <a:gd name="connsiteX2" fmla="*/ 440663 w 446624"/>
                    <a:gd name="connsiteY2" fmla="*/ 60467 h 60466"/>
                    <a:gd name="connsiteX3" fmla="*/ 446625 w 446624"/>
                    <a:gd name="connsiteY3" fmla="*/ 0 h 60466"/>
                    <a:gd name="connsiteX4" fmla="*/ 0 w 446624"/>
                    <a:gd name="connsiteY4" fmla="*/ 0 h 60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624" h="60466">
                      <a:moveTo>
                        <a:pt x="0" y="0"/>
                      </a:moveTo>
                      <a:lnTo>
                        <a:pt x="5353" y="60467"/>
                      </a:lnTo>
                      <a:lnTo>
                        <a:pt x="440663" y="60467"/>
                      </a:lnTo>
                      <a:lnTo>
                        <a:pt x="44662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" name="图形 8">
              <a:extLst>
                <a:ext uri="{FF2B5EF4-FFF2-40B4-BE49-F238E27FC236}">
                  <a16:creationId xmlns:a16="http://schemas.microsoft.com/office/drawing/2014/main" id="{DB432AC4-DF00-9CD1-2F00-C02D9337D3FF}"/>
                </a:ext>
              </a:extLst>
            </p:cNvPr>
            <p:cNvGrpSpPr/>
            <p:nvPr/>
          </p:nvGrpSpPr>
          <p:grpSpPr>
            <a:xfrm>
              <a:off x="7274855" y="1886713"/>
              <a:ext cx="2843871" cy="3250104"/>
              <a:chOff x="7274855" y="1886713"/>
              <a:chExt cx="2843871" cy="3250104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F8FE08D-DCA1-3D2F-651F-6F34301BE91E}"/>
                  </a:ext>
                </a:extLst>
              </p:cNvPr>
              <p:cNvSpPr/>
              <p:nvPr/>
            </p:nvSpPr>
            <p:spPr>
              <a:xfrm>
                <a:off x="7342134" y="2444659"/>
                <a:ext cx="2773064" cy="2040288"/>
              </a:xfrm>
              <a:custGeom>
                <a:avLst/>
                <a:gdLst>
                  <a:gd name="connsiteX0" fmla="*/ 0 w 2773064"/>
                  <a:gd name="connsiteY0" fmla="*/ 965761 h 2040288"/>
                  <a:gd name="connsiteX1" fmla="*/ 1386471 w 2773064"/>
                  <a:gd name="connsiteY1" fmla="*/ 0 h 2040288"/>
                  <a:gd name="connsiteX2" fmla="*/ 2773065 w 2773064"/>
                  <a:gd name="connsiteY2" fmla="*/ 965761 h 2040288"/>
                  <a:gd name="connsiteX3" fmla="*/ 1416035 w 2773064"/>
                  <a:gd name="connsiteY3" fmla="*/ 2040288 h 2040288"/>
                  <a:gd name="connsiteX4" fmla="*/ 0 w 2773064"/>
                  <a:gd name="connsiteY4" fmla="*/ 965761 h 204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3064" h="2040288">
                    <a:moveTo>
                      <a:pt x="0" y="965761"/>
                    </a:moveTo>
                    <a:lnTo>
                      <a:pt x="1386471" y="0"/>
                    </a:lnTo>
                    <a:lnTo>
                      <a:pt x="2773065" y="965761"/>
                    </a:lnTo>
                    <a:lnTo>
                      <a:pt x="1416035" y="2040288"/>
                    </a:lnTo>
                    <a:lnTo>
                      <a:pt x="0" y="965761"/>
                    </a:lnTo>
                    <a:close/>
                  </a:path>
                </a:pathLst>
              </a:custGeom>
              <a:solidFill>
                <a:srgbClr val="263238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EBFB693-EF3E-E096-D850-4DA671554FA6}"/>
                  </a:ext>
                </a:extLst>
              </p:cNvPr>
              <p:cNvSpPr/>
              <p:nvPr/>
            </p:nvSpPr>
            <p:spPr>
              <a:xfrm>
                <a:off x="7483628" y="1886713"/>
                <a:ext cx="2490197" cy="2426446"/>
              </a:xfrm>
              <a:custGeom>
                <a:avLst/>
                <a:gdLst>
                  <a:gd name="connsiteX0" fmla="*/ 0 w 2490197"/>
                  <a:gd name="connsiteY0" fmla="*/ 0 h 2426446"/>
                  <a:gd name="connsiteX1" fmla="*/ 2490198 w 2490197"/>
                  <a:gd name="connsiteY1" fmla="*/ 0 h 2426446"/>
                  <a:gd name="connsiteX2" fmla="*/ 2490198 w 2490197"/>
                  <a:gd name="connsiteY2" fmla="*/ 2426447 h 2426446"/>
                  <a:gd name="connsiteX3" fmla="*/ 0 w 2490197"/>
                  <a:gd name="connsiteY3" fmla="*/ 2426447 h 242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0197" h="2426446">
                    <a:moveTo>
                      <a:pt x="0" y="0"/>
                    </a:moveTo>
                    <a:lnTo>
                      <a:pt x="2490198" y="0"/>
                    </a:lnTo>
                    <a:lnTo>
                      <a:pt x="2490198" y="2426447"/>
                    </a:lnTo>
                    <a:lnTo>
                      <a:pt x="0" y="2426447"/>
                    </a:ln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045A13E-92DA-72EA-C948-A9042DBDF829}"/>
                  </a:ext>
                </a:extLst>
              </p:cNvPr>
              <p:cNvSpPr/>
              <p:nvPr/>
            </p:nvSpPr>
            <p:spPr>
              <a:xfrm>
                <a:off x="7483628" y="1886713"/>
                <a:ext cx="2490197" cy="2426446"/>
              </a:xfrm>
              <a:custGeom>
                <a:avLst/>
                <a:gdLst>
                  <a:gd name="connsiteX0" fmla="*/ 0 w 2490197"/>
                  <a:gd name="connsiteY0" fmla="*/ 0 h 2426446"/>
                  <a:gd name="connsiteX1" fmla="*/ 2490198 w 2490197"/>
                  <a:gd name="connsiteY1" fmla="*/ 0 h 2426446"/>
                  <a:gd name="connsiteX2" fmla="*/ 2490198 w 2490197"/>
                  <a:gd name="connsiteY2" fmla="*/ 2426447 h 2426446"/>
                  <a:gd name="connsiteX3" fmla="*/ 0 w 2490197"/>
                  <a:gd name="connsiteY3" fmla="*/ 2426447 h 242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0197" h="2426446">
                    <a:moveTo>
                      <a:pt x="0" y="0"/>
                    </a:moveTo>
                    <a:lnTo>
                      <a:pt x="2490198" y="0"/>
                    </a:lnTo>
                    <a:lnTo>
                      <a:pt x="2490198" y="2426447"/>
                    </a:lnTo>
                    <a:lnTo>
                      <a:pt x="0" y="2426447"/>
                    </a:ln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 w="12154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3A7DA4A-BDE8-2F07-00BC-0AC6281CEBAE}"/>
                  </a:ext>
                </a:extLst>
              </p:cNvPr>
              <p:cNvSpPr/>
              <p:nvPr/>
            </p:nvSpPr>
            <p:spPr>
              <a:xfrm>
                <a:off x="7460512" y="3439741"/>
                <a:ext cx="2513192" cy="966977"/>
              </a:xfrm>
              <a:custGeom>
                <a:avLst/>
                <a:gdLst>
                  <a:gd name="connsiteX0" fmla="*/ 23116 w 2513192"/>
                  <a:gd name="connsiteY0" fmla="*/ 0 h 966977"/>
                  <a:gd name="connsiteX1" fmla="*/ 1268093 w 2513192"/>
                  <a:gd name="connsiteY1" fmla="*/ 626929 h 966977"/>
                  <a:gd name="connsiteX2" fmla="*/ 2513192 w 2513192"/>
                  <a:gd name="connsiteY2" fmla="*/ 0 h 966977"/>
                  <a:gd name="connsiteX3" fmla="*/ 2479492 w 2513192"/>
                  <a:gd name="connsiteY3" fmla="*/ 455628 h 966977"/>
                  <a:gd name="connsiteX4" fmla="*/ 1176846 w 2513192"/>
                  <a:gd name="connsiteY4" fmla="*/ 966978 h 966977"/>
                  <a:gd name="connsiteX5" fmla="*/ 0 w 2513192"/>
                  <a:gd name="connsiteY5" fmla="*/ 131274 h 966977"/>
                  <a:gd name="connsiteX6" fmla="*/ 23116 w 2513192"/>
                  <a:gd name="connsiteY6" fmla="*/ 0 h 966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3192" h="966977">
                    <a:moveTo>
                      <a:pt x="23116" y="0"/>
                    </a:moveTo>
                    <a:lnTo>
                      <a:pt x="1268093" y="626929"/>
                    </a:lnTo>
                    <a:lnTo>
                      <a:pt x="2513192" y="0"/>
                    </a:lnTo>
                    <a:lnTo>
                      <a:pt x="2479492" y="455628"/>
                    </a:lnTo>
                    <a:lnTo>
                      <a:pt x="1176846" y="966978"/>
                    </a:lnTo>
                    <a:lnTo>
                      <a:pt x="0" y="131274"/>
                    </a:lnTo>
                    <a:lnTo>
                      <a:pt x="23116" y="0"/>
                    </a:lnTo>
                    <a:close/>
                  </a:path>
                </a:pathLst>
              </a:custGeom>
              <a:solidFill>
                <a:srgbClr val="263238">
                  <a:alpha val="2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9" name="图形 8">
                <a:extLst>
                  <a:ext uri="{FF2B5EF4-FFF2-40B4-BE49-F238E27FC236}">
                    <a16:creationId xmlns:a16="http://schemas.microsoft.com/office/drawing/2014/main" id="{017876C7-7D55-7954-1405-A040B9616705}"/>
                  </a:ext>
                </a:extLst>
              </p:cNvPr>
              <p:cNvGrpSpPr/>
              <p:nvPr/>
            </p:nvGrpSpPr>
            <p:grpSpPr>
              <a:xfrm>
                <a:off x="7743135" y="3480133"/>
                <a:ext cx="894222" cy="50855"/>
                <a:chOff x="7743135" y="3480133"/>
                <a:chExt cx="894222" cy="50855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40EFB4BD-9464-F07C-C194-68EDE975DE44}"/>
                    </a:ext>
                  </a:extLst>
                </p:cNvPr>
                <p:cNvSpPr/>
                <p:nvPr/>
              </p:nvSpPr>
              <p:spPr>
                <a:xfrm>
                  <a:off x="7743135" y="3480133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294A1F22-80FA-8BDD-4092-92526530BC44}"/>
                    </a:ext>
                  </a:extLst>
                </p:cNvPr>
                <p:cNvSpPr/>
                <p:nvPr/>
              </p:nvSpPr>
              <p:spPr>
                <a:xfrm>
                  <a:off x="7743135" y="3480133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" name="图形 8">
                <a:extLst>
                  <a:ext uri="{FF2B5EF4-FFF2-40B4-BE49-F238E27FC236}">
                    <a16:creationId xmlns:a16="http://schemas.microsoft.com/office/drawing/2014/main" id="{7BCA3B5E-B95A-F44E-8F5B-60D6CCC53098}"/>
                  </a:ext>
                </a:extLst>
              </p:cNvPr>
              <p:cNvGrpSpPr/>
              <p:nvPr/>
            </p:nvGrpSpPr>
            <p:grpSpPr>
              <a:xfrm>
                <a:off x="8698798" y="3480133"/>
                <a:ext cx="1143997" cy="50855"/>
                <a:chOff x="8698798" y="3480133"/>
                <a:chExt cx="1143997" cy="50855"/>
              </a:xfrm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72F14A04-B1EF-1430-F867-59E869E3CFB3}"/>
                    </a:ext>
                  </a:extLst>
                </p:cNvPr>
                <p:cNvSpPr/>
                <p:nvPr/>
              </p:nvSpPr>
              <p:spPr>
                <a:xfrm>
                  <a:off x="8698798" y="3480133"/>
                  <a:ext cx="1143997" cy="50855"/>
                </a:xfrm>
                <a:custGeom>
                  <a:avLst/>
                  <a:gdLst>
                    <a:gd name="connsiteX0" fmla="*/ 0 w 1143997"/>
                    <a:gd name="connsiteY0" fmla="*/ 0 h 50855"/>
                    <a:gd name="connsiteX1" fmla="*/ 1143997 w 1143997"/>
                    <a:gd name="connsiteY1" fmla="*/ 0 h 50855"/>
                    <a:gd name="connsiteX2" fmla="*/ 1143997 w 1143997"/>
                    <a:gd name="connsiteY2" fmla="*/ 50855 h 50855"/>
                    <a:gd name="connsiteX3" fmla="*/ 0 w 114399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997" h="50855">
                      <a:moveTo>
                        <a:pt x="0" y="0"/>
                      </a:moveTo>
                      <a:lnTo>
                        <a:pt x="1143997" y="0"/>
                      </a:lnTo>
                      <a:lnTo>
                        <a:pt x="114399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D212E7D3-EF25-3B20-B0F8-69D501D59B5E}"/>
                    </a:ext>
                  </a:extLst>
                </p:cNvPr>
                <p:cNvSpPr/>
                <p:nvPr/>
              </p:nvSpPr>
              <p:spPr>
                <a:xfrm>
                  <a:off x="8698798" y="3480133"/>
                  <a:ext cx="1143997" cy="50855"/>
                </a:xfrm>
                <a:custGeom>
                  <a:avLst/>
                  <a:gdLst>
                    <a:gd name="connsiteX0" fmla="*/ 0 w 1143997"/>
                    <a:gd name="connsiteY0" fmla="*/ 0 h 50855"/>
                    <a:gd name="connsiteX1" fmla="*/ 1143997 w 1143997"/>
                    <a:gd name="connsiteY1" fmla="*/ 0 h 50855"/>
                    <a:gd name="connsiteX2" fmla="*/ 1143997 w 1143997"/>
                    <a:gd name="connsiteY2" fmla="*/ 50855 h 50855"/>
                    <a:gd name="connsiteX3" fmla="*/ 0 w 114399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997" h="50855">
                      <a:moveTo>
                        <a:pt x="0" y="0"/>
                      </a:moveTo>
                      <a:lnTo>
                        <a:pt x="1143997" y="0"/>
                      </a:lnTo>
                      <a:lnTo>
                        <a:pt x="114399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5" name="图形 8">
                <a:extLst>
                  <a:ext uri="{FF2B5EF4-FFF2-40B4-BE49-F238E27FC236}">
                    <a16:creationId xmlns:a16="http://schemas.microsoft.com/office/drawing/2014/main" id="{0CC4F472-F3C9-D97B-78A8-5E556AE56E47}"/>
                  </a:ext>
                </a:extLst>
              </p:cNvPr>
              <p:cNvGrpSpPr/>
              <p:nvPr/>
            </p:nvGrpSpPr>
            <p:grpSpPr>
              <a:xfrm>
                <a:off x="7868205" y="3726257"/>
                <a:ext cx="1809006" cy="50855"/>
                <a:chOff x="7868205" y="3726257"/>
                <a:chExt cx="1809006" cy="50855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C4F09BEC-8557-0E13-936F-E92B48E2D09E}"/>
                    </a:ext>
                  </a:extLst>
                </p:cNvPr>
                <p:cNvSpPr/>
                <p:nvPr/>
              </p:nvSpPr>
              <p:spPr>
                <a:xfrm>
                  <a:off x="7868205" y="3726257"/>
                  <a:ext cx="1809006" cy="50855"/>
                </a:xfrm>
                <a:custGeom>
                  <a:avLst/>
                  <a:gdLst>
                    <a:gd name="connsiteX0" fmla="*/ 0 w 1809006"/>
                    <a:gd name="connsiteY0" fmla="*/ 0 h 50855"/>
                    <a:gd name="connsiteX1" fmla="*/ 1809007 w 1809006"/>
                    <a:gd name="connsiteY1" fmla="*/ 0 h 50855"/>
                    <a:gd name="connsiteX2" fmla="*/ 1809007 w 1809006"/>
                    <a:gd name="connsiteY2" fmla="*/ 50855 h 50855"/>
                    <a:gd name="connsiteX3" fmla="*/ 0 w 18090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9006" h="50855">
                      <a:moveTo>
                        <a:pt x="0" y="0"/>
                      </a:moveTo>
                      <a:lnTo>
                        <a:pt x="1809007" y="0"/>
                      </a:lnTo>
                      <a:lnTo>
                        <a:pt x="18090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38FDA1F2-3826-D7D5-ED0B-F45FC69E399C}"/>
                    </a:ext>
                  </a:extLst>
                </p:cNvPr>
                <p:cNvSpPr/>
                <p:nvPr/>
              </p:nvSpPr>
              <p:spPr>
                <a:xfrm>
                  <a:off x="7868205" y="3726257"/>
                  <a:ext cx="1809006" cy="50855"/>
                </a:xfrm>
                <a:custGeom>
                  <a:avLst/>
                  <a:gdLst>
                    <a:gd name="connsiteX0" fmla="*/ 0 w 1809006"/>
                    <a:gd name="connsiteY0" fmla="*/ 0 h 50855"/>
                    <a:gd name="connsiteX1" fmla="*/ 1809007 w 1809006"/>
                    <a:gd name="connsiteY1" fmla="*/ 0 h 50855"/>
                    <a:gd name="connsiteX2" fmla="*/ 1809007 w 1809006"/>
                    <a:gd name="connsiteY2" fmla="*/ 50855 h 50855"/>
                    <a:gd name="connsiteX3" fmla="*/ 0 w 18090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9006" h="50855">
                      <a:moveTo>
                        <a:pt x="0" y="0"/>
                      </a:moveTo>
                      <a:lnTo>
                        <a:pt x="1809007" y="0"/>
                      </a:lnTo>
                      <a:lnTo>
                        <a:pt x="18090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8" name="图形 8">
                <a:extLst>
                  <a:ext uri="{FF2B5EF4-FFF2-40B4-BE49-F238E27FC236}">
                    <a16:creationId xmlns:a16="http://schemas.microsoft.com/office/drawing/2014/main" id="{6B8A7DE1-1C92-BA18-87BA-F52F4679C738}"/>
                  </a:ext>
                </a:extLst>
              </p:cNvPr>
              <p:cNvGrpSpPr/>
              <p:nvPr/>
            </p:nvGrpSpPr>
            <p:grpSpPr>
              <a:xfrm>
                <a:off x="8054349" y="3849380"/>
                <a:ext cx="1434406" cy="50855"/>
                <a:chOff x="8054349" y="3849380"/>
                <a:chExt cx="1434406" cy="50855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54373605-BE0E-FBC4-53C1-1BF360A6F09F}"/>
                    </a:ext>
                  </a:extLst>
                </p:cNvPr>
                <p:cNvSpPr/>
                <p:nvPr/>
              </p:nvSpPr>
              <p:spPr>
                <a:xfrm>
                  <a:off x="8054349" y="3849380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B56A1313-631A-05E8-8877-B46806CDDEF1}"/>
                    </a:ext>
                  </a:extLst>
                </p:cNvPr>
                <p:cNvSpPr/>
                <p:nvPr/>
              </p:nvSpPr>
              <p:spPr>
                <a:xfrm>
                  <a:off x="8054349" y="3849380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1" name="图形 8">
                <a:extLst>
                  <a:ext uri="{FF2B5EF4-FFF2-40B4-BE49-F238E27FC236}">
                    <a16:creationId xmlns:a16="http://schemas.microsoft.com/office/drawing/2014/main" id="{B48B2449-C534-2E02-3A03-3F6A1943A8D2}"/>
                  </a:ext>
                </a:extLst>
              </p:cNvPr>
              <p:cNvGrpSpPr/>
              <p:nvPr/>
            </p:nvGrpSpPr>
            <p:grpSpPr>
              <a:xfrm>
                <a:off x="8066759" y="3974206"/>
                <a:ext cx="1434406" cy="50855"/>
                <a:chOff x="8066759" y="3974206"/>
                <a:chExt cx="1434406" cy="50855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D8EA6DB-4A64-CCF6-F32E-8D6EEFA1F2E7}"/>
                    </a:ext>
                  </a:extLst>
                </p:cNvPr>
                <p:cNvSpPr/>
                <p:nvPr/>
              </p:nvSpPr>
              <p:spPr>
                <a:xfrm>
                  <a:off x="8066759" y="3974206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7C6EE8D-5B78-DEFA-0088-97B2E73E616D}"/>
                    </a:ext>
                  </a:extLst>
                </p:cNvPr>
                <p:cNvSpPr/>
                <p:nvPr/>
              </p:nvSpPr>
              <p:spPr>
                <a:xfrm>
                  <a:off x="8066759" y="3974206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4" name="图形 8">
                <a:extLst>
                  <a:ext uri="{FF2B5EF4-FFF2-40B4-BE49-F238E27FC236}">
                    <a16:creationId xmlns:a16="http://schemas.microsoft.com/office/drawing/2014/main" id="{E51E76AE-939D-6A01-6DB8-7333779DB25F}"/>
                  </a:ext>
                </a:extLst>
              </p:cNvPr>
              <p:cNvGrpSpPr/>
              <p:nvPr/>
            </p:nvGrpSpPr>
            <p:grpSpPr>
              <a:xfrm>
                <a:off x="7743135" y="3603134"/>
                <a:ext cx="1312500" cy="50855"/>
                <a:chOff x="7743135" y="3603134"/>
                <a:chExt cx="1312500" cy="50855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08EFA39B-EC98-2103-528A-03D3355A31E5}"/>
                    </a:ext>
                  </a:extLst>
                </p:cNvPr>
                <p:cNvSpPr/>
                <p:nvPr/>
              </p:nvSpPr>
              <p:spPr>
                <a:xfrm>
                  <a:off x="7743135" y="3603134"/>
                  <a:ext cx="1312500" cy="50855"/>
                </a:xfrm>
                <a:custGeom>
                  <a:avLst/>
                  <a:gdLst>
                    <a:gd name="connsiteX0" fmla="*/ 0 w 1312500"/>
                    <a:gd name="connsiteY0" fmla="*/ 0 h 50855"/>
                    <a:gd name="connsiteX1" fmla="*/ 1312500 w 1312500"/>
                    <a:gd name="connsiteY1" fmla="*/ 0 h 50855"/>
                    <a:gd name="connsiteX2" fmla="*/ 1312500 w 1312500"/>
                    <a:gd name="connsiteY2" fmla="*/ 50855 h 50855"/>
                    <a:gd name="connsiteX3" fmla="*/ 0 w 131250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2500" h="50855">
                      <a:moveTo>
                        <a:pt x="0" y="0"/>
                      </a:moveTo>
                      <a:lnTo>
                        <a:pt x="1312500" y="0"/>
                      </a:lnTo>
                      <a:lnTo>
                        <a:pt x="1312500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08718294-FF21-C0B8-29D7-AD07B9CC81EB}"/>
                    </a:ext>
                  </a:extLst>
                </p:cNvPr>
                <p:cNvSpPr/>
                <p:nvPr/>
              </p:nvSpPr>
              <p:spPr>
                <a:xfrm>
                  <a:off x="7743135" y="3603134"/>
                  <a:ext cx="1312500" cy="50855"/>
                </a:xfrm>
                <a:custGeom>
                  <a:avLst/>
                  <a:gdLst>
                    <a:gd name="connsiteX0" fmla="*/ 0 w 1312500"/>
                    <a:gd name="connsiteY0" fmla="*/ 0 h 50855"/>
                    <a:gd name="connsiteX1" fmla="*/ 1312500 w 1312500"/>
                    <a:gd name="connsiteY1" fmla="*/ 0 h 50855"/>
                    <a:gd name="connsiteX2" fmla="*/ 1312500 w 1312500"/>
                    <a:gd name="connsiteY2" fmla="*/ 50855 h 50855"/>
                    <a:gd name="connsiteX3" fmla="*/ 0 w 131250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2500" h="50855">
                      <a:moveTo>
                        <a:pt x="0" y="0"/>
                      </a:moveTo>
                      <a:lnTo>
                        <a:pt x="1312500" y="0"/>
                      </a:lnTo>
                      <a:lnTo>
                        <a:pt x="1312500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7" name="图形 8">
                <a:extLst>
                  <a:ext uri="{FF2B5EF4-FFF2-40B4-BE49-F238E27FC236}">
                    <a16:creationId xmlns:a16="http://schemas.microsoft.com/office/drawing/2014/main" id="{37865AAB-5683-85F8-68CC-549C03EBA015}"/>
                  </a:ext>
                </a:extLst>
              </p:cNvPr>
              <p:cNvGrpSpPr/>
              <p:nvPr/>
            </p:nvGrpSpPr>
            <p:grpSpPr>
              <a:xfrm>
                <a:off x="9105152" y="3603134"/>
                <a:ext cx="571937" cy="50855"/>
                <a:chOff x="9105152" y="3603134"/>
                <a:chExt cx="571937" cy="50855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A705A9D2-436B-CAE3-88A6-BF5732A25517}"/>
                    </a:ext>
                  </a:extLst>
                </p:cNvPr>
                <p:cNvSpPr/>
                <p:nvPr/>
              </p:nvSpPr>
              <p:spPr>
                <a:xfrm>
                  <a:off x="9105152" y="3603134"/>
                  <a:ext cx="571937" cy="50855"/>
                </a:xfrm>
                <a:custGeom>
                  <a:avLst/>
                  <a:gdLst>
                    <a:gd name="connsiteX0" fmla="*/ 0 w 571937"/>
                    <a:gd name="connsiteY0" fmla="*/ 0 h 50855"/>
                    <a:gd name="connsiteX1" fmla="*/ 571938 w 571937"/>
                    <a:gd name="connsiteY1" fmla="*/ 0 h 50855"/>
                    <a:gd name="connsiteX2" fmla="*/ 571938 w 571937"/>
                    <a:gd name="connsiteY2" fmla="*/ 50855 h 50855"/>
                    <a:gd name="connsiteX3" fmla="*/ 0 w 5719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937" h="50855">
                      <a:moveTo>
                        <a:pt x="0" y="0"/>
                      </a:moveTo>
                      <a:lnTo>
                        <a:pt x="571938" y="0"/>
                      </a:lnTo>
                      <a:lnTo>
                        <a:pt x="571938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F0829DB-848C-070A-E290-68EE6EDB82BD}"/>
                    </a:ext>
                  </a:extLst>
                </p:cNvPr>
                <p:cNvSpPr/>
                <p:nvPr/>
              </p:nvSpPr>
              <p:spPr>
                <a:xfrm>
                  <a:off x="9105152" y="3603134"/>
                  <a:ext cx="571937" cy="50855"/>
                </a:xfrm>
                <a:custGeom>
                  <a:avLst/>
                  <a:gdLst>
                    <a:gd name="connsiteX0" fmla="*/ 0 w 571937"/>
                    <a:gd name="connsiteY0" fmla="*/ 0 h 50855"/>
                    <a:gd name="connsiteX1" fmla="*/ 571938 w 571937"/>
                    <a:gd name="connsiteY1" fmla="*/ 0 h 50855"/>
                    <a:gd name="connsiteX2" fmla="*/ 571938 w 571937"/>
                    <a:gd name="connsiteY2" fmla="*/ 50855 h 50855"/>
                    <a:gd name="connsiteX3" fmla="*/ 0 w 5719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937" h="50855">
                      <a:moveTo>
                        <a:pt x="0" y="0"/>
                      </a:moveTo>
                      <a:lnTo>
                        <a:pt x="571938" y="0"/>
                      </a:lnTo>
                      <a:lnTo>
                        <a:pt x="571938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8133EA-3B19-ED7E-45C8-0AC50CF53B06}"/>
                  </a:ext>
                </a:extLst>
              </p:cNvPr>
              <p:cNvSpPr/>
              <p:nvPr/>
            </p:nvSpPr>
            <p:spPr>
              <a:xfrm>
                <a:off x="7342134" y="3410420"/>
                <a:ext cx="2773064" cy="1721531"/>
              </a:xfrm>
              <a:custGeom>
                <a:avLst/>
                <a:gdLst>
                  <a:gd name="connsiteX0" fmla="*/ 0 w 2773064"/>
                  <a:gd name="connsiteY0" fmla="*/ 1721531 h 1721531"/>
                  <a:gd name="connsiteX1" fmla="*/ 0 w 2773064"/>
                  <a:gd name="connsiteY1" fmla="*/ 0 h 1721531"/>
                  <a:gd name="connsiteX2" fmla="*/ 1379780 w 2773064"/>
                  <a:gd name="connsiteY2" fmla="*/ 736791 h 1721531"/>
                  <a:gd name="connsiteX3" fmla="*/ 2773065 w 2773064"/>
                  <a:gd name="connsiteY3" fmla="*/ 0 h 1721531"/>
                  <a:gd name="connsiteX4" fmla="*/ 2773065 w 2773064"/>
                  <a:gd name="connsiteY4" fmla="*/ 1721531 h 1721531"/>
                  <a:gd name="connsiteX5" fmla="*/ 0 w 2773064"/>
                  <a:gd name="connsiteY5" fmla="*/ 1721531 h 172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3064" h="1721531">
                    <a:moveTo>
                      <a:pt x="0" y="1721531"/>
                    </a:moveTo>
                    <a:lnTo>
                      <a:pt x="0" y="0"/>
                    </a:lnTo>
                    <a:lnTo>
                      <a:pt x="1379780" y="736791"/>
                    </a:lnTo>
                    <a:lnTo>
                      <a:pt x="2773065" y="0"/>
                    </a:lnTo>
                    <a:lnTo>
                      <a:pt x="2773065" y="1721531"/>
                    </a:lnTo>
                    <a:lnTo>
                      <a:pt x="0" y="1721531"/>
                    </a:ln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1" name="图形 8">
                <a:extLst>
                  <a:ext uri="{FF2B5EF4-FFF2-40B4-BE49-F238E27FC236}">
                    <a16:creationId xmlns:a16="http://schemas.microsoft.com/office/drawing/2014/main" id="{AF25DF51-B9AD-0214-BA74-832A04FEBF5A}"/>
                  </a:ext>
                </a:extLst>
              </p:cNvPr>
              <p:cNvGrpSpPr/>
              <p:nvPr/>
            </p:nvGrpSpPr>
            <p:grpSpPr>
              <a:xfrm>
                <a:off x="7274855" y="3724341"/>
                <a:ext cx="19222" cy="1140286"/>
                <a:chOff x="7274855" y="3724341"/>
                <a:chExt cx="19222" cy="1140286"/>
              </a:xfrm>
              <a:solidFill>
                <a:srgbClr val="407BFF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C02F2D05-5F66-7F9E-4FAE-E5C5D26505FF}"/>
                    </a:ext>
                  </a:extLst>
                </p:cNvPr>
                <p:cNvSpPr/>
                <p:nvPr/>
              </p:nvSpPr>
              <p:spPr>
                <a:xfrm>
                  <a:off x="7274855" y="3836149"/>
                  <a:ext cx="18249" cy="1028477"/>
                </a:xfrm>
                <a:custGeom>
                  <a:avLst/>
                  <a:gdLst>
                    <a:gd name="connsiteX0" fmla="*/ 0 w 18249"/>
                    <a:gd name="connsiteY0" fmla="*/ 8851 h 1028477"/>
                    <a:gd name="connsiteX1" fmla="*/ 0 w 18249"/>
                    <a:gd name="connsiteY1" fmla="*/ 1019627 h 1028477"/>
                    <a:gd name="connsiteX2" fmla="*/ 18249 w 18249"/>
                    <a:gd name="connsiteY2" fmla="*/ 1019627 h 1028477"/>
                    <a:gd name="connsiteX3" fmla="*/ 18249 w 18249"/>
                    <a:gd name="connsiteY3" fmla="*/ 8851 h 1028477"/>
                    <a:gd name="connsiteX4" fmla="*/ 0 w 18249"/>
                    <a:gd name="connsiteY4" fmla="*/ 8851 h 1028477"/>
                    <a:gd name="connsiteX5" fmla="*/ 0 w 18249"/>
                    <a:gd name="connsiteY5" fmla="*/ 8851 h 1028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49" h="1028477">
                      <a:moveTo>
                        <a:pt x="0" y="8851"/>
                      </a:moveTo>
                      <a:lnTo>
                        <a:pt x="0" y="1019627"/>
                      </a:lnTo>
                      <a:cubicBezTo>
                        <a:pt x="0" y="1031428"/>
                        <a:pt x="18249" y="1031428"/>
                        <a:pt x="18249" y="1019627"/>
                      </a:cubicBezTo>
                      <a:lnTo>
                        <a:pt x="18249" y="8851"/>
                      </a:lnTo>
                      <a:cubicBezTo>
                        <a:pt x="18249" y="-2950"/>
                        <a:pt x="0" y="-2950"/>
                        <a:pt x="0" y="8851"/>
                      </a:cubicBezTo>
                      <a:lnTo>
                        <a:pt x="0" y="8851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A243923-8EDB-5DB7-9CA8-A14B626ED554}"/>
                    </a:ext>
                  </a:extLst>
                </p:cNvPr>
                <p:cNvSpPr/>
                <p:nvPr/>
              </p:nvSpPr>
              <p:spPr>
                <a:xfrm>
                  <a:off x="7275828" y="3724341"/>
                  <a:ext cx="18249" cy="90213"/>
                </a:xfrm>
                <a:custGeom>
                  <a:avLst/>
                  <a:gdLst>
                    <a:gd name="connsiteX0" fmla="*/ 18249 w 18249"/>
                    <a:gd name="connsiteY0" fmla="*/ 81362 h 90213"/>
                    <a:gd name="connsiteX1" fmla="*/ 18249 w 18249"/>
                    <a:gd name="connsiteY1" fmla="*/ 8851 h 90213"/>
                    <a:gd name="connsiteX2" fmla="*/ 0 w 18249"/>
                    <a:gd name="connsiteY2" fmla="*/ 8851 h 90213"/>
                    <a:gd name="connsiteX3" fmla="*/ 0 w 18249"/>
                    <a:gd name="connsiteY3" fmla="*/ 81362 h 90213"/>
                    <a:gd name="connsiteX4" fmla="*/ 18249 w 18249"/>
                    <a:gd name="connsiteY4" fmla="*/ 81362 h 90213"/>
                    <a:gd name="connsiteX5" fmla="*/ 18249 w 18249"/>
                    <a:gd name="connsiteY5" fmla="*/ 81362 h 90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49" h="90213">
                      <a:moveTo>
                        <a:pt x="18249" y="81362"/>
                      </a:moveTo>
                      <a:lnTo>
                        <a:pt x="18249" y="8851"/>
                      </a:lnTo>
                      <a:cubicBezTo>
                        <a:pt x="18249" y="-2950"/>
                        <a:pt x="0" y="-2950"/>
                        <a:pt x="0" y="8851"/>
                      </a:cubicBezTo>
                      <a:lnTo>
                        <a:pt x="0" y="81362"/>
                      </a:lnTo>
                      <a:cubicBezTo>
                        <a:pt x="0" y="93163"/>
                        <a:pt x="18249" y="93163"/>
                        <a:pt x="18249" y="81362"/>
                      </a:cubicBezTo>
                      <a:lnTo>
                        <a:pt x="18249" y="81362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90A6738-698A-91E6-89BC-C9185F430385}"/>
                  </a:ext>
                </a:extLst>
              </p:cNvPr>
              <p:cNvSpPr/>
              <p:nvPr/>
            </p:nvSpPr>
            <p:spPr>
              <a:xfrm>
                <a:off x="7338606" y="4139790"/>
                <a:ext cx="2780120" cy="997027"/>
              </a:xfrm>
              <a:custGeom>
                <a:avLst/>
                <a:gdLst>
                  <a:gd name="connsiteX0" fmla="*/ 2773065 w 2780120"/>
                  <a:gd name="connsiteY0" fmla="*/ 997028 h 997027"/>
                  <a:gd name="connsiteX1" fmla="*/ 1383430 w 2780120"/>
                  <a:gd name="connsiteY1" fmla="*/ 14964 h 997027"/>
                  <a:gd name="connsiteX2" fmla="*/ 7056 w 2780120"/>
                  <a:gd name="connsiteY2" fmla="*/ 997028 h 997027"/>
                  <a:gd name="connsiteX3" fmla="*/ 0 w 2780120"/>
                  <a:gd name="connsiteY3" fmla="*/ 987173 h 997027"/>
                  <a:gd name="connsiteX4" fmla="*/ 1383308 w 2780120"/>
                  <a:gd name="connsiteY4" fmla="*/ 0 h 997027"/>
                  <a:gd name="connsiteX5" fmla="*/ 2780121 w 2780120"/>
                  <a:gd name="connsiteY5" fmla="*/ 987173 h 997027"/>
                  <a:gd name="connsiteX6" fmla="*/ 2773065 w 2780120"/>
                  <a:gd name="connsiteY6" fmla="*/ 997028 h 99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120" h="997027">
                    <a:moveTo>
                      <a:pt x="2773065" y="997028"/>
                    </a:moveTo>
                    <a:lnTo>
                      <a:pt x="1383430" y="14964"/>
                    </a:lnTo>
                    <a:lnTo>
                      <a:pt x="7056" y="997028"/>
                    </a:lnTo>
                    <a:lnTo>
                      <a:pt x="0" y="987173"/>
                    </a:lnTo>
                    <a:lnTo>
                      <a:pt x="1383308" y="0"/>
                    </a:lnTo>
                    <a:lnTo>
                      <a:pt x="2780121" y="987173"/>
                    </a:lnTo>
                    <a:lnTo>
                      <a:pt x="2773065" y="997028"/>
                    </a:lnTo>
                    <a:close/>
                  </a:path>
                </a:pathLst>
              </a:custGeom>
              <a:solidFill>
                <a:srgbClr val="263238">
                  <a:alpha val="2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BFAB515-0092-6FDF-8A2B-BFE07CC479B1}"/>
                  </a:ext>
                </a:extLst>
              </p:cNvPr>
              <p:cNvSpPr/>
              <p:nvPr/>
            </p:nvSpPr>
            <p:spPr>
              <a:xfrm rot="-3395400">
                <a:off x="7790555" y="2150783"/>
                <a:ext cx="290287" cy="290287"/>
              </a:xfrm>
              <a:custGeom>
                <a:avLst/>
                <a:gdLst>
                  <a:gd name="connsiteX0" fmla="*/ 290288 w 290287"/>
                  <a:gd name="connsiteY0" fmla="*/ 145144 h 290287"/>
                  <a:gd name="connsiteX1" fmla="*/ 145144 w 290287"/>
                  <a:gd name="connsiteY1" fmla="*/ 290288 h 290287"/>
                  <a:gd name="connsiteX2" fmla="*/ 0 w 290287"/>
                  <a:gd name="connsiteY2" fmla="*/ 145144 h 290287"/>
                  <a:gd name="connsiteX3" fmla="*/ 145144 w 290287"/>
                  <a:gd name="connsiteY3" fmla="*/ 0 h 290287"/>
                  <a:gd name="connsiteX4" fmla="*/ 290288 w 290287"/>
                  <a:gd name="connsiteY4" fmla="*/ 145144 h 2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87" h="290287">
                    <a:moveTo>
                      <a:pt x="290288" y="145144"/>
                    </a:moveTo>
                    <a:cubicBezTo>
                      <a:pt x="290288" y="225305"/>
                      <a:pt x="225305" y="290288"/>
                      <a:pt x="145144" y="290288"/>
                    </a:cubicBezTo>
                    <a:cubicBezTo>
                      <a:pt x="64983" y="290288"/>
                      <a:pt x="0" y="225305"/>
                      <a:pt x="0" y="145144"/>
                    </a:cubicBezTo>
                    <a:cubicBezTo>
                      <a:pt x="0" y="64983"/>
                      <a:pt x="64983" y="0"/>
                      <a:pt x="145144" y="0"/>
                    </a:cubicBezTo>
                    <a:cubicBezTo>
                      <a:pt x="225305" y="0"/>
                      <a:pt x="290288" y="64983"/>
                      <a:pt x="290288" y="145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83AC002-11F6-CD8D-DB07-F050DE2F6A16}"/>
                  </a:ext>
                </a:extLst>
              </p:cNvPr>
              <p:cNvSpPr/>
              <p:nvPr/>
            </p:nvSpPr>
            <p:spPr>
              <a:xfrm>
                <a:off x="8220176" y="2214108"/>
                <a:ext cx="482272" cy="50855"/>
              </a:xfrm>
              <a:custGeom>
                <a:avLst/>
                <a:gdLst>
                  <a:gd name="connsiteX0" fmla="*/ 0 w 482272"/>
                  <a:gd name="connsiteY0" fmla="*/ 0 h 50855"/>
                  <a:gd name="connsiteX1" fmla="*/ 482272 w 482272"/>
                  <a:gd name="connsiteY1" fmla="*/ 0 h 50855"/>
                  <a:gd name="connsiteX2" fmla="*/ 482272 w 482272"/>
                  <a:gd name="connsiteY2" fmla="*/ 50855 h 50855"/>
                  <a:gd name="connsiteX3" fmla="*/ 0 w 482272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272" h="50855">
                    <a:moveTo>
                      <a:pt x="0" y="0"/>
                    </a:moveTo>
                    <a:lnTo>
                      <a:pt x="482272" y="0"/>
                    </a:lnTo>
                    <a:lnTo>
                      <a:pt x="482272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C3DB461-6893-186E-D267-1F361EB31D5C}"/>
                  </a:ext>
                </a:extLst>
              </p:cNvPr>
              <p:cNvSpPr/>
              <p:nvPr/>
            </p:nvSpPr>
            <p:spPr>
              <a:xfrm>
                <a:off x="8217499" y="2313263"/>
                <a:ext cx="1334034" cy="50855"/>
              </a:xfrm>
              <a:custGeom>
                <a:avLst/>
                <a:gdLst>
                  <a:gd name="connsiteX0" fmla="*/ 0 w 1334034"/>
                  <a:gd name="connsiteY0" fmla="*/ 0 h 50855"/>
                  <a:gd name="connsiteX1" fmla="*/ 1334035 w 1334034"/>
                  <a:gd name="connsiteY1" fmla="*/ 0 h 50855"/>
                  <a:gd name="connsiteX2" fmla="*/ 1334035 w 1334034"/>
                  <a:gd name="connsiteY2" fmla="*/ 50855 h 50855"/>
                  <a:gd name="connsiteX3" fmla="*/ 0 w 133403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4034" h="50855">
                    <a:moveTo>
                      <a:pt x="0" y="0"/>
                    </a:moveTo>
                    <a:lnTo>
                      <a:pt x="1334035" y="0"/>
                    </a:lnTo>
                    <a:lnTo>
                      <a:pt x="1334035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263238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8143CB7-2273-0FCE-512B-EB3A94885E5D}"/>
                  </a:ext>
                </a:extLst>
              </p:cNvPr>
              <p:cNvSpPr/>
              <p:nvPr/>
            </p:nvSpPr>
            <p:spPr>
              <a:xfrm>
                <a:off x="8217499" y="2313263"/>
                <a:ext cx="1334034" cy="50855"/>
              </a:xfrm>
              <a:custGeom>
                <a:avLst/>
                <a:gdLst>
                  <a:gd name="connsiteX0" fmla="*/ 0 w 1334034"/>
                  <a:gd name="connsiteY0" fmla="*/ 0 h 50855"/>
                  <a:gd name="connsiteX1" fmla="*/ 1334035 w 1334034"/>
                  <a:gd name="connsiteY1" fmla="*/ 0 h 50855"/>
                  <a:gd name="connsiteX2" fmla="*/ 1334035 w 1334034"/>
                  <a:gd name="connsiteY2" fmla="*/ 50855 h 50855"/>
                  <a:gd name="connsiteX3" fmla="*/ 0 w 133403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4034" h="50855">
                    <a:moveTo>
                      <a:pt x="0" y="0"/>
                    </a:moveTo>
                    <a:lnTo>
                      <a:pt x="1334035" y="0"/>
                    </a:lnTo>
                    <a:lnTo>
                      <a:pt x="1334035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F3D94B5-5D5E-99EC-882D-9FA974796AA3}"/>
                  </a:ext>
                </a:extLst>
              </p:cNvPr>
              <p:cNvSpPr/>
              <p:nvPr/>
            </p:nvSpPr>
            <p:spPr>
              <a:xfrm>
                <a:off x="7739729" y="2635427"/>
                <a:ext cx="680704" cy="50855"/>
              </a:xfrm>
              <a:custGeom>
                <a:avLst/>
                <a:gdLst>
                  <a:gd name="connsiteX0" fmla="*/ 0 w 680704"/>
                  <a:gd name="connsiteY0" fmla="*/ 0 h 50855"/>
                  <a:gd name="connsiteX1" fmla="*/ 680704 w 680704"/>
                  <a:gd name="connsiteY1" fmla="*/ 0 h 50855"/>
                  <a:gd name="connsiteX2" fmla="*/ 680704 w 680704"/>
                  <a:gd name="connsiteY2" fmla="*/ 50855 h 50855"/>
                  <a:gd name="connsiteX3" fmla="*/ 0 w 68070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704" h="50855">
                    <a:moveTo>
                      <a:pt x="0" y="0"/>
                    </a:moveTo>
                    <a:lnTo>
                      <a:pt x="680704" y="0"/>
                    </a:lnTo>
                    <a:lnTo>
                      <a:pt x="680704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263238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6CE68D0-8AD5-ADC4-8C6E-A80E427DE5C5}"/>
                  </a:ext>
                </a:extLst>
              </p:cNvPr>
              <p:cNvSpPr/>
              <p:nvPr/>
            </p:nvSpPr>
            <p:spPr>
              <a:xfrm>
                <a:off x="7739729" y="2635427"/>
                <a:ext cx="680704" cy="50855"/>
              </a:xfrm>
              <a:custGeom>
                <a:avLst/>
                <a:gdLst>
                  <a:gd name="connsiteX0" fmla="*/ 0 w 680704"/>
                  <a:gd name="connsiteY0" fmla="*/ 0 h 50855"/>
                  <a:gd name="connsiteX1" fmla="*/ 680704 w 680704"/>
                  <a:gd name="connsiteY1" fmla="*/ 0 h 50855"/>
                  <a:gd name="connsiteX2" fmla="*/ 680704 w 680704"/>
                  <a:gd name="connsiteY2" fmla="*/ 50855 h 50855"/>
                  <a:gd name="connsiteX3" fmla="*/ 0 w 68070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704" h="50855">
                    <a:moveTo>
                      <a:pt x="0" y="0"/>
                    </a:moveTo>
                    <a:lnTo>
                      <a:pt x="680704" y="0"/>
                    </a:lnTo>
                    <a:lnTo>
                      <a:pt x="680704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1" name="图形 8">
                <a:extLst>
                  <a:ext uri="{FF2B5EF4-FFF2-40B4-BE49-F238E27FC236}">
                    <a16:creationId xmlns:a16="http://schemas.microsoft.com/office/drawing/2014/main" id="{80524B28-13EF-44BF-9C88-7AD33AC163C3}"/>
                  </a:ext>
                </a:extLst>
              </p:cNvPr>
              <p:cNvGrpSpPr/>
              <p:nvPr/>
            </p:nvGrpSpPr>
            <p:grpSpPr>
              <a:xfrm>
                <a:off x="7733767" y="2773028"/>
                <a:ext cx="1021360" cy="50855"/>
                <a:chOff x="7733767" y="2773028"/>
                <a:chExt cx="1021360" cy="50855"/>
              </a:xfrm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027DAA0C-1B80-AF17-8D0C-5EB9C1D8A8FA}"/>
                    </a:ext>
                  </a:extLst>
                </p:cNvPr>
                <p:cNvSpPr/>
                <p:nvPr/>
              </p:nvSpPr>
              <p:spPr>
                <a:xfrm>
                  <a:off x="7733767" y="2773028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4CC94FB3-8D1D-21C0-9B3B-4353179FF9FA}"/>
                    </a:ext>
                  </a:extLst>
                </p:cNvPr>
                <p:cNvSpPr/>
                <p:nvPr/>
              </p:nvSpPr>
              <p:spPr>
                <a:xfrm>
                  <a:off x="7733767" y="2773028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4" name="图形 8">
                <a:extLst>
                  <a:ext uri="{FF2B5EF4-FFF2-40B4-BE49-F238E27FC236}">
                    <a16:creationId xmlns:a16="http://schemas.microsoft.com/office/drawing/2014/main" id="{1E46C0E5-B515-00BE-09B0-F614613394D1}"/>
                  </a:ext>
                </a:extLst>
              </p:cNvPr>
              <p:cNvGrpSpPr/>
              <p:nvPr/>
            </p:nvGrpSpPr>
            <p:grpSpPr>
              <a:xfrm>
                <a:off x="8732985" y="2891649"/>
                <a:ext cx="1021360" cy="50855"/>
                <a:chOff x="8732985" y="2891649"/>
                <a:chExt cx="1021360" cy="50855"/>
              </a:xfrm>
            </p:grpSpPr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41D50B2B-9C92-D7ED-B9E6-1FE48142DD87}"/>
                    </a:ext>
                  </a:extLst>
                </p:cNvPr>
                <p:cNvSpPr/>
                <p:nvPr/>
              </p:nvSpPr>
              <p:spPr>
                <a:xfrm>
                  <a:off x="8732985" y="2891649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E45B6200-795B-8B5A-8D70-65356798A6AE}"/>
                    </a:ext>
                  </a:extLst>
                </p:cNvPr>
                <p:cNvSpPr/>
                <p:nvPr/>
              </p:nvSpPr>
              <p:spPr>
                <a:xfrm>
                  <a:off x="8732985" y="2891649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7" name="图形 8">
                <a:extLst>
                  <a:ext uri="{FF2B5EF4-FFF2-40B4-BE49-F238E27FC236}">
                    <a16:creationId xmlns:a16="http://schemas.microsoft.com/office/drawing/2014/main" id="{FCD8B43C-54B2-4CE3-BB88-84373E48C589}"/>
                  </a:ext>
                </a:extLst>
              </p:cNvPr>
              <p:cNvGrpSpPr/>
              <p:nvPr/>
            </p:nvGrpSpPr>
            <p:grpSpPr>
              <a:xfrm>
                <a:off x="7743135" y="2891649"/>
                <a:ext cx="894222" cy="50855"/>
                <a:chOff x="7743135" y="2891649"/>
                <a:chExt cx="894222" cy="50855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68C6077E-C322-185D-2B41-737D38A2CA8F}"/>
                    </a:ext>
                  </a:extLst>
                </p:cNvPr>
                <p:cNvSpPr/>
                <p:nvPr/>
              </p:nvSpPr>
              <p:spPr>
                <a:xfrm>
                  <a:off x="7743135" y="2891649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DE298028-E5AE-2834-E4BB-AE0BF5F67E97}"/>
                    </a:ext>
                  </a:extLst>
                </p:cNvPr>
                <p:cNvSpPr/>
                <p:nvPr/>
              </p:nvSpPr>
              <p:spPr>
                <a:xfrm>
                  <a:off x="7743135" y="2891649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0" name="图形 8">
                <a:extLst>
                  <a:ext uri="{FF2B5EF4-FFF2-40B4-BE49-F238E27FC236}">
                    <a16:creationId xmlns:a16="http://schemas.microsoft.com/office/drawing/2014/main" id="{C30E5236-84CB-D8A7-8793-E51118E80B52}"/>
                  </a:ext>
                </a:extLst>
              </p:cNvPr>
              <p:cNvGrpSpPr/>
              <p:nvPr/>
            </p:nvGrpSpPr>
            <p:grpSpPr>
              <a:xfrm>
                <a:off x="8846132" y="2773028"/>
                <a:ext cx="245637" cy="50855"/>
                <a:chOff x="8846132" y="2773028"/>
                <a:chExt cx="245637" cy="50855"/>
              </a:xfrm>
            </p:grpSpPr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40C172C5-B1DF-2C38-286F-1EC1BA80FFFC}"/>
                    </a:ext>
                  </a:extLst>
                </p:cNvPr>
                <p:cNvSpPr/>
                <p:nvPr/>
              </p:nvSpPr>
              <p:spPr>
                <a:xfrm>
                  <a:off x="8846132" y="2773028"/>
                  <a:ext cx="245637" cy="50855"/>
                </a:xfrm>
                <a:custGeom>
                  <a:avLst/>
                  <a:gdLst>
                    <a:gd name="connsiteX0" fmla="*/ 0 w 245637"/>
                    <a:gd name="connsiteY0" fmla="*/ 0 h 50855"/>
                    <a:gd name="connsiteX1" fmla="*/ 245637 w 245637"/>
                    <a:gd name="connsiteY1" fmla="*/ 0 h 50855"/>
                    <a:gd name="connsiteX2" fmla="*/ 245637 w 245637"/>
                    <a:gd name="connsiteY2" fmla="*/ 50855 h 50855"/>
                    <a:gd name="connsiteX3" fmla="*/ 0 w 2456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637" h="50855">
                      <a:moveTo>
                        <a:pt x="0" y="0"/>
                      </a:moveTo>
                      <a:lnTo>
                        <a:pt x="245637" y="0"/>
                      </a:lnTo>
                      <a:lnTo>
                        <a:pt x="24563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03B33232-1BCF-D29E-72AE-5E54435AD7DF}"/>
                    </a:ext>
                  </a:extLst>
                </p:cNvPr>
                <p:cNvSpPr/>
                <p:nvPr/>
              </p:nvSpPr>
              <p:spPr>
                <a:xfrm>
                  <a:off x="8846132" y="2773028"/>
                  <a:ext cx="245637" cy="50855"/>
                </a:xfrm>
                <a:custGeom>
                  <a:avLst/>
                  <a:gdLst>
                    <a:gd name="connsiteX0" fmla="*/ 0 w 245637"/>
                    <a:gd name="connsiteY0" fmla="*/ 0 h 50855"/>
                    <a:gd name="connsiteX1" fmla="*/ 245637 w 245637"/>
                    <a:gd name="connsiteY1" fmla="*/ 0 h 50855"/>
                    <a:gd name="connsiteX2" fmla="*/ 245637 w 245637"/>
                    <a:gd name="connsiteY2" fmla="*/ 50855 h 50855"/>
                    <a:gd name="connsiteX3" fmla="*/ 0 w 2456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637" h="50855">
                      <a:moveTo>
                        <a:pt x="0" y="0"/>
                      </a:moveTo>
                      <a:lnTo>
                        <a:pt x="245637" y="0"/>
                      </a:lnTo>
                      <a:lnTo>
                        <a:pt x="24563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3" name="图形 8">
                <a:extLst>
                  <a:ext uri="{FF2B5EF4-FFF2-40B4-BE49-F238E27FC236}">
                    <a16:creationId xmlns:a16="http://schemas.microsoft.com/office/drawing/2014/main" id="{48D7874A-79D1-07E7-936D-546C2C6AD43E}"/>
                  </a:ext>
                </a:extLst>
              </p:cNvPr>
              <p:cNvGrpSpPr/>
              <p:nvPr/>
            </p:nvGrpSpPr>
            <p:grpSpPr>
              <a:xfrm>
                <a:off x="9159293" y="2773028"/>
                <a:ext cx="595053" cy="50855"/>
                <a:chOff x="9159293" y="2773028"/>
                <a:chExt cx="595053" cy="50855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98C778BE-3C53-CAE9-CE9E-E6A822A979BB}"/>
                    </a:ext>
                  </a:extLst>
                </p:cNvPr>
                <p:cNvSpPr/>
                <p:nvPr/>
              </p:nvSpPr>
              <p:spPr>
                <a:xfrm>
                  <a:off x="9159293" y="2773028"/>
                  <a:ext cx="595053" cy="50855"/>
                </a:xfrm>
                <a:custGeom>
                  <a:avLst/>
                  <a:gdLst>
                    <a:gd name="connsiteX0" fmla="*/ 0 w 595053"/>
                    <a:gd name="connsiteY0" fmla="*/ 0 h 50855"/>
                    <a:gd name="connsiteX1" fmla="*/ 595054 w 595053"/>
                    <a:gd name="connsiteY1" fmla="*/ 0 h 50855"/>
                    <a:gd name="connsiteX2" fmla="*/ 595054 w 595053"/>
                    <a:gd name="connsiteY2" fmla="*/ 50855 h 50855"/>
                    <a:gd name="connsiteX3" fmla="*/ 0 w 595053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5053" h="50855">
                      <a:moveTo>
                        <a:pt x="0" y="0"/>
                      </a:moveTo>
                      <a:lnTo>
                        <a:pt x="595054" y="0"/>
                      </a:lnTo>
                      <a:lnTo>
                        <a:pt x="595054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5EBBCD42-102E-ECA7-B379-EF7B2C69C8BE}"/>
                    </a:ext>
                  </a:extLst>
                </p:cNvPr>
                <p:cNvSpPr/>
                <p:nvPr/>
              </p:nvSpPr>
              <p:spPr>
                <a:xfrm>
                  <a:off x="9159293" y="2773028"/>
                  <a:ext cx="595053" cy="50855"/>
                </a:xfrm>
                <a:custGeom>
                  <a:avLst/>
                  <a:gdLst>
                    <a:gd name="connsiteX0" fmla="*/ 0 w 595053"/>
                    <a:gd name="connsiteY0" fmla="*/ 0 h 50855"/>
                    <a:gd name="connsiteX1" fmla="*/ 595054 w 595053"/>
                    <a:gd name="connsiteY1" fmla="*/ 0 h 50855"/>
                    <a:gd name="connsiteX2" fmla="*/ 595054 w 595053"/>
                    <a:gd name="connsiteY2" fmla="*/ 50855 h 50855"/>
                    <a:gd name="connsiteX3" fmla="*/ 0 w 595053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5053" h="50855">
                      <a:moveTo>
                        <a:pt x="0" y="0"/>
                      </a:moveTo>
                      <a:lnTo>
                        <a:pt x="595054" y="0"/>
                      </a:lnTo>
                      <a:lnTo>
                        <a:pt x="595054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6" name="图形 8">
                <a:extLst>
                  <a:ext uri="{FF2B5EF4-FFF2-40B4-BE49-F238E27FC236}">
                    <a16:creationId xmlns:a16="http://schemas.microsoft.com/office/drawing/2014/main" id="{32FA9E22-0497-4A3D-A8CE-6E7F163C62CE}"/>
                  </a:ext>
                </a:extLst>
              </p:cNvPr>
              <p:cNvGrpSpPr/>
              <p:nvPr/>
            </p:nvGrpSpPr>
            <p:grpSpPr>
              <a:xfrm>
                <a:off x="7865407" y="3115509"/>
                <a:ext cx="1706080" cy="213761"/>
                <a:chOff x="7865407" y="3115509"/>
                <a:chExt cx="1706080" cy="213761"/>
              </a:xfrm>
              <a:solidFill>
                <a:srgbClr val="407BFF"/>
              </a:solidFill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E9408534-3D2A-2782-8B43-AC493C65B533}"/>
                    </a:ext>
                  </a:extLst>
                </p:cNvPr>
                <p:cNvSpPr/>
                <p:nvPr/>
              </p:nvSpPr>
              <p:spPr>
                <a:xfrm>
                  <a:off x="7865407" y="3115631"/>
                  <a:ext cx="239676" cy="213640"/>
                </a:xfrm>
                <a:custGeom>
                  <a:avLst/>
                  <a:gdLst>
                    <a:gd name="connsiteX0" fmla="*/ 168868 w 239676"/>
                    <a:gd name="connsiteY0" fmla="*/ 167895 h 213640"/>
                    <a:gd name="connsiteX1" fmla="*/ 69713 w 239676"/>
                    <a:gd name="connsiteY1" fmla="*/ 167895 h 213640"/>
                    <a:gd name="connsiteX2" fmla="*/ 50733 w 239676"/>
                    <a:gd name="connsiteY2" fmla="*/ 213640 h 213640"/>
                    <a:gd name="connsiteX3" fmla="*/ 0 w 239676"/>
                    <a:gd name="connsiteY3" fmla="*/ 213640 h 213640"/>
                    <a:gd name="connsiteX4" fmla="*/ 95262 w 239676"/>
                    <a:gd name="connsiteY4" fmla="*/ 0 h 213640"/>
                    <a:gd name="connsiteX5" fmla="*/ 144171 w 239676"/>
                    <a:gd name="connsiteY5" fmla="*/ 0 h 213640"/>
                    <a:gd name="connsiteX6" fmla="*/ 239676 w 239676"/>
                    <a:gd name="connsiteY6" fmla="*/ 213640 h 213640"/>
                    <a:gd name="connsiteX7" fmla="*/ 187726 w 239676"/>
                    <a:gd name="connsiteY7" fmla="*/ 213640 h 213640"/>
                    <a:gd name="connsiteX8" fmla="*/ 168747 w 239676"/>
                    <a:gd name="connsiteY8" fmla="*/ 167895 h 213640"/>
                    <a:gd name="connsiteX9" fmla="*/ 153295 w 239676"/>
                    <a:gd name="connsiteY9" fmla="*/ 130301 h 213640"/>
                    <a:gd name="connsiteX10" fmla="*/ 119351 w 239676"/>
                    <a:gd name="connsiteY10" fmla="*/ 48543 h 213640"/>
                    <a:gd name="connsiteX11" fmla="*/ 85407 w 239676"/>
                    <a:gd name="connsiteY11" fmla="*/ 130301 h 213640"/>
                    <a:gd name="connsiteX12" fmla="*/ 153174 w 239676"/>
                    <a:gd name="connsiteY12" fmla="*/ 130301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676" h="213640">
                      <a:moveTo>
                        <a:pt x="168868" y="167895"/>
                      </a:moveTo>
                      <a:lnTo>
                        <a:pt x="69713" y="167895"/>
                      </a:lnTo>
                      <a:lnTo>
                        <a:pt x="50733" y="213640"/>
                      </a:lnTo>
                      <a:lnTo>
                        <a:pt x="0" y="213640"/>
                      </a:lnTo>
                      <a:lnTo>
                        <a:pt x="95262" y="0"/>
                      </a:lnTo>
                      <a:lnTo>
                        <a:pt x="144171" y="0"/>
                      </a:lnTo>
                      <a:lnTo>
                        <a:pt x="239676" y="213640"/>
                      </a:lnTo>
                      <a:lnTo>
                        <a:pt x="187726" y="213640"/>
                      </a:lnTo>
                      <a:lnTo>
                        <a:pt x="168747" y="167895"/>
                      </a:lnTo>
                      <a:close/>
                      <a:moveTo>
                        <a:pt x="153295" y="130301"/>
                      </a:moveTo>
                      <a:lnTo>
                        <a:pt x="119351" y="48543"/>
                      </a:lnTo>
                      <a:lnTo>
                        <a:pt x="85407" y="130301"/>
                      </a:lnTo>
                      <a:lnTo>
                        <a:pt x="153174" y="130301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B5C457DD-438F-AE79-39FC-15325F68EE6C}"/>
                    </a:ext>
                  </a:extLst>
                </p:cNvPr>
                <p:cNvSpPr/>
                <p:nvPr/>
              </p:nvSpPr>
              <p:spPr>
                <a:xfrm>
                  <a:off x="8127347" y="3115631"/>
                  <a:ext cx="214978" cy="213640"/>
                </a:xfrm>
                <a:custGeom>
                  <a:avLst/>
                  <a:gdLst>
                    <a:gd name="connsiteX0" fmla="*/ 0 w 214978"/>
                    <a:gd name="connsiteY0" fmla="*/ 0 h 213640"/>
                    <a:gd name="connsiteX1" fmla="*/ 97087 w 214978"/>
                    <a:gd name="connsiteY1" fmla="*/ 0 h 213640"/>
                    <a:gd name="connsiteX2" fmla="*/ 158649 w 214978"/>
                    <a:gd name="connsiteY2" fmla="*/ 13261 h 213640"/>
                    <a:gd name="connsiteX3" fmla="*/ 200136 w 214978"/>
                    <a:gd name="connsiteY3" fmla="*/ 50612 h 213640"/>
                    <a:gd name="connsiteX4" fmla="*/ 214978 w 214978"/>
                    <a:gd name="connsiteY4" fmla="*/ 106820 h 213640"/>
                    <a:gd name="connsiteX5" fmla="*/ 200136 w 214978"/>
                    <a:gd name="connsiteY5" fmla="*/ 163028 h 213640"/>
                    <a:gd name="connsiteX6" fmla="*/ 158649 w 214978"/>
                    <a:gd name="connsiteY6" fmla="*/ 200379 h 213640"/>
                    <a:gd name="connsiteX7" fmla="*/ 97087 w 214978"/>
                    <a:gd name="connsiteY7" fmla="*/ 213640 h 213640"/>
                    <a:gd name="connsiteX8" fmla="*/ 0 w 214978"/>
                    <a:gd name="connsiteY8" fmla="*/ 213640 h 213640"/>
                    <a:gd name="connsiteX9" fmla="*/ 0 w 214978"/>
                    <a:gd name="connsiteY9" fmla="*/ 0 h 213640"/>
                    <a:gd name="connsiteX10" fmla="*/ 94654 w 214978"/>
                    <a:gd name="connsiteY10" fmla="*/ 173126 h 213640"/>
                    <a:gd name="connsiteX11" fmla="*/ 145752 w 214978"/>
                    <a:gd name="connsiteY11" fmla="*/ 155242 h 213640"/>
                    <a:gd name="connsiteX12" fmla="*/ 164853 w 214978"/>
                    <a:gd name="connsiteY12" fmla="*/ 106820 h 213640"/>
                    <a:gd name="connsiteX13" fmla="*/ 145752 w 214978"/>
                    <a:gd name="connsiteY13" fmla="*/ 58398 h 213640"/>
                    <a:gd name="connsiteX14" fmla="*/ 94654 w 214978"/>
                    <a:gd name="connsiteY14" fmla="*/ 40514 h 213640"/>
                    <a:gd name="connsiteX15" fmla="*/ 49517 w 214978"/>
                    <a:gd name="connsiteY15" fmla="*/ 40514 h 213640"/>
                    <a:gd name="connsiteX16" fmla="*/ 49517 w 214978"/>
                    <a:gd name="connsiteY16" fmla="*/ 173005 h 213640"/>
                    <a:gd name="connsiteX17" fmla="*/ 94654 w 214978"/>
                    <a:gd name="connsiteY17" fmla="*/ 173005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4978" h="213640">
                      <a:moveTo>
                        <a:pt x="0" y="0"/>
                      </a:moveTo>
                      <a:lnTo>
                        <a:pt x="97087" y="0"/>
                      </a:lnTo>
                      <a:cubicBezTo>
                        <a:pt x="120325" y="0"/>
                        <a:pt x="140764" y="4380"/>
                        <a:pt x="158649" y="13261"/>
                      </a:cubicBezTo>
                      <a:cubicBezTo>
                        <a:pt x="176411" y="22143"/>
                        <a:pt x="190281" y="34552"/>
                        <a:pt x="200136" y="50612"/>
                      </a:cubicBezTo>
                      <a:cubicBezTo>
                        <a:pt x="209990" y="66671"/>
                        <a:pt x="214978" y="85407"/>
                        <a:pt x="214978" y="106820"/>
                      </a:cubicBezTo>
                      <a:cubicBezTo>
                        <a:pt x="214978" y="128233"/>
                        <a:pt x="209990" y="146969"/>
                        <a:pt x="200136" y="163028"/>
                      </a:cubicBezTo>
                      <a:cubicBezTo>
                        <a:pt x="190281" y="179088"/>
                        <a:pt x="176411" y="191619"/>
                        <a:pt x="158649" y="200379"/>
                      </a:cubicBezTo>
                      <a:cubicBezTo>
                        <a:pt x="140886" y="209260"/>
                        <a:pt x="120325" y="213640"/>
                        <a:pt x="97087" y="213640"/>
                      </a:cubicBezTo>
                      <a:lnTo>
                        <a:pt x="0" y="213640"/>
                      </a:lnTo>
                      <a:lnTo>
                        <a:pt x="0" y="0"/>
                      </a:lnTo>
                      <a:close/>
                      <a:moveTo>
                        <a:pt x="94654" y="173126"/>
                      </a:moveTo>
                      <a:cubicBezTo>
                        <a:pt x="116067" y="173126"/>
                        <a:pt x="133099" y="167165"/>
                        <a:pt x="145752" y="155242"/>
                      </a:cubicBezTo>
                      <a:cubicBezTo>
                        <a:pt x="158527" y="143319"/>
                        <a:pt x="164853" y="127259"/>
                        <a:pt x="164853" y="106820"/>
                      </a:cubicBezTo>
                      <a:cubicBezTo>
                        <a:pt x="164853" y="86381"/>
                        <a:pt x="158527" y="70321"/>
                        <a:pt x="145752" y="58398"/>
                      </a:cubicBezTo>
                      <a:cubicBezTo>
                        <a:pt x="132978" y="46475"/>
                        <a:pt x="115945" y="40514"/>
                        <a:pt x="94654" y="40514"/>
                      </a:cubicBezTo>
                      <a:lnTo>
                        <a:pt x="49517" y="40514"/>
                      </a:lnTo>
                      <a:lnTo>
                        <a:pt x="49517" y="173005"/>
                      </a:lnTo>
                      <a:lnTo>
                        <a:pt x="94654" y="17300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9840D5D6-354E-B56C-96C1-B1C8525897D2}"/>
                    </a:ext>
                  </a:extLst>
                </p:cNvPr>
                <p:cNvSpPr/>
                <p:nvPr/>
              </p:nvSpPr>
              <p:spPr>
                <a:xfrm>
                  <a:off x="8379676" y="3115509"/>
                  <a:ext cx="240770" cy="213761"/>
                </a:xfrm>
                <a:custGeom>
                  <a:avLst/>
                  <a:gdLst>
                    <a:gd name="connsiteX0" fmla="*/ 194296 w 240770"/>
                    <a:gd name="connsiteY0" fmla="*/ 213762 h 213761"/>
                    <a:gd name="connsiteX1" fmla="*/ 194052 w 240770"/>
                    <a:gd name="connsiteY1" fmla="*/ 85529 h 213761"/>
                    <a:gd name="connsiteX2" fmla="*/ 131153 w 240770"/>
                    <a:gd name="connsiteY2" fmla="*/ 191133 h 213761"/>
                    <a:gd name="connsiteX3" fmla="*/ 108888 w 240770"/>
                    <a:gd name="connsiteY3" fmla="*/ 191133 h 213761"/>
                    <a:gd name="connsiteX4" fmla="*/ 46354 w 240770"/>
                    <a:gd name="connsiteY4" fmla="*/ 88206 h 213761"/>
                    <a:gd name="connsiteX5" fmla="*/ 46354 w 240770"/>
                    <a:gd name="connsiteY5" fmla="*/ 213640 h 213761"/>
                    <a:gd name="connsiteX6" fmla="*/ 0 w 240770"/>
                    <a:gd name="connsiteY6" fmla="*/ 213640 h 213761"/>
                    <a:gd name="connsiteX7" fmla="*/ 0 w 240770"/>
                    <a:gd name="connsiteY7" fmla="*/ 0 h 213761"/>
                    <a:gd name="connsiteX8" fmla="*/ 40879 w 240770"/>
                    <a:gd name="connsiteY8" fmla="*/ 0 h 213761"/>
                    <a:gd name="connsiteX9" fmla="*/ 120811 w 240770"/>
                    <a:gd name="connsiteY9" fmla="*/ 132734 h 213761"/>
                    <a:gd name="connsiteX10" fmla="*/ 199527 w 240770"/>
                    <a:gd name="connsiteY10" fmla="*/ 0 h 213761"/>
                    <a:gd name="connsiteX11" fmla="*/ 240163 w 240770"/>
                    <a:gd name="connsiteY11" fmla="*/ 0 h 213761"/>
                    <a:gd name="connsiteX12" fmla="*/ 240771 w 240770"/>
                    <a:gd name="connsiteY12" fmla="*/ 213640 h 213761"/>
                    <a:gd name="connsiteX13" fmla="*/ 194417 w 240770"/>
                    <a:gd name="connsiteY13" fmla="*/ 213640 h 213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0770" h="213761">
                      <a:moveTo>
                        <a:pt x="194296" y="213762"/>
                      </a:moveTo>
                      <a:lnTo>
                        <a:pt x="194052" y="85529"/>
                      </a:lnTo>
                      <a:lnTo>
                        <a:pt x="131153" y="191133"/>
                      </a:lnTo>
                      <a:lnTo>
                        <a:pt x="108888" y="191133"/>
                      </a:lnTo>
                      <a:lnTo>
                        <a:pt x="46354" y="88206"/>
                      </a:lnTo>
                      <a:lnTo>
                        <a:pt x="46354" y="213640"/>
                      </a:lnTo>
                      <a:lnTo>
                        <a:pt x="0" y="213640"/>
                      </a:lnTo>
                      <a:lnTo>
                        <a:pt x="0" y="0"/>
                      </a:lnTo>
                      <a:lnTo>
                        <a:pt x="40879" y="0"/>
                      </a:lnTo>
                      <a:lnTo>
                        <a:pt x="120811" y="132734"/>
                      </a:lnTo>
                      <a:lnTo>
                        <a:pt x="199527" y="0"/>
                      </a:lnTo>
                      <a:lnTo>
                        <a:pt x="240163" y="0"/>
                      </a:lnTo>
                      <a:lnTo>
                        <a:pt x="240771" y="213640"/>
                      </a:lnTo>
                      <a:lnTo>
                        <a:pt x="194417" y="21364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8B46B72-9BBF-1FE8-8679-AA4E95B7166D}"/>
                    </a:ext>
                  </a:extLst>
                </p:cNvPr>
                <p:cNvSpPr/>
                <p:nvPr/>
              </p:nvSpPr>
              <p:spPr>
                <a:xfrm>
                  <a:off x="8671059" y="3115631"/>
                  <a:ext cx="49395" cy="213640"/>
                </a:xfrm>
                <a:custGeom>
                  <a:avLst/>
                  <a:gdLst>
                    <a:gd name="connsiteX0" fmla="*/ 0 w 49395"/>
                    <a:gd name="connsiteY0" fmla="*/ 0 h 213640"/>
                    <a:gd name="connsiteX1" fmla="*/ 49395 w 49395"/>
                    <a:gd name="connsiteY1" fmla="*/ 0 h 213640"/>
                    <a:gd name="connsiteX2" fmla="*/ 49395 w 49395"/>
                    <a:gd name="connsiteY2" fmla="*/ 213640 h 213640"/>
                    <a:gd name="connsiteX3" fmla="*/ 0 w 49395"/>
                    <a:gd name="connsiteY3" fmla="*/ 213640 h 213640"/>
                    <a:gd name="connsiteX4" fmla="*/ 0 w 49395"/>
                    <a:gd name="connsiteY4" fmla="*/ 0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395" h="213640">
                      <a:moveTo>
                        <a:pt x="0" y="0"/>
                      </a:moveTo>
                      <a:lnTo>
                        <a:pt x="49395" y="0"/>
                      </a:lnTo>
                      <a:lnTo>
                        <a:pt x="49395" y="213640"/>
                      </a:lnTo>
                      <a:lnTo>
                        <a:pt x="0" y="2136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2D86AC07-D6E9-923A-C125-DC3F8FA09D37}"/>
                    </a:ext>
                  </a:extLst>
                </p:cNvPr>
                <p:cNvSpPr/>
                <p:nvPr/>
              </p:nvSpPr>
              <p:spPr>
                <a:xfrm>
                  <a:off x="8747098" y="3115631"/>
                  <a:ext cx="186265" cy="213640"/>
                </a:xfrm>
                <a:custGeom>
                  <a:avLst/>
                  <a:gdLst>
                    <a:gd name="connsiteX0" fmla="*/ 68375 w 186265"/>
                    <a:gd name="connsiteY0" fmla="*/ 40270 h 213640"/>
                    <a:gd name="connsiteX1" fmla="*/ 0 w 186265"/>
                    <a:gd name="connsiteY1" fmla="*/ 40270 h 213640"/>
                    <a:gd name="connsiteX2" fmla="*/ 0 w 186265"/>
                    <a:gd name="connsiteY2" fmla="*/ 0 h 213640"/>
                    <a:gd name="connsiteX3" fmla="*/ 186266 w 186265"/>
                    <a:gd name="connsiteY3" fmla="*/ 0 h 213640"/>
                    <a:gd name="connsiteX4" fmla="*/ 186266 w 186265"/>
                    <a:gd name="connsiteY4" fmla="*/ 40270 h 213640"/>
                    <a:gd name="connsiteX5" fmla="*/ 117891 w 186265"/>
                    <a:gd name="connsiteY5" fmla="*/ 40270 h 213640"/>
                    <a:gd name="connsiteX6" fmla="*/ 117891 w 186265"/>
                    <a:gd name="connsiteY6" fmla="*/ 213640 h 213640"/>
                    <a:gd name="connsiteX7" fmla="*/ 68496 w 186265"/>
                    <a:gd name="connsiteY7" fmla="*/ 213640 h 213640"/>
                    <a:gd name="connsiteX8" fmla="*/ 68496 w 186265"/>
                    <a:gd name="connsiteY8" fmla="*/ 40270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265" h="213640">
                      <a:moveTo>
                        <a:pt x="68375" y="40270"/>
                      </a:moveTo>
                      <a:lnTo>
                        <a:pt x="0" y="40270"/>
                      </a:lnTo>
                      <a:lnTo>
                        <a:pt x="0" y="0"/>
                      </a:lnTo>
                      <a:lnTo>
                        <a:pt x="186266" y="0"/>
                      </a:lnTo>
                      <a:lnTo>
                        <a:pt x="186266" y="40270"/>
                      </a:lnTo>
                      <a:lnTo>
                        <a:pt x="117891" y="40270"/>
                      </a:lnTo>
                      <a:lnTo>
                        <a:pt x="117891" y="213640"/>
                      </a:lnTo>
                      <a:lnTo>
                        <a:pt x="68496" y="213640"/>
                      </a:lnTo>
                      <a:lnTo>
                        <a:pt x="68496" y="4027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31602FF-8DE7-7716-A588-8A909FD5195D}"/>
                    </a:ext>
                  </a:extLst>
                </p:cNvPr>
                <p:cNvSpPr/>
                <p:nvPr/>
              </p:nvSpPr>
              <p:spPr>
                <a:xfrm>
                  <a:off x="8938839" y="3115631"/>
                  <a:ext cx="186265" cy="213640"/>
                </a:xfrm>
                <a:custGeom>
                  <a:avLst/>
                  <a:gdLst>
                    <a:gd name="connsiteX0" fmla="*/ 68375 w 186265"/>
                    <a:gd name="connsiteY0" fmla="*/ 40270 h 213640"/>
                    <a:gd name="connsiteX1" fmla="*/ 0 w 186265"/>
                    <a:gd name="connsiteY1" fmla="*/ 40270 h 213640"/>
                    <a:gd name="connsiteX2" fmla="*/ 0 w 186265"/>
                    <a:gd name="connsiteY2" fmla="*/ 0 h 213640"/>
                    <a:gd name="connsiteX3" fmla="*/ 186266 w 186265"/>
                    <a:gd name="connsiteY3" fmla="*/ 0 h 213640"/>
                    <a:gd name="connsiteX4" fmla="*/ 186266 w 186265"/>
                    <a:gd name="connsiteY4" fmla="*/ 40270 h 213640"/>
                    <a:gd name="connsiteX5" fmla="*/ 117891 w 186265"/>
                    <a:gd name="connsiteY5" fmla="*/ 40270 h 213640"/>
                    <a:gd name="connsiteX6" fmla="*/ 117891 w 186265"/>
                    <a:gd name="connsiteY6" fmla="*/ 213640 h 213640"/>
                    <a:gd name="connsiteX7" fmla="*/ 68496 w 186265"/>
                    <a:gd name="connsiteY7" fmla="*/ 213640 h 213640"/>
                    <a:gd name="connsiteX8" fmla="*/ 68496 w 186265"/>
                    <a:gd name="connsiteY8" fmla="*/ 40270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265" h="213640">
                      <a:moveTo>
                        <a:pt x="68375" y="40270"/>
                      </a:moveTo>
                      <a:lnTo>
                        <a:pt x="0" y="40270"/>
                      </a:lnTo>
                      <a:lnTo>
                        <a:pt x="0" y="0"/>
                      </a:lnTo>
                      <a:lnTo>
                        <a:pt x="186266" y="0"/>
                      </a:lnTo>
                      <a:lnTo>
                        <a:pt x="186266" y="40270"/>
                      </a:lnTo>
                      <a:lnTo>
                        <a:pt x="117891" y="40270"/>
                      </a:lnTo>
                      <a:lnTo>
                        <a:pt x="117891" y="213640"/>
                      </a:lnTo>
                      <a:lnTo>
                        <a:pt x="68496" y="213640"/>
                      </a:lnTo>
                      <a:lnTo>
                        <a:pt x="68496" y="4027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DD5D3177-AD63-5C47-458B-F0C5847DFEA7}"/>
                    </a:ext>
                  </a:extLst>
                </p:cNvPr>
                <p:cNvSpPr/>
                <p:nvPr/>
              </p:nvSpPr>
              <p:spPr>
                <a:xfrm>
                  <a:off x="9151628" y="3115631"/>
                  <a:ext cx="165461" cy="213640"/>
                </a:xfrm>
                <a:custGeom>
                  <a:avLst/>
                  <a:gdLst>
                    <a:gd name="connsiteX0" fmla="*/ 165462 w 165461"/>
                    <a:gd name="connsiteY0" fmla="*/ 173978 h 213640"/>
                    <a:gd name="connsiteX1" fmla="*/ 165462 w 165461"/>
                    <a:gd name="connsiteY1" fmla="*/ 213640 h 213640"/>
                    <a:gd name="connsiteX2" fmla="*/ 0 w 165461"/>
                    <a:gd name="connsiteY2" fmla="*/ 213640 h 213640"/>
                    <a:gd name="connsiteX3" fmla="*/ 0 w 165461"/>
                    <a:gd name="connsiteY3" fmla="*/ 0 h 213640"/>
                    <a:gd name="connsiteX4" fmla="*/ 161447 w 165461"/>
                    <a:gd name="connsiteY4" fmla="*/ 0 h 213640"/>
                    <a:gd name="connsiteX5" fmla="*/ 161447 w 165461"/>
                    <a:gd name="connsiteY5" fmla="*/ 39662 h 213640"/>
                    <a:gd name="connsiteX6" fmla="*/ 49152 w 165461"/>
                    <a:gd name="connsiteY6" fmla="*/ 39662 h 213640"/>
                    <a:gd name="connsiteX7" fmla="*/ 49152 w 165461"/>
                    <a:gd name="connsiteY7" fmla="*/ 86016 h 213640"/>
                    <a:gd name="connsiteX8" fmla="*/ 148429 w 165461"/>
                    <a:gd name="connsiteY8" fmla="*/ 86016 h 213640"/>
                    <a:gd name="connsiteX9" fmla="*/ 148429 w 165461"/>
                    <a:gd name="connsiteY9" fmla="*/ 124461 h 213640"/>
                    <a:gd name="connsiteX10" fmla="*/ 49152 w 165461"/>
                    <a:gd name="connsiteY10" fmla="*/ 124461 h 213640"/>
                    <a:gd name="connsiteX11" fmla="*/ 49152 w 165461"/>
                    <a:gd name="connsiteY11" fmla="*/ 173856 h 213640"/>
                    <a:gd name="connsiteX12" fmla="*/ 165462 w 165461"/>
                    <a:gd name="connsiteY12" fmla="*/ 173856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5461" h="213640">
                      <a:moveTo>
                        <a:pt x="165462" y="173978"/>
                      </a:moveTo>
                      <a:lnTo>
                        <a:pt x="165462" y="213640"/>
                      </a:lnTo>
                      <a:lnTo>
                        <a:pt x="0" y="213640"/>
                      </a:lnTo>
                      <a:lnTo>
                        <a:pt x="0" y="0"/>
                      </a:lnTo>
                      <a:lnTo>
                        <a:pt x="161447" y="0"/>
                      </a:lnTo>
                      <a:lnTo>
                        <a:pt x="161447" y="39662"/>
                      </a:lnTo>
                      <a:lnTo>
                        <a:pt x="49152" y="39662"/>
                      </a:lnTo>
                      <a:lnTo>
                        <a:pt x="49152" y="86016"/>
                      </a:lnTo>
                      <a:lnTo>
                        <a:pt x="148429" y="86016"/>
                      </a:lnTo>
                      <a:lnTo>
                        <a:pt x="148429" y="124461"/>
                      </a:lnTo>
                      <a:lnTo>
                        <a:pt x="49152" y="124461"/>
                      </a:lnTo>
                      <a:lnTo>
                        <a:pt x="49152" y="173856"/>
                      </a:lnTo>
                      <a:lnTo>
                        <a:pt x="165462" y="17385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60B227FD-69F6-6B8C-8E6B-32C3B51FEDF1}"/>
                    </a:ext>
                  </a:extLst>
                </p:cNvPr>
                <p:cNvSpPr/>
                <p:nvPr/>
              </p:nvSpPr>
              <p:spPr>
                <a:xfrm>
                  <a:off x="9356508" y="3115631"/>
                  <a:ext cx="214978" cy="213640"/>
                </a:xfrm>
                <a:custGeom>
                  <a:avLst/>
                  <a:gdLst>
                    <a:gd name="connsiteX0" fmla="*/ 0 w 214978"/>
                    <a:gd name="connsiteY0" fmla="*/ 0 h 213640"/>
                    <a:gd name="connsiteX1" fmla="*/ 97087 w 214978"/>
                    <a:gd name="connsiteY1" fmla="*/ 0 h 213640"/>
                    <a:gd name="connsiteX2" fmla="*/ 158649 w 214978"/>
                    <a:gd name="connsiteY2" fmla="*/ 13261 h 213640"/>
                    <a:gd name="connsiteX3" fmla="*/ 200136 w 214978"/>
                    <a:gd name="connsiteY3" fmla="*/ 50612 h 213640"/>
                    <a:gd name="connsiteX4" fmla="*/ 214979 w 214978"/>
                    <a:gd name="connsiteY4" fmla="*/ 106820 h 213640"/>
                    <a:gd name="connsiteX5" fmla="*/ 200136 w 214978"/>
                    <a:gd name="connsiteY5" fmla="*/ 163028 h 213640"/>
                    <a:gd name="connsiteX6" fmla="*/ 158649 w 214978"/>
                    <a:gd name="connsiteY6" fmla="*/ 200379 h 213640"/>
                    <a:gd name="connsiteX7" fmla="*/ 97087 w 214978"/>
                    <a:gd name="connsiteY7" fmla="*/ 213640 h 213640"/>
                    <a:gd name="connsiteX8" fmla="*/ 0 w 214978"/>
                    <a:gd name="connsiteY8" fmla="*/ 213640 h 213640"/>
                    <a:gd name="connsiteX9" fmla="*/ 0 w 214978"/>
                    <a:gd name="connsiteY9" fmla="*/ 0 h 213640"/>
                    <a:gd name="connsiteX10" fmla="*/ 94654 w 214978"/>
                    <a:gd name="connsiteY10" fmla="*/ 173126 h 213640"/>
                    <a:gd name="connsiteX11" fmla="*/ 145752 w 214978"/>
                    <a:gd name="connsiteY11" fmla="*/ 155242 h 213640"/>
                    <a:gd name="connsiteX12" fmla="*/ 164853 w 214978"/>
                    <a:gd name="connsiteY12" fmla="*/ 106820 h 213640"/>
                    <a:gd name="connsiteX13" fmla="*/ 145752 w 214978"/>
                    <a:gd name="connsiteY13" fmla="*/ 58398 h 213640"/>
                    <a:gd name="connsiteX14" fmla="*/ 94654 w 214978"/>
                    <a:gd name="connsiteY14" fmla="*/ 40514 h 213640"/>
                    <a:gd name="connsiteX15" fmla="*/ 49517 w 214978"/>
                    <a:gd name="connsiteY15" fmla="*/ 40514 h 213640"/>
                    <a:gd name="connsiteX16" fmla="*/ 49517 w 214978"/>
                    <a:gd name="connsiteY16" fmla="*/ 173005 h 213640"/>
                    <a:gd name="connsiteX17" fmla="*/ 94654 w 214978"/>
                    <a:gd name="connsiteY17" fmla="*/ 173005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4978" h="213640">
                      <a:moveTo>
                        <a:pt x="0" y="0"/>
                      </a:moveTo>
                      <a:lnTo>
                        <a:pt x="97087" y="0"/>
                      </a:lnTo>
                      <a:cubicBezTo>
                        <a:pt x="120325" y="0"/>
                        <a:pt x="140764" y="4380"/>
                        <a:pt x="158649" y="13261"/>
                      </a:cubicBezTo>
                      <a:cubicBezTo>
                        <a:pt x="176411" y="22143"/>
                        <a:pt x="190281" y="34552"/>
                        <a:pt x="200136" y="50612"/>
                      </a:cubicBezTo>
                      <a:cubicBezTo>
                        <a:pt x="209990" y="66671"/>
                        <a:pt x="214979" y="85407"/>
                        <a:pt x="214979" y="106820"/>
                      </a:cubicBezTo>
                      <a:cubicBezTo>
                        <a:pt x="214979" y="128233"/>
                        <a:pt x="209990" y="146969"/>
                        <a:pt x="200136" y="163028"/>
                      </a:cubicBezTo>
                      <a:cubicBezTo>
                        <a:pt x="190281" y="179088"/>
                        <a:pt x="176411" y="191619"/>
                        <a:pt x="158649" y="200379"/>
                      </a:cubicBezTo>
                      <a:cubicBezTo>
                        <a:pt x="140886" y="209260"/>
                        <a:pt x="120325" y="213640"/>
                        <a:pt x="97087" y="213640"/>
                      </a:cubicBezTo>
                      <a:lnTo>
                        <a:pt x="0" y="213640"/>
                      </a:lnTo>
                      <a:lnTo>
                        <a:pt x="0" y="0"/>
                      </a:lnTo>
                      <a:close/>
                      <a:moveTo>
                        <a:pt x="94654" y="173126"/>
                      </a:moveTo>
                      <a:cubicBezTo>
                        <a:pt x="116067" y="173126"/>
                        <a:pt x="133099" y="167165"/>
                        <a:pt x="145752" y="155242"/>
                      </a:cubicBezTo>
                      <a:cubicBezTo>
                        <a:pt x="158527" y="143319"/>
                        <a:pt x="164853" y="127259"/>
                        <a:pt x="164853" y="106820"/>
                      </a:cubicBezTo>
                      <a:cubicBezTo>
                        <a:pt x="164853" y="86381"/>
                        <a:pt x="158527" y="70321"/>
                        <a:pt x="145752" y="58398"/>
                      </a:cubicBezTo>
                      <a:cubicBezTo>
                        <a:pt x="132978" y="46475"/>
                        <a:pt x="115945" y="40514"/>
                        <a:pt x="94654" y="40514"/>
                      </a:cubicBezTo>
                      <a:lnTo>
                        <a:pt x="49517" y="40514"/>
                      </a:lnTo>
                      <a:lnTo>
                        <a:pt x="49517" y="173005"/>
                      </a:lnTo>
                      <a:lnTo>
                        <a:pt x="94654" y="17300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5" name="图形 8">
              <a:extLst>
                <a:ext uri="{FF2B5EF4-FFF2-40B4-BE49-F238E27FC236}">
                  <a16:creationId xmlns:a16="http://schemas.microsoft.com/office/drawing/2014/main" id="{E83735D1-1C94-4EBD-C384-4758B85ABE31}"/>
                </a:ext>
              </a:extLst>
            </p:cNvPr>
            <p:cNvGrpSpPr/>
            <p:nvPr/>
          </p:nvGrpSpPr>
          <p:grpSpPr>
            <a:xfrm>
              <a:off x="6138157" y="1170361"/>
              <a:ext cx="5208757" cy="3529564"/>
              <a:chOff x="6138157" y="1170361"/>
              <a:chExt cx="5208757" cy="3529564"/>
            </a:xfrm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E97EDF17-051A-B192-9C57-A1C86C30A4A5}"/>
                  </a:ext>
                </a:extLst>
              </p:cNvPr>
              <p:cNvSpPr/>
              <p:nvPr/>
            </p:nvSpPr>
            <p:spPr>
              <a:xfrm>
                <a:off x="6205315" y="2815245"/>
                <a:ext cx="84069" cy="78229"/>
              </a:xfrm>
              <a:custGeom>
                <a:avLst/>
                <a:gdLst>
                  <a:gd name="connsiteX0" fmla="*/ 0 w 84069"/>
                  <a:gd name="connsiteY0" fmla="*/ 14600 h 78229"/>
                  <a:gd name="connsiteX1" fmla="*/ 38811 w 84069"/>
                  <a:gd name="connsiteY1" fmla="*/ 0 h 78229"/>
                  <a:gd name="connsiteX2" fmla="*/ 84069 w 84069"/>
                  <a:gd name="connsiteY2" fmla="*/ 52923 h 78229"/>
                  <a:gd name="connsiteX3" fmla="*/ 48909 w 84069"/>
                  <a:gd name="connsiteY3" fmla="*/ 78229 h 78229"/>
                  <a:gd name="connsiteX4" fmla="*/ 122 w 84069"/>
                  <a:gd name="connsiteY4" fmla="*/ 14600 h 7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69" h="78229">
                    <a:moveTo>
                      <a:pt x="0" y="14600"/>
                    </a:moveTo>
                    <a:lnTo>
                      <a:pt x="38811" y="0"/>
                    </a:lnTo>
                    <a:cubicBezTo>
                      <a:pt x="38811" y="0"/>
                      <a:pt x="28712" y="41122"/>
                      <a:pt x="84069" y="52923"/>
                    </a:cubicBezTo>
                    <a:lnTo>
                      <a:pt x="48909" y="78229"/>
                    </a:lnTo>
                    <a:cubicBezTo>
                      <a:pt x="48909" y="78229"/>
                      <a:pt x="1582" y="60588"/>
                      <a:pt x="122" y="146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981AD606-317A-8625-4650-0D3AD9E0C0C9}"/>
                  </a:ext>
                </a:extLst>
              </p:cNvPr>
              <p:cNvSpPr/>
              <p:nvPr/>
            </p:nvSpPr>
            <p:spPr>
              <a:xfrm>
                <a:off x="8307652" y="1621366"/>
                <a:ext cx="78715" cy="81270"/>
              </a:xfrm>
              <a:custGeom>
                <a:avLst/>
                <a:gdLst>
                  <a:gd name="connsiteX0" fmla="*/ 66793 w 78715"/>
                  <a:gd name="connsiteY0" fmla="*/ 0 h 81270"/>
                  <a:gd name="connsiteX1" fmla="*/ 78716 w 78715"/>
                  <a:gd name="connsiteY1" fmla="*/ 39662 h 81270"/>
                  <a:gd name="connsiteX2" fmla="*/ 22873 w 78715"/>
                  <a:gd name="connsiteY2" fmla="*/ 81271 h 81270"/>
                  <a:gd name="connsiteX3" fmla="*/ 0 w 78715"/>
                  <a:gd name="connsiteY3" fmla="*/ 44529 h 81270"/>
                  <a:gd name="connsiteX4" fmla="*/ 66793 w 78715"/>
                  <a:gd name="connsiteY4" fmla="*/ 122 h 8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15" h="81270">
                    <a:moveTo>
                      <a:pt x="66793" y="0"/>
                    </a:moveTo>
                    <a:lnTo>
                      <a:pt x="78716" y="39662"/>
                    </a:lnTo>
                    <a:cubicBezTo>
                      <a:pt x="78716" y="39662"/>
                      <a:pt x="38324" y="26888"/>
                      <a:pt x="22873" y="81271"/>
                    </a:cubicBezTo>
                    <a:lnTo>
                      <a:pt x="0" y="44529"/>
                    </a:lnTo>
                    <a:cubicBezTo>
                      <a:pt x="0" y="44529"/>
                      <a:pt x="20804" y="-1582"/>
                      <a:pt x="66793" y="122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3E0E53B-9CB2-85E6-09BE-0E8E8B2E0281}"/>
                  </a:ext>
                </a:extLst>
              </p:cNvPr>
              <p:cNvSpPr/>
              <p:nvPr/>
            </p:nvSpPr>
            <p:spPr>
              <a:xfrm>
                <a:off x="7190664" y="2092202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2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59858322-8B06-258E-04D7-7BE18C20F01D}"/>
                  </a:ext>
                </a:extLst>
              </p:cNvPr>
              <p:cNvSpPr/>
              <p:nvPr/>
            </p:nvSpPr>
            <p:spPr>
              <a:xfrm>
                <a:off x="7088224" y="1264772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2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8C60C46-F21B-0B7D-FED0-73598AD0BD6D}"/>
                  </a:ext>
                </a:extLst>
              </p:cNvPr>
              <p:cNvSpPr/>
              <p:nvPr/>
            </p:nvSpPr>
            <p:spPr>
              <a:xfrm>
                <a:off x="8644902" y="1203940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2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1" name="图形 8">
                <a:extLst>
                  <a:ext uri="{FF2B5EF4-FFF2-40B4-BE49-F238E27FC236}">
                    <a16:creationId xmlns:a16="http://schemas.microsoft.com/office/drawing/2014/main" id="{50F861F6-2A32-AEB2-E282-4F32DC935B7A}"/>
                  </a:ext>
                </a:extLst>
              </p:cNvPr>
              <p:cNvGrpSpPr/>
              <p:nvPr/>
            </p:nvGrpSpPr>
            <p:grpSpPr>
              <a:xfrm>
                <a:off x="6743917" y="1606402"/>
                <a:ext cx="78959" cy="63156"/>
                <a:chOff x="6743917" y="1606402"/>
                <a:chExt cx="78959" cy="63156"/>
              </a:xfrm>
            </p:grpSpPr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D5601BE1-0E91-6FAB-3076-3556B21AC0ED}"/>
                    </a:ext>
                  </a:extLst>
                </p:cNvPr>
                <p:cNvSpPr/>
                <p:nvPr/>
              </p:nvSpPr>
              <p:spPr>
                <a:xfrm>
                  <a:off x="6743917" y="1606402"/>
                  <a:ext cx="78959" cy="63156"/>
                </a:xfrm>
                <a:custGeom>
                  <a:avLst/>
                  <a:gdLst>
                    <a:gd name="connsiteX0" fmla="*/ 0 w 78959"/>
                    <a:gd name="connsiteY0" fmla="*/ 56938 h 63156"/>
                    <a:gd name="connsiteX1" fmla="*/ 4867 w 78959"/>
                    <a:gd name="connsiteY1" fmla="*/ 15816 h 63156"/>
                    <a:gd name="connsiteX2" fmla="*/ 72633 w 78959"/>
                    <a:gd name="connsiteY2" fmla="*/ 0 h 63156"/>
                    <a:gd name="connsiteX3" fmla="*/ 78959 w 78959"/>
                    <a:gd name="connsiteY3" fmla="*/ 42825 h 63156"/>
                    <a:gd name="connsiteX4" fmla="*/ 0 w 78959"/>
                    <a:gd name="connsiteY4" fmla="*/ 56938 h 6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959" h="63156">
                      <a:moveTo>
                        <a:pt x="0" y="56938"/>
                      </a:moveTo>
                      <a:lnTo>
                        <a:pt x="4867" y="15816"/>
                      </a:lnTo>
                      <a:cubicBezTo>
                        <a:pt x="4867" y="15816"/>
                        <a:pt x="36742" y="43677"/>
                        <a:pt x="72633" y="0"/>
                      </a:cubicBezTo>
                      <a:lnTo>
                        <a:pt x="78959" y="42825"/>
                      </a:lnTo>
                      <a:cubicBezTo>
                        <a:pt x="78959" y="42825"/>
                        <a:pt x="41487" y="76769"/>
                        <a:pt x="0" y="5693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7817D1D6-724B-A72D-B711-98A82577BF91}"/>
                    </a:ext>
                  </a:extLst>
                </p:cNvPr>
                <p:cNvSpPr/>
                <p:nvPr/>
              </p:nvSpPr>
              <p:spPr>
                <a:xfrm>
                  <a:off x="6743917" y="1606402"/>
                  <a:ext cx="78959" cy="63156"/>
                </a:xfrm>
                <a:custGeom>
                  <a:avLst/>
                  <a:gdLst>
                    <a:gd name="connsiteX0" fmla="*/ 0 w 78959"/>
                    <a:gd name="connsiteY0" fmla="*/ 56938 h 63156"/>
                    <a:gd name="connsiteX1" fmla="*/ 4867 w 78959"/>
                    <a:gd name="connsiteY1" fmla="*/ 15816 h 63156"/>
                    <a:gd name="connsiteX2" fmla="*/ 72633 w 78959"/>
                    <a:gd name="connsiteY2" fmla="*/ 0 h 63156"/>
                    <a:gd name="connsiteX3" fmla="*/ 78959 w 78959"/>
                    <a:gd name="connsiteY3" fmla="*/ 42825 h 63156"/>
                    <a:gd name="connsiteX4" fmla="*/ 0 w 78959"/>
                    <a:gd name="connsiteY4" fmla="*/ 56938 h 6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959" h="63156">
                      <a:moveTo>
                        <a:pt x="0" y="56938"/>
                      </a:moveTo>
                      <a:lnTo>
                        <a:pt x="4867" y="15816"/>
                      </a:lnTo>
                      <a:cubicBezTo>
                        <a:pt x="4867" y="15816"/>
                        <a:pt x="36742" y="43677"/>
                        <a:pt x="72633" y="0"/>
                      </a:cubicBezTo>
                      <a:lnTo>
                        <a:pt x="78959" y="42825"/>
                      </a:lnTo>
                      <a:cubicBezTo>
                        <a:pt x="78959" y="42825"/>
                        <a:pt x="41487" y="76769"/>
                        <a:pt x="0" y="5693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4" name="图形 8">
                <a:extLst>
                  <a:ext uri="{FF2B5EF4-FFF2-40B4-BE49-F238E27FC236}">
                    <a16:creationId xmlns:a16="http://schemas.microsoft.com/office/drawing/2014/main" id="{6A339491-30AD-19C6-D5CB-DA84E139D28F}"/>
                  </a:ext>
                </a:extLst>
              </p:cNvPr>
              <p:cNvGrpSpPr/>
              <p:nvPr/>
            </p:nvGrpSpPr>
            <p:grpSpPr>
              <a:xfrm>
                <a:off x="7351624" y="1668328"/>
                <a:ext cx="88205" cy="76404"/>
                <a:chOff x="7351624" y="1668328"/>
                <a:chExt cx="88205" cy="76404"/>
              </a:xfrm>
            </p:grpSpPr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93923A56-1B14-2DE9-5AC8-037B15975506}"/>
                    </a:ext>
                  </a:extLst>
                </p:cNvPr>
                <p:cNvSpPr/>
                <p:nvPr/>
              </p:nvSpPr>
              <p:spPr>
                <a:xfrm>
                  <a:off x="7351624" y="1668328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721E5133-24E8-4683-98CF-2FAF8002EEB3}"/>
                    </a:ext>
                  </a:extLst>
                </p:cNvPr>
                <p:cNvSpPr/>
                <p:nvPr/>
              </p:nvSpPr>
              <p:spPr>
                <a:xfrm>
                  <a:off x="7351624" y="1668328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7" name="图形 8">
                <a:extLst>
                  <a:ext uri="{FF2B5EF4-FFF2-40B4-BE49-F238E27FC236}">
                    <a16:creationId xmlns:a16="http://schemas.microsoft.com/office/drawing/2014/main" id="{539A706A-5728-8CEA-E2BA-815600EA791B}"/>
                  </a:ext>
                </a:extLst>
              </p:cNvPr>
              <p:cNvGrpSpPr/>
              <p:nvPr/>
            </p:nvGrpSpPr>
            <p:grpSpPr>
              <a:xfrm>
                <a:off x="8887619" y="1544962"/>
                <a:ext cx="88205" cy="76404"/>
                <a:chOff x="8887619" y="1544962"/>
                <a:chExt cx="88205" cy="76404"/>
              </a:xfrm>
            </p:grpSpPr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A6C0EA91-4260-1E0D-6A57-C31674CF491A}"/>
                    </a:ext>
                  </a:extLst>
                </p:cNvPr>
                <p:cNvSpPr/>
                <p:nvPr/>
              </p:nvSpPr>
              <p:spPr>
                <a:xfrm>
                  <a:off x="8887619" y="154496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BD51F22C-48FE-4B0D-94C1-C6EAB0B6060C}"/>
                    </a:ext>
                  </a:extLst>
                </p:cNvPr>
                <p:cNvSpPr/>
                <p:nvPr/>
              </p:nvSpPr>
              <p:spPr>
                <a:xfrm>
                  <a:off x="8887619" y="154496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4D24163-C88A-17C1-5A7B-4694A91861B3}"/>
                  </a:ext>
                </a:extLst>
              </p:cNvPr>
              <p:cNvSpPr/>
              <p:nvPr/>
            </p:nvSpPr>
            <p:spPr>
              <a:xfrm>
                <a:off x="10273117" y="2032830"/>
                <a:ext cx="78715" cy="81270"/>
              </a:xfrm>
              <a:custGeom>
                <a:avLst/>
                <a:gdLst>
                  <a:gd name="connsiteX0" fmla="*/ 66793 w 78715"/>
                  <a:gd name="connsiteY0" fmla="*/ 0 h 81270"/>
                  <a:gd name="connsiteX1" fmla="*/ 78716 w 78715"/>
                  <a:gd name="connsiteY1" fmla="*/ 39662 h 81270"/>
                  <a:gd name="connsiteX2" fmla="*/ 22873 w 78715"/>
                  <a:gd name="connsiteY2" fmla="*/ 81271 h 81270"/>
                  <a:gd name="connsiteX3" fmla="*/ 0 w 78715"/>
                  <a:gd name="connsiteY3" fmla="*/ 44529 h 81270"/>
                  <a:gd name="connsiteX4" fmla="*/ 66793 w 78715"/>
                  <a:gd name="connsiteY4" fmla="*/ 122 h 8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15" h="81270">
                    <a:moveTo>
                      <a:pt x="66793" y="0"/>
                    </a:moveTo>
                    <a:lnTo>
                      <a:pt x="78716" y="39662"/>
                    </a:lnTo>
                    <a:cubicBezTo>
                      <a:pt x="78716" y="39662"/>
                      <a:pt x="38324" y="26888"/>
                      <a:pt x="22873" y="81271"/>
                    </a:cubicBezTo>
                    <a:lnTo>
                      <a:pt x="0" y="44529"/>
                    </a:lnTo>
                    <a:cubicBezTo>
                      <a:pt x="0" y="44529"/>
                      <a:pt x="20804" y="-1582"/>
                      <a:pt x="66793" y="122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047FD5FA-E0B1-7A34-EC1A-D6FBAADCE3D9}"/>
                  </a:ext>
                </a:extLst>
              </p:cNvPr>
              <p:cNvSpPr/>
              <p:nvPr/>
            </p:nvSpPr>
            <p:spPr>
              <a:xfrm>
                <a:off x="10657694" y="2398428"/>
                <a:ext cx="78107" cy="72427"/>
              </a:xfrm>
              <a:custGeom>
                <a:avLst/>
                <a:gdLst>
                  <a:gd name="connsiteX0" fmla="*/ 3650 w 78107"/>
                  <a:gd name="connsiteY0" fmla="*/ 70686 h 72427"/>
                  <a:gd name="connsiteX1" fmla="*/ 0 w 78107"/>
                  <a:gd name="connsiteY1" fmla="*/ 29442 h 72427"/>
                  <a:gd name="connsiteX2" fmla="*/ 63143 w 78107"/>
                  <a:gd name="connsiteY2" fmla="*/ 0 h 72427"/>
                  <a:gd name="connsiteX3" fmla="*/ 78107 w 78107"/>
                  <a:gd name="connsiteY3" fmla="*/ 40635 h 72427"/>
                  <a:gd name="connsiteX4" fmla="*/ 3650 w 78107"/>
                  <a:gd name="connsiteY4" fmla="*/ 70564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7" h="72427">
                    <a:moveTo>
                      <a:pt x="3650" y="70686"/>
                    </a:moveTo>
                    <a:lnTo>
                      <a:pt x="0" y="29442"/>
                    </a:lnTo>
                    <a:cubicBezTo>
                      <a:pt x="0" y="29442"/>
                      <a:pt x="36864" y="50125"/>
                      <a:pt x="63143" y="0"/>
                    </a:cubicBezTo>
                    <a:lnTo>
                      <a:pt x="78107" y="40635"/>
                    </a:lnTo>
                    <a:cubicBezTo>
                      <a:pt x="78107" y="40635"/>
                      <a:pt x="48422" y="81514"/>
                      <a:pt x="3650" y="705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C3E1D9FF-0C04-5B7F-ABCC-0B6E43A4854D}"/>
                  </a:ext>
                </a:extLst>
              </p:cNvPr>
              <p:cNvSpPr/>
              <p:nvPr/>
            </p:nvSpPr>
            <p:spPr>
              <a:xfrm>
                <a:off x="11268807" y="3798647"/>
                <a:ext cx="78107" cy="72427"/>
              </a:xfrm>
              <a:custGeom>
                <a:avLst/>
                <a:gdLst>
                  <a:gd name="connsiteX0" fmla="*/ 3650 w 78107"/>
                  <a:gd name="connsiteY0" fmla="*/ 70686 h 72427"/>
                  <a:gd name="connsiteX1" fmla="*/ 0 w 78107"/>
                  <a:gd name="connsiteY1" fmla="*/ 29442 h 72427"/>
                  <a:gd name="connsiteX2" fmla="*/ 63143 w 78107"/>
                  <a:gd name="connsiteY2" fmla="*/ 0 h 72427"/>
                  <a:gd name="connsiteX3" fmla="*/ 78108 w 78107"/>
                  <a:gd name="connsiteY3" fmla="*/ 40635 h 72427"/>
                  <a:gd name="connsiteX4" fmla="*/ 3650 w 78107"/>
                  <a:gd name="connsiteY4" fmla="*/ 70564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7" h="72427">
                    <a:moveTo>
                      <a:pt x="3650" y="70686"/>
                    </a:moveTo>
                    <a:lnTo>
                      <a:pt x="0" y="29442"/>
                    </a:lnTo>
                    <a:cubicBezTo>
                      <a:pt x="0" y="29442"/>
                      <a:pt x="36864" y="50125"/>
                      <a:pt x="63143" y="0"/>
                    </a:cubicBezTo>
                    <a:lnTo>
                      <a:pt x="78108" y="40635"/>
                    </a:lnTo>
                    <a:cubicBezTo>
                      <a:pt x="78108" y="40635"/>
                      <a:pt x="48422" y="81514"/>
                      <a:pt x="3650" y="705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D030475-C3F6-44CB-DA6F-8E3CDF63FB1C}"/>
                  </a:ext>
                </a:extLst>
              </p:cNvPr>
              <p:cNvSpPr/>
              <p:nvPr/>
            </p:nvSpPr>
            <p:spPr>
              <a:xfrm>
                <a:off x="6138157" y="4076525"/>
                <a:ext cx="78107" cy="72427"/>
              </a:xfrm>
              <a:custGeom>
                <a:avLst/>
                <a:gdLst>
                  <a:gd name="connsiteX0" fmla="*/ 3650 w 78107"/>
                  <a:gd name="connsiteY0" fmla="*/ 70686 h 72427"/>
                  <a:gd name="connsiteX1" fmla="*/ 0 w 78107"/>
                  <a:gd name="connsiteY1" fmla="*/ 29443 h 72427"/>
                  <a:gd name="connsiteX2" fmla="*/ 63143 w 78107"/>
                  <a:gd name="connsiteY2" fmla="*/ 0 h 72427"/>
                  <a:gd name="connsiteX3" fmla="*/ 78108 w 78107"/>
                  <a:gd name="connsiteY3" fmla="*/ 40635 h 72427"/>
                  <a:gd name="connsiteX4" fmla="*/ 3650 w 78107"/>
                  <a:gd name="connsiteY4" fmla="*/ 70564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7" h="72427">
                    <a:moveTo>
                      <a:pt x="3650" y="70686"/>
                    </a:moveTo>
                    <a:lnTo>
                      <a:pt x="0" y="29443"/>
                    </a:lnTo>
                    <a:cubicBezTo>
                      <a:pt x="0" y="29443"/>
                      <a:pt x="36864" y="50125"/>
                      <a:pt x="63143" y="0"/>
                    </a:cubicBezTo>
                    <a:lnTo>
                      <a:pt x="78108" y="40635"/>
                    </a:lnTo>
                    <a:cubicBezTo>
                      <a:pt x="78108" y="40635"/>
                      <a:pt x="48422" y="81514"/>
                      <a:pt x="3650" y="705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14C8838-92BC-A759-EC40-94EE4ACBEE69}"/>
                  </a:ext>
                </a:extLst>
              </p:cNvPr>
              <p:cNvSpPr/>
              <p:nvPr/>
            </p:nvSpPr>
            <p:spPr>
              <a:xfrm>
                <a:off x="10646501" y="1549463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3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EAE44E1-D0BD-A36B-9106-1CA7ED5C1A86}"/>
                  </a:ext>
                </a:extLst>
              </p:cNvPr>
              <p:cNvSpPr/>
              <p:nvPr/>
            </p:nvSpPr>
            <p:spPr>
              <a:xfrm>
                <a:off x="9538638" y="1621366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3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76" name="图形 8">
                <a:extLst>
                  <a:ext uri="{FF2B5EF4-FFF2-40B4-BE49-F238E27FC236}">
                    <a16:creationId xmlns:a16="http://schemas.microsoft.com/office/drawing/2014/main" id="{64DA607C-6589-73BE-95CE-163C8E13783E}"/>
                  </a:ext>
                </a:extLst>
              </p:cNvPr>
              <p:cNvGrpSpPr/>
              <p:nvPr/>
            </p:nvGrpSpPr>
            <p:grpSpPr>
              <a:xfrm>
                <a:off x="10916471" y="1851431"/>
                <a:ext cx="88205" cy="76404"/>
                <a:chOff x="10916471" y="1851431"/>
                <a:chExt cx="88205" cy="76404"/>
              </a:xfrm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AE2E82F1-138D-97D4-B7CB-804C990DBAD5}"/>
                    </a:ext>
                  </a:extLst>
                </p:cNvPr>
                <p:cNvSpPr/>
                <p:nvPr/>
              </p:nvSpPr>
              <p:spPr>
                <a:xfrm>
                  <a:off x="10916471" y="1851431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62B76DF2-727A-BACD-AD62-FA125E9EF7A3}"/>
                    </a:ext>
                  </a:extLst>
                </p:cNvPr>
                <p:cNvSpPr/>
                <p:nvPr/>
              </p:nvSpPr>
              <p:spPr>
                <a:xfrm>
                  <a:off x="10916471" y="1851431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9" name="图形 8">
                <a:extLst>
                  <a:ext uri="{FF2B5EF4-FFF2-40B4-BE49-F238E27FC236}">
                    <a16:creationId xmlns:a16="http://schemas.microsoft.com/office/drawing/2014/main" id="{2DF9E39C-6237-BDB3-E816-2942D9100202}"/>
                  </a:ext>
                </a:extLst>
              </p:cNvPr>
              <p:cNvGrpSpPr/>
              <p:nvPr/>
            </p:nvGrpSpPr>
            <p:grpSpPr>
              <a:xfrm>
                <a:off x="11210895" y="2405484"/>
                <a:ext cx="88205" cy="76404"/>
                <a:chOff x="11210895" y="2405484"/>
                <a:chExt cx="88205" cy="76404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FE424441-113F-C51B-3BBA-586EFF51942C}"/>
                    </a:ext>
                  </a:extLst>
                </p:cNvPr>
                <p:cNvSpPr/>
                <p:nvPr/>
              </p:nvSpPr>
              <p:spPr>
                <a:xfrm>
                  <a:off x="11210895" y="2405484"/>
                  <a:ext cx="88205" cy="76404"/>
                </a:xfrm>
                <a:custGeom>
                  <a:avLst/>
                  <a:gdLst>
                    <a:gd name="connsiteX0" fmla="*/ 121 w 88205"/>
                    <a:gd name="connsiteY0" fmla="*/ 19345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5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1" y="19345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5256AB75-7E55-056B-6BE5-5F9907A9EE5F}"/>
                    </a:ext>
                  </a:extLst>
                </p:cNvPr>
                <p:cNvSpPr/>
                <p:nvPr/>
              </p:nvSpPr>
              <p:spPr>
                <a:xfrm>
                  <a:off x="11210895" y="2405484"/>
                  <a:ext cx="88205" cy="76404"/>
                </a:xfrm>
                <a:custGeom>
                  <a:avLst/>
                  <a:gdLst>
                    <a:gd name="connsiteX0" fmla="*/ 121 w 88205"/>
                    <a:gd name="connsiteY0" fmla="*/ 19345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5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1" y="19345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5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2" name="图形 8">
                <a:extLst>
                  <a:ext uri="{FF2B5EF4-FFF2-40B4-BE49-F238E27FC236}">
                    <a16:creationId xmlns:a16="http://schemas.microsoft.com/office/drawing/2014/main" id="{7B0F690A-8C3F-F0FE-FF78-3192B3606122}"/>
                  </a:ext>
                </a:extLst>
              </p:cNvPr>
              <p:cNvGrpSpPr/>
              <p:nvPr/>
            </p:nvGrpSpPr>
            <p:grpSpPr>
              <a:xfrm>
                <a:off x="10960635" y="4275079"/>
                <a:ext cx="88205" cy="76404"/>
                <a:chOff x="10960635" y="4275079"/>
                <a:chExt cx="88205" cy="76404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D1D914BD-31C5-425C-C174-485AD7E83440}"/>
                    </a:ext>
                  </a:extLst>
                </p:cNvPr>
                <p:cNvSpPr/>
                <p:nvPr/>
              </p:nvSpPr>
              <p:spPr>
                <a:xfrm>
                  <a:off x="10960635" y="4275079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3CDC1C3C-540D-42E2-51C4-73D84AD52610}"/>
                    </a:ext>
                  </a:extLst>
                </p:cNvPr>
                <p:cNvSpPr/>
                <p:nvPr/>
              </p:nvSpPr>
              <p:spPr>
                <a:xfrm>
                  <a:off x="10960635" y="4275079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5" name="图形 8">
                <a:extLst>
                  <a:ext uri="{FF2B5EF4-FFF2-40B4-BE49-F238E27FC236}">
                    <a16:creationId xmlns:a16="http://schemas.microsoft.com/office/drawing/2014/main" id="{8A69B90A-0186-7154-74BD-03B0B5DC3B35}"/>
                  </a:ext>
                </a:extLst>
              </p:cNvPr>
              <p:cNvGrpSpPr/>
              <p:nvPr/>
            </p:nvGrpSpPr>
            <p:grpSpPr>
              <a:xfrm>
                <a:off x="6252521" y="4623522"/>
                <a:ext cx="88205" cy="76404"/>
                <a:chOff x="6252521" y="4623522"/>
                <a:chExt cx="88205" cy="76404"/>
              </a:xfrm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8685B54D-83A5-59E6-2283-368B96A6FDE2}"/>
                    </a:ext>
                  </a:extLst>
                </p:cNvPr>
                <p:cNvSpPr/>
                <p:nvPr/>
              </p:nvSpPr>
              <p:spPr>
                <a:xfrm>
                  <a:off x="6252521" y="462352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6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7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108FCCAF-5911-4FD1-AF25-EF5F97971C8E}"/>
                    </a:ext>
                  </a:extLst>
                </p:cNvPr>
                <p:cNvSpPr/>
                <p:nvPr/>
              </p:nvSpPr>
              <p:spPr>
                <a:xfrm>
                  <a:off x="6252521" y="462352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6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7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8" name="图形 8">
                <a:extLst>
                  <a:ext uri="{FF2B5EF4-FFF2-40B4-BE49-F238E27FC236}">
                    <a16:creationId xmlns:a16="http://schemas.microsoft.com/office/drawing/2014/main" id="{2D977B85-AD59-A8BD-3A25-0BD617FE0EEE}"/>
                  </a:ext>
                </a:extLst>
              </p:cNvPr>
              <p:cNvGrpSpPr/>
              <p:nvPr/>
            </p:nvGrpSpPr>
            <p:grpSpPr>
              <a:xfrm>
                <a:off x="10131380" y="1587909"/>
                <a:ext cx="81392" cy="55425"/>
                <a:chOff x="10131380" y="1587909"/>
                <a:chExt cx="81392" cy="55425"/>
              </a:xfrm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7419D727-9A5E-A3D3-0A36-5DB08728128C}"/>
                    </a:ext>
                  </a:extLst>
                </p:cNvPr>
                <p:cNvSpPr/>
                <p:nvPr/>
              </p:nvSpPr>
              <p:spPr>
                <a:xfrm>
                  <a:off x="10131380" y="1587909"/>
                  <a:ext cx="81392" cy="55425"/>
                </a:xfrm>
                <a:custGeom>
                  <a:avLst/>
                  <a:gdLst>
                    <a:gd name="connsiteX0" fmla="*/ 122 w 81392"/>
                    <a:gd name="connsiteY0" fmla="*/ 43677 h 55425"/>
                    <a:gd name="connsiteX1" fmla="*/ 11923 w 81392"/>
                    <a:gd name="connsiteY1" fmla="*/ 4015 h 55425"/>
                    <a:gd name="connsiteX2" fmla="*/ 81393 w 81392"/>
                    <a:gd name="connsiteY2" fmla="*/ 0 h 55425"/>
                    <a:gd name="connsiteX3" fmla="*/ 80298 w 81392"/>
                    <a:gd name="connsiteY3" fmla="*/ 43312 h 55425"/>
                    <a:gd name="connsiteX4" fmla="*/ 0 w 81392"/>
                    <a:gd name="connsiteY4" fmla="*/ 43677 h 5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5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311B01DA-21D7-6C47-B82E-D861FB519C29}"/>
                    </a:ext>
                  </a:extLst>
                </p:cNvPr>
                <p:cNvSpPr/>
                <p:nvPr/>
              </p:nvSpPr>
              <p:spPr>
                <a:xfrm>
                  <a:off x="10131380" y="1587909"/>
                  <a:ext cx="81392" cy="55425"/>
                </a:xfrm>
                <a:custGeom>
                  <a:avLst/>
                  <a:gdLst>
                    <a:gd name="connsiteX0" fmla="*/ 122 w 81392"/>
                    <a:gd name="connsiteY0" fmla="*/ 43677 h 55425"/>
                    <a:gd name="connsiteX1" fmla="*/ 11923 w 81392"/>
                    <a:gd name="connsiteY1" fmla="*/ 4015 h 55425"/>
                    <a:gd name="connsiteX2" fmla="*/ 81393 w 81392"/>
                    <a:gd name="connsiteY2" fmla="*/ 0 h 55425"/>
                    <a:gd name="connsiteX3" fmla="*/ 80298 w 81392"/>
                    <a:gd name="connsiteY3" fmla="*/ 43312 h 55425"/>
                    <a:gd name="connsiteX4" fmla="*/ 0 w 81392"/>
                    <a:gd name="connsiteY4" fmla="*/ 43677 h 5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5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1" name="图形 8">
                <a:extLst>
                  <a:ext uri="{FF2B5EF4-FFF2-40B4-BE49-F238E27FC236}">
                    <a16:creationId xmlns:a16="http://schemas.microsoft.com/office/drawing/2014/main" id="{6AB0A485-5930-07F4-6AF5-D9D786C9CD0B}"/>
                  </a:ext>
                </a:extLst>
              </p:cNvPr>
              <p:cNvGrpSpPr/>
              <p:nvPr/>
            </p:nvGrpSpPr>
            <p:grpSpPr>
              <a:xfrm>
                <a:off x="9640470" y="1170361"/>
                <a:ext cx="81392" cy="55424"/>
                <a:chOff x="9640470" y="1170361"/>
                <a:chExt cx="81392" cy="55424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8EA13214-6891-A3EA-AE1F-901908FC43CB}"/>
                    </a:ext>
                  </a:extLst>
                </p:cNvPr>
                <p:cNvSpPr/>
                <p:nvPr/>
              </p:nvSpPr>
              <p:spPr>
                <a:xfrm>
                  <a:off x="9640470" y="1170361"/>
                  <a:ext cx="81392" cy="55424"/>
                </a:xfrm>
                <a:custGeom>
                  <a:avLst/>
                  <a:gdLst>
                    <a:gd name="connsiteX0" fmla="*/ 122 w 81392"/>
                    <a:gd name="connsiteY0" fmla="*/ 43677 h 55424"/>
                    <a:gd name="connsiteX1" fmla="*/ 11923 w 81392"/>
                    <a:gd name="connsiteY1" fmla="*/ 4015 h 55424"/>
                    <a:gd name="connsiteX2" fmla="*/ 81393 w 81392"/>
                    <a:gd name="connsiteY2" fmla="*/ 0 h 55424"/>
                    <a:gd name="connsiteX3" fmla="*/ 80298 w 81392"/>
                    <a:gd name="connsiteY3" fmla="*/ 43312 h 55424"/>
                    <a:gd name="connsiteX4" fmla="*/ 0 w 81392"/>
                    <a:gd name="connsiteY4" fmla="*/ 43677 h 5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4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F8CBE55F-4607-F7EB-E48B-B821C775CD5D}"/>
                    </a:ext>
                  </a:extLst>
                </p:cNvPr>
                <p:cNvSpPr/>
                <p:nvPr/>
              </p:nvSpPr>
              <p:spPr>
                <a:xfrm>
                  <a:off x="9640470" y="1170361"/>
                  <a:ext cx="81392" cy="55424"/>
                </a:xfrm>
                <a:custGeom>
                  <a:avLst/>
                  <a:gdLst>
                    <a:gd name="connsiteX0" fmla="*/ 122 w 81392"/>
                    <a:gd name="connsiteY0" fmla="*/ 43677 h 55424"/>
                    <a:gd name="connsiteX1" fmla="*/ 11923 w 81392"/>
                    <a:gd name="connsiteY1" fmla="*/ 4015 h 55424"/>
                    <a:gd name="connsiteX2" fmla="*/ 81393 w 81392"/>
                    <a:gd name="connsiteY2" fmla="*/ 0 h 55424"/>
                    <a:gd name="connsiteX3" fmla="*/ 80298 w 81392"/>
                    <a:gd name="connsiteY3" fmla="*/ 43312 h 55424"/>
                    <a:gd name="connsiteX4" fmla="*/ 0 w 81392"/>
                    <a:gd name="connsiteY4" fmla="*/ 43677 h 5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4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94" name="图形 8">
              <a:extLst>
                <a:ext uri="{FF2B5EF4-FFF2-40B4-BE49-F238E27FC236}">
                  <a16:creationId xmlns:a16="http://schemas.microsoft.com/office/drawing/2014/main" id="{CFD13371-6A63-E475-1EBF-6BA52693B0F1}"/>
                </a:ext>
              </a:extLst>
            </p:cNvPr>
            <p:cNvGrpSpPr/>
            <p:nvPr/>
          </p:nvGrpSpPr>
          <p:grpSpPr>
            <a:xfrm>
              <a:off x="6212242" y="1837612"/>
              <a:ext cx="504863" cy="549743"/>
              <a:chOff x="6212242" y="1837612"/>
              <a:chExt cx="504863" cy="549743"/>
            </a:xfrm>
          </p:grpSpPr>
          <p:grpSp>
            <p:nvGrpSpPr>
              <p:cNvPr id="195" name="图形 8">
                <a:extLst>
                  <a:ext uri="{FF2B5EF4-FFF2-40B4-BE49-F238E27FC236}">
                    <a16:creationId xmlns:a16="http://schemas.microsoft.com/office/drawing/2014/main" id="{FF0E0165-667C-B718-4203-93992B490B3F}"/>
                  </a:ext>
                </a:extLst>
              </p:cNvPr>
              <p:cNvGrpSpPr/>
              <p:nvPr/>
            </p:nvGrpSpPr>
            <p:grpSpPr>
              <a:xfrm>
                <a:off x="6212242" y="1837612"/>
                <a:ext cx="504863" cy="549743"/>
                <a:chOff x="6212242" y="1837612"/>
                <a:chExt cx="504863" cy="549743"/>
              </a:xfrm>
              <a:solidFill>
                <a:srgbClr val="407BF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7ECDB48-309C-D3DE-0ED8-EC268E3AE866}"/>
                    </a:ext>
                  </a:extLst>
                </p:cNvPr>
                <p:cNvSpPr/>
                <p:nvPr/>
              </p:nvSpPr>
              <p:spPr>
                <a:xfrm>
                  <a:off x="6237338" y="1863135"/>
                  <a:ext cx="479768" cy="524220"/>
                </a:xfrm>
                <a:custGeom>
                  <a:avLst/>
                  <a:gdLst>
                    <a:gd name="connsiteX0" fmla="*/ 1070 w 479768"/>
                    <a:gd name="connsiteY0" fmla="*/ 262280 h 524220"/>
                    <a:gd name="connsiteX1" fmla="*/ 217508 w 479768"/>
                    <a:gd name="connsiteY1" fmla="*/ 1070 h 524220"/>
                    <a:gd name="connsiteX2" fmla="*/ 478719 w 479768"/>
                    <a:gd name="connsiteY2" fmla="*/ 217508 h 524220"/>
                    <a:gd name="connsiteX3" fmla="*/ 345985 w 479768"/>
                    <a:gd name="connsiteY3" fmla="*/ 454751 h 524220"/>
                    <a:gd name="connsiteX4" fmla="*/ 326762 w 479768"/>
                    <a:gd name="connsiteY4" fmla="*/ 524221 h 524220"/>
                    <a:gd name="connsiteX5" fmla="*/ 266174 w 479768"/>
                    <a:gd name="connsiteY5" fmla="*/ 478110 h 524220"/>
                    <a:gd name="connsiteX6" fmla="*/ 262280 w 479768"/>
                    <a:gd name="connsiteY6" fmla="*/ 478719 h 524220"/>
                    <a:gd name="connsiteX7" fmla="*/ 1070 w 479768"/>
                    <a:gd name="connsiteY7" fmla="*/ 262280 h 52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9768" h="524220">
                      <a:moveTo>
                        <a:pt x="1070" y="262280"/>
                      </a:moveTo>
                      <a:cubicBezTo>
                        <a:pt x="-11340" y="130398"/>
                        <a:pt x="85626" y="13358"/>
                        <a:pt x="217508" y="1070"/>
                      </a:cubicBezTo>
                      <a:cubicBezTo>
                        <a:pt x="349391" y="-11340"/>
                        <a:pt x="466431" y="85626"/>
                        <a:pt x="478719" y="217508"/>
                      </a:cubicBezTo>
                      <a:cubicBezTo>
                        <a:pt x="488209" y="319340"/>
                        <a:pt x="432487" y="412048"/>
                        <a:pt x="345985" y="454751"/>
                      </a:cubicBezTo>
                      <a:lnTo>
                        <a:pt x="326762" y="524221"/>
                      </a:lnTo>
                      <a:lnTo>
                        <a:pt x="266174" y="478110"/>
                      </a:lnTo>
                      <a:cubicBezTo>
                        <a:pt x="264835" y="478232"/>
                        <a:pt x="263619" y="478597"/>
                        <a:pt x="262280" y="478719"/>
                      </a:cubicBezTo>
                      <a:cubicBezTo>
                        <a:pt x="130398" y="491128"/>
                        <a:pt x="13358" y="394163"/>
                        <a:pt x="1070" y="26228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77648047-F02F-AC8A-679B-8F2D72D2B20B}"/>
                    </a:ext>
                  </a:extLst>
                </p:cNvPr>
                <p:cNvSpPr/>
                <p:nvPr/>
              </p:nvSpPr>
              <p:spPr>
                <a:xfrm>
                  <a:off x="6231567" y="1837612"/>
                  <a:ext cx="176387" cy="152027"/>
                </a:xfrm>
                <a:custGeom>
                  <a:avLst/>
                  <a:gdLst>
                    <a:gd name="connsiteX0" fmla="*/ 3069 w 176387"/>
                    <a:gd name="connsiteY0" fmla="*/ 152028 h 152027"/>
                    <a:gd name="connsiteX1" fmla="*/ 1974 w 176387"/>
                    <a:gd name="connsiteY1" fmla="*/ 151784 h 152027"/>
                    <a:gd name="connsiteX2" fmla="*/ 149 w 176387"/>
                    <a:gd name="connsiteY2" fmla="*/ 147891 h 152027"/>
                    <a:gd name="connsiteX3" fmla="*/ 172667 w 176387"/>
                    <a:gd name="connsiteY3" fmla="*/ 70 h 152027"/>
                    <a:gd name="connsiteX4" fmla="*/ 176317 w 176387"/>
                    <a:gd name="connsiteY4" fmla="*/ 2382 h 152027"/>
                    <a:gd name="connsiteX5" fmla="*/ 174005 w 176387"/>
                    <a:gd name="connsiteY5" fmla="*/ 6032 h 152027"/>
                    <a:gd name="connsiteX6" fmla="*/ 5867 w 176387"/>
                    <a:gd name="connsiteY6" fmla="*/ 150081 h 152027"/>
                    <a:gd name="connsiteX7" fmla="*/ 3069 w 176387"/>
                    <a:gd name="connsiteY7" fmla="*/ 152028 h 15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387" h="152027">
                      <a:moveTo>
                        <a:pt x="3069" y="152028"/>
                      </a:moveTo>
                      <a:cubicBezTo>
                        <a:pt x="3069" y="152028"/>
                        <a:pt x="2339" y="152028"/>
                        <a:pt x="1974" y="151784"/>
                      </a:cubicBezTo>
                      <a:cubicBezTo>
                        <a:pt x="392" y="151176"/>
                        <a:pt x="-338" y="149473"/>
                        <a:pt x="149" y="147891"/>
                      </a:cubicBezTo>
                      <a:cubicBezTo>
                        <a:pt x="27888" y="74285"/>
                        <a:pt x="95654" y="16252"/>
                        <a:pt x="172667" y="70"/>
                      </a:cubicBezTo>
                      <a:cubicBezTo>
                        <a:pt x="174249" y="-295"/>
                        <a:pt x="175952" y="800"/>
                        <a:pt x="176317" y="2382"/>
                      </a:cubicBezTo>
                      <a:cubicBezTo>
                        <a:pt x="176682" y="3964"/>
                        <a:pt x="175587" y="5667"/>
                        <a:pt x="174005" y="6032"/>
                      </a:cubicBezTo>
                      <a:cubicBezTo>
                        <a:pt x="98939" y="21848"/>
                        <a:pt x="32998" y="78421"/>
                        <a:pt x="5867" y="150081"/>
                      </a:cubicBezTo>
                      <a:cubicBezTo>
                        <a:pt x="5381" y="151298"/>
                        <a:pt x="4286" y="152028"/>
                        <a:pt x="3069" y="15202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4C5FBD08-7899-5F15-D2E5-064F171F42B6}"/>
                    </a:ext>
                  </a:extLst>
                </p:cNvPr>
                <p:cNvSpPr/>
                <p:nvPr/>
              </p:nvSpPr>
              <p:spPr>
                <a:xfrm>
                  <a:off x="6212242" y="2017438"/>
                  <a:ext cx="14041" cy="40698"/>
                </a:xfrm>
                <a:custGeom>
                  <a:avLst/>
                  <a:gdLst>
                    <a:gd name="connsiteX0" fmla="*/ 2928 w 14041"/>
                    <a:gd name="connsiteY0" fmla="*/ 40699 h 40698"/>
                    <a:gd name="connsiteX1" fmla="*/ 2928 w 14041"/>
                    <a:gd name="connsiteY1" fmla="*/ 40699 h 40698"/>
                    <a:gd name="connsiteX2" fmla="*/ 8 w 14041"/>
                    <a:gd name="connsiteY2" fmla="*/ 37535 h 40698"/>
                    <a:gd name="connsiteX3" fmla="*/ 8281 w 14041"/>
                    <a:gd name="connsiteY3" fmla="*/ 1766 h 40698"/>
                    <a:gd name="connsiteX4" fmla="*/ 12296 w 14041"/>
                    <a:gd name="connsiteY4" fmla="*/ 306 h 40698"/>
                    <a:gd name="connsiteX5" fmla="*/ 13756 w 14041"/>
                    <a:gd name="connsiteY5" fmla="*/ 4321 h 40698"/>
                    <a:gd name="connsiteX6" fmla="*/ 5969 w 14041"/>
                    <a:gd name="connsiteY6" fmla="*/ 37657 h 40698"/>
                    <a:gd name="connsiteX7" fmla="*/ 2928 w 14041"/>
                    <a:gd name="connsiteY7" fmla="*/ 40577 h 40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41" h="40698">
                      <a:moveTo>
                        <a:pt x="2928" y="40699"/>
                      </a:moveTo>
                      <a:lnTo>
                        <a:pt x="2928" y="40699"/>
                      </a:lnTo>
                      <a:cubicBezTo>
                        <a:pt x="1224" y="40699"/>
                        <a:pt x="-114" y="39239"/>
                        <a:pt x="8" y="37535"/>
                      </a:cubicBezTo>
                      <a:cubicBezTo>
                        <a:pt x="251" y="25247"/>
                        <a:pt x="3171" y="12959"/>
                        <a:pt x="8281" y="1766"/>
                      </a:cubicBezTo>
                      <a:cubicBezTo>
                        <a:pt x="9011" y="185"/>
                        <a:pt x="10836" y="-423"/>
                        <a:pt x="12296" y="306"/>
                      </a:cubicBezTo>
                      <a:cubicBezTo>
                        <a:pt x="13756" y="1036"/>
                        <a:pt x="14486" y="2861"/>
                        <a:pt x="13756" y="4321"/>
                      </a:cubicBezTo>
                      <a:cubicBezTo>
                        <a:pt x="8889" y="14663"/>
                        <a:pt x="6213" y="26221"/>
                        <a:pt x="5969" y="37657"/>
                      </a:cubicBezTo>
                      <a:cubicBezTo>
                        <a:pt x="5969" y="39360"/>
                        <a:pt x="4631" y="40577"/>
                        <a:pt x="2928" y="405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AC45179-FC19-D175-33A3-D5F714EA3680}"/>
                  </a:ext>
                </a:extLst>
              </p:cNvPr>
              <p:cNvSpPr/>
              <p:nvPr/>
            </p:nvSpPr>
            <p:spPr>
              <a:xfrm>
                <a:off x="6445478" y="1997183"/>
                <a:ext cx="63264" cy="233592"/>
              </a:xfrm>
              <a:custGeom>
                <a:avLst/>
                <a:gdLst>
                  <a:gd name="connsiteX0" fmla="*/ 31754 w 63264"/>
                  <a:gd name="connsiteY0" fmla="*/ 233593 h 233592"/>
                  <a:gd name="connsiteX1" fmla="*/ 9125 w 63264"/>
                  <a:gd name="connsiteY1" fmla="*/ 224833 h 233592"/>
                  <a:gd name="connsiteX2" fmla="*/ 0 w 63264"/>
                  <a:gd name="connsiteY2" fmla="*/ 203542 h 233592"/>
                  <a:gd name="connsiteX3" fmla="*/ 8881 w 63264"/>
                  <a:gd name="connsiteY3" fmla="*/ 182616 h 233592"/>
                  <a:gd name="connsiteX4" fmla="*/ 31632 w 63264"/>
                  <a:gd name="connsiteY4" fmla="*/ 174221 h 233592"/>
                  <a:gd name="connsiteX5" fmla="*/ 54383 w 63264"/>
                  <a:gd name="connsiteY5" fmla="*/ 182616 h 233592"/>
                  <a:gd name="connsiteX6" fmla="*/ 63265 w 63264"/>
                  <a:gd name="connsiteY6" fmla="*/ 203542 h 233592"/>
                  <a:gd name="connsiteX7" fmla="*/ 54140 w 63264"/>
                  <a:gd name="connsiteY7" fmla="*/ 224833 h 233592"/>
                  <a:gd name="connsiteX8" fmla="*/ 31511 w 63264"/>
                  <a:gd name="connsiteY8" fmla="*/ 233593 h 233592"/>
                  <a:gd name="connsiteX9" fmla="*/ 52193 w 63264"/>
                  <a:gd name="connsiteY9" fmla="*/ 150741 h 233592"/>
                  <a:gd name="connsiteX10" fmla="*/ 11315 w 63264"/>
                  <a:gd name="connsiteY10" fmla="*/ 150741 h 233592"/>
                  <a:gd name="connsiteX11" fmla="*/ 1095 w 63264"/>
                  <a:gd name="connsiteY11" fmla="*/ 0 h 233592"/>
                  <a:gd name="connsiteX12" fmla="*/ 62413 w 63264"/>
                  <a:gd name="connsiteY12" fmla="*/ 0 h 233592"/>
                  <a:gd name="connsiteX13" fmla="*/ 52193 w 63264"/>
                  <a:gd name="connsiteY13" fmla="*/ 150741 h 233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264" h="233592">
                    <a:moveTo>
                      <a:pt x="31754" y="233593"/>
                    </a:moveTo>
                    <a:cubicBezTo>
                      <a:pt x="22751" y="233593"/>
                      <a:pt x="15208" y="230673"/>
                      <a:pt x="9125" y="224833"/>
                    </a:cubicBezTo>
                    <a:cubicBezTo>
                      <a:pt x="3042" y="218993"/>
                      <a:pt x="0" y="211937"/>
                      <a:pt x="0" y="203542"/>
                    </a:cubicBezTo>
                    <a:cubicBezTo>
                      <a:pt x="0" y="195148"/>
                      <a:pt x="2920" y="188213"/>
                      <a:pt x="8881" y="182616"/>
                    </a:cubicBezTo>
                    <a:cubicBezTo>
                      <a:pt x="14843" y="177020"/>
                      <a:pt x="22386" y="174221"/>
                      <a:pt x="31632" y="174221"/>
                    </a:cubicBezTo>
                    <a:cubicBezTo>
                      <a:pt x="40879" y="174221"/>
                      <a:pt x="48422" y="177020"/>
                      <a:pt x="54383" y="182616"/>
                    </a:cubicBezTo>
                    <a:cubicBezTo>
                      <a:pt x="60345" y="188213"/>
                      <a:pt x="63265" y="195269"/>
                      <a:pt x="63265" y="203542"/>
                    </a:cubicBezTo>
                    <a:cubicBezTo>
                      <a:pt x="63265" y="211815"/>
                      <a:pt x="60223" y="218993"/>
                      <a:pt x="54140" y="224833"/>
                    </a:cubicBezTo>
                    <a:cubicBezTo>
                      <a:pt x="48057" y="230673"/>
                      <a:pt x="40514" y="233593"/>
                      <a:pt x="31511" y="233593"/>
                    </a:cubicBezTo>
                    <a:close/>
                    <a:moveTo>
                      <a:pt x="52193" y="150741"/>
                    </a:moveTo>
                    <a:lnTo>
                      <a:pt x="11315" y="150741"/>
                    </a:lnTo>
                    <a:lnTo>
                      <a:pt x="1095" y="0"/>
                    </a:lnTo>
                    <a:lnTo>
                      <a:pt x="62413" y="0"/>
                    </a:lnTo>
                    <a:lnTo>
                      <a:pt x="52193" y="150741"/>
                    </a:lnTo>
                    <a:close/>
                  </a:path>
                </a:pathLst>
              </a:custGeom>
              <a:solidFill>
                <a:srgbClr val="FFFF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0" name="图形 8">
              <a:extLst>
                <a:ext uri="{FF2B5EF4-FFF2-40B4-BE49-F238E27FC236}">
                  <a16:creationId xmlns:a16="http://schemas.microsoft.com/office/drawing/2014/main" id="{B89E8B8F-83E2-4F2A-50DD-E96A7AD442F9}"/>
                </a:ext>
              </a:extLst>
            </p:cNvPr>
            <p:cNvGrpSpPr/>
            <p:nvPr/>
          </p:nvGrpSpPr>
          <p:grpSpPr>
            <a:xfrm>
              <a:off x="9905512" y="2380462"/>
              <a:ext cx="1380442" cy="3846300"/>
              <a:chOff x="9905512" y="2380462"/>
              <a:chExt cx="1380442" cy="3846300"/>
            </a:xfrm>
          </p:grpSpPr>
          <p:grpSp>
            <p:nvGrpSpPr>
              <p:cNvPr id="201" name="图形 8">
                <a:extLst>
                  <a:ext uri="{FF2B5EF4-FFF2-40B4-BE49-F238E27FC236}">
                    <a16:creationId xmlns:a16="http://schemas.microsoft.com/office/drawing/2014/main" id="{2AE1BD0D-4C0F-DBBB-512C-579F87C2F3B8}"/>
                  </a:ext>
                </a:extLst>
              </p:cNvPr>
              <p:cNvGrpSpPr/>
              <p:nvPr/>
            </p:nvGrpSpPr>
            <p:grpSpPr>
              <a:xfrm>
                <a:off x="10296184" y="2691451"/>
                <a:ext cx="896202" cy="737000"/>
                <a:chOff x="10296184" y="2691451"/>
                <a:chExt cx="896202" cy="737000"/>
              </a:xfrm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BD97D207-2CBD-1F9C-E38F-502A72F79E7F}"/>
                    </a:ext>
                  </a:extLst>
                </p:cNvPr>
                <p:cNvSpPr/>
                <p:nvPr/>
              </p:nvSpPr>
              <p:spPr>
                <a:xfrm>
                  <a:off x="10758309" y="2779306"/>
                  <a:ext cx="434077" cy="446571"/>
                </a:xfrm>
                <a:custGeom>
                  <a:avLst/>
                  <a:gdLst>
                    <a:gd name="connsiteX0" fmla="*/ 421927 w 434077"/>
                    <a:gd name="connsiteY0" fmla="*/ 338637 h 446571"/>
                    <a:gd name="connsiteX1" fmla="*/ 372289 w 434077"/>
                    <a:gd name="connsiteY1" fmla="*/ 275372 h 446571"/>
                    <a:gd name="connsiteX2" fmla="*/ 431052 w 434077"/>
                    <a:gd name="connsiteY2" fmla="*/ 222449 h 446571"/>
                    <a:gd name="connsiteX3" fmla="*/ 402583 w 434077"/>
                    <a:gd name="connsiteY3" fmla="*/ 155169 h 446571"/>
                    <a:gd name="connsiteX4" fmla="*/ 338831 w 434077"/>
                    <a:gd name="connsiteY4" fmla="*/ 170255 h 446571"/>
                    <a:gd name="connsiteX5" fmla="*/ 242718 w 434077"/>
                    <a:gd name="connsiteY5" fmla="*/ 192519 h 446571"/>
                    <a:gd name="connsiteX6" fmla="*/ 168260 w 434077"/>
                    <a:gd name="connsiteY6" fmla="*/ 120252 h 446571"/>
                    <a:gd name="connsiteX7" fmla="*/ 115093 w 434077"/>
                    <a:gd name="connsiteY7" fmla="*/ 27788 h 446571"/>
                    <a:gd name="connsiteX8" fmla="*/ 18736 w 434077"/>
                    <a:gd name="connsiteY8" fmla="*/ 11242 h 446571"/>
                    <a:gd name="connsiteX9" fmla="*/ 0 w 434077"/>
                    <a:gd name="connsiteY9" fmla="*/ 117332 h 446571"/>
                    <a:gd name="connsiteX10" fmla="*/ 85042 w 434077"/>
                    <a:gd name="connsiteY10" fmla="*/ 367471 h 446571"/>
                    <a:gd name="connsiteX11" fmla="*/ 300751 w 434077"/>
                    <a:gd name="connsiteY11" fmla="*/ 442658 h 446571"/>
                    <a:gd name="connsiteX12" fmla="*/ 381779 w 434077"/>
                    <a:gd name="connsiteY12" fmla="*/ 412486 h 446571"/>
                    <a:gd name="connsiteX13" fmla="*/ 422049 w 434077"/>
                    <a:gd name="connsiteY13" fmla="*/ 338637 h 4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34077" h="446571">
                      <a:moveTo>
                        <a:pt x="421927" y="338637"/>
                      </a:moveTo>
                      <a:cubicBezTo>
                        <a:pt x="421684" y="309559"/>
                        <a:pt x="401001" y="280360"/>
                        <a:pt x="372289" y="275372"/>
                      </a:cubicBezTo>
                      <a:cubicBezTo>
                        <a:pt x="397716" y="265761"/>
                        <a:pt x="421927" y="248119"/>
                        <a:pt x="431052" y="222449"/>
                      </a:cubicBezTo>
                      <a:cubicBezTo>
                        <a:pt x="440055" y="196778"/>
                        <a:pt x="428497" y="163199"/>
                        <a:pt x="402583" y="155169"/>
                      </a:cubicBezTo>
                      <a:cubicBezTo>
                        <a:pt x="381170" y="148477"/>
                        <a:pt x="358663" y="159792"/>
                        <a:pt x="338831" y="170255"/>
                      </a:cubicBezTo>
                      <a:cubicBezTo>
                        <a:pt x="309024" y="185828"/>
                        <a:pt x="275323" y="200549"/>
                        <a:pt x="242718" y="192519"/>
                      </a:cubicBezTo>
                      <a:cubicBezTo>
                        <a:pt x="208044" y="184003"/>
                        <a:pt x="184319" y="152127"/>
                        <a:pt x="168260" y="120252"/>
                      </a:cubicBezTo>
                      <a:cubicBezTo>
                        <a:pt x="152201" y="88376"/>
                        <a:pt x="140034" y="53459"/>
                        <a:pt x="115093" y="27788"/>
                      </a:cubicBezTo>
                      <a:cubicBezTo>
                        <a:pt x="90274" y="2117"/>
                        <a:pt x="46962" y="-10779"/>
                        <a:pt x="18736" y="11242"/>
                      </a:cubicBezTo>
                      <a:lnTo>
                        <a:pt x="0" y="117332"/>
                      </a:lnTo>
                      <a:cubicBezTo>
                        <a:pt x="7665" y="206997"/>
                        <a:pt x="24211" y="301165"/>
                        <a:pt x="85042" y="367471"/>
                      </a:cubicBezTo>
                      <a:cubicBezTo>
                        <a:pt x="147942" y="436089"/>
                        <a:pt x="211694" y="456041"/>
                        <a:pt x="300751" y="442658"/>
                      </a:cubicBezTo>
                      <a:cubicBezTo>
                        <a:pt x="329585" y="438279"/>
                        <a:pt x="358419" y="429884"/>
                        <a:pt x="381779" y="412486"/>
                      </a:cubicBezTo>
                      <a:cubicBezTo>
                        <a:pt x="405138" y="395088"/>
                        <a:pt x="422292" y="367714"/>
                        <a:pt x="422049" y="33863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FE86CE11-53B7-47F9-BF7A-F76FBE79FD0A}"/>
                    </a:ext>
                  </a:extLst>
                </p:cNvPr>
                <p:cNvSpPr/>
                <p:nvPr/>
              </p:nvSpPr>
              <p:spPr>
                <a:xfrm>
                  <a:off x="10775950" y="2790426"/>
                  <a:ext cx="76254" cy="224491"/>
                </a:xfrm>
                <a:custGeom>
                  <a:avLst/>
                  <a:gdLst>
                    <a:gd name="connsiteX0" fmla="*/ 973 w 76254"/>
                    <a:gd name="connsiteY0" fmla="*/ 0 h 224491"/>
                    <a:gd name="connsiteX1" fmla="*/ 66063 w 76254"/>
                    <a:gd name="connsiteY1" fmla="*/ 154269 h 224491"/>
                    <a:gd name="connsiteX2" fmla="*/ 0 w 76254"/>
                    <a:gd name="connsiteY2" fmla="*/ 221913 h 224491"/>
                    <a:gd name="connsiteX3" fmla="*/ 1095 w 76254"/>
                    <a:gd name="connsiteY3" fmla="*/ 0 h 22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54" h="224491">
                      <a:moveTo>
                        <a:pt x="973" y="0"/>
                      </a:moveTo>
                      <a:cubicBezTo>
                        <a:pt x="7786" y="5718"/>
                        <a:pt x="107915" y="63751"/>
                        <a:pt x="66063" y="154269"/>
                      </a:cubicBezTo>
                      <a:cubicBezTo>
                        <a:pt x="24211" y="244786"/>
                        <a:pt x="0" y="221913"/>
                        <a:pt x="0" y="221913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D836EC5F-7BF9-67B7-56AD-DCB448C216E9}"/>
                    </a:ext>
                  </a:extLst>
                </p:cNvPr>
                <p:cNvSpPr/>
                <p:nvPr/>
              </p:nvSpPr>
              <p:spPr>
                <a:xfrm>
                  <a:off x="10296184" y="3036793"/>
                  <a:ext cx="400563" cy="391658"/>
                </a:xfrm>
                <a:custGeom>
                  <a:avLst/>
                  <a:gdLst>
                    <a:gd name="connsiteX0" fmla="*/ 168917 w 400563"/>
                    <a:gd name="connsiteY0" fmla="*/ 162177 h 391658"/>
                    <a:gd name="connsiteX1" fmla="*/ 200185 w 400563"/>
                    <a:gd name="connsiteY1" fmla="*/ 123488 h 391658"/>
                    <a:gd name="connsiteX2" fmla="*/ 205903 w 400563"/>
                    <a:gd name="connsiteY2" fmla="*/ 72025 h 391658"/>
                    <a:gd name="connsiteX3" fmla="*/ 234980 w 400563"/>
                    <a:gd name="connsiteY3" fmla="*/ 57912 h 391658"/>
                    <a:gd name="connsiteX4" fmla="*/ 379760 w 400563"/>
                    <a:gd name="connsiteY4" fmla="*/ 0 h 391658"/>
                    <a:gd name="connsiteX5" fmla="*/ 323308 w 400563"/>
                    <a:gd name="connsiteY5" fmla="*/ 230552 h 391658"/>
                    <a:gd name="connsiteX6" fmla="*/ 400564 w 400563"/>
                    <a:gd name="connsiteY6" fmla="*/ 303671 h 391658"/>
                    <a:gd name="connsiteX7" fmla="*/ 34602 w 400563"/>
                    <a:gd name="connsiteY7" fmla="*/ 378494 h 391658"/>
                    <a:gd name="connsiteX8" fmla="*/ 80104 w 400563"/>
                    <a:gd name="connsiteY8" fmla="*/ 149767 h 391658"/>
                    <a:gd name="connsiteX9" fmla="*/ 168917 w 400563"/>
                    <a:gd name="connsiteY9" fmla="*/ 162177 h 39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0563" h="391658">
                      <a:moveTo>
                        <a:pt x="168917" y="162177"/>
                      </a:moveTo>
                      <a:cubicBezTo>
                        <a:pt x="187897" y="153904"/>
                        <a:pt x="195075" y="144292"/>
                        <a:pt x="200185" y="123488"/>
                      </a:cubicBezTo>
                      <a:cubicBezTo>
                        <a:pt x="204321" y="107550"/>
                        <a:pt x="205660" y="89787"/>
                        <a:pt x="205903" y="72025"/>
                      </a:cubicBezTo>
                      <a:lnTo>
                        <a:pt x="234980" y="57912"/>
                      </a:lnTo>
                      <a:lnTo>
                        <a:pt x="379760" y="0"/>
                      </a:lnTo>
                      <a:cubicBezTo>
                        <a:pt x="347762" y="66793"/>
                        <a:pt x="286322" y="170572"/>
                        <a:pt x="323308" y="230552"/>
                      </a:cubicBezTo>
                      <a:cubicBezTo>
                        <a:pt x="323308" y="230552"/>
                        <a:pt x="375866" y="284448"/>
                        <a:pt x="400564" y="303671"/>
                      </a:cubicBezTo>
                      <a:cubicBezTo>
                        <a:pt x="377326" y="310241"/>
                        <a:pt x="132783" y="430930"/>
                        <a:pt x="34602" y="378494"/>
                      </a:cubicBezTo>
                      <a:cubicBezTo>
                        <a:pt x="-54577" y="330802"/>
                        <a:pt x="53703" y="170085"/>
                        <a:pt x="80104" y="149767"/>
                      </a:cubicBezTo>
                      <a:cubicBezTo>
                        <a:pt x="109911" y="153052"/>
                        <a:pt x="141665" y="157067"/>
                        <a:pt x="168917" y="162177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EA28B7B3-9574-13D2-2B69-511D70C96561}"/>
                    </a:ext>
                  </a:extLst>
                </p:cNvPr>
                <p:cNvSpPr/>
                <p:nvPr/>
              </p:nvSpPr>
              <p:spPr>
                <a:xfrm>
                  <a:off x="10492719" y="3104559"/>
                  <a:ext cx="118377" cy="66197"/>
                </a:xfrm>
                <a:custGeom>
                  <a:avLst/>
                  <a:gdLst>
                    <a:gd name="connsiteX0" fmla="*/ 0 w 118377"/>
                    <a:gd name="connsiteY0" fmla="*/ 64481 h 66197"/>
                    <a:gd name="connsiteX1" fmla="*/ 101710 w 118377"/>
                    <a:gd name="connsiteY1" fmla="*/ 35404 h 66197"/>
                    <a:gd name="connsiteX2" fmla="*/ 118378 w 118377"/>
                    <a:gd name="connsiteY2" fmla="*/ 0 h 66197"/>
                    <a:gd name="connsiteX3" fmla="*/ 9976 w 118377"/>
                    <a:gd name="connsiteY3" fmla="*/ 20439 h 66197"/>
                    <a:gd name="connsiteX4" fmla="*/ 0 w 118377"/>
                    <a:gd name="connsiteY4" fmla="*/ 64481 h 6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77" h="66197">
                      <a:moveTo>
                        <a:pt x="0" y="64481"/>
                      </a:moveTo>
                      <a:cubicBezTo>
                        <a:pt x="31876" y="69104"/>
                        <a:pt x="81514" y="65941"/>
                        <a:pt x="101710" y="35404"/>
                      </a:cubicBezTo>
                      <a:cubicBezTo>
                        <a:pt x="109983" y="22873"/>
                        <a:pt x="115580" y="9368"/>
                        <a:pt x="118378" y="0"/>
                      </a:cubicBezTo>
                      <a:lnTo>
                        <a:pt x="9976" y="20439"/>
                      </a:lnTo>
                      <a:cubicBezTo>
                        <a:pt x="5961" y="33822"/>
                        <a:pt x="9246" y="46597"/>
                        <a:pt x="0" y="64481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FB9D2F4D-1ABA-CD13-5099-76174A9A76C0}"/>
                    </a:ext>
                  </a:extLst>
                </p:cNvPr>
                <p:cNvSpPr/>
                <p:nvPr/>
              </p:nvSpPr>
              <p:spPr>
                <a:xfrm>
                  <a:off x="10401411" y="2725450"/>
                  <a:ext cx="379455" cy="404646"/>
                </a:xfrm>
                <a:custGeom>
                  <a:avLst/>
                  <a:gdLst>
                    <a:gd name="connsiteX0" fmla="*/ 359696 w 379455"/>
                    <a:gd name="connsiteY0" fmla="*/ 218758 h 404646"/>
                    <a:gd name="connsiteX1" fmla="*/ 206644 w 379455"/>
                    <a:gd name="connsiteY1" fmla="*/ 391519 h 404646"/>
                    <a:gd name="connsiteX2" fmla="*/ 3223 w 379455"/>
                    <a:gd name="connsiteY2" fmla="*/ 244428 h 404646"/>
                    <a:gd name="connsiteX3" fmla="*/ 231220 w 379455"/>
                    <a:gd name="connsiteY3" fmla="*/ 8 h 404646"/>
                    <a:gd name="connsiteX4" fmla="*/ 359696 w 379455"/>
                    <a:gd name="connsiteY4" fmla="*/ 218879 h 404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455" h="404646">
                      <a:moveTo>
                        <a:pt x="359696" y="218758"/>
                      </a:moveTo>
                      <a:cubicBezTo>
                        <a:pt x="304826" y="317791"/>
                        <a:pt x="283778" y="360860"/>
                        <a:pt x="206644" y="391519"/>
                      </a:cubicBezTo>
                      <a:cubicBezTo>
                        <a:pt x="90699" y="437629"/>
                        <a:pt x="-20501" y="355994"/>
                        <a:pt x="3223" y="244428"/>
                      </a:cubicBezTo>
                      <a:cubicBezTo>
                        <a:pt x="24636" y="143935"/>
                        <a:pt x="110773" y="-1209"/>
                        <a:pt x="231220" y="8"/>
                      </a:cubicBezTo>
                      <a:cubicBezTo>
                        <a:pt x="349841" y="1224"/>
                        <a:pt x="414566" y="119724"/>
                        <a:pt x="359696" y="218879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BC71D5DB-81EE-F1D4-95C2-E5B1F8FF8457}"/>
                    </a:ext>
                  </a:extLst>
                </p:cNvPr>
                <p:cNvSpPr/>
                <p:nvPr/>
              </p:nvSpPr>
              <p:spPr>
                <a:xfrm>
                  <a:off x="10573667" y="2898702"/>
                  <a:ext cx="29356" cy="36384"/>
                </a:xfrm>
                <a:custGeom>
                  <a:avLst/>
                  <a:gdLst>
                    <a:gd name="connsiteX0" fmla="*/ 27575 w 29356"/>
                    <a:gd name="connsiteY0" fmla="*/ 22268 h 36384"/>
                    <a:gd name="connsiteX1" fmla="*/ 7500 w 29356"/>
                    <a:gd name="connsiteY1" fmla="*/ 35894 h 36384"/>
                    <a:gd name="connsiteX2" fmla="*/ 1904 w 29356"/>
                    <a:gd name="connsiteY2" fmla="*/ 14117 h 36384"/>
                    <a:gd name="connsiteX3" fmla="*/ 21856 w 29356"/>
                    <a:gd name="connsiteY3" fmla="*/ 490 h 36384"/>
                    <a:gd name="connsiteX4" fmla="*/ 27453 w 29356"/>
                    <a:gd name="connsiteY4" fmla="*/ 22268 h 36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56" h="36384">
                      <a:moveTo>
                        <a:pt x="27575" y="22268"/>
                      </a:moveTo>
                      <a:cubicBezTo>
                        <a:pt x="23560" y="32123"/>
                        <a:pt x="14678" y="38206"/>
                        <a:pt x="7500" y="35894"/>
                      </a:cubicBezTo>
                      <a:cubicBezTo>
                        <a:pt x="444" y="33583"/>
                        <a:pt x="-2111" y="23849"/>
                        <a:pt x="1904" y="14117"/>
                      </a:cubicBezTo>
                      <a:cubicBezTo>
                        <a:pt x="5919" y="4262"/>
                        <a:pt x="14800" y="-1821"/>
                        <a:pt x="21856" y="490"/>
                      </a:cubicBezTo>
                      <a:cubicBezTo>
                        <a:pt x="28913" y="2802"/>
                        <a:pt x="31468" y="12535"/>
                        <a:pt x="27453" y="222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CAFE8792-E626-E26C-9E1D-322F45E5EB91}"/>
                    </a:ext>
                  </a:extLst>
                </p:cNvPr>
                <p:cNvSpPr/>
                <p:nvPr/>
              </p:nvSpPr>
              <p:spPr>
                <a:xfrm>
                  <a:off x="10606606" y="2859367"/>
                  <a:ext cx="44898" cy="38614"/>
                </a:xfrm>
                <a:custGeom>
                  <a:avLst/>
                  <a:gdLst>
                    <a:gd name="connsiteX0" fmla="*/ 37218 w 44898"/>
                    <a:gd name="connsiteY0" fmla="*/ 38244 h 38614"/>
                    <a:gd name="connsiteX1" fmla="*/ 34055 w 44898"/>
                    <a:gd name="connsiteY1" fmla="*/ 35446 h 38614"/>
                    <a:gd name="connsiteX2" fmla="*/ 4491 w 44898"/>
                    <a:gd name="connsiteY2" fmla="*/ 10748 h 38614"/>
                    <a:gd name="connsiteX3" fmla="*/ 111 w 44898"/>
                    <a:gd name="connsiteY3" fmla="*/ 4665 h 38614"/>
                    <a:gd name="connsiteX4" fmla="*/ 6681 w 44898"/>
                    <a:gd name="connsiteY4" fmla="*/ 42 h 38614"/>
                    <a:gd name="connsiteX5" fmla="*/ 44518 w 44898"/>
                    <a:gd name="connsiteY5" fmla="*/ 30944 h 38614"/>
                    <a:gd name="connsiteX6" fmla="*/ 41355 w 44898"/>
                    <a:gd name="connsiteY6" fmla="*/ 38122 h 38614"/>
                    <a:gd name="connsiteX7" fmla="*/ 37218 w 44898"/>
                    <a:gd name="connsiteY7" fmla="*/ 38366 h 38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898" h="38614">
                      <a:moveTo>
                        <a:pt x="37218" y="38244"/>
                      </a:moveTo>
                      <a:cubicBezTo>
                        <a:pt x="35880" y="37757"/>
                        <a:pt x="34664" y="36784"/>
                        <a:pt x="34055" y="35446"/>
                      </a:cubicBezTo>
                      <a:cubicBezTo>
                        <a:pt x="24809" y="13668"/>
                        <a:pt x="4735" y="10748"/>
                        <a:pt x="4491" y="10748"/>
                      </a:cubicBezTo>
                      <a:cubicBezTo>
                        <a:pt x="1449" y="10383"/>
                        <a:pt x="-497" y="7585"/>
                        <a:pt x="111" y="4665"/>
                      </a:cubicBezTo>
                      <a:cubicBezTo>
                        <a:pt x="719" y="1745"/>
                        <a:pt x="3639" y="-323"/>
                        <a:pt x="6681" y="42"/>
                      </a:cubicBezTo>
                      <a:cubicBezTo>
                        <a:pt x="7776" y="163"/>
                        <a:pt x="33082" y="3813"/>
                        <a:pt x="44518" y="30944"/>
                      </a:cubicBezTo>
                      <a:cubicBezTo>
                        <a:pt x="45613" y="33621"/>
                        <a:pt x="44275" y="36906"/>
                        <a:pt x="41355" y="38122"/>
                      </a:cubicBezTo>
                      <a:cubicBezTo>
                        <a:pt x="40017" y="38731"/>
                        <a:pt x="38435" y="38731"/>
                        <a:pt x="37218" y="383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8077BB24-EA4E-D483-0AF5-C862633BC950}"/>
                    </a:ext>
                  </a:extLst>
                </p:cNvPr>
                <p:cNvSpPr/>
                <p:nvPr/>
              </p:nvSpPr>
              <p:spPr>
                <a:xfrm>
                  <a:off x="10500853" y="2799377"/>
                  <a:ext cx="54862" cy="26592"/>
                </a:xfrm>
                <a:custGeom>
                  <a:avLst/>
                  <a:gdLst>
                    <a:gd name="connsiteX0" fmla="*/ 1842 w 54862"/>
                    <a:gd name="connsiteY0" fmla="*/ 9420 h 26592"/>
                    <a:gd name="connsiteX1" fmla="*/ 17 w 54862"/>
                    <a:gd name="connsiteY1" fmla="*/ 5892 h 26592"/>
                    <a:gd name="connsiteX2" fmla="*/ 5248 w 54862"/>
                    <a:gd name="connsiteY2" fmla="*/ 174 h 26592"/>
                    <a:gd name="connsiteX3" fmla="*/ 53670 w 54862"/>
                    <a:gd name="connsiteY3" fmla="*/ 18058 h 26592"/>
                    <a:gd name="connsiteX4" fmla="*/ 52575 w 54862"/>
                    <a:gd name="connsiteY4" fmla="*/ 25480 h 26592"/>
                    <a:gd name="connsiteX5" fmla="*/ 44545 w 54862"/>
                    <a:gd name="connsiteY5" fmla="*/ 24506 h 26592"/>
                    <a:gd name="connsiteX6" fmla="*/ 6100 w 54862"/>
                    <a:gd name="connsiteY6" fmla="*/ 10759 h 26592"/>
                    <a:gd name="connsiteX7" fmla="*/ 1842 w 54862"/>
                    <a:gd name="connsiteY7" fmla="*/ 9420 h 26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2" h="26592">
                      <a:moveTo>
                        <a:pt x="1842" y="9420"/>
                      </a:moveTo>
                      <a:cubicBezTo>
                        <a:pt x="747" y="8568"/>
                        <a:pt x="139" y="7352"/>
                        <a:pt x="17" y="5892"/>
                      </a:cubicBezTo>
                      <a:cubicBezTo>
                        <a:pt x="-226" y="2972"/>
                        <a:pt x="2207" y="417"/>
                        <a:pt x="5248" y="174"/>
                      </a:cubicBezTo>
                      <a:cubicBezTo>
                        <a:pt x="36759" y="-2016"/>
                        <a:pt x="52940" y="17207"/>
                        <a:pt x="53670" y="18058"/>
                      </a:cubicBezTo>
                      <a:cubicBezTo>
                        <a:pt x="55617" y="20370"/>
                        <a:pt x="55130" y="23655"/>
                        <a:pt x="52575" y="25480"/>
                      </a:cubicBezTo>
                      <a:cubicBezTo>
                        <a:pt x="50020" y="27305"/>
                        <a:pt x="46492" y="26818"/>
                        <a:pt x="44545" y="24506"/>
                      </a:cubicBezTo>
                      <a:cubicBezTo>
                        <a:pt x="43937" y="23776"/>
                        <a:pt x="31162" y="9055"/>
                        <a:pt x="6100" y="10759"/>
                      </a:cubicBezTo>
                      <a:cubicBezTo>
                        <a:pt x="4518" y="10759"/>
                        <a:pt x="2937" y="10394"/>
                        <a:pt x="1842" y="942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FE93D1C1-D553-FE39-54E6-1096412C05A9}"/>
                    </a:ext>
                  </a:extLst>
                </p:cNvPr>
                <p:cNvSpPr/>
                <p:nvPr/>
              </p:nvSpPr>
              <p:spPr>
                <a:xfrm>
                  <a:off x="10474582" y="2881065"/>
                  <a:ext cx="66315" cy="74092"/>
                </a:xfrm>
                <a:custGeom>
                  <a:avLst/>
                  <a:gdLst>
                    <a:gd name="connsiteX0" fmla="*/ 66194 w 66315"/>
                    <a:gd name="connsiteY0" fmla="*/ 0 h 74092"/>
                    <a:gd name="connsiteX1" fmla="*/ 4267 w 66315"/>
                    <a:gd name="connsiteY1" fmla="*/ 47570 h 74092"/>
                    <a:gd name="connsiteX2" fmla="*/ 2686 w 66315"/>
                    <a:gd name="connsiteY2" fmla="*/ 61440 h 74092"/>
                    <a:gd name="connsiteX3" fmla="*/ 30182 w 66315"/>
                    <a:gd name="connsiteY3" fmla="*/ 74093 h 74092"/>
                    <a:gd name="connsiteX4" fmla="*/ 66316 w 66315"/>
                    <a:gd name="connsiteY4" fmla="*/ 0 h 74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315" h="74092">
                      <a:moveTo>
                        <a:pt x="66194" y="0"/>
                      </a:moveTo>
                      <a:cubicBezTo>
                        <a:pt x="66194" y="0"/>
                        <a:pt x="32980" y="31511"/>
                        <a:pt x="4267" y="47570"/>
                      </a:cubicBezTo>
                      <a:cubicBezTo>
                        <a:pt x="-721" y="50368"/>
                        <a:pt x="-1451" y="57425"/>
                        <a:pt x="2686" y="61440"/>
                      </a:cubicBezTo>
                      <a:cubicBezTo>
                        <a:pt x="13392" y="71781"/>
                        <a:pt x="30182" y="74093"/>
                        <a:pt x="30182" y="74093"/>
                      </a:cubicBezTo>
                      <a:lnTo>
                        <a:pt x="66316" y="0"/>
                      </a:lnTo>
                      <a:close/>
                    </a:path>
                  </a:pathLst>
                </a:custGeom>
                <a:solidFill>
                  <a:srgbClr val="D58745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8EF97F7-8DB9-47A8-1335-EE73EDBA33E0}"/>
                    </a:ext>
                  </a:extLst>
                </p:cNvPr>
                <p:cNvSpPr/>
                <p:nvPr/>
              </p:nvSpPr>
              <p:spPr>
                <a:xfrm>
                  <a:off x="10576788" y="2887391"/>
                  <a:ext cx="22507" cy="16645"/>
                </a:xfrm>
                <a:custGeom>
                  <a:avLst/>
                  <a:gdLst>
                    <a:gd name="connsiteX0" fmla="*/ 22508 w 22507"/>
                    <a:gd name="connsiteY0" fmla="*/ 14235 h 16645"/>
                    <a:gd name="connsiteX1" fmla="*/ 0 w 22507"/>
                    <a:gd name="connsiteY1" fmla="*/ 0 h 16645"/>
                    <a:gd name="connsiteX2" fmla="*/ 22508 w 22507"/>
                    <a:gd name="connsiteY2" fmla="*/ 14235 h 16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507" h="16645">
                      <a:moveTo>
                        <a:pt x="22508" y="14235"/>
                      </a:moveTo>
                      <a:lnTo>
                        <a:pt x="0" y="0"/>
                      </a:lnTo>
                      <a:cubicBezTo>
                        <a:pt x="0" y="0"/>
                        <a:pt x="10463" y="24211"/>
                        <a:pt x="22508" y="142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B20ECE3B-7F4B-8F4C-F587-745FD20E67A0}"/>
                    </a:ext>
                  </a:extLst>
                </p:cNvPr>
                <p:cNvSpPr/>
                <p:nvPr/>
              </p:nvSpPr>
              <p:spPr>
                <a:xfrm>
                  <a:off x="10479622" y="2856978"/>
                  <a:ext cx="29356" cy="36371"/>
                </a:xfrm>
                <a:custGeom>
                  <a:avLst/>
                  <a:gdLst>
                    <a:gd name="connsiteX0" fmla="*/ 27575 w 29356"/>
                    <a:gd name="connsiteY0" fmla="*/ 22261 h 36371"/>
                    <a:gd name="connsiteX1" fmla="*/ 7500 w 29356"/>
                    <a:gd name="connsiteY1" fmla="*/ 35888 h 36371"/>
                    <a:gd name="connsiteX2" fmla="*/ 1904 w 29356"/>
                    <a:gd name="connsiteY2" fmla="*/ 14110 h 36371"/>
                    <a:gd name="connsiteX3" fmla="*/ 21857 w 29356"/>
                    <a:gd name="connsiteY3" fmla="*/ 484 h 36371"/>
                    <a:gd name="connsiteX4" fmla="*/ 27453 w 29356"/>
                    <a:gd name="connsiteY4" fmla="*/ 22261 h 36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56" h="36371">
                      <a:moveTo>
                        <a:pt x="27575" y="22261"/>
                      </a:moveTo>
                      <a:cubicBezTo>
                        <a:pt x="23560" y="31995"/>
                        <a:pt x="14678" y="38199"/>
                        <a:pt x="7500" y="35888"/>
                      </a:cubicBezTo>
                      <a:cubicBezTo>
                        <a:pt x="444" y="33576"/>
                        <a:pt x="-2111" y="23843"/>
                        <a:pt x="1904" y="14110"/>
                      </a:cubicBezTo>
                      <a:cubicBezTo>
                        <a:pt x="5919" y="4377"/>
                        <a:pt x="14800" y="-1828"/>
                        <a:pt x="21857" y="484"/>
                      </a:cubicBezTo>
                      <a:cubicBezTo>
                        <a:pt x="28913" y="2795"/>
                        <a:pt x="31468" y="12528"/>
                        <a:pt x="27453" y="2226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6560AD01-3160-FABD-C0C6-132163190F85}"/>
                    </a:ext>
                  </a:extLst>
                </p:cNvPr>
                <p:cNvSpPr/>
                <p:nvPr/>
              </p:nvSpPr>
              <p:spPr>
                <a:xfrm>
                  <a:off x="10481283" y="2843714"/>
                  <a:ext cx="22507" cy="16645"/>
                </a:xfrm>
                <a:custGeom>
                  <a:avLst/>
                  <a:gdLst>
                    <a:gd name="connsiteX0" fmla="*/ 22507 w 22507"/>
                    <a:gd name="connsiteY0" fmla="*/ 14235 h 16645"/>
                    <a:gd name="connsiteX1" fmla="*/ 0 w 22507"/>
                    <a:gd name="connsiteY1" fmla="*/ 0 h 16645"/>
                    <a:gd name="connsiteX2" fmla="*/ 22507 w 22507"/>
                    <a:gd name="connsiteY2" fmla="*/ 14235 h 16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507" h="16645">
                      <a:moveTo>
                        <a:pt x="22507" y="14235"/>
                      </a:moveTo>
                      <a:lnTo>
                        <a:pt x="0" y="0"/>
                      </a:lnTo>
                      <a:cubicBezTo>
                        <a:pt x="0" y="0"/>
                        <a:pt x="10463" y="24211"/>
                        <a:pt x="22507" y="142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7EFD13BC-A7B9-8657-5676-E5DDF9D7AE48}"/>
                    </a:ext>
                  </a:extLst>
                </p:cNvPr>
                <p:cNvSpPr/>
                <p:nvPr/>
              </p:nvSpPr>
              <p:spPr>
                <a:xfrm>
                  <a:off x="10443810" y="2711725"/>
                  <a:ext cx="378585" cy="380059"/>
                </a:xfrm>
                <a:custGeom>
                  <a:avLst/>
                  <a:gdLst>
                    <a:gd name="connsiteX0" fmla="*/ 211694 w 378585"/>
                    <a:gd name="connsiteY0" fmla="*/ 380059 h 380059"/>
                    <a:gd name="connsiteX1" fmla="*/ 373627 w 378585"/>
                    <a:gd name="connsiteY1" fmla="*/ 226034 h 380059"/>
                    <a:gd name="connsiteX2" fmla="*/ 263644 w 378585"/>
                    <a:gd name="connsiteY2" fmla="*/ 19815 h 380059"/>
                    <a:gd name="connsiteX3" fmla="*/ 0 w 378585"/>
                    <a:gd name="connsiteY3" fmla="*/ 154496 h 380059"/>
                    <a:gd name="connsiteX4" fmla="*/ 262549 w 378585"/>
                    <a:gd name="connsiteY4" fmla="*/ 104979 h 380059"/>
                    <a:gd name="connsiteX5" fmla="*/ 246854 w 378585"/>
                    <a:gd name="connsiteY5" fmla="*/ 253652 h 380059"/>
                    <a:gd name="connsiteX6" fmla="*/ 211694 w 378585"/>
                    <a:gd name="connsiteY6" fmla="*/ 379938 h 380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8585" h="380059">
                      <a:moveTo>
                        <a:pt x="211694" y="380059"/>
                      </a:moveTo>
                      <a:cubicBezTo>
                        <a:pt x="274472" y="366798"/>
                        <a:pt x="354891" y="302317"/>
                        <a:pt x="373627" y="226034"/>
                      </a:cubicBezTo>
                      <a:cubicBezTo>
                        <a:pt x="393215" y="146467"/>
                        <a:pt x="354404" y="63614"/>
                        <a:pt x="263644" y="19815"/>
                      </a:cubicBezTo>
                      <a:cubicBezTo>
                        <a:pt x="85773" y="-65957"/>
                        <a:pt x="0" y="154496"/>
                        <a:pt x="0" y="154496"/>
                      </a:cubicBezTo>
                      <a:cubicBezTo>
                        <a:pt x="110592" y="-37488"/>
                        <a:pt x="262549" y="104979"/>
                        <a:pt x="262549" y="104979"/>
                      </a:cubicBezTo>
                      <a:cubicBezTo>
                        <a:pt x="195877" y="172746"/>
                        <a:pt x="246854" y="253652"/>
                        <a:pt x="246854" y="253652"/>
                      </a:cubicBezTo>
                      <a:cubicBezTo>
                        <a:pt x="250869" y="319106"/>
                        <a:pt x="211694" y="379938"/>
                        <a:pt x="211694" y="3799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F546D77-2285-38F9-3EFC-D977F11519ED}"/>
                    </a:ext>
                  </a:extLst>
                </p:cNvPr>
                <p:cNvSpPr/>
                <p:nvPr/>
              </p:nvSpPr>
              <p:spPr>
                <a:xfrm>
                  <a:off x="10666632" y="2961624"/>
                  <a:ext cx="110180" cy="98550"/>
                </a:xfrm>
                <a:custGeom>
                  <a:avLst/>
                  <a:gdLst>
                    <a:gd name="connsiteX0" fmla="*/ 88635 w 110180"/>
                    <a:gd name="connsiteY0" fmla="*/ 80523 h 98550"/>
                    <a:gd name="connsiteX1" fmla="*/ 21234 w 110180"/>
                    <a:gd name="connsiteY1" fmla="*/ 97434 h 98550"/>
                    <a:gd name="connsiteX2" fmla="*/ 17462 w 110180"/>
                    <a:gd name="connsiteY2" fmla="*/ 18840 h 98550"/>
                    <a:gd name="connsiteX3" fmla="*/ 94962 w 110180"/>
                    <a:gd name="connsiteY3" fmla="*/ 10445 h 98550"/>
                    <a:gd name="connsiteX4" fmla="*/ 88514 w 110180"/>
                    <a:gd name="connsiteY4" fmla="*/ 80523 h 98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180" h="98550">
                      <a:moveTo>
                        <a:pt x="88635" y="80523"/>
                      </a:moveTo>
                      <a:cubicBezTo>
                        <a:pt x="67101" y="96339"/>
                        <a:pt x="41430" y="100962"/>
                        <a:pt x="21234" y="97434"/>
                      </a:cubicBezTo>
                      <a:cubicBezTo>
                        <a:pt x="-9060" y="92324"/>
                        <a:pt x="-3829" y="42077"/>
                        <a:pt x="17462" y="18840"/>
                      </a:cubicBezTo>
                      <a:cubicBezTo>
                        <a:pt x="36685" y="-2086"/>
                        <a:pt x="70751" y="-6588"/>
                        <a:pt x="94962" y="10445"/>
                      </a:cubicBezTo>
                      <a:cubicBezTo>
                        <a:pt x="118808" y="27234"/>
                        <a:pt x="113090" y="62395"/>
                        <a:pt x="88514" y="80523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FD556D4-8F51-4D74-D3D6-E98A4B83A8C1}"/>
                    </a:ext>
                  </a:extLst>
                </p:cNvPr>
                <p:cNvSpPr/>
                <p:nvPr/>
              </p:nvSpPr>
              <p:spPr>
                <a:xfrm>
                  <a:off x="10702554" y="2987155"/>
                  <a:ext cx="48820" cy="49516"/>
                </a:xfrm>
                <a:custGeom>
                  <a:avLst/>
                  <a:gdLst>
                    <a:gd name="connsiteX0" fmla="*/ 11713 w 48820"/>
                    <a:gd name="connsiteY0" fmla="*/ 49517 h 49516"/>
                    <a:gd name="connsiteX1" fmla="*/ 2589 w 48820"/>
                    <a:gd name="connsiteY1" fmla="*/ 48787 h 49516"/>
                    <a:gd name="connsiteX2" fmla="*/ 34 w 48820"/>
                    <a:gd name="connsiteY2" fmla="*/ 45380 h 49516"/>
                    <a:gd name="connsiteX3" fmla="*/ 3440 w 48820"/>
                    <a:gd name="connsiteY3" fmla="*/ 42825 h 49516"/>
                    <a:gd name="connsiteX4" fmla="*/ 34951 w 48820"/>
                    <a:gd name="connsiteY4" fmla="*/ 35647 h 49516"/>
                    <a:gd name="connsiteX5" fmla="*/ 42859 w 48820"/>
                    <a:gd name="connsiteY5" fmla="*/ 21169 h 49516"/>
                    <a:gd name="connsiteX6" fmla="*/ 28746 w 48820"/>
                    <a:gd name="connsiteY6" fmla="*/ 6083 h 49516"/>
                    <a:gd name="connsiteX7" fmla="*/ 25705 w 48820"/>
                    <a:gd name="connsiteY7" fmla="*/ 3042 h 49516"/>
                    <a:gd name="connsiteX8" fmla="*/ 28746 w 48820"/>
                    <a:gd name="connsiteY8" fmla="*/ 0 h 49516"/>
                    <a:gd name="connsiteX9" fmla="*/ 28746 w 48820"/>
                    <a:gd name="connsiteY9" fmla="*/ 0 h 49516"/>
                    <a:gd name="connsiteX10" fmla="*/ 48820 w 48820"/>
                    <a:gd name="connsiteY10" fmla="*/ 21169 h 49516"/>
                    <a:gd name="connsiteX11" fmla="*/ 38844 w 48820"/>
                    <a:gd name="connsiteY11" fmla="*/ 40149 h 49516"/>
                    <a:gd name="connsiteX12" fmla="*/ 11592 w 48820"/>
                    <a:gd name="connsiteY12" fmla="*/ 49395 h 49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820" h="49516">
                      <a:moveTo>
                        <a:pt x="11713" y="49517"/>
                      </a:moveTo>
                      <a:cubicBezTo>
                        <a:pt x="8915" y="49517"/>
                        <a:pt x="5873" y="49273"/>
                        <a:pt x="2589" y="48787"/>
                      </a:cubicBezTo>
                      <a:cubicBezTo>
                        <a:pt x="885" y="48543"/>
                        <a:pt x="-210" y="46962"/>
                        <a:pt x="34" y="45380"/>
                      </a:cubicBezTo>
                      <a:cubicBezTo>
                        <a:pt x="277" y="43677"/>
                        <a:pt x="1737" y="42582"/>
                        <a:pt x="3440" y="42825"/>
                      </a:cubicBezTo>
                      <a:cubicBezTo>
                        <a:pt x="19743" y="45258"/>
                        <a:pt x="29598" y="40270"/>
                        <a:pt x="34951" y="35647"/>
                      </a:cubicBezTo>
                      <a:cubicBezTo>
                        <a:pt x="40791" y="30659"/>
                        <a:pt x="42859" y="24698"/>
                        <a:pt x="42859" y="21169"/>
                      </a:cubicBezTo>
                      <a:cubicBezTo>
                        <a:pt x="42859" y="14113"/>
                        <a:pt x="37019" y="6205"/>
                        <a:pt x="28746" y="6083"/>
                      </a:cubicBezTo>
                      <a:cubicBezTo>
                        <a:pt x="27043" y="6083"/>
                        <a:pt x="25705" y="4745"/>
                        <a:pt x="25705" y="3042"/>
                      </a:cubicBezTo>
                      <a:cubicBezTo>
                        <a:pt x="25705" y="1338"/>
                        <a:pt x="27043" y="0"/>
                        <a:pt x="28746" y="0"/>
                      </a:cubicBezTo>
                      <a:lnTo>
                        <a:pt x="28746" y="0"/>
                      </a:lnTo>
                      <a:cubicBezTo>
                        <a:pt x="40791" y="122"/>
                        <a:pt x="48820" y="11071"/>
                        <a:pt x="48820" y="21169"/>
                      </a:cubicBezTo>
                      <a:cubicBezTo>
                        <a:pt x="48820" y="27617"/>
                        <a:pt x="44927" y="34796"/>
                        <a:pt x="38844" y="40149"/>
                      </a:cubicBezTo>
                      <a:cubicBezTo>
                        <a:pt x="33613" y="44650"/>
                        <a:pt x="24975" y="49395"/>
                        <a:pt x="11592" y="4939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ED43E887-836D-6178-004E-F9821465E2A8}"/>
                    </a:ext>
                  </a:extLst>
                </p:cNvPr>
                <p:cNvSpPr/>
                <p:nvPr/>
              </p:nvSpPr>
              <p:spPr>
                <a:xfrm>
                  <a:off x="10461451" y="2691451"/>
                  <a:ext cx="359073" cy="263827"/>
                </a:xfrm>
                <a:custGeom>
                  <a:avLst/>
                  <a:gdLst>
                    <a:gd name="connsiteX0" fmla="*/ 358906 w 359073"/>
                    <a:gd name="connsiteY0" fmla="*/ 215284 h 263827"/>
                    <a:gd name="connsiteX1" fmla="*/ 200866 w 359073"/>
                    <a:gd name="connsiteY1" fmla="*/ 16244 h 263827"/>
                    <a:gd name="connsiteX2" fmla="*/ 0 w 359073"/>
                    <a:gd name="connsiteY2" fmla="*/ 48363 h 263827"/>
                    <a:gd name="connsiteX3" fmla="*/ 98304 w 359073"/>
                    <a:gd name="connsiteY3" fmla="*/ 23543 h 263827"/>
                    <a:gd name="connsiteX4" fmla="*/ 3163 w 359073"/>
                    <a:gd name="connsiteY4" fmla="*/ 88268 h 263827"/>
                    <a:gd name="connsiteX5" fmla="*/ 52194 w 359073"/>
                    <a:gd name="connsiteY5" fmla="*/ 83888 h 263827"/>
                    <a:gd name="connsiteX6" fmla="*/ 105847 w 359073"/>
                    <a:gd name="connsiteY6" fmla="*/ 49093 h 263827"/>
                    <a:gd name="connsiteX7" fmla="*/ 72511 w 359073"/>
                    <a:gd name="connsiteY7" fmla="*/ 95568 h 263827"/>
                    <a:gd name="connsiteX8" fmla="*/ 112903 w 359073"/>
                    <a:gd name="connsiteY8" fmla="*/ 114912 h 263827"/>
                    <a:gd name="connsiteX9" fmla="*/ 161447 w 359073"/>
                    <a:gd name="connsiteY9" fmla="*/ 61259 h 263827"/>
                    <a:gd name="connsiteX10" fmla="*/ 138209 w 359073"/>
                    <a:gd name="connsiteY10" fmla="*/ 128904 h 263827"/>
                    <a:gd name="connsiteX11" fmla="*/ 184319 w 359073"/>
                    <a:gd name="connsiteY11" fmla="*/ 64422 h 263827"/>
                    <a:gd name="connsiteX12" fmla="*/ 150497 w 359073"/>
                    <a:gd name="connsiteY12" fmla="*/ 134500 h 263827"/>
                    <a:gd name="connsiteX13" fmla="*/ 199649 w 359073"/>
                    <a:gd name="connsiteY13" fmla="*/ 192533 h 263827"/>
                    <a:gd name="connsiteX14" fmla="*/ 241623 w 359073"/>
                    <a:gd name="connsiteY14" fmla="*/ 117711 h 263827"/>
                    <a:gd name="connsiteX15" fmla="*/ 232863 w 359073"/>
                    <a:gd name="connsiteY15" fmla="*/ 263828 h 263827"/>
                    <a:gd name="connsiteX16" fmla="*/ 358906 w 359073"/>
                    <a:gd name="connsiteY16" fmla="*/ 215163 h 263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073" h="263827">
                      <a:moveTo>
                        <a:pt x="358906" y="215284"/>
                      </a:moveTo>
                      <a:cubicBezTo>
                        <a:pt x="361217" y="171972"/>
                        <a:pt x="341143" y="66490"/>
                        <a:pt x="200866" y="16244"/>
                      </a:cubicBezTo>
                      <a:cubicBezTo>
                        <a:pt x="60588" y="-34003"/>
                        <a:pt x="0" y="48363"/>
                        <a:pt x="0" y="48363"/>
                      </a:cubicBezTo>
                      <a:cubicBezTo>
                        <a:pt x="30051" y="31817"/>
                        <a:pt x="63995" y="23178"/>
                        <a:pt x="98304" y="23543"/>
                      </a:cubicBezTo>
                      <a:cubicBezTo>
                        <a:pt x="58277" y="29140"/>
                        <a:pt x="22994" y="52986"/>
                        <a:pt x="3163" y="88268"/>
                      </a:cubicBezTo>
                      <a:cubicBezTo>
                        <a:pt x="13261" y="77440"/>
                        <a:pt x="52194" y="83888"/>
                        <a:pt x="52194" y="83888"/>
                      </a:cubicBezTo>
                      <a:cubicBezTo>
                        <a:pt x="68131" y="69532"/>
                        <a:pt x="86259" y="57731"/>
                        <a:pt x="105847" y="49093"/>
                      </a:cubicBezTo>
                      <a:cubicBezTo>
                        <a:pt x="85407" y="57853"/>
                        <a:pt x="72511" y="95568"/>
                        <a:pt x="72511" y="95568"/>
                      </a:cubicBezTo>
                      <a:lnTo>
                        <a:pt x="112903" y="114912"/>
                      </a:lnTo>
                      <a:cubicBezTo>
                        <a:pt x="122515" y="92040"/>
                        <a:pt x="139669" y="73060"/>
                        <a:pt x="161447" y="61259"/>
                      </a:cubicBezTo>
                      <a:cubicBezTo>
                        <a:pt x="146969" y="80847"/>
                        <a:pt x="138818" y="104571"/>
                        <a:pt x="138209" y="128904"/>
                      </a:cubicBezTo>
                      <a:cubicBezTo>
                        <a:pt x="143927" y="101894"/>
                        <a:pt x="160717" y="78535"/>
                        <a:pt x="184319" y="64422"/>
                      </a:cubicBezTo>
                      <a:cubicBezTo>
                        <a:pt x="168747" y="85470"/>
                        <a:pt x="157188" y="109194"/>
                        <a:pt x="150497" y="134500"/>
                      </a:cubicBezTo>
                      <a:cubicBezTo>
                        <a:pt x="169355" y="151655"/>
                        <a:pt x="185901" y="171121"/>
                        <a:pt x="199649" y="192533"/>
                      </a:cubicBezTo>
                      <a:cubicBezTo>
                        <a:pt x="204880" y="163578"/>
                        <a:pt x="219723" y="137298"/>
                        <a:pt x="241623" y="117711"/>
                      </a:cubicBezTo>
                      <a:cubicBezTo>
                        <a:pt x="200500" y="182557"/>
                        <a:pt x="232863" y="263828"/>
                        <a:pt x="232863" y="263828"/>
                      </a:cubicBezTo>
                      <a:cubicBezTo>
                        <a:pt x="232863" y="263828"/>
                        <a:pt x="356594" y="258475"/>
                        <a:pt x="358906" y="21516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18" name="图形 8">
                  <a:extLst>
                    <a:ext uri="{FF2B5EF4-FFF2-40B4-BE49-F238E27FC236}">
                      <a16:creationId xmlns:a16="http://schemas.microsoft.com/office/drawing/2014/main" id="{5A5D27E3-5291-5432-370B-4B80EA7A1CAF}"/>
                    </a:ext>
                  </a:extLst>
                </p:cNvPr>
                <p:cNvGrpSpPr/>
                <p:nvPr/>
              </p:nvGrpSpPr>
              <p:grpSpPr>
                <a:xfrm>
                  <a:off x="10524473" y="2986303"/>
                  <a:ext cx="67071" cy="47570"/>
                  <a:chOff x="10524473" y="2986303"/>
                  <a:chExt cx="67071" cy="47570"/>
                </a:xfrm>
              </p:grpSpPr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A24394B4-00CE-52DD-C120-F2A4ECE8ADA7}"/>
                      </a:ext>
                    </a:extLst>
                  </p:cNvPr>
                  <p:cNvSpPr/>
                  <p:nvPr/>
                </p:nvSpPr>
                <p:spPr>
                  <a:xfrm>
                    <a:off x="10524473" y="2986425"/>
                    <a:ext cx="67071" cy="47326"/>
                  </a:xfrm>
                  <a:custGeom>
                    <a:avLst/>
                    <a:gdLst>
                      <a:gd name="connsiteX0" fmla="*/ 0 w 67071"/>
                      <a:gd name="connsiteY0" fmla="*/ 12288 h 47326"/>
                      <a:gd name="connsiteX1" fmla="*/ 8273 w 67071"/>
                      <a:gd name="connsiteY1" fmla="*/ 47327 h 47326"/>
                      <a:gd name="connsiteX2" fmla="*/ 14600 w 67071"/>
                      <a:gd name="connsiteY2" fmla="*/ 47327 h 47326"/>
                      <a:gd name="connsiteX3" fmla="*/ 62656 w 67071"/>
                      <a:gd name="connsiteY3" fmla="*/ 27009 h 47326"/>
                      <a:gd name="connsiteX4" fmla="*/ 67036 w 67071"/>
                      <a:gd name="connsiteY4" fmla="*/ 9976 h 47326"/>
                      <a:gd name="connsiteX5" fmla="*/ 66185 w 67071"/>
                      <a:gd name="connsiteY5" fmla="*/ 0 h 47326"/>
                      <a:gd name="connsiteX6" fmla="*/ 9855 w 67071"/>
                      <a:gd name="connsiteY6" fmla="*/ 12045 h 47326"/>
                      <a:gd name="connsiteX7" fmla="*/ 0 w 67071"/>
                      <a:gd name="connsiteY7" fmla="*/ 12288 h 47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7071" h="47326">
                        <a:moveTo>
                          <a:pt x="0" y="12288"/>
                        </a:moveTo>
                        <a:cubicBezTo>
                          <a:pt x="4501" y="24576"/>
                          <a:pt x="8273" y="47327"/>
                          <a:pt x="8273" y="47327"/>
                        </a:cubicBezTo>
                        <a:cubicBezTo>
                          <a:pt x="10341" y="47327"/>
                          <a:pt x="12531" y="47327"/>
                          <a:pt x="14600" y="47327"/>
                        </a:cubicBezTo>
                        <a:cubicBezTo>
                          <a:pt x="43312" y="47084"/>
                          <a:pt x="56573" y="37472"/>
                          <a:pt x="62656" y="27009"/>
                        </a:cubicBezTo>
                        <a:cubicBezTo>
                          <a:pt x="65942" y="21169"/>
                          <a:pt x="66915" y="15086"/>
                          <a:pt x="67036" y="9976"/>
                        </a:cubicBezTo>
                        <a:cubicBezTo>
                          <a:pt x="67280" y="4137"/>
                          <a:pt x="66185" y="0"/>
                          <a:pt x="66185" y="0"/>
                        </a:cubicBezTo>
                        <a:cubicBezTo>
                          <a:pt x="50977" y="9247"/>
                          <a:pt x="24211" y="11436"/>
                          <a:pt x="9855" y="12045"/>
                        </a:cubicBezTo>
                        <a:cubicBezTo>
                          <a:pt x="3893" y="12410"/>
                          <a:pt x="0" y="12288"/>
                          <a:pt x="0" y="1228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43A85A17-1641-10CC-C4B3-34277BA69578}"/>
                      </a:ext>
                    </a:extLst>
                  </p:cNvPr>
                  <p:cNvSpPr/>
                  <p:nvPr/>
                </p:nvSpPr>
                <p:spPr>
                  <a:xfrm>
                    <a:off x="10534206" y="2986303"/>
                    <a:ext cx="57216" cy="22385"/>
                  </a:xfrm>
                  <a:custGeom>
                    <a:avLst/>
                    <a:gdLst>
                      <a:gd name="connsiteX0" fmla="*/ 0 w 57216"/>
                      <a:gd name="connsiteY0" fmla="*/ 12166 h 22385"/>
                      <a:gd name="connsiteX1" fmla="*/ 2677 w 57216"/>
                      <a:gd name="connsiteY1" fmla="*/ 22386 h 22385"/>
                      <a:gd name="connsiteX2" fmla="*/ 57182 w 57216"/>
                      <a:gd name="connsiteY2" fmla="*/ 9976 h 22385"/>
                      <a:gd name="connsiteX3" fmla="*/ 56330 w 57216"/>
                      <a:gd name="connsiteY3" fmla="*/ 0 h 22385"/>
                      <a:gd name="connsiteX4" fmla="*/ 0 w 57216"/>
                      <a:gd name="connsiteY4" fmla="*/ 12045 h 2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216" h="22385">
                        <a:moveTo>
                          <a:pt x="0" y="12166"/>
                        </a:moveTo>
                        <a:lnTo>
                          <a:pt x="2677" y="22386"/>
                        </a:lnTo>
                        <a:cubicBezTo>
                          <a:pt x="29808" y="22143"/>
                          <a:pt x="48787" y="18249"/>
                          <a:pt x="57182" y="9976"/>
                        </a:cubicBezTo>
                        <a:cubicBezTo>
                          <a:pt x="57425" y="4136"/>
                          <a:pt x="56330" y="0"/>
                          <a:pt x="56330" y="0"/>
                        </a:cubicBezTo>
                        <a:cubicBezTo>
                          <a:pt x="41122" y="9246"/>
                          <a:pt x="14357" y="11436"/>
                          <a:pt x="0" y="120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D46D3E7A-174F-6107-E631-3B37B0169EBD}"/>
                      </a:ext>
                    </a:extLst>
                  </p:cNvPr>
                  <p:cNvSpPr/>
                  <p:nvPr/>
                </p:nvSpPr>
                <p:spPr>
                  <a:xfrm>
                    <a:off x="10538951" y="3013434"/>
                    <a:ext cx="48057" cy="20439"/>
                  </a:xfrm>
                  <a:custGeom>
                    <a:avLst/>
                    <a:gdLst>
                      <a:gd name="connsiteX0" fmla="*/ 0 w 48057"/>
                      <a:gd name="connsiteY0" fmla="*/ 20318 h 20439"/>
                      <a:gd name="connsiteX1" fmla="*/ 48057 w 48057"/>
                      <a:gd name="connsiteY1" fmla="*/ 0 h 20439"/>
                      <a:gd name="connsiteX2" fmla="*/ 16181 w 48057"/>
                      <a:gd name="connsiteY2" fmla="*/ 6570 h 20439"/>
                      <a:gd name="connsiteX3" fmla="*/ 0 w 48057"/>
                      <a:gd name="connsiteY3" fmla="*/ 20439 h 20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57" h="20439">
                        <a:moveTo>
                          <a:pt x="0" y="20318"/>
                        </a:moveTo>
                        <a:cubicBezTo>
                          <a:pt x="28712" y="20075"/>
                          <a:pt x="41974" y="10463"/>
                          <a:pt x="48057" y="0"/>
                        </a:cubicBezTo>
                        <a:cubicBezTo>
                          <a:pt x="38324" y="487"/>
                          <a:pt x="26522" y="2068"/>
                          <a:pt x="16181" y="6570"/>
                        </a:cubicBezTo>
                        <a:cubicBezTo>
                          <a:pt x="8273" y="9976"/>
                          <a:pt x="3285" y="15208"/>
                          <a:pt x="0" y="20439"/>
                        </a:cubicBezTo>
                        <a:close/>
                      </a:path>
                    </a:pathLst>
                  </a:custGeom>
                  <a:solidFill>
                    <a:srgbClr val="C15854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2" name="图形 8">
                <a:extLst>
                  <a:ext uri="{FF2B5EF4-FFF2-40B4-BE49-F238E27FC236}">
                    <a16:creationId xmlns:a16="http://schemas.microsoft.com/office/drawing/2014/main" id="{E660E83D-BBFA-A4ED-D525-8B7AD9157A54}"/>
                  </a:ext>
                </a:extLst>
              </p:cNvPr>
              <p:cNvGrpSpPr/>
              <p:nvPr/>
            </p:nvGrpSpPr>
            <p:grpSpPr>
              <a:xfrm>
                <a:off x="10076165" y="2380462"/>
                <a:ext cx="321169" cy="958932"/>
                <a:chOff x="10076165" y="2380462"/>
                <a:chExt cx="321169" cy="958932"/>
              </a:xfrm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DF080A-2C34-6840-0012-2DD3CC60E4A3}"/>
                    </a:ext>
                  </a:extLst>
                </p:cNvPr>
                <p:cNvSpPr/>
                <p:nvPr/>
              </p:nvSpPr>
              <p:spPr>
                <a:xfrm>
                  <a:off x="10076165" y="2504396"/>
                  <a:ext cx="255106" cy="675472"/>
                </a:xfrm>
                <a:custGeom>
                  <a:avLst/>
                  <a:gdLst>
                    <a:gd name="connsiteX0" fmla="*/ 85022 w 255106"/>
                    <a:gd name="connsiteY0" fmla="*/ 675473 h 675472"/>
                    <a:gd name="connsiteX1" fmla="*/ 466 w 255106"/>
                    <a:gd name="connsiteY1" fmla="*/ 325813 h 675472"/>
                    <a:gd name="connsiteX2" fmla="*/ 145367 w 255106"/>
                    <a:gd name="connsiteY2" fmla="*/ 0 h 675472"/>
                    <a:gd name="connsiteX3" fmla="*/ 227854 w 255106"/>
                    <a:gd name="connsiteY3" fmla="*/ 42947 h 675472"/>
                    <a:gd name="connsiteX4" fmla="*/ 125779 w 255106"/>
                    <a:gd name="connsiteY4" fmla="*/ 335182 h 675472"/>
                    <a:gd name="connsiteX5" fmla="*/ 255107 w 255106"/>
                    <a:gd name="connsiteY5" fmla="*/ 619508 h 675472"/>
                    <a:gd name="connsiteX6" fmla="*/ 85022 w 255106"/>
                    <a:gd name="connsiteY6" fmla="*/ 675473 h 675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106" h="675472">
                      <a:moveTo>
                        <a:pt x="85022" y="675473"/>
                      </a:moveTo>
                      <a:cubicBezTo>
                        <a:pt x="85022" y="675473"/>
                        <a:pt x="-7320" y="380684"/>
                        <a:pt x="466" y="325813"/>
                      </a:cubicBezTo>
                      <a:cubicBezTo>
                        <a:pt x="8253" y="270944"/>
                        <a:pt x="145367" y="0"/>
                        <a:pt x="145367" y="0"/>
                      </a:cubicBezTo>
                      <a:lnTo>
                        <a:pt x="227854" y="42947"/>
                      </a:lnTo>
                      <a:lnTo>
                        <a:pt x="125779" y="335182"/>
                      </a:lnTo>
                      <a:lnTo>
                        <a:pt x="255107" y="619508"/>
                      </a:lnTo>
                      <a:lnTo>
                        <a:pt x="85022" y="675473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4064F6D6-6BA6-AF1C-DAA6-D531F7B61F10}"/>
                    </a:ext>
                  </a:extLst>
                </p:cNvPr>
                <p:cNvSpPr/>
                <p:nvPr/>
              </p:nvSpPr>
              <p:spPr>
                <a:xfrm>
                  <a:off x="10117997" y="2979976"/>
                  <a:ext cx="279338" cy="359417"/>
                </a:xfrm>
                <a:custGeom>
                  <a:avLst/>
                  <a:gdLst>
                    <a:gd name="connsiteX0" fmla="*/ 61561 w 279338"/>
                    <a:gd name="connsiteY0" fmla="*/ 347591 h 359417"/>
                    <a:gd name="connsiteX1" fmla="*/ 0 w 279338"/>
                    <a:gd name="connsiteY1" fmla="*/ 79203 h 359417"/>
                    <a:gd name="connsiteX2" fmla="*/ 160230 w 279338"/>
                    <a:gd name="connsiteY2" fmla="*/ 0 h 359417"/>
                    <a:gd name="connsiteX3" fmla="*/ 279338 w 279338"/>
                    <a:gd name="connsiteY3" fmla="*/ 201231 h 359417"/>
                    <a:gd name="connsiteX4" fmla="*/ 61561 w 279338"/>
                    <a:gd name="connsiteY4" fmla="*/ 347591 h 359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9338" h="359417">
                      <a:moveTo>
                        <a:pt x="61561" y="347591"/>
                      </a:moveTo>
                      <a:cubicBezTo>
                        <a:pt x="55722" y="243691"/>
                        <a:pt x="0" y="79203"/>
                        <a:pt x="0" y="79203"/>
                      </a:cubicBezTo>
                      <a:lnTo>
                        <a:pt x="160230" y="0"/>
                      </a:lnTo>
                      <a:cubicBezTo>
                        <a:pt x="160230" y="0"/>
                        <a:pt x="210234" y="142832"/>
                        <a:pt x="279338" y="201231"/>
                      </a:cubicBezTo>
                      <a:cubicBezTo>
                        <a:pt x="279338" y="201231"/>
                        <a:pt x="64482" y="410613"/>
                        <a:pt x="61561" y="34759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6083C0A4-19FD-B074-FE79-45F33D542992}"/>
                    </a:ext>
                  </a:extLst>
                </p:cNvPr>
                <p:cNvSpPr/>
                <p:nvPr/>
              </p:nvSpPr>
              <p:spPr>
                <a:xfrm>
                  <a:off x="10167027" y="2380462"/>
                  <a:ext cx="212036" cy="275891"/>
                </a:xfrm>
                <a:custGeom>
                  <a:avLst/>
                  <a:gdLst>
                    <a:gd name="connsiteX0" fmla="*/ 0 w 212036"/>
                    <a:gd name="connsiteY0" fmla="*/ 237567 h 275891"/>
                    <a:gd name="connsiteX1" fmla="*/ 54505 w 212036"/>
                    <a:gd name="connsiteY1" fmla="*/ 123934 h 275891"/>
                    <a:gd name="connsiteX2" fmla="*/ 48787 w 212036"/>
                    <a:gd name="connsiteY2" fmla="*/ 78310 h 275891"/>
                    <a:gd name="connsiteX3" fmla="*/ 72511 w 212036"/>
                    <a:gd name="connsiteY3" fmla="*/ 10544 h 275891"/>
                    <a:gd name="connsiteX4" fmla="*/ 98182 w 212036"/>
                    <a:gd name="connsiteY4" fmla="*/ 10544 h 275891"/>
                    <a:gd name="connsiteX5" fmla="*/ 139669 w 212036"/>
                    <a:gd name="connsiteY5" fmla="*/ 12734 h 275891"/>
                    <a:gd name="connsiteX6" fmla="*/ 180548 w 212036"/>
                    <a:gd name="connsiteY6" fmla="*/ 16871 h 275891"/>
                    <a:gd name="connsiteX7" fmla="*/ 211329 w 212036"/>
                    <a:gd name="connsiteY7" fmla="*/ 54099 h 275891"/>
                    <a:gd name="connsiteX8" fmla="*/ 192228 w 212036"/>
                    <a:gd name="connsiteY8" fmla="*/ 119554 h 275891"/>
                    <a:gd name="connsiteX9" fmla="*/ 141494 w 212036"/>
                    <a:gd name="connsiteY9" fmla="*/ 157756 h 275891"/>
                    <a:gd name="connsiteX10" fmla="*/ 98912 w 212036"/>
                    <a:gd name="connsiteY10" fmla="*/ 275891 h 275891"/>
                    <a:gd name="connsiteX11" fmla="*/ 122 w 212036"/>
                    <a:gd name="connsiteY11" fmla="*/ 237567 h 27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2036" h="275891">
                      <a:moveTo>
                        <a:pt x="0" y="237567"/>
                      </a:moveTo>
                      <a:lnTo>
                        <a:pt x="54505" y="123934"/>
                      </a:lnTo>
                      <a:cubicBezTo>
                        <a:pt x="54505" y="123934"/>
                        <a:pt x="48544" y="97655"/>
                        <a:pt x="48787" y="78310"/>
                      </a:cubicBezTo>
                      <a:cubicBezTo>
                        <a:pt x="49030" y="58844"/>
                        <a:pt x="50612" y="34268"/>
                        <a:pt x="72511" y="10544"/>
                      </a:cubicBezTo>
                      <a:cubicBezTo>
                        <a:pt x="94411" y="-13180"/>
                        <a:pt x="98182" y="10544"/>
                        <a:pt x="98182" y="10544"/>
                      </a:cubicBezTo>
                      <a:cubicBezTo>
                        <a:pt x="123366" y="-10139"/>
                        <a:pt x="139669" y="12734"/>
                        <a:pt x="139669" y="12734"/>
                      </a:cubicBezTo>
                      <a:cubicBezTo>
                        <a:pt x="161203" y="-5880"/>
                        <a:pt x="180548" y="16871"/>
                        <a:pt x="180548" y="16871"/>
                      </a:cubicBezTo>
                      <a:cubicBezTo>
                        <a:pt x="180548" y="16871"/>
                        <a:pt x="206097" y="39378"/>
                        <a:pt x="211329" y="54099"/>
                      </a:cubicBezTo>
                      <a:cubicBezTo>
                        <a:pt x="216439" y="68821"/>
                        <a:pt x="192228" y="119554"/>
                        <a:pt x="192228" y="119554"/>
                      </a:cubicBezTo>
                      <a:lnTo>
                        <a:pt x="141494" y="157756"/>
                      </a:lnTo>
                      <a:lnTo>
                        <a:pt x="98912" y="275891"/>
                      </a:lnTo>
                      <a:cubicBezTo>
                        <a:pt x="96844" y="275039"/>
                        <a:pt x="122" y="237567"/>
                        <a:pt x="122" y="237567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F16674F0-2A5C-36C6-8E72-54980F9A1ECE}"/>
                    </a:ext>
                  </a:extLst>
                </p:cNvPr>
                <p:cNvSpPr/>
                <p:nvPr/>
              </p:nvSpPr>
              <p:spPr>
                <a:xfrm>
                  <a:off x="10276176" y="2395776"/>
                  <a:ext cx="102957" cy="87977"/>
                </a:xfrm>
                <a:custGeom>
                  <a:avLst/>
                  <a:gdLst>
                    <a:gd name="connsiteX0" fmla="*/ 4606 w 102957"/>
                    <a:gd name="connsiteY0" fmla="*/ 87329 h 87977"/>
                    <a:gd name="connsiteX1" fmla="*/ 55704 w 102957"/>
                    <a:gd name="connsiteY1" fmla="*/ 68714 h 87977"/>
                    <a:gd name="connsiteX2" fmla="*/ 58381 w 102957"/>
                    <a:gd name="connsiteY2" fmla="*/ 66646 h 87977"/>
                    <a:gd name="connsiteX3" fmla="*/ 67262 w 102957"/>
                    <a:gd name="connsiteY3" fmla="*/ 36595 h 87977"/>
                    <a:gd name="connsiteX4" fmla="*/ 66045 w 102957"/>
                    <a:gd name="connsiteY4" fmla="*/ 33554 h 87977"/>
                    <a:gd name="connsiteX5" fmla="*/ 48405 w 102957"/>
                    <a:gd name="connsiteY5" fmla="*/ 5571 h 87977"/>
                    <a:gd name="connsiteX6" fmla="*/ 48648 w 102957"/>
                    <a:gd name="connsiteY6" fmla="*/ 5328 h 87977"/>
                    <a:gd name="connsiteX7" fmla="*/ 51933 w 102957"/>
                    <a:gd name="connsiteY7" fmla="*/ 6058 h 87977"/>
                    <a:gd name="connsiteX8" fmla="*/ 66897 w 102957"/>
                    <a:gd name="connsiteY8" fmla="*/ 15426 h 87977"/>
                    <a:gd name="connsiteX9" fmla="*/ 98165 w 102957"/>
                    <a:gd name="connsiteY9" fmla="*/ 40488 h 87977"/>
                    <a:gd name="connsiteX10" fmla="*/ 102058 w 102957"/>
                    <a:gd name="connsiteY10" fmla="*/ 36595 h 87977"/>
                    <a:gd name="connsiteX11" fmla="*/ 72615 w 102957"/>
                    <a:gd name="connsiteY11" fmla="*/ 12871 h 87977"/>
                    <a:gd name="connsiteX12" fmla="*/ 55826 w 102957"/>
                    <a:gd name="connsiteY12" fmla="*/ 1799 h 87977"/>
                    <a:gd name="connsiteX13" fmla="*/ 42321 w 102957"/>
                    <a:gd name="connsiteY13" fmla="*/ 5449 h 87977"/>
                    <a:gd name="connsiteX14" fmla="*/ 63247 w 102957"/>
                    <a:gd name="connsiteY14" fmla="*/ 38177 h 87977"/>
                    <a:gd name="connsiteX15" fmla="*/ 62031 w 102957"/>
                    <a:gd name="connsiteY15" fmla="*/ 35135 h 87977"/>
                    <a:gd name="connsiteX16" fmla="*/ 53149 w 102957"/>
                    <a:gd name="connsiteY16" fmla="*/ 65186 h 87977"/>
                    <a:gd name="connsiteX17" fmla="*/ 55826 w 102957"/>
                    <a:gd name="connsiteY17" fmla="*/ 63118 h 87977"/>
                    <a:gd name="connsiteX18" fmla="*/ 834 w 102957"/>
                    <a:gd name="connsiteY18" fmla="*/ 83314 h 87977"/>
                    <a:gd name="connsiteX19" fmla="*/ 4728 w 102957"/>
                    <a:gd name="connsiteY19" fmla="*/ 87207 h 87977"/>
                    <a:gd name="connsiteX20" fmla="*/ 4728 w 102957"/>
                    <a:gd name="connsiteY20" fmla="*/ 87207 h 8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2957" h="87977">
                      <a:moveTo>
                        <a:pt x="4606" y="87329"/>
                      </a:moveTo>
                      <a:cubicBezTo>
                        <a:pt x="18111" y="73824"/>
                        <a:pt x="36725" y="67132"/>
                        <a:pt x="55704" y="68714"/>
                      </a:cubicBezTo>
                      <a:cubicBezTo>
                        <a:pt x="56921" y="68714"/>
                        <a:pt x="58016" y="67741"/>
                        <a:pt x="58381" y="66646"/>
                      </a:cubicBezTo>
                      <a:cubicBezTo>
                        <a:pt x="61301" y="56669"/>
                        <a:pt x="64342" y="46571"/>
                        <a:pt x="67262" y="36595"/>
                      </a:cubicBezTo>
                      <a:cubicBezTo>
                        <a:pt x="67627" y="35378"/>
                        <a:pt x="67019" y="34162"/>
                        <a:pt x="66045" y="33554"/>
                      </a:cubicBezTo>
                      <a:cubicBezTo>
                        <a:pt x="56313" y="27835"/>
                        <a:pt x="42565" y="18711"/>
                        <a:pt x="48405" y="5571"/>
                      </a:cubicBezTo>
                      <a:cubicBezTo>
                        <a:pt x="48405" y="5571"/>
                        <a:pt x="48770" y="5328"/>
                        <a:pt x="48648" y="5328"/>
                      </a:cubicBezTo>
                      <a:cubicBezTo>
                        <a:pt x="49621" y="5328"/>
                        <a:pt x="50594" y="5571"/>
                        <a:pt x="51933" y="6058"/>
                      </a:cubicBezTo>
                      <a:cubicBezTo>
                        <a:pt x="57286" y="8248"/>
                        <a:pt x="62274" y="12019"/>
                        <a:pt x="66897" y="15426"/>
                      </a:cubicBezTo>
                      <a:cubicBezTo>
                        <a:pt x="77725" y="23334"/>
                        <a:pt x="87945" y="31850"/>
                        <a:pt x="98165" y="40488"/>
                      </a:cubicBezTo>
                      <a:cubicBezTo>
                        <a:pt x="100841" y="42678"/>
                        <a:pt x="104735" y="38907"/>
                        <a:pt x="102058" y="36595"/>
                      </a:cubicBezTo>
                      <a:cubicBezTo>
                        <a:pt x="92447" y="28565"/>
                        <a:pt x="82714" y="20536"/>
                        <a:pt x="72615" y="12871"/>
                      </a:cubicBezTo>
                      <a:cubicBezTo>
                        <a:pt x="67262" y="8856"/>
                        <a:pt x="61788" y="4719"/>
                        <a:pt x="55826" y="1799"/>
                      </a:cubicBezTo>
                      <a:cubicBezTo>
                        <a:pt x="50229" y="-877"/>
                        <a:pt x="44633" y="-1242"/>
                        <a:pt x="42321" y="5449"/>
                      </a:cubicBezTo>
                      <a:cubicBezTo>
                        <a:pt x="37090" y="20657"/>
                        <a:pt x="52054" y="31485"/>
                        <a:pt x="63247" y="38177"/>
                      </a:cubicBezTo>
                      <a:lnTo>
                        <a:pt x="62031" y="35135"/>
                      </a:lnTo>
                      <a:cubicBezTo>
                        <a:pt x="59111" y="45111"/>
                        <a:pt x="56069" y="55210"/>
                        <a:pt x="53149" y="65186"/>
                      </a:cubicBezTo>
                      <a:lnTo>
                        <a:pt x="55826" y="63118"/>
                      </a:lnTo>
                      <a:cubicBezTo>
                        <a:pt x="35508" y="61414"/>
                        <a:pt x="15312" y="68958"/>
                        <a:pt x="834" y="83314"/>
                      </a:cubicBezTo>
                      <a:cubicBezTo>
                        <a:pt x="-1721" y="85747"/>
                        <a:pt x="2172" y="89640"/>
                        <a:pt x="4728" y="87207"/>
                      </a:cubicBezTo>
                      <a:lnTo>
                        <a:pt x="4728" y="8720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7DC3D4B6-61F6-42BE-9149-927F008DD700}"/>
                    </a:ext>
                  </a:extLst>
                </p:cNvPr>
                <p:cNvSpPr/>
                <p:nvPr/>
              </p:nvSpPr>
              <p:spPr>
                <a:xfrm>
                  <a:off x="10221592" y="2390721"/>
                  <a:ext cx="49145" cy="49937"/>
                </a:xfrm>
                <a:custGeom>
                  <a:avLst/>
                  <a:gdLst>
                    <a:gd name="connsiteX0" fmla="*/ 2130 w 49145"/>
                    <a:gd name="connsiteY0" fmla="*/ 25591 h 49937"/>
                    <a:gd name="connsiteX1" fmla="*/ 1887 w 49145"/>
                    <a:gd name="connsiteY1" fmla="*/ 41529 h 49937"/>
                    <a:gd name="connsiteX2" fmla="*/ 15635 w 49145"/>
                    <a:gd name="connsiteY2" fmla="*/ 49923 h 49937"/>
                    <a:gd name="connsiteX3" fmla="*/ 29991 w 49145"/>
                    <a:gd name="connsiteY3" fmla="*/ 42502 h 49937"/>
                    <a:gd name="connsiteX4" fmla="*/ 37412 w 49145"/>
                    <a:gd name="connsiteY4" fmla="*/ 25834 h 49937"/>
                    <a:gd name="connsiteX5" fmla="*/ 48727 w 49145"/>
                    <a:gd name="connsiteY5" fmla="*/ 4057 h 49937"/>
                    <a:gd name="connsiteX6" fmla="*/ 43982 w 49145"/>
                    <a:gd name="connsiteY6" fmla="*/ 1258 h 49937"/>
                    <a:gd name="connsiteX7" fmla="*/ 33155 w 49145"/>
                    <a:gd name="connsiteY7" fmla="*/ 21941 h 49937"/>
                    <a:gd name="connsiteX8" fmla="*/ 25246 w 49145"/>
                    <a:gd name="connsiteY8" fmla="*/ 39704 h 49937"/>
                    <a:gd name="connsiteX9" fmla="*/ 10525 w 49145"/>
                    <a:gd name="connsiteY9" fmla="*/ 42867 h 49937"/>
                    <a:gd name="connsiteX10" fmla="*/ 6753 w 49145"/>
                    <a:gd name="connsiteY10" fmla="*/ 28146 h 49937"/>
                    <a:gd name="connsiteX11" fmla="*/ 2008 w 49145"/>
                    <a:gd name="connsiteY11" fmla="*/ 25348 h 49937"/>
                    <a:gd name="connsiteX12" fmla="*/ 2008 w 49145"/>
                    <a:gd name="connsiteY12" fmla="*/ 25348 h 49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145" h="49937">
                      <a:moveTo>
                        <a:pt x="2130" y="25591"/>
                      </a:moveTo>
                      <a:cubicBezTo>
                        <a:pt x="-668" y="30579"/>
                        <a:pt x="-668" y="36541"/>
                        <a:pt x="1887" y="41529"/>
                      </a:cubicBezTo>
                      <a:cubicBezTo>
                        <a:pt x="4442" y="46517"/>
                        <a:pt x="9917" y="49680"/>
                        <a:pt x="15635" y="49923"/>
                      </a:cubicBezTo>
                      <a:cubicBezTo>
                        <a:pt x="21353" y="50167"/>
                        <a:pt x="26585" y="47247"/>
                        <a:pt x="29991" y="42502"/>
                      </a:cubicBezTo>
                      <a:cubicBezTo>
                        <a:pt x="33519" y="37636"/>
                        <a:pt x="35101" y="31431"/>
                        <a:pt x="37412" y="25834"/>
                      </a:cubicBezTo>
                      <a:cubicBezTo>
                        <a:pt x="40454" y="18291"/>
                        <a:pt x="44347" y="10991"/>
                        <a:pt x="48727" y="4057"/>
                      </a:cubicBezTo>
                      <a:cubicBezTo>
                        <a:pt x="50552" y="1015"/>
                        <a:pt x="45929" y="-1662"/>
                        <a:pt x="43982" y="1258"/>
                      </a:cubicBezTo>
                      <a:cubicBezTo>
                        <a:pt x="39846" y="7828"/>
                        <a:pt x="36196" y="14763"/>
                        <a:pt x="33155" y="21941"/>
                      </a:cubicBezTo>
                      <a:cubicBezTo>
                        <a:pt x="30721" y="27781"/>
                        <a:pt x="29139" y="34594"/>
                        <a:pt x="25246" y="39704"/>
                      </a:cubicBezTo>
                      <a:cubicBezTo>
                        <a:pt x="21840" y="44205"/>
                        <a:pt x="15635" y="45787"/>
                        <a:pt x="10525" y="42867"/>
                      </a:cubicBezTo>
                      <a:cubicBezTo>
                        <a:pt x="5415" y="39947"/>
                        <a:pt x="3955" y="33134"/>
                        <a:pt x="6753" y="28146"/>
                      </a:cubicBezTo>
                      <a:cubicBezTo>
                        <a:pt x="8457" y="25104"/>
                        <a:pt x="3712" y="22306"/>
                        <a:pt x="2008" y="25348"/>
                      </a:cubicBezTo>
                      <a:lnTo>
                        <a:pt x="2008" y="2534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76B379E7-3370-4296-5258-66FEF0CB871F}"/>
                    </a:ext>
                  </a:extLst>
                </p:cNvPr>
                <p:cNvSpPr/>
                <p:nvPr/>
              </p:nvSpPr>
              <p:spPr>
                <a:xfrm>
                  <a:off x="10254046" y="2394176"/>
                  <a:ext cx="59136" cy="54814"/>
                </a:xfrm>
                <a:custGeom>
                  <a:avLst/>
                  <a:gdLst>
                    <a:gd name="connsiteX0" fmla="*/ 213 w 59136"/>
                    <a:gd name="connsiteY0" fmla="*/ 33937 h 54814"/>
                    <a:gd name="connsiteX1" fmla="*/ 13231 w 59136"/>
                    <a:gd name="connsiteY1" fmla="*/ 52551 h 54814"/>
                    <a:gd name="connsiteX2" fmla="*/ 33427 w 59136"/>
                    <a:gd name="connsiteY2" fmla="*/ 51578 h 54814"/>
                    <a:gd name="connsiteX3" fmla="*/ 44377 w 59136"/>
                    <a:gd name="connsiteY3" fmla="*/ 29800 h 54814"/>
                    <a:gd name="connsiteX4" fmla="*/ 58490 w 59136"/>
                    <a:gd name="connsiteY4" fmla="*/ 4859 h 54814"/>
                    <a:gd name="connsiteX5" fmla="*/ 54597 w 59136"/>
                    <a:gd name="connsiteY5" fmla="*/ 966 h 54814"/>
                    <a:gd name="connsiteX6" fmla="*/ 42065 w 59136"/>
                    <a:gd name="connsiteY6" fmla="*/ 21162 h 54814"/>
                    <a:gd name="connsiteX7" fmla="*/ 37685 w 59136"/>
                    <a:gd name="connsiteY7" fmla="*/ 31869 h 54814"/>
                    <a:gd name="connsiteX8" fmla="*/ 33671 w 59136"/>
                    <a:gd name="connsiteY8" fmla="*/ 43062 h 54814"/>
                    <a:gd name="connsiteX9" fmla="*/ 17246 w 59136"/>
                    <a:gd name="connsiteY9" fmla="*/ 48415 h 54814"/>
                    <a:gd name="connsiteX10" fmla="*/ 5323 w 59136"/>
                    <a:gd name="connsiteY10" fmla="*/ 32477 h 54814"/>
                    <a:gd name="connsiteX11" fmla="*/ 92 w 59136"/>
                    <a:gd name="connsiteY11" fmla="*/ 33937 h 54814"/>
                    <a:gd name="connsiteX12" fmla="*/ 92 w 59136"/>
                    <a:gd name="connsiteY12" fmla="*/ 33937 h 54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9136" h="54814">
                      <a:moveTo>
                        <a:pt x="213" y="33937"/>
                      </a:moveTo>
                      <a:cubicBezTo>
                        <a:pt x="1916" y="41480"/>
                        <a:pt x="6296" y="48902"/>
                        <a:pt x="13231" y="52551"/>
                      </a:cubicBezTo>
                      <a:cubicBezTo>
                        <a:pt x="19436" y="55715"/>
                        <a:pt x="27587" y="55715"/>
                        <a:pt x="33427" y="51578"/>
                      </a:cubicBezTo>
                      <a:cubicBezTo>
                        <a:pt x="40362" y="46590"/>
                        <a:pt x="41457" y="37222"/>
                        <a:pt x="44377" y="29800"/>
                      </a:cubicBezTo>
                      <a:cubicBezTo>
                        <a:pt x="47784" y="20919"/>
                        <a:pt x="52650" y="12403"/>
                        <a:pt x="58490" y="4859"/>
                      </a:cubicBezTo>
                      <a:cubicBezTo>
                        <a:pt x="60680" y="2061"/>
                        <a:pt x="56787" y="-1832"/>
                        <a:pt x="54597" y="966"/>
                      </a:cubicBezTo>
                      <a:cubicBezTo>
                        <a:pt x="49730" y="7293"/>
                        <a:pt x="45472" y="13984"/>
                        <a:pt x="42065" y="21162"/>
                      </a:cubicBezTo>
                      <a:cubicBezTo>
                        <a:pt x="40484" y="24691"/>
                        <a:pt x="39024" y="28219"/>
                        <a:pt x="37685" y="31869"/>
                      </a:cubicBezTo>
                      <a:cubicBezTo>
                        <a:pt x="36347" y="35519"/>
                        <a:pt x="35617" y="39533"/>
                        <a:pt x="33671" y="43062"/>
                      </a:cubicBezTo>
                      <a:cubicBezTo>
                        <a:pt x="30386" y="48902"/>
                        <a:pt x="23329" y="50726"/>
                        <a:pt x="17246" y="48415"/>
                      </a:cubicBezTo>
                      <a:cubicBezTo>
                        <a:pt x="10555" y="45860"/>
                        <a:pt x="6783" y="39168"/>
                        <a:pt x="5323" y="32477"/>
                      </a:cubicBezTo>
                      <a:cubicBezTo>
                        <a:pt x="4593" y="29070"/>
                        <a:pt x="-760" y="30530"/>
                        <a:pt x="92" y="33937"/>
                      </a:cubicBezTo>
                      <a:lnTo>
                        <a:pt x="92" y="3393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D12D7116-865F-6D68-07F7-A63171B65913}"/>
                    </a:ext>
                  </a:extLst>
                </p:cNvPr>
                <p:cNvSpPr/>
                <p:nvPr/>
              </p:nvSpPr>
              <p:spPr>
                <a:xfrm>
                  <a:off x="10296602" y="2431929"/>
                  <a:ext cx="39131" cy="17691"/>
                </a:xfrm>
                <a:custGeom>
                  <a:avLst/>
                  <a:gdLst>
                    <a:gd name="connsiteX0" fmla="*/ 240 w 39131"/>
                    <a:gd name="connsiteY0" fmla="*/ 3484 h 17691"/>
                    <a:gd name="connsiteX1" fmla="*/ 18489 w 39131"/>
                    <a:gd name="connsiteY1" fmla="*/ 17597 h 17691"/>
                    <a:gd name="connsiteX2" fmla="*/ 38806 w 39131"/>
                    <a:gd name="connsiteY2" fmla="*/ 6160 h 17691"/>
                    <a:gd name="connsiteX3" fmla="*/ 34062 w 39131"/>
                    <a:gd name="connsiteY3" fmla="*/ 3362 h 17691"/>
                    <a:gd name="connsiteX4" fmla="*/ 18976 w 39131"/>
                    <a:gd name="connsiteY4" fmla="*/ 12122 h 17691"/>
                    <a:gd name="connsiteX5" fmla="*/ 5471 w 39131"/>
                    <a:gd name="connsiteY5" fmla="*/ 2024 h 17691"/>
                    <a:gd name="connsiteX6" fmla="*/ 2064 w 39131"/>
                    <a:gd name="connsiteY6" fmla="*/ 77 h 17691"/>
                    <a:gd name="connsiteX7" fmla="*/ 118 w 39131"/>
                    <a:gd name="connsiteY7" fmla="*/ 3484 h 17691"/>
                    <a:gd name="connsiteX8" fmla="*/ 118 w 39131"/>
                    <a:gd name="connsiteY8" fmla="*/ 3484 h 17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131" h="17691">
                      <a:moveTo>
                        <a:pt x="240" y="3484"/>
                      </a:moveTo>
                      <a:cubicBezTo>
                        <a:pt x="3159" y="11270"/>
                        <a:pt x="10216" y="16745"/>
                        <a:pt x="18489" y="17597"/>
                      </a:cubicBezTo>
                      <a:cubicBezTo>
                        <a:pt x="26762" y="18448"/>
                        <a:pt x="35035" y="13460"/>
                        <a:pt x="38806" y="6160"/>
                      </a:cubicBezTo>
                      <a:cubicBezTo>
                        <a:pt x="40388" y="2997"/>
                        <a:pt x="35765" y="321"/>
                        <a:pt x="34062" y="3362"/>
                      </a:cubicBezTo>
                      <a:cubicBezTo>
                        <a:pt x="31142" y="8959"/>
                        <a:pt x="25180" y="12487"/>
                        <a:pt x="18976" y="12122"/>
                      </a:cubicBezTo>
                      <a:cubicBezTo>
                        <a:pt x="13136" y="11757"/>
                        <a:pt x="7539" y="7499"/>
                        <a:pt x="5471" y="2024"/>
                      </a:cubicBezTo>
                      <a:cubicBezTo>
                        <a:pt x="4984" y="686"/>
                        <a:pt x="3646" y="-288"/>
                        <a:pt x="2064" y="77"/>
                      </a:cubicBezTo>
                      <a:cubicBezTo>
                        <a:pt x="726" y="442"/>
                        <a:pt x="-369" y="2024"/>
                        <a:pt x="118" y="3484"/>
                      </a:cubicBezTo>
                      <a:lnTo>
                        <a:pt x="118" y="3484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D2AF5E23-760A-3E97-80F8-FB5314CD898F}"/>
                  </a:ext>
                </a:extLst>
              </p:cNvPr>
              <p:cNvSpPr/>
              <p:nvPr/>
            </p:nvSpPr>
            <p:spPr>
              <a:xfrm>
                <a:off x="10385295" y="3186074"/>
                <a:ext cx="264125" cy="144535"/>
              </a:xfrm>
              <a:custGeom>
                <a:avLst/>
                <a:gdLst>
                  <a:gd name="connsiteX0" fmla="*/ 264005 w 264125"/>
                  <a:gd name="connsiteY0" fmla="*/ 80419 h 144535"/>
                  <a:gd name="connsiteX1" fmla="*/ 4497 w 264125"/>
                  <a:gd name="connsiteY1" fmla="*/ 144536 h 144535"/>
                  <a:gd name="connsiteX2" fmla="*/ 35643 w 264125"/>
                  <a:gd name="connsiteY2" fmla="*/ 0 h 144535"/>
                  <a:gd name="connsiteX3" fmla="*/ 48539 w 264125"/>
                  <a:gd name="connsiteY3" fmla="*/ 3042 h 144535"/>
                  <a:gd name="connsiteX4" fmla="*/ 239428 w 264125"/>
                  <a:gd name="connsiteY4" fmla="*/ 70686 h 144535"/>
                  <a:gd name="connsiteX5" fmla="*/ 264126 w 264125"/>
                  <a:gd name="connsiteY5" fmla="*/ 80419 h 14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125" h="144535">
                    <a:moveTo>
                      <a:pt x="264005" y="80419"/>
                    </a:moveTo>
                    <a:cubicBezTo>
                      <a:pt x="195508" y="135654"/>
                      <a:pt x="4497" y="144536"/>
                      <a:pt x="4497" y="144536"/>
                    </a:cubicBezTo>
                    <a:cubicBezTo>
                      <a:pt x="-9129" y="66550"/>
                      <a:pt x="10215" y="23481"/>
                      <a:pt x="35643" y="0"/>
                    </a:cubicBezTo>
                    <a:lnTo>
                      <a:pt x="48539" y="3042"/>
                    </a:lnTo>
                    <a:cubicBezTo>
                      <a:pt x="113751" y="20926"/>
                      <a:pt x="177502" y="43555"/>
                      <a:pt x="239428" y="70686"/>
                    </a:cubicBezTo>
                    <a:cubicBezTo>
                      <a:pt x="247215" y="73850"/>
                      <a:pt x="255488" y="77499"/>
                      <a:pt x="264126" y="80419"/>
                    </a:cubicBezTo>
                    <a:close/>
                  </a:path>
                </a:pathLst>
              </a:custGeom>
              <a:solidFill>
                <a:srgbClr val="E9B376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1" name="图形 8">
                <a:extLst>
                  <a:ext uri="{FF2B5EF4-FFF2-40B4-BE49-F238E27FC236}">
                    <a16:creationId xmlns:a16="http://schemas.microsoft.com/office/drawing/2014/main" id="{78716F5F-E020-9C22-5CB1-A047616729A0}"/>
                  </a:ext>
                </a:extLst>
              </p:cNvPr>
              <p:cNvGrpSpPr/>
              <p:nvPr/>
            </p:nvGrpSpPr>
            <p:grpSpPr>
              <a:xfrm>
                <a:off x="10029061" y="3137290"/>
                <a:ext cx="764286" cy="815746"/>
                <a:chOff x="10029061" y="3137290"/>
                <a:chExt cx="764286" cy="815746"/>
              </a:xfrm>
            </p:grpSpPr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0157DAC4-EAB4-DC3F-67FE-882E41452236}"/>
                    </a:ext>
                  </a:extLst>
                </p:cNvPr>
                <p:cNvSpPr/>
                <p:nvPr/>
              </p:nvSpPr>
              <p:spPr>
                <a:xfrm>
                  <a:off x="10029183" y="3712144"/>
                  <a:ext cx="599433" cy="240770"/>
                </a:xfrm>
                <a:custGeom>
                  <a:avLst/>
                  <a:gdLst>
                    <a:gd name="connsiteX0" fmla="*/ 0 w 599433"/>
                    <a:gd name="connsiteY0" fmla="*/ 83826 h 240770"/>
                    <a:gd name="connsiteX1" fmla="*/ 563786 w 599433"/>
                    <a:gd name="connsiteY1" fmla="*/ 240771 h 240770"/>
                    <a:gd name="connsiteX2" fmla="*/ 599433 w 599433"/>
                    <a:gd name="connsiteY2" fmla="*/ 158770 h 240770"/>
                    <a:gd name="connsiteX3" fmla="*/ 310849 w 599433"/>
                    <a:gd name="connsiteY3" fmla="*/ 0 h 240770"/>
                    <a:gd name="connsiteX4" fmla="*/ 37959 w 599433"/>
                    <a:gd name="connsiteY4" fmla="*/ 5475 h 240770"/>
                    <a:gd name="connsiteX5" fmla="*/ 0 w 599433"/>
                    <a:gd name="connsiteY5" fmla="*/ 83826 h 24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9433" h="240770">
                      <a:moveTo>
                        <a:pt x="0" y="83826"/>
                      </a:moveTo>
                      <a:lnTo>
                        <a:pt x="563786" y="240771"/>
                      </a:lnTo>
                      <a:lnTo>
                        <a:pt x="599433" y="158770"/>
                      </a:lnTo>
                      <a:lnTo>
                        <a:pt x="310849" y="0"/>
                      </a:lnTo>
                      <a:lnTo>
                        <a:pt x="37959" y="5475"/>
                      </a:lnTo>
                      <a:lnTo>
                        <a:pt x="0" y="838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7916EE97-C762-2D2C-BEBB-06B25FD67AC1}"/>
                    </a:ext>
                  </a:extLst>
                </p:cNvPr>
                <p:cNvSpPr/>
                <p:nvPr/>
              </p:nvSpPr>
              <p:spPr>
                <a:xfrm>
                  <a:off x="10029183" y="3712144"/>
                  <a:ext cx="599433" cy="240770"/>
                </a:xfrm>
                <a:custGeom>
                  <a:avLst/>
                  <a:gdLst>
                    <a:gd name="connsiteX0" fmla="*/ 0 w 599433"/>
                    <a:gd name="connsiteY0" fmla="*/ 83826 h 240770"/>
                    <a:gd name="connsiteX1" fmla="*/ 563786 w 599433"/>
                    <a:gd name="connsiteY1" fmla="*/ 240771 h 240770"/>
                    <a:gd name="connsiteX2" fmla="*/ 599433 w 599433"/>
                    <a:gd name="connsiteY2" fmla="*/ 158770 h 240770"/>
                    <a:gd name="connsiteX3" fmla="*/ 310849 w 599433"/>
                    <a:gd name="connsiteY3" fmla="*/ 0 h 240770"/>
                    <a:gd name="connsiteX4" fmla="*/ 37959 w 599433"/>
                    <a:gd name="connsiteY4" fmla="*/ 5475 h 240770"/>
                    <a:gd name="connsiteX5" fmla="*/ 0 w 599433"/>
                    <a:gd name="connsiteY5" fmla="*/ 83826 h 24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9433" h="240770">
                      <a:moveTo>
                        <a:pt x="0" y="83826"/>
                      </a:moveTo>
                      <a:lnTo>
                        <a:pt x="563786" y="240771"/>
                      </a:lnTo>
                      <a:lnTo>
                        <a:pt x="599433" y="158770"/>
                      </a:lnTo>
                      <a:lnTo>
                        <a:pt x="310849" y="0"/>
                      </a:lnTo>
                      <a:lnTo>
                        <a:pt x="37959" y="5475"/>
                      </a:lnTo>
                      <a:lnTo>
                        <a:pt x="0" y="83826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B7E48528-FE03-D2DC-FC07-4E7B50A76550}"/>
                    </a:ext>
                  </a:extLst>
                </p:cNvPr>
                <p:cNvSpPr/>
                <p:nvPr/>
              </p:nvSpPr>
              <p:spPr>
                <a:xfrm>
                  <a:off x="10073590" y="3177483"/>
                  <a:ext cx="719758" cy="766915"/>
                </a:xfrm>
                <a:custGeom>
                  <a:avLst/>
                  <a:gdLst>
                    <a:gd name="connsiteX0" fmla="*/ 360244 w 719758"/>
                    <a:gd name="connsiteY0" fmla="*/ 11389 h 766915"/>
                    <a:gd name="connsiteX1" fmla="*/ 551133 w 719758"/>
                    <a:gd name="connsiteY1" fmla="*/ 79033 h 766915"/>
                    <a:gd name="connsiteX2" fmla="*/ 719758 w 719758"/>
                    <a:gd name="connsiteY2" fmla="*/ 164562 h 766915"/>
                    <a:gd name="connsiteX3" fmla="*/ 426550 w 719758"/>
                    <a:gd name="connsiteY3" fmla="*/ 766916 h 766915"/>
                    <a:gd name="connsiteX4" fmla="*/ 0 w 719758"/>
                    <a:gd name="connsiteY4" fmla="*/ 676520 h 766915"/>
                    <a:gd name="connsiteX5" fmla="*/ 223373 w 719758"/>
                    <a:gd name="connsiteY5" fmla="*/ 5184 h 766915"/>
                    <a:gd name="connsiteX6" fmla="*/ 360244 w 719758"/>
                    <a:gd name="connsiteY6" fmla="*/ 11510 h 766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9758" h="766915">
                      <a:moveTo>
                        <a:pt x="360244" y="11389"/>
                      </a:moveTo>
                      <a:cubicBezTo>
                        <a:pt x="425334" y="29395"/>
                        <a:pt x="489207" y="51902"/>
                        <a:pt x="551133" y="79033"/>
                      </a:cubicBezTo>
                      <a:cubicBezTo>
                        <a:pt x="609410" y="103366"/>
                        <a:pt x="665740" y="131957"/>
                        <a:pt x="719758" y="164562"/>
                      </a:cubicBezTo>
                      <a:cubicBezTo>
                        <a:pt x="514999" y="487212"/>
                        <a:pt x="479352" y="593303"/>
                        <a:pt x="426550" y="766916"/>
                      </a:cubicBezTo>
                      <a:cubicBezTo>
                        <a:pt x="345523" y="738446"/>
                        <a:pt x="166922" y="734918"/>
                        <a:pt x="0" y="676520"/>
                      </a:cubicBezTo>
                      <a:cubicBezTo>
                        <a:pt x="50734" y="205684"/>
                        <a:pt x="223373" y="5184"/>
                        <a:pt x="223373" y="5184"/>
                      </a:cubicBezTo>
                      <a:cubicBezTo>
                        <a:pt x="268875" y="-3454"/>
                        <a:pt x="315716" y="-1264"/>
                        <a:pt x="360244" y="11510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1A19C151-DC7E-4652-68CB-9360EA347B22}"/>
                    </a:ext>
                  </a:extLst>
                </p:cNvPr>
                <p:cNvSpPr/>
                <p:nvPr/>
              </p:nvSpPr>
              <p:spPr>
                <a:xfrm>
                  <a:off x="10029061" y="3137290"/>
                  <a:ext cx="762825" cy="815746"/>
                </a:xfrm>
                <a:custGeom>
                  <a:avLst/>
                  <a:gdLst>
                    <a:gd name="connsiteX0" fmla="*/ 548457 w 762825"/>
                    <a:gd name="connsiteY0" fmla="*/ 763553 h 815746"/>
                    <a:gd name="connsiteX1" fmla="*/ 214735 w 762825"/>
                    <a:gd name="connsiteY1" fmla="*/ 626317 h 815746"/>
                    <a:gd name="connsiteX2" fmla="*/ 0 w 762825"/>
                    <a:gd name="connsiteY2" fmla="*/ 658680 h 815746"/>
                    <a:gd name="connsiteX3" fmla="*/ 21169 w 762825"/>
                    <a:gd name="connsiteY3" fmla="*/ 583614 h 815746"/>
                    <a:gd name="connsiteX4" fmla="*/ 111078 w 762825"/>
                    <a:gd name="connsiteY4" fmla="*/ 278240 h 815746"/>
                    <a:gd name="connsiteX5" fmla="*/ 203056 w 762825"/>
                    <a:gd name="connsiteY5" fmla="*/ 92339 h 815746"/>
                    <a:gd name="connsiteX6" fmla="*/ 252816 w 762825"/>
                    <a:gd name="connsiteY6" fmla="*/ 22991 h 815746"/>
                    <a:gd name="connsiteX7" fmla="*/ 374965 w 762825"/>
                    <a:gd name="connsiteY7" fmla="*/ 46228 h 815746"/>
                    <a:gd name="connsiteX8" fmla="*/ 429105 w 762825"/>
                    <a:gd name="connsiteY8" fmla="*/ 129689 h 815746"/>
                    <a:gd name="connsiteX9" fmla="*/ 615737 w 762825"/>
                    <a:gd name="connsiteY9" fmla="*/ 119591 h 815746"/>
                    <a:gd name="connsiteX10" fmla="*/ 759421 w 762825"/>
                    <a:gd name="connsiteY10" fmla="*/ 204999 h 815746"/>
                    <a:gd name="connsiteX11" fmla="*/ 707470 w 762825"/>
                    <a:gd name="connsiteY11" fmla="*/ 342113 h 815746"/>
                    <a:gd name="connsiteX12" fmla="*/ 704915 w 762825"/>
                    <a:gd name="connsiteY12" fmla="*/ 346858 h 815746"/>
                    <a:gd name="connsiteX13" fmla="*/ 596270 w 762825"/>
                    <a:gd name="connsiteY13" fmla="*/ 537139 h 815746"/>
                    <a:gd name="connsiteX14" fmla="*/ 563786 w 762825"/>
                    <a:gd name="connsiteY14" fmla="*/ 815747 h 815746"/>
                    <a:gd name="connsiteX15" fmla="*/ 548335 w 762825"/>
                    <a:gd name="connsiteY15" fmla="*/ 763797 h 815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62825" h="815746">
                      <a:moveTo>
                        <a:pt x="548457" y="763553"/>
                      </a:moveTo>
                      <a:cubicBezTo>
                        <a:pt x="511836" y="687392"/>
                        <a:pt x="344306" y="649798"/>
                        <a:pt x="214735" y="626317"/>
                      </a:cubicBezTo>
                      <a:cubicBezTo>
                        <a:pt x="85164" y="602837"/>
                        <a:pt x="0" y="658680"/>
                        <a:pt x="0" y="658680"/>
                      </a:cubicBezTo>
                      <a:lnTo>
                        <a:pt x="21169" y="583614"/>
                      </a:lnTo>
                      <a:cubicBezTo>
                        <a:pt x="36621" y="528257"/>
                        <a:pt x="60831" y="443336"/>
                        <a:pt x="111078" y="278240"/>
                      </a:cubicBezTo>
                      <a:cubicBezTo>
                        <a:pt x="131274" y="211933"/>
                        <a:pt x="165584" y="134677"/>
                        <a:pt x="203056" y="92339"/>
                      </a:cubicBezTo>
                      <a:cubicBezTo>
                        <a:pt x="216439" y="67155"/>
                        <a:pt x="233228" y="43795"/>
                        <a:pt x="252816" y="22991"/>
                      </a:cubicBezTo>
                      <a:cubicBezTo>
                        <a:pt x="287490" y="-10467"/>
                        <a:pt x="315594" y="-11196"/>
                        <a:pt x="374965" y="46228"/>
                      </a:cubicBezTo>
                      <a:cubicBezTo>
                        <a:pt x="374965" y="46228"/>
                        <a:pt x="374844" y="100612"/>
                        <a:pt x="429105" y="129689"/>
                      </a:cubicBezTo>
                      <a:cubicBezTo>
                        <a:pt x="510376" y="173123"/>
                        <a:pt x="615737" y="119591"/>
                        <a:pt x="615737" y="119591"/>
                      </a:cubicBezTo>
                      <a:cubicBezTo>
                        <a:pt x="615737" y="119591"/>
                        <a:pt x="728883" y="173244"/>
                        <a:pt x="759421" y="204999"/>
                      </a:cubicBezTo>
                      <a:cubicBezTo>
                        <a:pt x="772195" y="218382"/>
                        <a:pt x="747741" y="266682"/>
                        <a:pt x="707470" y="342113"/>
                      </a:cubicBezTo>
                      <a:cubicBezTo>
                        <a:pt x="706497" y="343694"/>
                        <a:pt x="705037" y="345276"/>
                        <a:pt x="704915" y="346858"/>
                      </a:cubicBezTo>
                      <a:cubicBezTo>
                        <a:pt x="682894" y="387128"/>
                        <a:pt x="624618" y="482390"/>
                        <a:pt x="596270" y="537139"/>
                      </a:cubicBezTo>
                      <a:cubicBezTo>
                        <a:pt x="545902" y="632644"/>
                        <a:pt x="706619" y="741532"/>
                        <a:pt x="563786" y="815747"/>
                      </a:cubicBezTo>
                      <a:lnTo>
                        <a:pt x="548335" y="76379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F6D9D6C-5C14-08DA-1536-6A53734D95CE}"/>
                  </a:ext>
                </a:extLst>
              </p:cNvPr>
              <p:cNvSpPr/>
              <p:nvPr/>
            </p:nvSpPr>
            <p:spPr>
              <a:xfrm>
                <a:off x="10653265" y="3458842"/>
                <a:ext cx="87767" cy="159378"/>
              </a:xfrm>
              <a:custGeom>
                <a:avLst/>
                <a:gdLst>
                  <a:gd name="connsiteX0" fmla="*/ 18177 w 87767"/>
                  <a:gd name="connsiteY0" fmla="*/ 18736 h 159378"/>
                  <a:gd name="connsiteX1" fmla="*/ 24260 w 87767"/>
                  <a:gd name="connsiteY1" fmla="*/ 0 h 159378"/>
                  <a:gd name="connsiteX2" fmla="*/ 87768 w 87767"/>
                  <a:gd name="connsiteY2" fmla="*/ 20683 h 159378"/>
                  <a:gd name="connsiteX3" fmla="*/ 87768 w 87767"/>
                  <a:gd name="connsiteY3" fmla="*/ 20683 h 159378"/>
                  <a:gd name="connsiteX4" fmla="*/ 85213 w 87767"/>
                  <a:gd name="connsiteY4" fmla="*/ 25428 h 159378"/>
                  <a:gd name="connsiteX5" fmla="*/ 3090 w 87767"/>
                  <a:gd name="connsiteY5" fmla="*/ 159379 h 159378"/>
                  <a:gd name="connsiteX6" fmla="*/ 18298 w 87767"/>
                  <a:gd name="connsiteY6" fmla="*/ 18614 h 15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767" h="159378">
                    <a:moveTo>
                      <a:pt x="18177" y="18736"/>
                    </a:moveTo>
                    <a:cubicBezTo>
                      <a:pt x="21583" y="6813"/>
                      <a:pt x="24260" y="0"/>
                      <a:pt x="24260" y="0"/>
                    </a:cubicBezTo>
                    <a:cubicBezTo>
                      <a:pt x="47011" y="365"/>
                      <a:pt x="69153" y="7665"/>
                      <a:pt x="87768" y="20683"/>
                    </a:cubicBezTo>
                    <a:lnTo>
                      <a:pt x="87768" y="20683"/>
                    </a:lnTo>
                    <a:cubicBezTo>
                      <a:pt x="86794" y="22264"/>
                      <a:pt x="85335" y="23846"/>
                      <a:pt x="85213" y="25428"/>
                    </a:cubicBezTo>
                    <a:cubicBezTo>
                      <a:pt x="63192" y="65698"/>
                      <a:pt x="31316" y="104630"/>
                      <a:pt x="3090" y="159379"/>
                    </a:cubicBezTo>
                    <a:cubicBezTo>
                      <a:pt x="-4940" y="109132"/>
                      <a:pt x="3577" y="67280"/>
                      <a:pt x="18298" y="186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7" name="图形 8">
                <a:extLst>
                  <a:ext uri="{FF2B5EF4-FFF2-40B4-BE49-F238E27FC236}">
                    <a16:creationId xmlns:a16="http://schemas.microsoft.com/office/drawing/2014/main" id="{131A6FCB-F325-4E67-E793-97D66897DCFF}"/>
                  </a:ext>
                </a:extLst>
              </p:cNvPr>
              <p:cNvGrpSpPr/>
              <p:nvPr/>
            </p:nvGrpSpPr>
            <p:grpSpPr>
              <a:xfrm>
                <a:off x="10653253" y="3172569"/>
                <a:ext cx="595479" cy="612588"/>
                <a:chOff x="10653253" y="3172569"/>
                <a:chExt cx="595479" cy="612588"/>
              </a:xfrm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5CE7A63-3E49-4E63-4748-2BF0DA91247D}"/>
                    </a:ext>
                  </a:extLst>
                </p:cNvPr>
                <p:cNvSpPr/>
                <p:nvPr/>
              </p:nvSpPr>
              <p:spPr>
                <a:xfrm>
                  <a:off x="10656842" y="3376963"/>
                  <a:ext cx="446868" cy="408194"/>
                </a:xfrm>
                <a:custGeom>
                  <a:avLst/>
                  <a:gdLst>
                    <a:gd name="connsiteX0" fmla="*/ 324719 w 446868"/>
                    <a:gd name="connsiteY0" fmla="*/ 151714 h 408194"/>
                    <a:gd name="connsiteX1" fmla="*/ 307686 w 446868"/>
                    <a:gd name="connsiteY1" fmla="*/ 224468 h 408194"/>
                    <a:gd name="connsiteX2" fmla="*/ 149524 w 446868"/>
                    <a:gd name="connsiteY2" fmla="*/ 0 h 408194"/>
                    <a:gd name="connsiteX3" fmla="*/ 0 w 446868"/>
                    <a:gd name="connsiteY3" fmla="*/ 73484 h 408194"/>
                    <a:gd name="connsiteX4" fmla="*/ 0 w 446868"/>
                    <a:gd name="connsiteY4" fmla="*/ 73850 h 408194"/>
                    <a:gd name="connsiteX5" fmla="*/ 276175 w 446868"/>
                    <a:gd name="connsiteY5" fmla="*/ 394553 h 408194"/>
                    <a:gd name="connsiteX6" fmla="*/ 406963 w 446868"/>
                    <a:gd name="connsiteY6" fmla="*/ 361947 h 408194"/>
                    <a:gd name="connsiteX7" fmla="*/ 409396 w 446868"/>
                    <a:gd name="connsiteY7" fmla="*/ 357689 h 408194"/>
                    <a:gd name="connsiteX8" fmla="*/ 446868 w 446868"/>
                    <a:gd name="connsiteY8" fmla="*/ 236999 h 408194"/>
                    <a:gd name="connsiteX9" fmla="*/ 324719 w 446868"/>
                    <a:gd name="connsiteY9" fmla="*/ 151592 h 40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6868" h="408194">
                      <a:moveTo>
                        <a:pt x="324719" y="151714"/>
                      </a:moveTo>
                      <a:cubicBezTo>
                        <a:pt x="316202" y="172275"/>
                        <a:pt x="312795" y="199527"/>
                        <a:pt x="307686" y="224468"/>
                      </a:cubicBezTo>
                      <a:cubicBezTo>
                        <a:pt x="244299" y="160960"/>
                        <a:pt x="192592" y="77013"/>
                        <a:pt x="149524" y="0"/>
                      </a:cubicBezTo>
                      <a:lnTo>
                        <a:pt x="0" y="73484"/>
                      </a:lnTo>
                      <a:lnTo>
                        <a:pt x="0" y="73850"/>
                      </a:lnTo>
                      <a:cubicBezTo>
                        <a:pt x="65090" y="200987"/>
                        <a:pt x="151227" y="319852"/>
                        <a:pt x="276175" y="394553"/>
                      </a:cubicBezTo>
                      <a:cubicBezTo>
                        <a:pt x="321312" y="421684"/>
                        <a:pt x="379832" y="407084"/>
                        <a:pt x="406963" y="361947"/>
                      </a:cubicBezTo>
                      <a:cubicBezTo>
                        <a:pt x="407814" y="360487"/>
                        <a:pt x="408666" y="359149"/>
                        <a:pt x="409396" y="357689"/>
                      </a:cubicBezTo>
                      <a:cubicBezTo>
                        <a:pt x="440177" y="306104"/>
                        <a:pt x="437013" y="288098"/>
                        <a:pt x="446868" y="236999"/>
                      </a:cubicBezTo>
                      <a:lnTo>
                        <a:pt x="324719" y="151592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215A18EA-5D5D-706C-723A-AADF0A9E9484}"/>
                    </a:ext>
                  </a:extLst>
                </p:cNvPr>
                <p:cNvSpPr/>
                <p:nvPr/>
              </p:nvSpPr>
              <p:spPr>
                <a:xfrm>
                  <a:off x="10653253" y="3333264"/>
                  <a:ext cx="238641" cy="297001"/>
                </a:xfrm>
                <a:custGeom>
                  <a:avLst/>
                  <a:gdLst>
                    <a:gd name="connsiteX0" fmla="*/ 791 w 238641"/>
                    <a:gd name="connsiteY0" fmla="*/ 132391 h 297001"/>
                    <a:gd name="connsiteX1" fmla="*/ 84982 w 238641"/>
                    <a:gd name="connsiteY1" fmla="*/ 297001 h 297001"/>
                    <a:gd name="connsiteX2" fmla="*/ 238642 w 238641"/>
                    <a:gd name="connsiteY2" fmla="*/ 149667 h 297001"/>
                    <a:gd name="connsiteX3" fmla="*/ 130605 w 238641"/>
                    <a:gd name="connsiteY3" fmla="*/ 3550 h 297001"/>
                    <a:gd name="connsiteX4" fmla="*/ 912 w 238641"/>
                    <a:gd name="connsiteY4" fmla="*/ 132513 h 297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641" h="297001">
                      <a:moveTo>
                        <a:pt x="791" y="132391"/>
                      </a:moveTo>
                      <a:cubicBezTo>
                        <a:pt x="-9551" y="192371"/>
                        <a:pt x="84982" y="297001"/>
                        <a:pt x="84982" y="297001"/>
                      </a:cubicBezTo>
                      <a:lnTo>
                        <a:pt x="238642" y="149667"/>
                      </a:lnTo>
                      <a:cubicBezTo>
                        <a:pt x="238642" y="149667"/>
                        <a:pt x="172944" y="23138"/>
                        <a:pt x="130605" y="3550"/>
                      </a:cubicBezTo>
                      <a:cubicBezTo>
                        <a:pt x="82548" y="-19201"/>
                        <a:pt x="11254" y="72533"/>
                        <a:pt x="912" y="13251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9EC63E0D-D722-AF2D-2432-EEE25A362648}"/>
                    </a:ext>
                  </a:extLst>
                </p:cNvPr>
                <p:cNvSpPr/>
                <p:nvPr/>
              </p:nvSpPr>
              <p:spPr>
                <a:xfrm>
                  <a:off x="10866589" y="3172569"/>
                  <a:ext cx="359149" cy="369125"/>
                </a:xfrm>
                <a:custGeom>
                  <a:avLst/>
                  <a:gdLst>
                    <a:gd name="connsiteX0" fmla="*/ 356108 w 359149"/>
                    <a:gd name="connsiteY0" fmla="*/ 9976 h 369125"/>
                    <a:gd name="connsiteX1" fmla="*/ 359149 w 359149"/>
                    <a:gd name="connsiteY1" fmla="*/ 265225 h 369125"/>
                    <a:gd name="connsiteX2" fmla="*/ 0 w 359149"/>
                    <a:gd name="connsiteY2" fmla="*/ 369125 h 369125"/>
                    <a:gd name="connsiteX3" fmla="*/ 11071 w 359149"/>
                    <a:gd name="connsiteY3" fmla="*/ 90031 h 369125"/>
                    <a:gd name="connsiteX4" fmla="*/ 323259 w 359149"/>
                    <a:gd name="connsiteY4" fmla="*/ 0 h 369125"/>
                    <a:gd name="connsiteX5" fmla="*/ 356108 w 359149"/>
                    <a:gd name="connsiteY5" fmla="*/ 9976 h 369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9149" h="369125">
                      <a:moveTo>
                        <a:pt x="356108" y="9976"/>
                      </a:moveTo>
                      <a:lnTo>
                        <a:pt x="359149" y="265225"/>
                      </a:lnTo>
                      <a:lnTo>
                        <a:pt x="0" y="369125"/>
                      </a:lnTo>
                      <a:lnTo>
                        <a:pt x="11071" y="90031"/>
                      </a:lnTo>
                      <a:lnTo>
                        <a:pt x="323259" y="0"/>
                      </a:lnTo>
                      <a:lnTo>
                        <a:pt x="356108" y="997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FD6FA785-8B05-3E7E-F7AA-4DEDB58CC20B}"/>
                    </a:ext>
                  </a:extLst>
                </p:cNvPr>
                <p:cNvSpPr/>
                <p:nvPr/>
              </p:nvSpPr>
              <p:spPr>
                <a:xfrm>
                  <a:off x="10866589" y="3172569"/>
                  <a:ext cx="359149" cy="369125"/>
                </a:xfrm>
                <a:custGeom>
                  <a:avLst/>
                  <a:gdLst>
                    <a:gd name="connsiteX0" fmla="*/ 356108 w 359149"/>
                    <a:gd name="connsiteY0" fmla="*/ 9976 h 369125"/>
                    <a:gd name="connsiteX1" fmla="*/ 359149 w 359149"/>
                    <a:gd name="connsiteY1" fmla="*/ 265225 h 369125"/>
                    <a:gd name="connsiteX2" fmla="*/ 0 w 359149"/>
                    <a:gd name="connsiteY2" fmla="*/ 369125 h 369125"/>
                    <a:gd name="connsiteX3" fmla="*/ 11071 w 359149"/>
                    <a:gd name="connsiteY3" fmla="*/ 90031 h 369125"/>
                    <a:gd name="connsiteX4" fmla="*/ 323259 w 359149"/>
                    <a:gd name="connsiteY4" fmla="*/ 0 h 369125"/>
                    <a:gd name="connsiteX5" fmla="*/ 356108 w 359149"/>
                    <a:gd name="connsiteY5" fmla="*/ 9976 h 369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9149" h="369125">
                      <a:moveTo>
                        <a:pt x="356108" y="9976"/>
                      </a:moveTo>
                      <a:lnTo>
                        <a:pt x="359149" y="265225"/>
                      </a:lnTo>
                      <a:lnTo>
                        <a:pt x="0" y="369125"/>
                      </a:lnTo>
                      <a:lnTo>
                        <a:pt x="11071" y="90031"/>
                      </a:lnTo>
                      <a:lnTo>
                        <a:pt x="323259" y="0"/>
                      </a:lnTo>
                      <a:lnTo>
                        <a:pt x="356108" y="9976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3BD6ED8A-9580-F144-8F11-E6E2C368A9B7}"/>
                    </a:ext>
                  </a:extLst>
                </p:cNvPr>
                <p:cNvSpPr/>
                <p:nvPr/>
              </p:nvSpPr>
              <p:spPr>
                <a:xfrm>
                  <a:off x="10889097" y="3275253"/>
                  <a:ext cx="102075" cy="270091"/>
                </a:xfrm>
                <a:custGeom>
                  <a:avLst/>
                  <a:gdLst>
                    <a:gd name="connsiteX0" fmla="*/ 102075 w 102075"/>
                    <a:gd name="connsiteY0" fmla="*/ 3893 h 270091"/>
                    <a:gd name="connsiteX1" fmla="*/ 69713 w 102075"/>
                    <a:gd name="connsiteY1" fmla="*/ 270092 h 270091"/>
                    <a:gd name="connsiteX2" fmla="*/ 0 w 102075"/>
                    <a:gd name="connsiteY2" fmla="*/ 242596 h 270091"/>
                    <a:gd name="connsiteX3" fmla="*/ 1217 w 102075"/>
                    <a:gd name="connsiteY3" fmla="*/ 0 h 270091"/>
                    <a:gd name="connsiteX4" fmla="*/ 102075 w 102075"/>
                    <a:gd name="connsiteY4" fmla="*/ 3893 h 270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075" h="270091">
                      <a:moveTo>
                        <a:pt x="102075" y="3893"/>
                      </a:moveTo>
                      <a:lnTo>
                        <a:pt x="69713" y="270092"/>
                      </a:lnTo>
                      <a:lnTo>
                        <a:pt x="0" y="242596"/>
                      </a:lnTo>
                      <a:lnTo>
                        <a:pt x="1217" y="0"/>
                      </a:lnTo>
                      <a:lnTo>
                        <a:pt x="102075" y="3893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CA23FAD-2C3B-D8AE-69FC-83B31AD99F20}"/>
                    </a:ext>
                  </a:extLst>
                </p:cNvPr>
                <p:cNvSpPr/>
                <p:nvPr/>
              </p:nvSpPr>
              <p:spPr>
                <a:xfrm>
                  <a:off x="10889097" y="3275253"/>
                  <a:ext cx="102075" cy="270091"/>
                </a:xfrm>
                <a:custGeom>
                  <a:avLst/>
                  <a:gdLst>
                    <a:gd name="connsiteX0" fmla="*/ 102075 w 102075"/>
                    <a:gd name="connsiteY0" fmla="*/ 3893 h 270091"/>
                    <a:gd name="connsiteX1" fmla="*/ 69713 w 102075"/>
                    <a:gd name="connsiteY1" fmla="*/ 270092 h 270091"/>
                    <a:gd name="connsiteX2" fmla="*/ 0 w 102075"/>
                    <a:gd name="connsiteY2" fmla="*/ 242596 h 270091"/>
                    <a:gd name="connsiteX3" fmla="*/ 1217 w 102075"/>
                    <a:gd name="connsiteY3" fmla="*/ 0 h 270091"/>
                    <a:gd name="connsiteX4" fmla="*/ 102075 w 102075"/>
                    <a:gd name="connsiteY4" fmla="*/ 3893 h 270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075" h="270091">
                      <a:moveTo>
                        <a:pt x="102075" y="3893"/>
                      </a:moveTo>
                      <a:lnTo>
                        <a:pt x="69713" y="270092"/>
                      </a:lnTo>
                      <a:lnTo>
                        <a:pt x="0" y="242596"/>
                      </a:lnTo>
                      <a:lnTo>
                        <a:pt x="1217" y="0"/>
                      </a:lnTo>
                      <a:lnTo>
                        <a:pt x="102075" y="3893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FBE4290E-BC29-937C-E000-26E618A24183}"/>
                    </a:ext>
                  </a:extLst>
                </p:cNvPr>
                <p:cNvSpPr/>
                <p:nvPr/>
              </p:nvSpPr>
              <p:spPr>
                <a:xfrm>
                  <a:off x="10877660" y="3172569"/>
                  <a:ext cx="371072" cy="379345"/>
                </a:xfrm>
                <a:custGeom>
                  <a:avLst/>
                  <a:gdLst>
                    <a:gd name="connsiteX0" fmla="*/ 312187 w 371072"/>
                    <a:gd name="connsiteY0" fmla="*/ 0 h 379345"/>
                    <a:gd name="connsiteX1" fmla="*/ 345036 w 371072"/>
                    <a:gd name="connsiteY1" fmla="*/ 9976 h 379345"/>
                    <a:gd name="connsiteX2" fmla="*/ 371072 w 371072"/>
                    <a:gd name="connsiteY2" fmla="*/ 281528 h 379345"/>
                    <a:gd name="connsiteX3" fmla="*/ 45137 w 371072"/>
                    <a:gd name="connsiteY3" fmla="*/ 379345 h 379345"/>
                    <a:gd name="connsiteX4" fmla="*/ 45380 w 371072"/>
                    <a:gd name="connsiteY4" fmla="*/ 117405 h 379345"/>
                    <a:gd name="connsiteX5" fmla="*/ 0 w 371072"/>
                    <a:gd name="connsiteY5" fmla="*/ 90031 h 379345"/>
                    <a:gd name="connsiteX6" fmla="*/ 312187 w 371072"/>
                    <a:gd name="connsiteY6" fmla="*/ 0 h 37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1072" h="379345">
                      <a:moveTo>
                        <a:pt x="312187" y="0"/>
                      </a:moveTo>
                      <a:lnTo>
                        <a:pt x="345036" y="9976"/>
                      </a:lnTo>
                      <a:lnTo>
                        <a:pt x="371072" y="281528"/>
                      </a:lnTo>
                      <a:lnTo>
                        <a:pt x="45137" y="379345"/>
                      </a:lnTo>
                      <a:lnTo>
                        <a:pt x="45380" y="117405"/>
                      </a:lnTo>
                      <a:lnTo>
                        <a:pt x="0" y="90031"/>
                      </a:lnTo>
                      <a:lnTo>
                        <a:pt x="312187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F7E4FA5E-FB79-7C58-728B-3895BF868940}"/>
                    </a:ext>
                  </a:extLst>
                </p:cNvPr>
                <p:cNvSpPr/>
                <p:nvPr/>
              </p:nvSpPr>
              <p:spPr>
                <a:xfrm>
                  <a:off x="10984169" y="3189564"/>
                  <a:ext cx="158293" cy="277186"/>
                </a:xfrm>
                <a:custGeom>
                  <a:avLst/>
                  <a:gdLst>
                    <a:gd name="connsiteX0" fmla="*/ 26713 w 158293"/>
                    <a:gd name="connsiteY0" fmla="*/ 277186 h 277186"/>
                    <a:gd name="connsiteX1" fmla="*/ 32796 w 158293"/>
                    <a:gd name="connsiteY1" fmla="*/ 151265 h 277186"/>
                    <a:gd name="connsiteX2" fmla="*/ 9801 w 158293"/>
                    <a:gd name="connsiteY2" fmla="*/ 111360 h 277186"/>
                    <a:gd name="connsiteX3" fmla="*/ 5422 w 158293"/>
                    <a:gd name="connsiteY3" fmla="*/ 39700 h 277186"/>
                    <a:gd name="connsiteX4" fmla="*/ 29024 w 158293"/>
                    <a:gd name="connsiteY4" fmla="*/ 29602 h 277186"/>
                    <a:gd name="connsiteX5" fmla="*/ 68078 w 158293"/>
                    <a:gd name="connsiteY5" fmla="*/ 15611 h 277186"/>
                    <a:gd name="connsiteX6" fmla="*/ 107375 w 158293"/>
                    <a:gd name="connsiteY6" fmla="*/ 3566 h 277186"/>
                    <a:gd name="connsiteX7" fmla="*/ 150201 w 158293"/>
                    <a:gd name="connsiteY7" fmla="*/ 25952 h 277186"/>
                    <a:gd name="connsiteX8" fmla="*/ 157987 w 158293"/>
                    <a:gd name="connsiteY8" fmla="*/ 93719 h 277186"/>
                    <a:gd name="connsiteX9" fmla="*/ 126111 w 158293"/>
                    <a:gd name="connsiteY9" fmla="*/ 148710 h 277186"/>
                    <a:gd name="connsiteX10" fmla="*/ 127815 w 158293"/>
                    <a:gd name="connsiteY10" fmla="*/ 274266 h 277186"/>
                    <a:gd name="connsiteX11" fmla="*/ 26713 w 158293"/>
                    <a:gd name="connsiteY11" fmla="*/ 277186 h 27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293" h="277186">
                      <a:moveTo>
                        <a:pt x="26713" y="277186"/>
                      </a:moveTo>
                      <a:lnTo>
                        <a:pt x="32796" y="151265"/>
                      </a:lnTo>
                      <a:cubicBezTo>
                        <a:pt x="32796" y="151265"/>
                        <a:pt x="17101" y="129366"/>
                        <a:pt x="9801" y="111360"/>
                      </a:cubicBezTo>
                      <a:cubicBezTo>
                        <a:pt x="2501" y="93354"/>
                        <a:pt x="-5650" y="70116"/>
                        <a:pt x="5422" y="39700"/>
                      </a:cubicBezTo>
                      <a:cubicBezTo>
                        <a:pt x="16493" y="9406"/>
                        <a:pt x="29024" y="29602"/>
                        <a:pt x="29024" y="29602"/>
                      </a:cubicBezTo>
                      <a:cubicBezTo>
                        <a:pt x="44232" y="646"/>
                        <a:pt x="68078" y="15611"/>
                        <a:pt x="68078" y="15611"/>
                      </a:cubicBezTo>
                      <a:cubicBezTo>
                        <a:pt x="80731" y="-9938"/>
                        <a:pt x="107375" y="3566"/>
                        <a:pt x="107375" y="3566"/>
                      </a:cubicBezTo>
                      <a:cubicBezTo>
                        <a:pt x="107375" y="3566"/>
                        <a:pt x="139737" y="14394"/>
                        <a:pt x="150201" y="25952"/>
                      </a:cubicBezTo>
                      <a:cubicBezTo>
                        <a:pt x="160663" y="37510"/>
                        <a:pt x="157987" y="93719"/>
                        <a:pt x="157987" y="93719"/>
                      </a:cubicBezTo>
                      <a:lnTo>
                        <a:pt x="126111" y="148710"/>
                      </a:lnTo>
                      <a:lnTo>
                        <a:pt x="127815" y="274266"/>
                      </a:lnTo>
                      <a:cubicBezTo>
                        <a:pt x="125625" y="274266"/>
                        <a:pt x="26713" y="277186"/>
                        <a:pt x="26713" y="277186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91DF26A8-D694-96C8-29CB-12983DF2D52A}"/>
                    </a:ext>
                  </a:extLst>
                </p:cNvPr>
                <p:cNvSpPr/>
                <p:nvPr/>
              </p:nvSpPr>
              <p:spPr>
                <a:xfrm>
                  <a:off x="10964649" y="3340829"/>
                  <a:ext cx="147507" cy="406716"/>
                </a:xfrm>
                <a:custGeom>
                  <a:avLst/>
                  <a:gdLst>
                    <a:gd name="connsiteX0" fmla="*/ 0 w 147507"/>
                    <a:gd name="connsiteY0" fmla="*/ 260602 h 406716"/>
                    <a:gd name="connsiteX1" fmla="*/ 52315 w 147507"/>
                    <a:gd name="connsiteY1" fmla="*/ 0 h 406716"/>
                    <a:gd name="connsiteX2" fmla="*/ 145874 w 147507"/>
                    <a:gd name="connsiteY2" fmla="*/ 2677 h 406716"/>
                    <a:gd name="connsiteX3" fmla="*/ 115337 w 147507"/>
                    <a:gd name="connsiteY3" fmla="*/ 368396 h 406716"/>
                    <a:gd name="connsiteX4" fmla="*/ 38567 w 147507"/>
                    <a:gd name="connsiteY4" fmla="*/ 388957 h 406716"/>
                    <a:gd name="connsiteX5" fmla="*/ 0 w 147507"/>
                    <a:gd name="connsiteY5" fmla="*/ 260602 h 406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7507" h="406716">
                      <a:moveTo>
                        <a:pt x="0" y="260602"/>
                      </a:moveTo>
                      <a:lnTo>
                        <a:pt x="52315" y="0"/>
                      </a:lnTo>
                      <a:lnTo>
                        <a:pt x="145874" y="2677"/>
                      </a:lnTo>
                      <a:cubicBezTo>
                        <a:pt x="145874" y="2677"/>
                        <a:pt x="158162" y="296493"/>
                        <a:pt x="115337" y="368396"/>
                      </a:cubicBezTo>
                      <a:cubicBezTo>
                        <a:pt x="72511" y="440298"/>
                        <a:pt x="38567" y="388957"/>
                        <a:pt x="38567" y="388957"/>
                      </a:cubicBezTo>
                      <a:lnTo>
                        <a:pt x="0" y="260602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7" name="图形 8">
                <a:extLst>
                  <a:ext uri="{FF2B5EF4-FFF2-40B4-BE49-F238E27FC236}">
                    <a16:creationId xmlns:a16="http://schemas.microsoft.com/office/drawing/2014/main" id="{3CB1C35B-B544-4453-212A-A98DF74E01DD}"/>
                  </a:ext>
                </a:extLst>
              </p:cNvPr>
              <p:cNvGrpSpPr/>
              <p:nvPr/>
            </p:nvGrpSpPr>
            <p:grpSpPr>
              <a:xfrm>
                <a:off x="10050794" y="5772385"/>
                <a:ext cx="363099" cy="454377"/>
                <a:chOff x="10050794" y="5772385"/>
                <a:chExt cx="363099" cy="454377"/>
              </a:xfrm>
            </p:grpSpPr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3E8C1CD9-130D-E2C0-C254-B6F4DD851720}"/>
                    </a:ext>
                  </a:extLst>
                </p:cNvPr>
                <p:cNvSpPr/>
                <p:nvPr/>
              </p:nvSpPr>
              <p:spPr>
                <a:xfrm>
                  <a:off x="10120065" y="5772385"/>
                  <a:ext cx="216194" cy="300142"/>
                </a:xfrm>
                <a:custGeom>
                  <a:avLst/>
                  <a:gdLst>
                    <a:gd name="connsiteX0" fmla="*/ 216195 w 216194"/>
                    <a:gd name="connsiteY0" fmla="*/ 277878 h 300142"/>
                    <a:gd name="connsiteX1" fmla="*/ 109497 w 216194"/>
                    <a:gd name="connsiteY1" fmla="*/ 300142 h 300142"/>
                    <a:gd name="connsiteX2" fmla="*/ 0 w 216194"/>
                    <a:gd name="connsiteY2" fmla="*/ 35647 h 300142"/>
                    <a:gd name="connsiteX3" fmla="*/ 162177 w 216194"/>
                    <a:gd name="connsiteY3" fmla="*/ 0 h 300142"/>
                    <a:gd name="connsiteX4" fmla="*/ 216195 w 216194"/>
                    <a:gd name="connsiteY4" fmla="*/ 277878 h 300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194" h="300142">
                      <a:moveTo>
                        <a:pt x="216195" y="277878"/>
                      </a:moveTo>
                      <a:lnTo>
                        <a:pt x="109497" y="300142"/>
                      </a:lnTo>
                      <a:lnTo>
                        <a:pt x="0" y="35647"/>
                      </a:lnTo>
                      <a:lnTo>
                        <a:pt x="162177" y="0"/>
                      </a:lnTo>
                      <a:lnTo>
                        <a:pt x="216195" y="277878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49" name="图形 8">
                  <a:extLst>
                    <a:ext uri="{FF2B5EF4-FFF2-40B4-BE49-F238E27FC236}">
                      <a16:creationId xmlns:a16="http://schemas.microsoft.com/office/drawing/2014/main" id="{E223498E-A0FE-5BA3-D238-BBDCF581C4D4}"/>
                    </a:ext>
                  </a:extLst>
                </p:cNvPr>
                <p:cNvGrpSpPr/>
                <p:nvPr/>
              </p:nvGrpSpPr>
              <p:grpSpPr>
                <a:xfrm>
                  <a:off x="10050794" y="5997864"/>
                  <a:ext cx="363099" cy="228898"/>
                  <a:chOff x="10050794" y="5997864"/>
                  <a:chExt cx="363099" cy="228898"/>
                </a:xfrm>
              </p:grpSpPr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DB65159A-A307-3505-10D7-321F04F74902}"/>
                      </a:ext>
                    </a:extLst>
                  </p:cNvPr>
                  <p:cNvSpPr/>
                  <p:nvPr/>
                </p:nvSpPr>
                <p:spPr>
                  <a:xfrm>
                    <a:off x="10050794" y="5997864"/>
                    <a:ext cx="363099" cy="228898"/>
                  </a:xfrm>
                  <a:custGeom>
                    <a:avLst/>
                    <a:gdLst>
                      <a:gd name="connsiteX0" fmla="*/ 155165 w 363099"/>
                      <a:gd name="connsiteY0" fmla="*/ 38165 h 228898"/>
                      <a:gd name="connsiteX1" fmla="*/ 192029 w 363099"/>
                      <a:gd name="connsiteY1" fmla="*/ 26242 h 228898"/>
                      <a:gd name="connsiteX2" fmla="*/ 216605 w 363099"/>
                      <a:gd name="connsiteY2" fmla="*/ 30378 h 228898"/>
                      <a:gd name="connsiteX3" fmla="*/ 274030 w 363099"/>
                      <a:gd name="connsiteY3" fmla="*/ 1544 h 228898"/>
                      <a:gd name="connsiteX4" fmla="*/ 300309 w 363099"/>
                      <a:gd name="connsiteY4" fmla="*/ 14806 h 228898"/>
                      <a:gd name="connsiteX5" fmla="*/ 360289 w 363099"/>
                      <a:gd name="connsiteY5" fmla="*/ 106174 h 228898"/>
                      <a:gd name="connsiteX6" fmla="*/ 355788 w 363099"/>
                      <a:gd name="connsiteY6" fmla="*/ 129169 h 228898"/>
                      <a:gd name="connsiteX7" fmla="*/ 351408 w 363099"/>
                      <a:gd name="connsiteY7" fmla="*/ 131237 h 228898"/>
                      <a:gd name="connsiteX8" fmla="*/ 229745 w 363099"/>
                      <a:gd name="connsiteY8" fmla="*/ 170656 h 228898"/>
                      <a:gd name="connsiteX9" fmla="*/ 59295 w 363099"/>
                      <a:gd name="connsiteY9" fmla="*/ 225769 h 228898"/>
                      <a:gd name="connsiteX10" fmla="*/ 5763 w 363099"/>
                      <a:gd name="connsiteY10" fmla="*/ 186594 h 228898"/>
                      <a:gd name="connsiteX11" fmla="*/ 156869 w 363099"/>
                      <a:gd name="connsiteY11" fmla="*/ 61037 h 228898"/>
                      <a:gd name="connsiteX12" fmla="*/ 155165 w 363099"/>
                      <a:gd name="connsiteY12" fmla="*/ 38165 h 228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63099" h="228898">
                        <a:moveTo>
                          <a:pt x="155165" y="38165"/>
                        </a:moveTo>
                        <a:lnTo>
                          <a:pt x="192029" y="26242"/>
                        </a:lnTo>
                        <a:cubicBezTo>
                          <a:pt x="200424" y="23565"/>
                          <a:pt x="209427" y="25268"/>
                          <a:pt x="216605" y="30378"/>
                        </a:cubicBezTo>
                        <a:cubicBezTo>
                          <a:pt x="247264" y="52521"/>
                          <a:pt x="259674" y="36340"/>
                          <a:pt x="274030" y="1544"/>
                        </a:cubicBezTo>
                        <a:cubicBezTo>
                          <a:pt x="288143" y="-4904"/>
                          <a:pt x="297633" y="10669"/>
                          <a:pt x="300309" y="14806"/>
                        </a:cubicBezTo>
                        <a:lnTo>
                          <a:pt x="360289" y="106174"/>
                        </a:lnTo>
                        <a:cubicBezTo>
                          <a:pt x="365399" y="113717"/>
                          <a:pt x="363331" y="124059"/>
                          <a:pt x="355788" y="129169"/>
                        </a:cubicBezTo>
                        <a:cubicBezTo>
                          <a:pt x="354450" y="130020"/>
                          <a:pt x="352990" y="130750"/>
                          <a:pt x="351408" y="131237"/>
                        </a:cubicBezTo>
                        <a:cubicBezTo>
                          <a:pt x="306636" y="145715"/>
                          <a:pt x="285466" y="152528"/>
                          <a:pt x="229745" y="170656"/>
                        </a:cubicBezTo>
                        <a:lnTo>
                          <a:pt x="59295" y="225769"/>
                        </a:lnTo>
                        <a:cubicBezTo>
                          <a:pt x="12820" y="240855"/>
                          <a:pt x="-11999" y="197056"/>
                          <a:pt x="5763" y="186594"/>
                        </a:cubicBezTo>
                        <a:cubicBezTo>
                          <a:pt x="85696" y="139753"/>
                          <a:pt x="138376" y="94616"/>
                          <a:pt x="156869" y="61037"/>
                        </a:cubicBezTo>
                        <a:cubicBezTo>
                          <a:pt x="160397" y="55076"/>
                          <a:pt x="154314" y="53372"/>
                          <a:pt x="155165" y="3816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DFBE8565-85F1-8E15-040B-43477B351A58}"/>
                      </a:ext>
                    </a:extLst>
                  </p:cNvPr>
                  <p:cNvSpPr/>
                  <p:nvPr/>
                </p:nvSpPr>
                <p:spPr>
                  <a:xfrm>
                    <a:off x="10124337" y="6065943"/>
                    <a:ext cx="71628" cy="25573"/>
                  </a:xfrm>
                  <a:custGeom>
                    <a:avLst/>
                    <a:gdLst>
                      <a:gd name="connsiteX0" fmla="*/ 37702 w 71628"/>
                      <a:gd name="connsiteY0" fmla="*/ 22036 h 25573"/>
                      <a:gd name="connsiteX1" fmla="*/ 70794 w 71628"/>
                      <a:gd name="connsiteY1" fmla="*/ 6463 h 25573"/>
                      <a:gd name="connsiteX2" fmla="*/ 71159 w 71628"/>
                      <a:gd name="connsiteY2" fmla="*/ 3421 h 25573"/>
                      <a:gd name="connsiteX3" fmla="*/ 69578 w 71628"/>
                      <a:gd name="connsiteY3" fmla="*/ 2570 h 25573"/>
                      <a:gd name="connsiteX4" fmla="*/ 1568 w 71628"/>
                      <a:gd name="connsiteY4" fmla="*/ 7071 h 25573"/>
                      <a:gd name="connsiteX5" fmla="*/ 716 w 71628"/>
                      <a:gd name="connsiteY5" fmla="*/ 14493 h 25573"/>
                      <a:gd name="connsiteX6" fmla="*/ 10814 w 71628"/>
                      <a:gd name="connsiteY6" fmla="*/ 24469 h 25573"/>
                      <a:gd name="connsiteX7" fmla="*/ 37702 w 71628"/>
                      <a:gd name="connsiteY7" fmla="*/ 22036 h 25573"/>
                      <a:gd name="connsiteX8" fmla="*/ 62643 w 71628"/>
                      <a:gd name="connsiteY8" fmla="*/ 5976 h 25573"/>
                      <a:gd name="connsiteX9" fmla="*/ 12639 w 71628"/>
                      <a:gd name="connsiteY9" fmla="*/ 19967 h 25573"/>
                      <a:gd name="connsiteX10" fmla="*/ 5218 w 71628"/>
                      <a:gd name="connsiteY10" fmla="*/ 12668 h 25573"/>
                      <a:gd name="connsiteX11" fmla="*/ 5583 w 71628"/>
                      <a:gd name="connsiteY11" fmla="*/ 9504 h 25573"/>
                      <a:gd name="connsiteX12" fmla="*/ 62643 w 71628"/>
                      <a:gd name="connsiteY12" fmla="*/ 5976 h 25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1628" h="25573">
                        <a:moveTo>
                          <a:pt x="37702" y="22036"/>
                        </a:moveTo>
                        <a:cubicBezTo>
                          <a:pt x="49260" y="18021"/>
                          <a:pt x="60331" y="12789"/>
                          <a:pt x="70794" y="6463"/>
                        </a:cubicBezTo>
                        <a:cubicBezTo>
                          <a:pt x="71768" y="5733"/>
                          <a:pt x="71889" y="4395"/>
                          <a:pt x="71159" y="3421"/>
                        </a:cubicBezTo>
                        <a:cubicBezTo>
                          <a:pt x="70794" y="2935"/>
                          <a:pt x="70186" y="2570"/>
                          <a:pt x="69578" y="2570"/>
                        </a:cubicBezTo>
                        <a:cubicBezTo>
                          <a:pt x="63616" y="1718"/>
                          <a:pt x="10571" y="-4852"/>
                          <a:pt x="1568" y="7071"/>
                        </a:cubicBezTo>
                        <a:cubicBezTo>
                          <a:pt x="-135" y="9139"/>
                          <a:pt x="-500" y="12059"/>
                          <a:pt x="716" y="14493"/>
                        </a:cubicBezTo>
                        <a:cubicBezTo>
                          <a:pt x="2298" y="19238"/>
                          <a:pt x="6070" y="23009"/>
                          <a:pt x="10814" y="24469"/>
                        </a:cubicBezTo>
                        <a:cubicBezTo>
                          <a:pt x="19817" y="26537"/>
                          <a:pt x="29186" y="25686"/>
                          <a:pt x="37702" y="22036"/>
                        </a:cubicBezTo>
                        <a:close/>
                        <a:moveTo>
                          <a:pt x="62643" y="5976"/>
                        </a:moveTo>
                        <a:cubicBezTo>
                          <a:pt x="49868" y="12911"/>
                          <a:pt x="25657" y="24469"/>
                          <a:pt x="12639" y="19967"/>
                        </a:cubicBezTo>
                        <a:cubicBezTo>
                          <a:pt x="9233" y="18751"/>
                          <a:pt x="6556" y="16074"/>
                          <a:pt x="5218" y="12668"/>
                        </a:cubicBezTo>
                        <a:cubicBezTo>
                          <a:pt x="4609" y="11695"/>
                          <a:pt x="4731" y="10356"/>
                          <a:pt x="5583" y="9504"/>
                        </a:cubicBezTo>
                        <a:cubicBezTo>
                          <a:pt x="10571" y="2935"/>
                          <a:pt x="40743" y="3665"/>
                          <a:pt x="62643" y="5976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DFC44D7F-7EBB-DDCE-079B-82ED2389FAAA}"/>
                      </a:ext>
                    </a:extLst>
                  </p:cNvPr>
                  <p:cNvSpPr/>
                  <p:nvPr/>
                </p:nvSpPr>
                <p:spPr>
                  <a:xfrm>
                    <a:off x="10139244" y="6035262"/>
                    <a:ext cx="57181" cy="38238"/>
                  </a:xfrm>
                  <a:custGeom>
                    <a:avLst/>
                    <a:gdLst>
                      <a:gd name="connsiteX0" fmla="*/ 55401 w 57181"/>
                      <a:gd name="connsiteY0" fmla="*/ 37387 h 38238"/>
                      <a:gd name="connsiteX1" fmla="*/ 56861 w 57181"/>
                      <a:gd name="connsiteY1" fmla="*/ 36900 h 38238"/>
                      <a:gd name="connsiteX2" fmla="*/ 56861 w 57181"/>
                      <a:gd name="connsiteY2" fmla="*/ 34589 h 38238"/>
                      <a:gd name="connsiteX3" fmla="*/ 6371 w 57181"/>
                      <a:gd name="connsiteY3" fmla="*/ 1861 h 38238"/>
                      <a:gd name="connsiteX4" fmla="*/ 166 w 57181"/>
                      <a:gd name="connsiteY4" fmla="*/ 10986 h 38238"/>
                      <a:gd name="connsiteX5" fmla="*/ 54549 w 57181"/>
                      <a:gd name="connsiteY5" fmla="*/ 38239 h 38238"/>
                      <a:gd name="connsiteX6" fmla="*/ 55522 w 57181"/>
                      <a:gd name="connsiteY6" fmla="*/ 37509 h 38238"/>
                      <a:gd name="connsiteX7" fmla="*/ 10021 w 57181"/>
                      <a:gd name="connsiteY7" fmla="*/ 4660 h 38238"/>
                      <a:gd name="connsiteX8" fmla="*/ 50413 w 57181"/>
                      <a:gd name="connsiteY8" fmla="*/ 32521 h 38238"/>
                      <a:gd name="connsiteX9" fmla="*/ 4546 w 57181"/>
                      <a:gd name="connsiteY9" fmla="*/ 9648 h 38238"/>
                      <a:gd name="connsiteX10" fmla="*/ 8317 w 57181"/>
                      <a:gd name="connsiteY10" fmla="*/ 5390 h 38238"/>
                      <a:gd name="connsiteX11" fmla="*/ 10021 w 57181"/>
                      <a:gd name="connsiteY11" fmla="*/ 4782 h 38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181" h="38238">
                        <a:moveTo>
                          <a:pt x="55401" y="37387"/>
                        </a:moveTo>
                        <a:cubicBezTo>
                          <a:pt x="55401" y="37387"/>
                          <a:pt x="56374" y="37265"/>
                          <a:pt x="56861" y="36900"/>
                        </a:cubicBezTo>
                        <a:cubicBezTo>
                          <a:pt x="57347" y="36170"/>
                          <a:pt x="57226" y="35197"/>
                          <a:pt x="56861" y="34589"/>
                        </a:cubicBezTo>
                        <a:cubicBezTo>
                          <a:pt x="56252" y="32642"/>
                          <a:pt x="30703" y="-9210"/>
                          <a:pt x="6371" y="1861"/>
                        </a:cubicBezTo>
                        <a:cubicBezTo>
                          <a:pt x="409" y="4782"/>
                          <a:pt x="-443" y="8309"/>
                          <a:pt x="166" y="10986"/>
                        </a:cubicBezTo>
                        <a:cubicBezTo>
                          <a:pt x="2477" y="23517"/>
                          <a:pt x="38855" y="36900"/>
                          <a:pt x="54549" y="38239"/>
                        </a:cubicBezTo>
                        <a:lnTo>
                          <a:pt x="55522" y="37509"/>
                        </a:lnTo>
                        <a:close/>
                        <a:moveTo>
                          <a:pt x="10021" y="4660"/>
                        </a:moveTo>
                        <a:cubicBezTo>
                          <a:pt x="26080" y="-572"/>
                          <a:pt x="43843" y="22909"/>
                          <a:pt x="50413" y="32521"/>
                        </a:cubicBezTo>
                        <a:cubicBezTo>
                          <a:pt x="32771" y="29479"/>
                          <a:pt x="5640" y="17313"/>
                          <a:pt x="4546" y="9648"/>
                        </a:cubicBezTo>
                        <a:cubicBezTo>
                          <a:pt x="4302" y="9039"/>
                          <a:pt x="3816" y="7336"/>
                          <a:pt x="8317" y="5390"/>
                        </a:cubicBezTo>
                        <a:lnTo>
                          <a:pt x="10021" y="4782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17BDFF62-5C66-BAD4-DB59-14D625A6809F}"/>
                      </a:ext>
                    </a:extLst>
                  </p:cNvPr>
                  <p:cNvSpPr/>
                  <p:nvPr/>
                </p:nvSpPr>
                <p:spPr>
                  <a:xfrm>
                    <a:off x="10186459" y="6069096"/>
                    <a:ext cx="43841" cy="16814"/>
                  </a:xfrm>
                  <a:custGeom>
                    <a:avLst/>
                    <a:gdLst>
                      <a:gd name="connsiteX0" fmla="*/ 40913 w 43841"/>
                      <a:gd name="connsiteY0" fmla="*/ 16815 h 16814"/>
                      <a:gd name="connsiteX1" fmla="*/ 38966 w 43841"/>
                      <a:gd name="connsiteY1" fmla="*/ 16085 h 16814"/>
                      <a:gd name="connsiteX2" fmla="*/ 3562 w 43841"/>
                      <a:gd name="connsiteY2" fmla="*/ 6717 h 16814"/>
                      <a:gd name="connsiteX3" fmla="*/ 34 w 43841"/>
                      <a:gd name="connsiteY3" fmla="*/ 4284 h 16814"/>
                      <a:gd name="connsiteX4" fmla="*/ 2467 w 43841"/>
                      <a:gd name="connsiteY4" fmla="*/ 755 h 16814"/>
                      <a:gd name="connsiteX5" fmla="*/ 42738 w 43841"/>
                      <a:gd name="connsiteY5" fmla="*/ 11462 h 16814"/>
                      <a:gd name="connsiteX6" fmla="*/ 43103 w 43841"/>
                      <a:gd name="connsiteY6" fmla="*/ 15720 h 16814"/>
                      <a:gd name="connsiteX7" fmla="*/ 40791 w 43841"/>
                      <a:gd name="connsiteY7" fmla="*/ 16815 h 16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41" h="16814">
                        <a:moveTo>
                          <a:pt x="40913" y="16815"/>
                        </a:moveTo>
                        <a:cubicBezTo>
                          <a:pt x="40182" y="16815"/>
                          <a:pt x="39574" y="16572"/>
                          <a:pt x="38966" y="16085"/>
                        </a:cubicBezTo>
                        <a:cubicBezTo>
                          <a:pt x="29233" y="7933"/>
                          <a:pt x="16093" y="4405"/>
                          <a:pt x="3562" y="6717"/>
                        </a:cubicBezTo>
                        <a:cubicBezTo>
                          <a:pt x="1980" y="7082"/>
                          <a:pt x="277" y="5865"/>
                          <a:pt x="34" y="4284"/>
                        </a:cubicBezTo>
                        <a:cubicBezTo>
                          <a:pt x="-209" y="2702"/>
                          <a:pt x="886" y="998"/>
                          <a:pt x="2467" y="755"/>
                        </a:cubicBezTo>
                        <a:cubicBezTo>
                          <a:pt x="16580" y="-1800"/>
                          <a:pt x="31666" y="2215"/>
                          <a:pt x="42738" y="11462"/>
                        </a:cubicBezTo>
                        <a:cubicBezTo>
                          <a:pt x="44076" y="12557"/>
                          <a:pt x="44198" y="14503"/>
                          <a:pt x="43103" y="15720"/>
                        </a:cubicBezTo>
                        <a:cubicBezTo>
                          <a:pt x="42494" y="16450"/>
                          <a:pt x="41643" y="16815"/>
                          <a:pt x="40791" y="1681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2784B421-E769-7F68-3444-959360C99110}"/>
                      </a:ext>
                    </a:extLst>
                  </p:cNvPr>
                  <p:cNvSpPr/>
                  <p:nvPr/>
                </p:nvSpPr>
                <p:spPr>
                  <a:xfrm>
                    <a:off x="10169183" y="6093793"/>
                    <a:ext cx="43841" cy="16814"/>
                  </a:xfrm>
                  <a:custGeom>
                    <a:avLst/>
                    <a:gdLst>
                      <a:gd name="connsiteX0" fmla="*/ 40913 w 43841"/>
                      <a:gd name="connsiteY0" fmla="*/ 16815 h 16814"/>
                      <a:gd name="connsiteX1" fmla="*/ 38966 w 43841"/>
                      <a:gd name="connsiteY1" fmla="*/ 16085 h 16814"/>
                      <a:gd name="connsiteX2" fmla="*/ 3562 w 43841"/>
                      <a:gd name="connsiteY2" fmla="*/ 6717 h 16814"/>
                      <a:gd name="connsiteX3" fmla="*/ 34 w 43841"/>
                      <a:gd name="connsiteY3" fmla="*/ 4284 h 16814"/>
                      <a:gd name="connsiteX4" fmla="*/ 2467 w 43841"/>
                      <a:gd name="connsiteY4" fmla="*/ 755 h 16814"/>
                      <a:gd name="connsiteX5" fmla="*/ 42738 w 43841"/>
                      <a:gd name="connsiteY5" fmla="*/ 11462 h 16814"/>
                      <a:gd name="connsiteX6" fmla="*/ 43103 w 43841"/>
                      <a:gd name="connsiteY6" fmla="*/ 15720 h 16814"/>
                      <a:gd name="connsiteX7" fmla="*/ 40791 w 43841"/>
                      <a:gd name="connsiteY7" fmla="*/ 16815 h 16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41" h="16814">
                        <a:moveTo>
                          <a:pt x="40913" y="16815"/>
                        </a:moveTo>
                        <a:cubicBezTo>
                          <a:pt x="40183" y="16815"/>
                          <a:pt x="39574" y="16572"/>
                          <a:pt x="38966" y="16085"/>
                        </a:cubicBezTo>
                        <a:cubicBezTo>
                          <a:pt x="29233" y="7933"/>
                          <a:pt x="16093" y="4527"/>
                          <a:pt x="3562" y="6717"/>
                        </a:cubicBezTo>
                        <a:cubicBezTo>
                          <a:pt x="1859" y="6960"/>
                          <a:pt x="277" y="5865"/>
                          <a:pt x="34" y="4284"/>
                        </a:cubicBezTo>
                        <a:cubicBezTo>
                          <a:pt x="-209" y="2580"/>
                          <a:pt x="886" y="999"/>
                          <a:pt x="2467" y="755"/>
                        </a:cubicBezTo>
                        <a:cubicBezTo>
                          <a:pt x="16702" y="-1800"/>
                          <a:pt x="31788" y="2215"/>
                          <a:pt x="42738" y="11462"/>
                        </a:cubicBezTo>
                        <a:cubicBezTo>
                          <a:pt x="44076" y="12557"/>
                          <a:pt x="44198" y="14503"/>
                          <a:pt x="43103" y="15720"/>
                        </a:cubicBezTo>
                        <a:cubicBezTo>
                          <a:pt x="42494" y="16450"/>
                          <a:pt x="41643" y="16815"/>
                          <a:pt x="40791" y="1681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211445FA-7992-7C12-F894-E173FD34FCAF}"/>
                      </a:ext>
                    </a:extLst>
                  </p:cNvPr>
                  <p:cNvSpPr/>
                  <p:nvPr/>
                </p:nvSpPr>
                <p:spPr>
                  <a:xfrm>
                    <a:off x="10145337" y="6117518"/>
                    <a:ext cx="43841" cy="16815"/>
                  </a:xfrm>
                  <a:custGeom>
                    <a:avLst/>
                    <a:gdLst>
                      <a:gd name="connsiteX0" fmla="*/ 40913 w 43841"/>
                      <a:gd name="connsiteY0" fmla="*/ 16815 h 16815"/>
                      <a:gd name="connsiteX1" fmla="*/ 38966 w 43841"/>
                      <a:gd name="connsiteY1" fmla="*/ 16085 h 16815"/>
                      <a:gd name="connsiteX2" fmla="*/ 3562 w 43841"/>
                      <a:gd name="connsiteY2" fmla="*/ 6717 h 16815"/>
                      <a:gd name="connsiteX3" fmla="*/ 34 w 43841"/>
                      <a:gd name="connsiteY3" fmla="*/ 4283 h 16815"/>
                      <a:gd name="connsiteX4" fmla="*/ 2467 w 43841"/>
                      <a:gd name="connsiteY4" fmla="*/ 755 h 16815"/>
                      <a:gd name="connsiteX5" fmla="*/ 42738 w 43841"/>
                      <a:gd name="connsiteY5" fmla="*/ 11462 h 16815"/>
                      <a:gd name="connsiteX6" fmla="*/ 43103 w 43841"/>
                      <a:gd name="connsiteY6" fmla="*/ 15720 h 16815"/>
                      <a:gd name="connsiteX7" fmla="*/ 40791 w 43841"/>
                      <a:gd name="connsiteY7" fmla="*/ 16815 h 16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41" h="16815">
                        <a:moveTo>
                          <a:pt x="40913" y="16815"/>
                        </a:moveTo>
                        <a:cubicBezTo>
                          <a:pt x="40183" y="16815"/>
                          <a:pt x="39574" y="16571"/>
                          <a:pt x="38966" y="16085"/>
                        </a:cubicBezTo>
                        <a:cubicBezTo>
                          <a:pt x="29233" y="7934"/>
                          <a:pt x="16093" y="4527"/>
                          <a:pt x="3562" y="6717"/>
                        </a:cubicBezTo>
                        <a:cubicBezTo>
                          <a:pt x="1980" y="7082"/>
                          <a:pt x="277" y="5865"/>
                          <a:pt x="34" y="4283"/>
                        </a:cubicBezTo>
                        <a:cubicBezTo>
                          <a:pt x="-209" y="2580"/>
                          <a:pt x="886" y="999"/>
                          <a:pt x="2467" y="755"/>
                        </a:cubicBezTo>
                        <a:cubicBezTo>
                          <a:pt x="16702" y="-1800"/>
                          <a:pt x="31788" y="2215"/>
                          <a:pt x="42738" y="11462"/>
                        </a:cubicBezTo>
                        <a:cubicBezTo>
                          <a:pt x="44076" y="12557"/>
                          <a:pt x="44198" y="14503"/>
                          <a:pt x="43103" y="15720"/>
                        </a:cubicBezTo>
                        <a:cubicBezTo>
                          <a:pt x="42494" y="16450"/>
                          <a:pt x="41643" y="16815"/>
                          <a:pt x="40791" y="1681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1F353653-A404-4382-81DC-70B70E01BF0E}"/>
                    </a:ext>
                  </a:extLst>
                </p:cNvPr>
                <p:cNvSpPr/>
                <p:nvPr/>
              </p:nvSpPr>
              <p:spPr>
                <a:xfrm>
                  <a:off x="10194523" y="5948918"/>
                  <a:ext cx="127381" cy="61440"/>
                </a:xfrm>
                <a:custGeom>
                  <a:avLst/>
                  <a:gdLst>
                    <a:gd name="connsiteX0" fmla="*/ 0 w 127381"/>
                    <a:gd name="connsiteY0" fmla="*/ 38932 h 61440"/>
                    <a:gd name="connsiteX1" fmla="*/ 9247 w 127381"/>
                    <a:gd name="connsiteY1" fmla="*/ 61440 h 61440"/>
                    <a:gd name="connsiteX2" fmla="*/ 127381 w 127381"/>
                    <a:gd name="connsiteY2" fmla="*/ 27131 h 61440"/>
                    <a:gd name="connsiteX3" fmla="*/ 122028 w 127381"/>
                    <a:gd name="connsiteY3" fmla="*/ 0 h 61440"/>
                    <a:gd name="connsiteX4" fmla="*/ 0 w 127381"/>
                    <a:gd name="connsiteY4" fmla="*/ 38932 h 6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381" h="61440">
                      <a:moveTo>
                        <a:pt x="0" y="38932"/>
                      </a:moveTo>
                      <a:lnTo>
                        <a:pt x="9247" y="61440"/>
                      </a:lnTo>
                      <a:lnTo>
                        <a:pt x="127381" y="27131"/>
                      </a:lnTo>
                      <a:lnTo>
                        <a:pt x="122028" y="0"/>
                      </a:lnTo>
                      <a:lnTo>
                        <a:pt x="0" y="38932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7" name="图形 8">
                <a:extLst>
                  <a:ext uri="{FF2B5EF4-FFF2-40B4-BE49-F238E27FC236}">
                    <a16:creationId xmlns:a16="http://schemas.microsoft.com/office/drawing/2014/main" id="{EBCE8E75-CDC8-8224-98DD-64DE86AD452E}"/>
                  </a:ext>
                </a:extLst>
              </p:cNvPr>
              <p:cNvGrpSpPr/>
              <p:nvPr/>
            </p:nvGrpSpPr>
            <p:grpSpPr>
              <a:xfrm>
                <a:off x="10859533" y="5198623"/>
                <a:ext cx="426421" cy="481263"/>
                <a:chOff x="10859533" y="5198623"/>
                <a:chExt cx="426421" cy="481263"/>
              </a:xfrm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FA1F3FEB-3836-EEEF-8787-93BF1DAB0B72}"/>
                    </a:ext>
                  </a:extLst>
                </p:cNvPr>
                <p:cNvSpPr/>
                <p:nvPr/>
              </p:nvSpPr>
              <p:spPr>
                <a:xfrm>
                  <a:off x="10859533" y="5198623"/>
                  <a:ext cx="320582" cy="266076"/>
                </a:xfrm>
                <a:custGeom>
                  <a:avLst/>
                  <a:gdLst>
                    <a:gd name="connsiteX0" fmla="*/ 320582 w 320582"/>
                    <a:gd name="connsiteY0" fmla="*/ 181400 h 266076"/>
                    <a:gd name="connsiteX1" fmla="*/ 251842 w 320582"/>
                    <a:gd name="connsiteY1" fmla="*/ 266077 h 266076"/>
                    <a:gd name="connsiteX2" fmla="*/ 0 w 320582"/>
                    <a:gd name="connsiteY2" fmla="*/ 130058 h 266076"/>
                    <a:gd name="connsiteX3" fmla="*/ 103170 w 320582"/>
                    <a:gd name="connsiteY3" fmla="*/ 0 h 266076"/>
                    <a:gd name="connsiteX4" fmla="*/ 320582 w 320582"/>
                    <a:gd name="connsiteY4" fmla="*/ 181400 h 26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582" h="266076">
                      <a:moveTo>
                        <a:pt x="320582" y="181400"/>
                      </a:moveTo>
                      <a:lnTo>
                        <a:pt x="251842" y="266077"/>
                      </a:lnTo>
                      <a:lnTo>
                        <a:pt x="0" y="130058"/>
                      </a:lnTo>
                      <a:lnTo>
                        <a:pt x="103170" y="0"/>
                      </a:lnTo>
                      <a:lnTo>
                        <a:pt x="320582" y="181400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59" name="图形 8">
                  <a:extLst>
                    <a:ext uri="{FF2B5EF4-FFF2-40B4-BE49-F238E27FC236}">
                      <a16:creationId xmlns:a16="http://schemas.microsoft.com/office/drawing/2014/main" id="{DDB158C3-758E-1B73-5825-EC2AC9D192C2}"/>
                    </a:ext>
                  </a:extLst>
                </p:cNvPr>
                <p:cNvGrpSpPr/>
                <p:nvPr/>
              </p:nvGrpSpPr>
              <p:grpSpPr>
                <a:xfrm>
                  <a:off x="11024461" y="5336756"/>
                  <a:ext cx="261493" cy="343130"/>
                  <a:chOff x="11024461" y="5336756"/>
                  <a:chExt cx="261493" cy="343130"/>
                </a:xfrm>
              </p:grpSpPr>
              <p:sp>
                <p:nvSpPr>
                  <p:cNvPr id="260" name="任意多边形: 形状 259">
                    <a:extLst>
                      <a:ext uri="{FF2B5EF4-FFF2-40B4-BE49-F238E27FC236}">
                        <a16:creationId xmlns:a16="http://schemas.microsoft.com/office/drawing/2014/main" id="{A2028F82-AF4C-8C63-B060-2A6E384BA228}"/>
                      </a:ext>
                    </a:extLst>
                  </p:cNvPr>
                  <p:cNvSpPr/>
                  <p:nvPr/>
                </p:nvSpPr>
                <p:spPr>
                  <a:xfrm>
                    <a:off x="11049440" y="5336756"/>
                    <a:ext cx="236515" cy="343130"/>
                  </a:xfrm>
                  <a:custGeom>
                    <a:avLst/>
                    <a:gdLst>
                      <a:gd name="connsiteX0" fmla="*/ 22760 w 236515"/>
                      <a:gd name="connsiteY0" fmla="*/ 112249 h 343130"/>
                      <a:gd name="connsiteX1" fmla="*/ 43808 w 236515"/>
                      <a:gd name="connsiteY1" fmla="*/ 79766 h 343130"/>
                      <a:gd name="connsiteX2" fmla="*/ 65464 w 236515"/>
                      <a:gd name="connsiteY2" fmla="*/ 67477 h 343130"/>
                      <a:gd name="connsiteX3" fmla="*/ 91743 w 236515"/>
                      <a:gd name="connsiteY3" fmla="*/ 8958 h 343130"/>
                      <a:gd name="connsiteX4" fmla="*/ 120455 w 236515"/>
                      <a:gd name="connsiteY4" fmla="*/ 2631 h 343130"/>
                      <a:gd name="connsiteX5" fmla="*/ 224720 w 236515"/>
                      <a:gd name="connsiteY5" fmla="*/ 35602 h 343130"/>
                      <a:gd name="connsiteX6" fmla="*/ 235792 w 236515"/>
                      <a:gd name="connsiteY6" fmla="*/ 56284 h 343130"/>
                      <a:gd name="connsiteX7" fmla="*/ 233724 w 236515"/>
                      <a:gd name="connsiteY7" fmla="*/ 60664 h 343130"/>
                      <a:gd name="connsiteX8" fmla="*/ 164254 w 236515"/>
                      <a:gd name="connsiteY8" fmla="*/ 168093 h 343130"/>
                      <a:gd name="connsiteX9" fmla="*/ 66924 w 236515"/>
                      <a:gd name="connsiteY9" fmla="*/ 318468 h 343130"/>
                      <a:gd name="connsiteX10" fmla="*/ 739 w 236515"/>
                      <a:gd name="connsiteY10" fmla="*/ 321875 h 343130"/>
                      <a:gd name="connsiteX11" fmla="*/ 38576 w 236515"/>
                      <a:gd name="connsiteY11" fmla="*/ 129039 h 343130"/>
                      <a:gd name="connsiteX12" fmla="*/ 22760 w 236515"/>
                      <a:gd name="connsiteY12" fmla="*/ 112249 h 3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36515" h="343130">
                        <a:moveTo>
                          <a:pt x="22760" y="112249"/>
                        </a:moveTo>
                        <a:lnTo>
                          <a:pt x="43808" y="79766"/>
                        </a:lnTo>
                        <a:cubicBezTo>
                          <a:pt x="48553" y="72344"/>
                          <a:pt x="56704" y="67964"/>
                          <a:pt x="65464" y="67477"/>
                        </a:cubicBezTo>
                        <a:cubicBezTo>
                          <a:pt x="103179" y="65288"/>
                          <a:pt x="102692" y="44970"/>
                          <a:pt x="91743" y="8958"/>
                        </a:cubicBezTo>
                        <a:cubicBezTo>
                          <a:pt x="98678" y="-5034"/>
                          <a:pt x="115710" y="1171"/>
                          <a:pt x="120455" y="2631"/>
                        </a:cubicBezTo>
                        <a:lnTo>
                          <a:pt x="224720" y="35602"/>
                        </a:lnTo>
                        <a:cubicBezTo>
                          <a:pt x="233480" y="38278"/>
                          <a:pt x="238468" y="47525"/>
                          <a:pt x="235792" y="56284"/>
                        </a:cubicBezTo>
                        <a:cubicBezTo>
                          <a:pt x="235305" y="57866"/>
                          <a:pt x="234575" y="59326"/>
                          <a:pt x="233724" y="60664"/>
                        </a:cubicBezTo>
                        <a:cubicBezTo>
                          <a:pt x="208174" y="100205"/>
                          <a:pt x="196008" y="118819"/>
                          <a:pt x="164254" y="168093"/>
                        </a:cubicBezTo>
                        <a:lnTo>
                          <a:pt x="66924" y="318468"/>
                        </a:lnTo>
                        <a:cubicBezTo>
                          <a:pt x="40401" y="359469"/>
                          <a:pt x="-6439" y="341219"/>
                          <a:pt x="739" y="321875"/>
                        </a:cubicBezTo>
                        <a:cubicBezTo>
                          <a:pt x="33101" y="235129"/>
                          <a:pt x="45511" y="166876"/>
                          <a:pt x="38576" y="129039"/>
                        </a:cubicBezTo>
                        <a:cubicBezTo>
                          <a:pt x="37481" y="122226"/>
                          <a:pt x="31763" y="124781"/>
                          <a:pt x="22760" y="11224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" name="任意多边形: 形状 260">
                    <a:extLst>
                      <a:ext uri="{FF2B5EF4-FFF2-40B4-BE49-F238E27FC236}">
                        <a16:creationId xmlns:a16="http://schemas.microsoft.com/office/drawing/2014/main" id="{E9A0A4D7-F065-847E-4322-821B91120392}"/>
                      </a:ext>
                    </a:extLst>
                  </p:cNvPr>
                  <p:cNvSpPr/>
                  <p:nvPr/>
                </p:nvSpPr>
                <p:spPr>
                  <a:xfrm>
                    <a:off x="11033505" y="5481444"/>
                    <a:ext cx="53341" cy="55517"/>
                  </a:xfrm>
                  <a:custGeom>
                    <a:avLst/>
                    <a:gdLst>
                      <a:gd name="connsiteX0" fmla="*/ 37478 w 53341"/>
                      <a:gd name="connsiteY0" fmla="*/ 35571 h 55517"/>
                      <a:gd name="connsiteX1" fmla="*/ 53295 w 53341"/>
                      <a:gd name="connsiteY1" fmla="*/ 2600 h 55517"/>
                      <a:gd name="connsiteX2" fmla="*/ 51713 w 53341"/>
                      <a:gd name="connsiteY2" fmla="*/ 46 h 55517"/>
                      <a:gd name="connsiteX3" fmla="*/ 49888 w 53341"/>
                      <a:gd name="connsiteY3" fmla="*/ 411 h 55517"/>
                      <a:gd name="connsiteX4" fmla="*/ 6 w 53341"/>
                      <a:gd name="connsiteY4" fmla="*/ 46764 h 55517"/>
                      <a:gd name="connsiteX5" fmla="*/ 4021 w 53341"/>
                      <a:gd name="connsiteY5" fmla="*/ 53091 h 55517"/>
                      <a:gd name="connsiteX6" fmla="*/ 18256 w 53341"/>
                      <a:gd name="connsiteY6" fmla="*/ 54429 h 55517"/>
                      <a:gd name="connsiteX7" fmla="*/ 37600 w 53341"/>
                      <a:gd name="connsiteY7" fmla="*/ 35571 h 55517"/>
                      <a:gd name="connsiteX8" fmla="*/ 46725 w 53341"/>
                      <a:gd name="connsiteY8" fmla="*/ 7345 h 55517"/>
                      <a:gd name="connsiteX9" fmla="*/ 16796 w 53341"/>
                      <a:gd name="connsiteY9" fmla="*/ 49806 h 55517"/>
                      <a:gd name="connsiteX10" fmla="*/ 6454 w 53341"/>
                      <a:gd name="connsiteY10" fmla="*/ 48832 h 55517"/>
                      <a:gd name="connsiteX11" fmla="*/ 4751 w 53341"/>
                      <a:gd name="connsiteY11" fmla="*/ 46156 h 55517"/>
                      <a:gd name="connsiteX12" fmla="*/ 46725 w 53341"/>
                      <a:gd name="connsiteY12" fmla="*/ 7345 h 55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3341" h="55517">
                        <a:moveTo>
                          <a:pt x="37478" y="35571"/>
                        </a:moveTo>
                        <a:cubicBezTo>
                          <a:pt x="43927" y="25108"/>
                          <a:pt x="49158" y="14037"/>
                          <a:pt x="53295" y="2600"/>
                        </a:cubicBezTo>
                        <a:cubicBezTo>
                          <a:pt x="53538" y="1506"/>
                          <a:pt x="52808" y="289"/>
                          <a:pt x="51713" y="46"/>
                        </a:cubicBezTo>
                        <a:cubicBezTo>
                          <a:pt x="51105" y="-76"/>
                          <a:pt x="50375" y="46"/>
                          <a:pt x="49888" y="411"/>
                        </a:cubicBezTo>
                        <a:cubicBezTo>
                          <a:pt x="44657" y="3574"/>
                          <a:pt x="-602" y="31921"/>
                          <a:pt x="6" y="46764"/>
                        </a:cubicBezTo>
                        <a:cubicBezTo>
                          <a:pt x="6" y="49441"/>
                          <a:pt x="1588" y="51996"/>
                          <a:pt x="4021" y="53091"/>
                        </a:cubicBezTo>
                        <a:cubicBezTo>
                          <a:pt x="8279" y="55767"/>
                          <a:pt x="13511" y="56254"/>
                          <a:pt x="18256" y="54429"/>
                        </a:cubicBezTo>
                        <a:cubicBezTo>
                          <a:pt x="26529" y="50414"/>
                          <a:pt x="33342" y="43723"/>
                          <a:pt x="37600" y="35571"/>
                        </a:cubicBezTo>
                        <a:close/>
                        <a:moveTo>
                          <a:pt x="46725" y="7345"/>
                        </a:moveTo>
                        <a:cubicBezTo>
                          <a:pt x="41250" y="20850"/>
                          <a:pt x="29692" y="45061"/>
                          <a:pt x="16796" y="49806"/>
                        </a:cubicBezTo>
                        <a:cubicBezTo>
                          <a:pt x="13389" y="51022"/>
                          <a:pt x="9618" y="50658"/>
                          <a:pt x="6454" y="48832"/>
                        </a:cubicBezTo>
                        <a:cubicBezTo>
                          <a:pt x="5359" y="48346"/>
                          <a:pt x="4629" y="47372"/>
                          <a:pt x="4751" y="46156"/>
                        </a:cubicBezTo>
                        <a:cubicBezTo>
                          <a:pt x="4508" y="38004"/>
                          <a:pt x="28354" y="19390"/>
                          <a:pt x="46725" y="734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ACBA775E-53B6-04E4-28A3-051377584C4A}"/>
                      </a:ext>
                    </a:extLst>
                  </p:cNvPr>
                  <p:cNvSpPr/>
                  <p:nvPr/>
                </p:nvSpPr>
                <p:spPr>
                  <a:xfrm>
                    <a:off x="11024461" y="5474915"/>
                    <a:ext cx="62946" cy="26538"/>
                  </a:xfrm>
                  <a:custGeom>
                    <a:avLst/>
                    <a:gdLst>
                      <a:gd name="connsiteX0" fmla="*/ 62095 w 62946"/>
                      <a:gd name="connsiteY0" fmla="*/ 9494 h 26538"/>
                      <a:gd name="connsiteX1" fmla="*/ 62946 w 62946"/>
                      <a:gd name="connsiteY1" fmla="*/ 8278 h 26538"/>
                      <a:gd name="connsiteX2" fmla="*/ 61365 w 62946"/>
                      <a:gd name="connsiteY2" fmla="*/ 6453 h 26538"/>
                      <a:gd name="connsiteX3" fmla="*/ 1507 w 62946"/>
                      <a:gd name="connsiteY3" fmla="*/ 12901 h 26538"/>
                      <a:gd name="connsiteX4" fmla="*/ 2358 w 62946"/>
                      <a:gd name="connsiteY4" fmla="*/ 23851 h 26538"/>
                      <a:gd name="connsiteX5" fmla="*/ 61730 w 62946"/>
                      <a:gd name="connsiteY5" fmla="*/ 10589 h 26538"/>
                      <a:gd name="connsiteX6" fmla="*/ 61973 w 62946"/>
                      <a:gd name="connsiteY6" fmla="*/ 9373 h 26538"/>
                      <a:gd name="connsiteX7" fmla="*/ 6130 w 62946"/>
                      <a:gd name="connsiteY7" fmla="*/ 12779 h 26538"/>
                      <a:gd name="connsiteX8" fmla="*/ 55038 w 62946"/>
                      <a:gd name="connsiteY8" fmla="*/ 8886 h 26538"/>
                      <a:gd name="connsiteX9" fmla="*/ 5035 w 62946"/>
                      <a:gd name="connsiteY9" fmla="*/ 20079 h 26538"/>
                      <a:gd name="connsiteX10" fmla="*/ 5278 w 62946"/>
                      <a:gd name="connsiteY10" fmla="*/ 14361 h 26538"/>
                      <a:gd name="connsiteX11" fmla="*/ 6130 w 62946"/>
                      <a:gd name="connsiteY11" fmla="*/ 12779 h 26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2946" h="26538">
                        <a:moveTo>
                          <a:pt x="62095" y="9494"/>
                        </a:moveTo>
                        <a:cubicBezTo>
                          <a:pt x="62095" y="9494"/>
                          <a:pt x="62825" y="8764"/>
                          <a:pt x="62946" y="8278"/>
                        </a:cubicBezTo>
                        <a:cubicBezTo>
                          <a:pt x="62825" y="7426"/>
                          <a:pt x="62216" y="6696"/>
                          <a:pt x="61365" y="6453"/>
                        </a:cubicBezTo>
                        <a:cubicBezTo>
                          <a:pt x="59661" y="5358"/>
                          <a:pt x="13430" y="-10945"/>
                          <a:pt x="1507" y="12901"/>
                        </a:cubicBezTo>
                        <a:cubicBezTo>
                          <a:pt x="-1292" y="18862"/>
                          <a:pt x="290" y="22269"/>
                          <a:pt x="2358" y="23851"/>
                        </a:cubicBezTo>
                        <a:cubicBezTo>
                          <a:pt x="12091" y="32124"/>
                          <a:pt x="48712" y="19471"/>
                          <a:pt x="61730" y="10589"/>
                        </a:cubicBezTo>
                        <a:lnTo>
                          <a:pt x="61973" y="9373"/>
                        </a:lnTo>
                        <a:close/>
                        <a:moveTo>
                          <a:pt x="6130" y="12779"/>
                        </a:moveTo>
                        <a:cubicBezTo>
                          <a:pt x="15255" y="-1334"/>
                          <a:pt x="43967" y="5601"/>
                          <a:pt x="55038" y="8886"/>
                        </a:cubicBezTo>
                        <a:cubicBezTo>
                          <a:pt x="39465" y="17646"/>
                          <a:pt x="10753" y="25432"/>
                          <a:pt x="5035" y="20079"/>
                        </a:cubicBezTo>
                        <a:cubicBezTo>
                          <a:pt x="4548" y="19714"/>
                          <a:pt x="2967" y="18741"/>
                          <a:pt x="5278" y="14361"/>
                        </a:cubicBezTo>
                        <a:lnTo>
                          <a:pt x="6130" y="12779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FF78C5F3-22B9-D78F-532D-3996A7D53036}"/>
                      </a:ext>
                    </a:extLst>
                  </p:cNvPr>
                  <p:cNvSpPr/>
                  <p:nvPr/>
                </p:nvSpPr>
                <p:spPr>
                  <a:xfrm>
                    <a:off x="11079652" y="5468714"/>
                    <a:ext cx="41699" cy="22264"/>
                  </a:xfrm>
                  <a:custGeom>
                    <a:avLst/>
                    <a:gdLst>
                      <a:gd name="connsiteX0" fmla="*/ 3011 w 41699"/>
                      <a:gd name="connsiteY0" fmla="*/ 22143 h 22264"/>
                      <a:gd name="connsiteX1" fmla="*/ 1064 w 41699"/>
                      <a:gd name="connsiteY1" fmla="*/ 21413 h 22264"/>
                      <a:gd name="connsiteX2" fmla="*/ 699 w 41699"/>
                      <a:gd name="connsiteY2" fmla="*/ 17155 h 22264"/>
                      <a:gd name="connsiteX3" fmla="*/ 38658 w 41699"/>
                      <a:gd name="connsiteY3" fmla="*/ 0 h 22264"/>
                      <a:gd name="connsiteX4" fmla="*/ 41700 w 41699"/>
                      <a:gd name="connsiteY4" fmla="*/ 3042 h 22264"/>
                      <a:gd name="connsiteX5" fmla="*/ 38658 w 41699"/>
                      <a:gd name="connsiteY5" fmla="*/ 6083 h 22264"/>
                      <a:gd name="connsiteX6" fmla="*/ 38171 w 41699"/>
                      <a:gd name="connsiteY6" fmla="*/ 6083 h 22264"/>
                      <a:gd name="connsiteX7" fmla="*/ 5323 w 41699"/>
                      <a:gd name="connsiteY7" fmla="*/ 21170 h 22264"/>
                      <a:gd name="connsiteX8" fmla="*/ 3011 w 41699"/>
                      <a:gd name="connsiteY8" fmla="*/ 22265 h 22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99" h="22264">
                        <a:moveTo>
                          <a:pt x="3011" y="22143"/>
                        </a:moveTo>
                        <a:cubicBezTo>
                          <a:pt x="2281" y="22143"/>
                          <a:pt x="1551" y="21900"/>
                          <a:pt x="1064" y="21413"/>
                        </a:cubicBezTo>
                        <a:cubicBezTo>
                          <a:pt x="-152" y="20318"/>
                          <a:pt x="-396" y="18371"/>
                          <a:pt x="699" y="17155"/>
                        </a:cubicBezTo>
                        <a:cubicBezTo>
                          <a:pt x="10067" y="6205"/>
                          <a:pt x="24059" y="0"/>
                          <a:pt x="38658" y="0"/>
                        </a:cubicBezTo>
                        <a:cubicBezTo>
                          <a:pt x="40362" y="0"/>
                          <a:pt x="41700" y="1460"/>
                          <a:pt x="41700" y="3042"/>
                        </a:cubicBezTo>
                        <a:cubicBezTo>
                          <a:pt x="41700" y="4745"/>
                          <a:pt x="40362" y="6083"/>
                          <a:pt x="38658" y="6083"/>
                        </a:cubicBezTo>
                        <a:cubicBezTo>
                          <a:pt x="38536" y="6083"/>
                          <a:pt x="38293" y="6083"/>
                          <a:pt x="38171" y="6083"/>
                        </a:cubicBezTo>
                        <a:cubicBezTo>
                          <a:pt x="25762" y="6083"/>
                          <a:pt x="13474" y="11680"/>
                          <a:pt x="5323" y="21170"/>
                        </a:cubicBezTo>
                        <a:cubicBezTo>
                          <a:pt x="4714" y="21900"/>
                          <a:pt x="3863" y="22265"/>
                          <a:pt x="3011" y="2226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DE9BF91F-CF93-6B3B-A5B7-A79CA09BD4DB}"/>
                      </a:ext>
                    </a:extLst>
                  </p:cNvPr>
                  <p:cNvSpPr/>
                  <p:nvPr/>
                </p:nvSpPr>
                <p:spPr>
                  <a:xfrm>
                    <a:off x="11081842" y="5498759"/>
                    <a:ext cx="41699" cy="22271"/>
                  </a:xfrm>
                  <a:custGeom>
                    <a:avLst/>
                    <a:gdLst>
                      <a:gd name="connsiteX0" fmla="*/ 3011 w 41699"/>
                      <a:gd name="connsiteY0" fmla="*/ 22149 h 22271"/>
                      <a:gd name="connsiteX1" fmla="*/ 1064 w 41699"/>
                      <a:gd name="connsiteY1" fmla="*/ 21419 h 22271"/>
                      <a:gd name="connsiteX2" fmla="*/ 699 w 41699"/>
                      <a:gd name="connsiteY2" fmla="*/ 17161 h 22271"/>
                      <a:gd name="connsiteX3" fmla="*/ 38658 w 41699"/>
                      <a:gd name="connsiteY3" fmla="*/ 7 h 22271"/>
                      <a:gd name="connsiteX4" fmla="*/ 41700 w 41699"/>
                      <a:gd name="connsiteY4" fmla="*/ 3048 h 22271"/>
                      <a:gd name="connsiteX5" fmla="*/ 38658 w 41699"/>
                      <a:gd name="connsiteY5" fmla="*/ 6090 h 22271"/>
                      <a:gd name="connsiteX6" fmla="*/ 38172 w 41699"/>
                      <a:gd name="connsiteY6" fmla="*/ 6090 h 22271"/>
                      <a:gd name="connsiteX7" fmla="*/ 5323 w 41699"/>
                      <a:gd name="connsiteY7" fmla="*/ 21176 h 22271"/>
                      <a:gd name="connsiteX8" fmla="*/ 3011 w 41699"/>
                      <a:gd name="connsiteY8" fmla="*/ 22271 h 22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99" h="22271">
                        <a:moveTo>
                          <a:pt x="3011" y="22149"/>
                        </a:moveTo>
                        <a:cubicBezTo>
                          <a:pt x="2281" y="22149"/>
                          <a:pt x="1551" y="21906"/>
                          <a:pt x="1064" y="21419"/>
                        </a:cubicBezTo>
                        <a:cubicBezTo>
                          <a:pt x="-152" y="20325"/>
                          <a:pt x="-396" y="18378"/>
                          <a:pt x="699" y="17161"/>
                        </a:cubicBezTo>
                        <a:cubicBezTo>
                          <a:pt x="10068" y="6212"/>
                          <a:pt x="24180" y="-237"/>
                          <a:pt x="38658" y="7"/>
                        </a:cubicBezTo>
                        <a:cubicBezTo>
                          <a:pt x="40362" y="7"/>
                          <a:pt x="41700" y="1467"/>
                          <a:pt x="41700" y="3048"/>
                        </a:cubicBezTo>
                        <a:cubicBezTo>
                          <a:pt x="41700" y="4752"/>
                          <a:pt x="40362" y="6090"/>
                          <a:pt x="38658" y="6090"/>
                        </a:cubicBezTo>
                        <a:cubicBezTo>
                          <a:pt x="38415" y="6090"/>
                          <a:pt x="38293" y="6090"/>
                          <a:pt x="38172" y="6090"/>
                        </a:cubicBezTo>
                        <a:cubicBezTo>
                          <a:pt x="25762" y="6090"/>
                          <a:pt x="13474" y="11686"/>
                          <a:pt x="5323" y="21176"/>
                        </a:cubicBezTo>
                        <a:cubicBezTo>
                          <a:pt x="4714" y="21906"/>
                          <a:pt x="3863" y="22271"/>
                          <a:pt x="3011" y="22271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566AF6F5-76FC-08B3-A466-89B94B0E1013}"/>
                      </a:ext>
                    </a:extLst>
                  </p:cNvPr>
                  <p:cNvSpPr/>
                  <p:nvPr/>
                </p:nvSpPr>
                <p:spPr>
                  <a:xfrm>
                    <a:off x="11078313" y="5532222"/>
                    <a:ext cx="41821" cy="22264"/>
                  </a:xfrm>
                  <a:custGeom>
                    <a:avLst/>
                    <a:gdLst>
                      <a:gd name="connsiteX0" fmla="*/ 3011 w 41821"/>
                      <a:gd name="connsiteY0" fmla="*/ 22143 h 22264"/>
                      <a:gd name="connsiteX1" fmla="*/ 1064 w 41821"/>
                      <a:gd name="connsiteY1" fmla="*/ 21413 h 22264"/>
                      <a:gd name="connsiteX2" fmla="*/ 699 w 41821"/>
                      <a:gd name="connsiteY2" fmla="*/ 17155 h 22264"/>
                      <a:gd name="connsiteX3" fmla="*/ 38171 w 41821"/>
                      <a:gd name="connsiteY3" fmla="*/ 0 h 22264"/>
                      <a:gd name="connsiteX4" fmla="*/ 38780 w 41821"/>
                      <a:gd name="connsiteY4" fmla="*/ 0 h 22264"/>
                      <a:gd name="connsiteX5" fmla="*/ 41821 w 41821"/>
                      <a:gd name="connsiteY5" fmla="*/ 3042 h 22264"/>
                      <a:gd name="connsiteX6" fmla="*/ 38780 w 41821"/>
                      <a:gd name="connsiteY6" fmla="*/ 6083 h 22264"/>
                      <a:gd name="connsiteX7" fmla="*/ 38293 w 41821"/>
                      <a:gd name="connsiteY7" fmla="*/ 6083 h 22264"/>
                      <a:gd name="connsiteX8" fmla="*/ 5444 w 41821"/>
                      <a:gd name="connsiteY8" fmla="*/ 21170 h 22264"/>
                      <a:gd name="connsiteX9" fmla="*/ 3132 w 41821"/>
                      <a:gd name="connsiteY9" fmla="*/ 22265 h 22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821" h="22264">
                        <a:moveTo>
                          <a:pt x="3011" y="22143"/>
                        </a:moveTo>
                        <a:cubicBezTo>
                          <a:pt x="2281" y="22143"/>
                          <a:pt x="1551" y="21900"/>
                          <a:pt x="1064" y="21413"/>
                        </a:cubicBezTo>
                        <a:cubicBezTo>
                          <a:pt x="-152" y="20318"/>
                          <a:pt x="-396" y="18371"/>
                          <a:pt x="699" y="17155"/>
                        </a:cubicBezTo>
                        <a:cubicBezTo>
                          <a:pt x="9946" y="6327"/>
                          <a:pt x="23937" y="0"/>
                          <a:pt x="38171" y="0"/>
                        </a:cubicBezTo>
                        <a:lnTo>
                          <a:pt x="38780" y="0"/>
                        </a:lnTo>
                        <a:cubicBezTo>
                          <a:pt x="40483" y="0"/>
                          <a:pt x="41821" y="1460"/>
                          <a:pt x="41821" y="3042"/>
                        </a:cubicBezTo>
                        <a:cubicBezTo>
                          <a:pt x="41821" y="4745"/>
                          <a:pt x="40483" y="6083"/>
                          <a:pt x="38780" y="6083"/>
                        </a:cubicBezTo>
                        <a:cubicBezTo>
                          <a:pt x="38658" y="6083"/>
                          <a:pt x="38415" y="6083"/>
                          <a:pt x="38293" y="6083"/>
                        </a:cubicBezTo>
                        <a:cubicBezTo>
                          <a:pt x="25883" y="6083"/>
                          <a:pt x="13596" y="11680"/>
                          <a:pt x="5444" y="21170"/>
                        </a:cubicBezTo>
                        <a:cubicBezTo>
                          <a:pt x="4836" y="21900"/>
                          <a:pt x="3984" y="22265"/>
                          <a:pt x="3132" y="2226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B78E9769-7AD5-1A96-8461-50E5D3BA710F}"/>
                    </a:ext>
                  </a:extLst>
                </p:cNvPr>
                <p:cNvSpPr/>
                <p:nvPr/>
              </p:nvSpPr>
              <p:spPr>
                <a:xfrm>
                  <a:off x="11000418" y="5298508"/>
                  <a:ext cx="106698" cy="126772"/>
                </a:xfrm>
                <a:custGeom>
                  <a:avLst/>
                  <a:gdLst>
                    <a:gd name="connsiteX0" fmla="*/ 0 w 106698"/>
                    <a:gd name="connsiteY0" fmla="*/ 108523 h 126772"/>
                    <a:gd name="connsiteX1" fmla="*/ 37959 w 106698"/>
                    <a:gd name="connsiteY1" fmla="*/ 126773 h 126772"/>
                    <a:gd name="connsiteX2" fmla="*/ 106699 w 106698"/>
                    <a:gd name="connsiteY2" fmla="*/ 20561 h 126772"/>
                    <a:gd name="connsiteX3" fmla="*/ 82123 w 106698"/>
                    <a:gd name="connsiteY3" fmla="*/ 0 h 126772"/>
                    <a:gd name="connsiteX4" fmla="*/ 0 w 106698"/>
                    <a:gd name="connsiteY4" fmla="*/ 108523 h 12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698" h="126772">
                      <a:moveTo>
                        <a:pt x="0" y="108523"/>
                      </a:moveTo>
                      <a:lnTo>
                        <a:pt x="37959" y="126773"/>
                      </a:lnTo>
                      <a:lnTo>
                        <a:pt x="106699" y="20561"/>
                      </a:lnTo>
                      <a:lnTo>
                        <a:pt x="82123" y="0"/>
                      </a:lnTo>
                      <a:lnTo>
                        <a:pt x="0" y="108523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" name="图形 8">
                <a:extLst>
                  <a:ext uri="{FF2B5EF4-FFF2-40B4-BE49-F238E27FC236}">
                    <a16:creationId xmlns:a16="http://schemas.microsoft.com/office/drawing/2014/main" id="{A20857C1-F45B-FA18-1E28-4DED61E4AFB1}"/>
                  </a:ext>
                </a:extLst>
              </p:cNvPr>
              <p:cNvGrpSpPr/>
              <p:nvPr/>
            </p:nvGrpSpPr>
            <p:grpSpPr>
              <a:xfrm>
                <a:off x="9905512" y="3841351"/>
                <a:ext cx="1178002" cy="2158666"/>
                <a:chOff x="9905512" y="3841351"/>
                <a:chExt cx="1178002" cy="2158666"/>
              </a:xfrm>
            </p:grpSpPr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94C6B234-EEAE-AD6B-C482-DFF51C5C1DDC}"/>
                    </a:ext>
                  </a:extLst>
                </p:cNvPr>
                <p:cNvSpPr/>
                <p:nvPr/>
              </p:nvSpPr>
              <p:spPr>
                <a:xfrm>
                  <a:off x="9905512" y="3841351"/>
                  <a:ext cx="494256" cy="2158666"/>
                </a:xfrm>
                <a:custGeom>
                  <a:avLst/>
                  <a:gdLst>
                    <a:gd name="connsiteX0" fmla="*/ 494257 w 494256"/>
                    <a:gd name="connsiteY0" fmla="*/ 25549 h 2158666"/>
                    <a:gd name="connsiteX1" fmla="*/ 316629 w 494256"/>
                    <a:gd name="connsiteY1" fmla="*/ 1191202 h 2158666"/>
                    <a:gd name="connsiteX2" fmla="*/ 450336 w 494256"/>
                    <a:gd name="connsiteY2" fmla="*/ 2099538 h 2158666"/>
                    <a:gd name="connsiteX3" fmla="*/ 241684 w 494256"/>
                    <a:gd name="connsiteY3" fmla="*/ 2158666 h 2158666"/>
                    <a:gd name="connsiteX4" fmla="*/ 2981 w 494256"/>
                    <a:gd name="connsiteY4" fmla="*/ 1117109 h 2158666"/>
                    <a:gd name="connsiteX5" fmla="*/ 168321 w 494256"/>
                    <a:gd name="connsiteY5" fmla="*/ 0 h 2158666"/>
                    <a:gd name="connsiteX6" fmla="*/ 494257 w 494256"/>
                    <a:gd name="connsiteY6" fmla="*/ 25428 h 21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4256" h="2158666">
                      <a:moveTo>
                        <a:pt x="494257" y="25549"/>
                      </a:moveTo>
                      <a:cubicBezTo>
                        <a:pt x="494257" y="25549"/>
                        <a:pt x="358237" y="837528"/>
                        <a:pt x="316629" y="1191202"/>
                      </a:cubicBezTo>
                      <a:lnTo>
                        <a:pt x="450336" y="2099538"/>
                      </a:lnTo>
                      <a:lnTo>
                        <a:pt x="241684" y="2158666"/>
                      </a:lnTo>
                      <a:cubicBezTo>
                        <a:pt x="241684" y="2158666"/>
                        <a:pt x="-15025" y="1449128"/>
                        <a:pt x="2981" y="1117109"/>
                      </a:cubicBezTo>
                      <a:cubicBezTo>
                        <a:pt x="-21838" y="813560"/>
                        <a:pt x="114911" y="19831"/>
                        <a:pt x="168321" y="0"/>
                      </a:cubicBezTo>
                      <a:lnTo>
                        <a:pt x="494257" y="25428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5CA27452-7934-11E4-72C9-45D66DD3E4D2}"/>
                    </a:ext>
                  </a:extLst>
                </p:cNvPr>
                <p:cNvSpPr/>
                <p:nvPr/>
              </p:nvSpPr>
              <p:spPr>
                <a:xfrm>
                  <a:off x="9905512" y="3841351"/>
                  <a:ext cx="494256" cy="2158666"/>
                </a:xfrm>
                <a:custGeom>
                  <a:avLst/>
                  <a:gdLst>
                    <a:gd name="connsiteX0" fmla="*/ 494257 w 494256"/>
                    <a:gd name="connsiteY0" fmla="*/ 25549 h 2158666"/>
                    <a:gd name="connsiteX1" fmla="*/ 316629 w 494256"/>
                    <a:gd name="connsiteY1" fmla="*/ 1191202 h 2158666"/>
                    <a:gd name="connsiteX2" fmla="*/ 450336 w 494256"/>
                    <a:gd name="connsiteY2" fmla="*/ 2099538 h 2158666"/>
                    <a:gd name="connsiteX3" fmla="*/ 241684 w 494256"/>
                    <a:gd name="connsiteY3" fmla="*/ 2158666 h 2158666"/>
                    <a:gd name="connsiteX4" fmla="*/ 2981 w 494256"/>
                    <a:gd name="connsiteY4" fmla="*/ 1117109 h 2158666"/>
                    <a:gd name="connsiteX5" fmla="*/ 168321 w 494256"/>
                    <a:gd name="connsiteY5" fmla="*/ 0 h 2158666"/>
                    <a:gd name="connsiteX6" fmla="*/ 494257 w 494256"/>
                    <a:gd name="connsiteY6" fmla="*/ 25428 h 21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4256" h="2158666">
                      <a:moveTo>
                        <a:pt x="494257" y="25549"/>
                      </a:moveTo>
                      <a:cubicBezTo>
                        <a:pt x="494257" y="25549"/>
                        <a:pt x="358237" y="837528"/>
                        <a:pt x="316629" y="1191202"/>
                      </a:cubicBezTo>
                      <a:lnTo>
                        <a:pt x="450336" y="2099538"/>
                      </a:lnTo>
                      <a:lnTo>
                        <a:pt x="241684" y="2158666"/>
                      </a:lnTo>
                      <a:cubicBezTo>
                        <a:pt x="241684" y="2158666"/>
                        <a:pt x="-15025" y="1449128"/>
                        <a:pt x="2981" y="1117109"/>
                      </a:cubicBezTo>
                      <a:cubicBezTo>
                        <a:pt x="-21838" y="813560"/>
                        <a:pt x="114911" y="19831"/>
                        <a:pt x="168321" y="0"/>
                      </a:cubicBezTo>
                      <a:lnTo>
                        <a:pt x="494257" y="25428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CAB9B01-D7A6-AF5A-3BD3-DD3443212061}"/>
                    </a:ext>
                  </a:extLst>
                </p:cNvPr>
                <p:cNvSpPr/>
                <p:nvPr/>
              </p:nvSpPr>
              <p:spPr>
                <a:xfrm>
                  <a:off x="10200476" y="4064187"/>
                  <a:ext cx="137731" cy="899017"/>
                </a:xfrm>
                <a:custGeom>
                  <a:avLst/>
                  <a:gdLst>
                    <a:gd name="connsiteX0" fmla="*/ 137609 w 137731"/>
                    <a:gd name="connsiteY0" fmla="*/ 79983 h 899017"/>
                    <a:gd name="connsiteX1" fmla="*/ 30424 w 137731"/>
                    <a:gd name="connsiteY1" fmla="*/ 899018 h 899017"/>
                    <a:gd name="connsiteX2" fmla="*/ 84565 w 137731"/>
                    <a:gd name="connsiteY2" fmla="*/ 79618 h 899017"/>
                    <a:gd name="connsiteX3" fmla="*/ 137731 w 137731"/>
                    <a:gd name="connsiteY3" fmla="*/ 79861 h 899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731" h="899017">
                      <a:moveTo>
                        <a:pt x="137609" y="79983"/>
                      </a:moveTo>
                      <a:cubicBezTo>
                        <a:pt x="96001" y="278537"/>
                        <a:pt x="67410" y="676861"/>
                        <a:pt x="30424" y="899018"/>
                      </a:cubicBezTo>
                      <a:cubicBezTo>
                        <a:pt x="3294" y="747061"/>
                        <a:pt x="-41478" y="290703"/>
                        <a:pt x="84565" y="79618"/>
                      </a:cubicBezTo>
                      <a:cubicBezTo>
                        <a:pt x="142355" y="-17835"/>
                        <a:pt x="129458" y="-34989"/>
                        <a:pt x="137731" y="79861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6CFB7DFE-DEAE-5A4D-932E-2A410B6E3086}"/>
                    </a:ext>
                  </a:extLst>
                </p:cNvPr>
                <p:cNvSpPr/>
                <p:nvPr/>
              </p:nvSpPr>
              <p:spPr>
                <a:xfrm>
                  <a:off x="10196713" y="3851327"/>
                  <a:ext cx="886801" cy="1568114"/>
                </a:xfrm>
                <a:custGeom>
                  <a:avLst/>
                  <a:gdLst>
                    <a:gd name="connsiteX0" fmla="*/ 324597 w 886801"/>
                    <a:gd name="connsiteY0" fmla="*/ 25428 h 1568114"/>
                    <a:gd name="connsiteX1" fmla="*/ 453316 w 886801"/>
                    <a:gd name="connsiteY1" fmla="*/ 420954 h 1568114"/>
                    <a:gd name="connsiteX2" fmla="*/ 394188 w 886801"/>
                    <a:gd name="connsiteY2" fmla="*/ 1067471 h 1568114"/>
                    <a:gd name="connsiteX3" fmla="*/ 886802 w 886801"/>
                    <a:gd name="connsiteY3" fmla="*/ 1446208 h 1568114"/>
                    <a:gd name="connsiteX4" fmla="*/ 812100 w 886801"/>
                    <a:gd name="connsiteY4" fmla="*/ 1568114 h 1568114"/>
                    <a:gd name="connsiteX5" fmla="*/ 115823 w 886801"/>
                    <a:gd name="connsiteY5" fmla="*/ 1158962 h 1568114"/>
                    <a:gd name="connsiteX6" fmla="*/ 0 w 886801"/>
                    <a:gd name="connsiteY6" fmla="*/ 0 h 1568114"/>
                    <a:gd name="connsiteX7" fmla="*/ 324597 w 886801"/>
                    <a:gd name="connsiteY7" fmla="*/ 25306 h 156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801" h="1568114">
                      <a:moveTo>
                        <a:pt x="324597" y="25428"/>
                      </a:moveTo>
                      <a:cubicBezTo>
                        <a:pt x="324597" y="25428"/>
                        <a:pt x="443705" y="169963"/>
                        <a:pt x="453316" y="420954"/>
                      </a:cubicBezTo>
                      <a:cubicBezTo>
                        <a:pt x="461346" y="630336"/>
                        <a:pt x="374844" y="905781"/>
                        <a:pt x="394188" y="1067471"/>
                      </a:cubicBezTo>
                      <a:cubicBezTo>
                        <a:pt x="595054" y="1116015"/>
                        <a:pt x="886802" y="1446208"/>
                        <a:pt x="886802" y="1446208"/>
                      </a:cubicBezTo>
                      <a:lnTo>
                        <a:pt x="812100" y="1568114"/>
                      </a:lnTo>
                      <a:cubicBezTo>
                        <a:pt x="812100" y="1568114"/>
                        <a:pt x="180913" y="1315420"/>
                        <a:pt x="115823" y="1158962"/>
                      </a:cubicBezTo>
                      <a:cubicBezTo>
                        <a:pt x="57060" y="839961"/>
                        <a:pt x="0" y="0"/>
                        <a:pt x="0" y="0"/>
                      </a:cubicBezTo>
                      <a:lnTo>
                        <a:pt x="324597" y="2530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F0AA167F-2C1F-9482-6D47-EAA7ACC86CE6}"/>
                    </a:ext>
                  </a:extLst>
                </p:cNvPr>
                <p:cNvSpPr/>
                <p:nvPr/>
              </p:nvSpPr>
              <p:spPr>
                <a:xfrm>
                  <a:off x="10196713" y="3851327"/>
                  <a:ext cx="886801" cy="1568114"/>
                </a:xfrm>
                <a:custGeom>
                  <a:avLst/>
                  <a:gdLst>
                    <a:gd name="connsiteX0" fmla="*/ 324597 w 886801"/>
                    <a:gd name="connsiteY0" fmla="*/ 25428 h 1568114"/>
                    <a:gd name="connsiteX1" fmla="*/ 453316 w 886801"/>
                    <a:gd name="connsiteY1" fmla="*/ 420954 h 1568114"/>
                    <a:gd name="connsiteX2" fmla="*/ 394188 w 886801"/>
                    <a:gd name="connsiteY2" fmla="*/ 1067471 h 1568114"/>
                    <a:gd name="connsiteX3" fmla="*/ 886802 w 886801"/>
                    <a:gd name="connsiteY3" fmla="*/ 1446208 h 1568114"/>
                    <a:gd name="connsiteX4" fmla="*/ 812100 w 886801"/>
                    <a:gd name="connsiteY4" fmla="*/ 1568114 h 1568114"/>
                    <a:gd name="connsiteX5" fmla="*/ 115823 w 886801"/>
                    <a:gd name="connsiteY5" fmla="*/ 1158962 h 1568114"/>
                    <a:gd name="connsiteX6" fmla="*/ 0 w 886801"/>
                    <a:gd name="connsiteY6" fmla="*/ 0 h 1568114"/>
                    <a:gd name="connsiteX7" fmla="*/ 324597 w 886801"/>
                    <a:gd name="connsiteY7" fmla="*/ 25306 h 156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801" h="1568114">
                      <a:moveTo>
                        <a:pt x="324597" y="25428"/>
                      </a:moveTo>
                      <a:cubicBezTo>
                        <a:pt x="324597" y="25428"/>
                        <a:pt x="443705" y="169963"/>
                        <a:pt x="453316" y="420954"/>
                      </a:cubicBezTo>
                      <a:cubicBezTo>
                        <a:pt x="461346" y="630336"/>
                        <a:pt x="374844" y="905781"/>
                        <a:pt x="394188" y="1067471"/>
                      </a:cubicBezTo>
                      <a:cubicBezTo>
                        <a:pt x="595054" y="1116015"/>
                        <a:pt x="886802" y="1446208"/>
                        <a:pt x="886802" y="1446208"/>
                      </a:cubicBezTo>
                      <a:lnTo>
                        <a:pt x="812100" y="1568114"/>
                      </a:lnTo>
                      <a:cubicBezTo>
                        <a:pt x="812100" y="1568114"/>
                        <a:pt x="180913" y="1315420"/>
                        <a:pt x="115823" y="1158962"/>
                      </a:cubicBezTo>
                      <a:cubicBezTo>
                        <a:pt x="57060" y="839961"/>
                        <a:pt x="0" y="0"/>
                        <a:pt x="0" y="0"/>
                      </a:cubicBezTo>
                      <a:lnTo>
                        <a:pt x="324597" y="25306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3" name="图形 8">
              <a:extLst>
                <a:ext uri="{FF2B5EF4-FFF2-40B4-BE49-F238E27FC236}">
                  <a16:creationId xmlns:a16="http://schemas.microsoft.com/office/drawing/2014/main" id="{10401E10-7144-67BB-A42B-ED34E57D9215}"/>
                </a:ext>
              </a:extLst>
            </p:cNvPr>
            <p:cNvGrpSpPr/>
            <p:nvPr/>
          </p:nvGrpSpPr>
          <p:grpSpPr>
            <a:xfrm>
              <a:off x="6141449" y="2165300"/>
              <a:ext cx="2105857" cy="4032054"/>
              <a:chOff x="6141449" y="2165300"/>
              <a:chExt cx="2105857" cy="4032054"/>
            </a:xfrm>
          </p:grpSpPr>
          <p:grpSp>
            <p:nvGrpSpPr>
              <p:cNvPr id="274" name="图形 8">
                <a:extLst>
                  <a:ext uri="{FF2B5EF4-FFF2-40B4-BE49-F238E27FC236}">
                    <a16:creationId xmlns:a16="http://schemas.microsoft.com/office/drawing/2014/main" id="{ECF67779-EB69-5BF9-6385-665EC6793DF3}"/>
                  </a:ext>
                </a:extLst>
              </p:cNvPr>
              <p:cNvGrpSpPr/>
              <p:nvPr/>
            </p:nvGrpSpPr>
            <p:grpSpPr>
              <a:xfrm>
                <a:off x="7029339" y="2165300"/>
                <a:ext cx="463148" cy="923686"/>
                <a:chOff x="7029339" y="2165300"/>
                <a:chExt cx="463148" cy="923686"/>
              </a:xfrm>
            </p:grpSpPr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B499DB4D-C0E8-C5EA-7BDE-41102781CD7A}"/>
                    </a:ext>
                  </a:extLst>
                </p:cNvPr>
                <p:cNvSpPr/>
                <p:nvPr/>
              </p:nvSpPr>
              <p:spPr>
                <a:xfrm>
                  <a:off x="7029339" y="2314602"/>
                  <a:ext cx="449683" cy="774384"/>
                </a:xfrm>
                <a:custGeom>
                  <a:avLst/>
                  <a:gdLst>
                    <a:gd name="connsiteX0" fmla="*/ 0 w 449683"/>
                    <a:gd name="connsiteY0" fmla="*/ 672188 h 774384"/>
                    <a:gd name="connsiteX1" fmla="*/ 305617 w 449683"/>
                    <a:gd name="connsiteY1" fmla="*/ 363407 h 774384"/>
                    <a:gd name="connsiteX2" fmla="*/ 338588 w 449683"/>
                    <a:gd name="connsiteY2" fmla="*/ 0 h 774384"/>
                    <a:gd name="connsiteX3" fmla="*/ 431782 w 449683"/>
                    <a:gd name="connsiteY3" fmla="*/ 34674 h 774384"/>
                    <a:gd name="connsiteX4" fmla="*/ 440542 w 449683"/>
                    <a:gd name="connsiteY4" fmla="*/ 428984 h 774384"/>
                    <a:gd name="connsiteX5" fmla="*/ 145266 w 449683"/>
                    <a:gd name="connsiteY5" fmla="*/ 774385 h 774384"/>
                    <a:gd name="connsiteX6" fmla="*/ 122 w 449683"/>
                    <a:gd name="connsiteY6" fmla="*/ 672310 h 77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683" h="774384">
                      <a:moveTo>
                        <a:pt x="0" y="672188"/>
                      </a:moveTo>
                      <a:lnTo>
                        <a:pt x="305617" y="363407"/>
                      </a:lnTo>
                      <a:lnTo>
                        <a:pt x="338588" y="0"/>
                      </a:lnTo>
                      <a:lnTo>
                        <a:pt x="431782" y="34674"/>
                      </a:lnTo>
                      <a:cubicBezTo>
                        <a:pt x="431782" y="34674"/>
                        <a:pt x="465361" y="389078"/>
                        <a:pt x="440542" y="428984"/>
                      </a:cubicBezTo>
                      <a:cubicBezTo>
                        <a:pt x="415601" y="469011"/>
                        <a:pt x="145266" y="774385"/>
                        <a:pt x="145266" y="774385"/>
                      </a:cubicBezTo>
                      <a:lnTo>
                        <a:pt x="122" y="672310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E14EBF70-AB4D-5C4A-B568-13DC1B65C089}"/>
                    </a:ext>
                  </a:extLst>
                </p:cNvPr>
                <p:cNvSpPr/>
                <p:nvPr/>
              </p:nvSpPr>
              <p:spPr>
                <a:xfrm>
                  <a:off x="7334088" y="2165300"/>
                  <a:ext cx="158399" cy="275952"/>
                </a:xfrm>
                <a:custGeom>
                  <a:avLst/>
                  <a:gdLst>
                    <a:gd name="connsiteX0" fmla="*/ 135306 w 158399"/>
                    <a:gd name="connsiteY0" fmla="*/ 275953 h 275952"/>
                    <a:gd name="connsiteX1" fmla="*/ 127033 w 158399"/>
                    <a:gd name="connsiteY1" fmla="*/ 150153 h 275952"/>
                    <a:gd name="connsiteX2" fmla="*/ 149297 w 158399"/>
                    <a:gd name="connsiteY2" fmla="*/ 109883 h 275952"/>
                    <a:gd name="connsiteX3" fmla="*/ 152460 w 158399"/>
                    <a:gd name="connsiteY3" fmla="*/ 38223 h 275952"/>
                    <a:gd name="connsiteX4" fmla="*/ 128614 w 158399"/>
                    <a:gd name="connsiteY4" fmla="*/ 28612 h 275952"/>
                    <a:gd name="connsiteX5" fmla="*/ 89317 w 158399"/>
                    <a:gd name="connsiteY5" fmla="*/ 15229 h 275952"/>
                    <a:gd name="connsiteX6" fmla="*/ 49777 w 158399"/>
                    <a:gd name="connsiteY6" fmla="*/ 3793 h 275952"/>
                    <a:gd name="connsiteX7" fmla="*/ 7316 w 158399"/>
                    <a:gd name="connsiteY7" fmla="*/ 26909 h 275952"/>
                    <a:gd name="connsiteX8" fmla="*/ 625 w 158399"/>
                    <a:gd name="connsiteY8" fmla="*/ 94797 h 275952"/>
                    <a:gd name="connsiteX9" fmla="*/ 33474 w 158399"/>
                    <a:gd name="connsiteY9" fmla="*/ 149180 h 275952"/>
                    <a:gd name="connsiteX10" fmla="*/ 29094 w 158399"/>
                    <a:gd name="connsiteY10" fmla="*/ 274736 h 275952"/>
                    <a:gd name="connsiteX11" fmla="*/ 135062 w 158399"/>
                    <a:gd name="connsiteY11" fmla="*/ 275953 h 275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399" h="275952">
                      <a:moveTo>
                        <a:pt x="135306" y="275953"/>
                      </a:moveTo>
                      <a:lnTo>
                        <a:pt x="127033" y="150153"/>
                      </a:lnTo>
                      <a:cubicBezTo>
                        <a:pt x="127033" y="150153"/>
                        <a:pt x="142241" y="128011"/>
                        <a:pt x="149297" y="109883"/>
                      </a:cubicBezTo>
                      <a:cubicBezTo>
                        <a:pt x="156353" y="91755"/>
                        <a:pt x="164018" y="68274"/>
                        <a:pt x="152460" y="38223"/>
                      </a:cubicBezTo>
                      <a:cubicBezTo>
                        <a:pt x="140902" y="8051"/>
                        <a:pt x="128614" y="28612"/>
                        <a:pt x="128614" y="28612"/>
                      </a:cubicBezTo>
                      <a:cubicBezTo>
                        <a:pt x="112920" y="21"/>
                        <a:pt x="89317" y="15229"/>
                        <a:pt x="89317" y="15229"/>
                      </a:cubicBezTo>
                      <a:cubicBezTo>
                        <a:pt x="76299" y="-10077"/>
                        <a:pt x="49777" y="3793"/>
                        <a:pt x="49777" y="3793"/>
                      </a:cubicBezTo>
                      <a:cubicBezTo>
                        <a:pt x="49777" y="3793"/>
                        <a:pt x="17658" y="15107"/>
                        <a:pt x="7316" y="26909"/>
                      </a:cubicBezTo>
                      <a:cubicBezTo>
                        <a:pt x="-3025" y="38710"/>
                        <a:pt x="625" y="94797"/>
                        <a:pt x="625" y="94797"/>
                      </a:cubicBezTo>
                      <a:lnTo>
                        <a:pt x="33474" y="149180"/>
                      </a:lnTo>
                      <a:lnTo>
                        <a:pt x="29094" y="274736"/>
                      </a:lnTo>
                      <a:cubicBezTo>
                        <a:pt x="31284" y="274736"/>
                        <a:pt x="135062" y="275953"/>
                        <a:pt x="135062" y="275953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29027AE-2A54-1105-134A-85E8B0839CDA}"/>
                    </a:ext>
                  </a:extLst>
                </p:cNvPr>
                <p:cNvSpPr/>
                <p:nvPr/>
              </p:nvSpPr>
              <p:spPr>
                <a:xfrm>
                  <a:off x="7341100" y="2175155"/>
                  <a:ext cx="78161" cy="100522"/>
                </a:xfrm>
                <a:custGeom>
                  <a:avLst/>
                  <a:gdLst>
                    <a:gd name="connsiteX0" fmla="*/ 77926 w 78161"/>
                    <a:gd name="connsiteY0" fmla="*/ 96013 h 100522"/>
                    <a:gd name="connsiteX1" fmla="*/ 34370 w 78161"/>
                    <a:gd name="connsiteY1" fmla="*/ 56959 h 100522"/>
                    <a:gd name="connsiteX2" fmla="*/ 36439 w 78161"/>
                    <a:gd name="connsiteY2" fmla="*/ 59636 h 100522"/>
                    <a:gd name="connsiteX3" fmla="*/ 39359 w 78161"/>
                    <a:gd name="connsiteY3" fmla="*/ 28368 h 100522"/>
                    <a:gd name="connsiteX4" fmla="*/ 37290 w 78161"/>
                    <a:gd name="connsiteY4" fmla="*/ 31045 h 100522"/>
                    <a:gd name="connsiteX5" fmla="*/ 67341 w 78161"/>
                    <a:gd name="connsiteY5" fmla="*/ 13890 h 100522"/>
                    <a:gd name="connsiteX6" fmla="*/ 66854 w 78161"/>
                    <a:gd name="connsiteY6" fmla="*/ 2332 h 100522"/>
                    <a:gd name="connsiteX7" fmla="*/ 59068 w 78161"/>
                    <a:gd name="connsiteY7" fmla="*/ 21 h 100522"/>
                    <a:gd name="connsiteX8" fmla="*/ 41914 w 78161"/>
                    <a:gd name="connsiteY8" fmla="*/ 3062 h 100522"/>
                    <a:gd name="connsiteX9" fmla="*/ 1886 w 78161"/>
                    <a:gd name="connsiteY9" fmla="*/ 15107 h 100522"/>
                    <a:gd name="connsiteX10" fmla="*/ 3346 w 78161"/>
                    <a:gd name="connsiteY10" fmla="*/ 20339 h 100522"/>
                    <a:gd name="connsiteX11" fmla="*/ 42035 w 78161"/>
                    <a:gd name="connsiteY11" fmla="*/ 8659 h 100522"/>
                    <a:gd name="connsiteX12" fmla="*/ 59798 w 78161"/>
                    <a:gd name="connsiteY12" fmla="*/ 5496 h 100522"/>
                    <a:gd name="connsiteX13" fmla="*/ 62718 w 78161"/>
                    <a:gd name="connsiteY13" fmla="*/ 6104 h 100522"/>
                    <a:gd name="connsiteX14" fmla="*/ 62961 w 78161"/>
                    <a:gd name="connsiteY14" fmla="*/ 6834 h 100522"/>
                    <a:gd name="connsiteX15" fmla="*/ 62961 w 78161"/>
                    <a:gd name="connsiteY15" fmla="*/ 8902 h 100522"/>
                    <a:gd name="connsiteX16" fmla="*/ 57730 w 78161"/>
                    <a:gd name="connsiteY16" fmla="*/ 18270 h 100522"/>
                    <a:gd name="connsiteX17" fmla="*/ 35709 w 78161"/>
                    <a:gd name="connsiteY17" fmla="*/ 25935 h 100522"/>
                    <a:gd name="connsiteX18" fmla="*/ 33640 w 78161"/>
                    <a:gd name="connsiteY18" fmla="*/ 28612 h 100522"/>
                    <a:gd name="connsiteX19" fmla="*/ 30720 w 78161"/>
                    <a:gd name="connsiteY19" fmla="*/ 59879 h 100522"/>
                    <a:gd name="connsiteX20" fmla="*/ 32789 w 78161"/>
                    <a:gd name="connsiteY20" fmla="*/ 62556 h 100522"/>
                    <a:gd name="connsiteX21" fmla="*/ 73181 w 78161"/>
                    <a:gd name="connsiteY21" fmla="*/ 99055 h 100522"/>
                    <a:gd name="connsiteX22" fmla="*/ 77926 w 78161"/>
                    <a:gd name="connsiteY22" fmla="*/ 96256 h 100522"/>
                    <a:gd name="connsiteX23" fmla="*/ 77926 w 78161"/>
                    <a:gd name="connsiteY23" fmla="*/ 96256 h 10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8161" h="100522">
                      <a:moveTo>
                        <a:pt x="77926" y="96013"/>
                      </a:moveTo>
                      <a:cubicBezTo>
                        <a:pt x="69896" y="77277"/>
                        <a:pt x="53715" y="62921"/>
                        <a:pt x="34370" y="56959"/>
                      </a:cubicBezTo>
                      <a:lnTo>
                        <a:pt x="36439" y="59636"/>
                      </a:lnTo>
                      <a:cubicBezTo>
                        <a:pt x="37412" y="49173"/>
                        <a:pt x="38385" y="38831"/>
                        <a:pt x="39359" y="28368"/>
                      </a:cubicBezTo>
                      <a:lnTo>
                        <a:pt x="37290" y="31045"/>
                      </a:lnTo>
                      <a:cubicBezTo>
                        <a:pt x="48970" y="29220"/>
                        <a:pt x="62474" y="26178"/>
                        <a:pt x="67341" y="13890"/>
                      </a:cubicBezTo>
                      <a:cubicBezTo>
                        <a:pt x="68679" y="10605"/>
                        <a:pt x="69531" y="5374"/>
                        <a:pt x="66854" y="2332"/>
                      </a:cubicBezTo>
                      <a:cubicBezTo>
                        <a:pt x="64908" y="264"/>
                        <a:pt x="61744" y="-101"/>
                        <a:pt x="59068" y="21"/>
                      </a:cubicBezTo>
                      <a:cubicBezTo>
                        <a:pt x="53350" y="21"/>
                        <a:pt x="47510" y="1602"/>
                        <a:pt x="41914" y="3062"/>
                      </a:cubicBezTo>
                      <a:cubicBezTo>
                        <a:pt x="28409" y="6469"/>
                        <a:pt x="15148" y="10727"/>
                        <a:pt x="1886" y="15107"/>
                      </a:cubicBezTo>
                      <a:cubicBezTo>
                        <a:pt x="-1399" y="16202"/>
                        <a:pt x="-60" y="21433"/>
                        <a:pt x="3346" y="20339"/>
                      </a:cubicBezTo>
                      <a:cubicBezTo>
                        <a:pt x="16121" y="16202"/>
                        <a:pt x="29017" y="11944"/>
                        <a:pt x="42035" y="8659"/>
                      </a:cubicBezTo>
                      <a:cubicBezTo>
                        <a:pt x="47753" y="7199"/>
                        <a:pt x="53836" y="5496"/>
                        <a:pt x="59798" y="5496"/>
                      </a:cubicBezTo>
                      <a:cubicBezTo>
                        <a:pt x="61258" y="5496"/>
                        <a:pt x="61988" y="5617"/>
                        <a:pt x="62718" y="6104"/>
                      </a:cubicBezTo>
                      <a:cubicBezTo>
                        <a:pt x="62718" y="6104"/>
                        <a:pt x="62961" y="6104"/>
                        <a:pt x="62961" y="6834"/>
                      </a:cubicBezTo>
                      <a:cubicBezTo>
                        <a:pt x="62961" y="6226"/>
                        <a:pt x="62961" y="8416"/>
                        <a:pt x="62961" y="8902"/>
                      </a:cubicBezTo>
                      <a:cubicBezTo>
                        <a:pt x="62596" y="12552"/>
                        <a:pt x="60406" y="15837"/>
                        <a:pt x="57730" y="18270"/>
                      </a:cubicBezTo>
                      <a:cubicBezTo>
                        <a:pt x="51768" y="23624"/>
                        <a:pt x="43252" y="24718"/>
                        <a:pt x="35709" y="25935"/>
                      </a:cubicBezTo>
                      <a:cubicBezTo>
                        <a:pt x="34492" y="26178"/>
                        <a:pt x="33762" y="27517"/>
                        <a:pt x="33640" y="28612"/>
                      </a:cubicBezTo>
                      <a:cubicBezTo>
                        <a:pt x="32667" y="39075"/>
                        <a:pt x="31694" y="49416"/>
                        <a:pt x="30720" y="59879"/>
                      </a:cubicBezTo>
                      <a:cubicBezTo>
                        <a:pt x="30720" y="61096"/>
                        <a:pt x="31694" y="62191"/>
                        <a:pt x="32789" y="62556"/>
                      </a:cubicBezTo>
                      <a:cubicBezTo>
                        <a:pt x="51038" y="68152"/>
                        <a:pt x="65638" y="81535"/>
                        <a:pt x="73181" y="99055"/>
                      </a:cubicBezTo>
                      <a:cubicBezTo>
                        <a:pt x="74519" y="102339"/>
                        <a:pt x="79264" y="99541"/>
                        <a:pt x="77926" y="96256"/>
                      </a:cubicBezTo>
                      <a:lnTo>
                        <a:pt x="77926" y="96256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A9187133-2065-A034-0C18-7FBC7D5075C3}"/>
                    </a:ext>
                  </a:extLst>
                </p:cNvPr>
                <p:cNvSpPr/>
                <p:nvPr/>
              </p:nvSpPr>
              <p:spPr>
                <a:xfrm>
                  <a:off x="7456794" y="2192581"/>
                  <a:ext cx="35345" cy="58793"/>
                </a:xfrm>
                <a:custGeom>
                  <a:avLst/>
                  <a:gdLst>
                    <a:gd name="connsiteX0" fmla="*/ 29754 w 35345"/>
                    <a:gd name="connsiteY0" fmla="*/ 40628 h 58793"/>
                    <a:gd name="connsiteX1" fmla="*/ 21603 w 35345"/>
                    <a:gd name="connsiteY1" fmla="*/ 53159 h 58793"/>
                    <a:gd name="connsiteX2" fmla="*/ 8463 w 35345"/>
                    <a:gd name="connsiteY2" fmla="*/ 45008 h 58793"/>
                    <a:gd name="connsiteX3" fmla="*/ 7733 w 35345"/>
                    <a:gd name="connsiteY3" fmla="*/ 24933 h 58793"/>
                    <a:gd name="connsiteX4" fmla="*/ 5300 w 35345"/>
                    <a:gd name="connsiteY4" fmla="*/ 1939 h 58793"/>
                    <a:gd name="connsiteX5" fmla="*/ 68 w 35345"/>
                    <a:gd name="connsiteY5" fmla="*/ 3399 h 58793"/>
                    <a:gd name="connsiteX6" fmla="*/ 2258 w 35345"/>
                    <a:gd name="connsiteY6" fmla="*/ 32111 h 58793"/>
                    <a:gd name="connsiteX7" fmla="*/ 7368 w 35345"/>
                    <a:gd name="connsiteY7" fmla="*/ 53889 h 58793"/>
                    <a:gd name="connsiteX8" fmla="*/ 26104 w 35345"/>
                    <a:gd name="connsiteY8" fmla="*/ 57296 h 58793"/>
                    <a:gd name="connsiteX9" fmla="*/ 35229 w 35345"/>
                    <a:gd name="connsiteY9" fmla="*/ 40628 h 58793"/>
                    <a:gd name="connsiteX10" fmla="*/ 29754 w 35345"/>
                    <a:gd name="connsiteY10" fmla="*/ 40628 h 58793"/>
                    <a:gd name="connsiteX11" fmla="*/ 29754 w 35345"/>
                    <a:gd name="connsiteY11" fmla="*/ 40628 h 5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345" h="58793">
                      <a:moveTo>
                        <a:pt x="29754" y="40628"/>
                      </a:moveTo>
                      <a:cubicBezTo>
                        <a:pt x="30362" y="46103"/>
                        <a:pt x="27199" y="51821"/>
                        <a:pt x="21603" y="53159"/>
                      </a:cubicBezTo>
                      <a:cubicBezTo>
                        <a:pt x="16006" y="54497"/>
                        <a:pt x="10166" y="50604"/>
                        <a:pt x="8463" y="45008"/>
                      </a:cubicBezTo>
                      <a:cubicBezTo>
                        <a:pt x="6638" y="38681"/>
                        <a:pt x="7855" y="31503"/>
                        <a:pt x="7733" y="24933"/>
                      </a:cubicBezTo>
                      <a:cubicBezTo>
                        <a:pt x="7490" y="17147"/>
                        <a:pt x="6638" y="9482"/>
                        <a:pt x="5300" y="1939"/>
                      </a:cubicBezTo>
                      <a:cubicBezTo>
                        <a:pt x="4691" y="-1468"/>
                        <a:pt x="-662" y="-8"/>
                        <a:pt x="68" y="3399"/>
                      </a:cubicBezTo>
                      <a:cubicBezTo>
                        <a:pt x="1772" y="12889"/>
                        <a:pt x="2501" y="22500"/>
                        <a:pt x="2258" y="32111"/>
                      </a:cubicBezTo>
                      <a:cubicBezTo>
                        <a:pt x="2136" y="39655"/>
                        <a:pt x="1650" y="48171"/>
                        <a:pt x="7368" y="53889"/>
                      </a:cubicBezTo>
                      <a:cubicBezTo>
                        <a:pt x="12113" y="58755"/>
                        <a:pt x="20021" y="60216"/>
                        <a:pt x="26104" y="57296"/>
                      </a:cubicBezTo>
                      <a:cubicBezTo>
                        <a:pt x="32187" y="54376"/>
                        <a:pt x="36081" y="47319"/>
                        <a:pt x="35229" y="40628"/>
                      </a:cubicBezTo>
                      <a:cubicBezTo>
                        <a:pt x="34864" y="37221"/>
                        <a:pt x="29389" y="37100"/>
                        <a:pt x="29754" y="40628"/>
                      </a:cubicBezTo>
                      <a:lnTo>
                        <a:pt x="29754" y="4062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09768966-7C5A-0C8B-8E20-C62C575ED330}"/>
                    </a:ext>
                  </a:extLst>
                </p:cNvPr>
                <p:cNvSpPr/>
                <p:nvPr/>
              </p:nvSpPr>
              <p:spPr>
                <a:xfrm>
                  <a:off x="7415620" y="2180050"/>
                  <a:ext cx="44135" cy="64913"/>
                </a:xfrm>
                <a:custGeom>
                  <a:avLst/>
                  <a:gdLst>
                    <a:gd name="connsiteX0" fmla="*/ 39052 w 44135"/>
                    <a:gd name="connsiteY0" fmla="*/ 49387 h 64913"/>
                    <a:gd name="connsiteX1" fmla="*/ 22506 w 44135"/>
                    <a:gd name="connsiteY1" fmla="*/ 59485 h 64913"/>
                    <a:gd name="connsiteX2" fmla="*/ 9002 w 44135"/>
                    <a:gd name="connsiteY2" fmla="*/ 48901 h 64913"/>
                    <a:gd name="connsiteX3" fmla="*/ 9367 w 44135"/>
                    <a:gd name="connsiteY3" fmla="*/ 37951 h 64913"/>
                    <a:gd name="connsiteX4" fmla="*/ 9367 w 44135"/>
                    <a:gd name="connsiteY4" fmla="*/ 25663 h 64913"/>
                    <a:gd name="connsiteX5" fmla="*/ 5352 w 44135"/>
                    <a:gd name="connsiteY5" fmla="*/ 1939 h 64913"/>
                    <a:gd name="connsiteX6" fmla="*/ 120 w 44135"/>
                    <a:gd name="connsiteY6" fmla="*/ 3399 h 64913"/>
                    <a:gd name="connsiteX7" fmla="*/ 4013 w 44135"/>
                    <a:gd name="connsiteY7" fmla="*/ 32355 h 64913"/>
                    <a:gd name="connsiteX8" fmla="*/ 6690 w 44135"/>
                    <a:gd name="connsiteY8" fmla="*/ 57417 h 64913"/>
                    <a:gd name="connsiteX9" fmla="*/ 25304 w 44135"/>
                    <a:gd name="connsiteY9" fmla="*/ 64717 h 64913"/>
                    <a:gd name="connsiteX10" fmla="*/ 43675 w 44135"/>
                    <a:gd name="connsiteY10" fmla="*/ 52186 h 64913"/>
                    <a:gd name="connsiteX11" fmla="*/ 38931 w 44135"/>
                    <a:gd name="connsiteY11" fmla="*/ 49387 h 64913"/>
                    <a:gd name="connsiteX12" fmla="*/ 38931 w 44135"/>
                    <a:gd name="connsiteY12" fmla="*/ 49387 h 64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135" h="64913">
                      <a:moveTo>
                        <a:pt x="39052" y="49387"/>
                      </a:moveTo>
                      <a:cubicBezTo>
                        <a:pt x="35281" y="54862"/>
                        <a:pt x="29319" y="59364"/>
                        <a:pt x="22506" y="59485"/>
                      </a:cubicBezTo>
                      <a:cubicBezTo>
                        <a:pt x="16180" y="59485"/>
                        <a:pt x="10097" y="55349"/>
                        <a:pt x="9002" y="48901"/>
                      </a:cubicBezTo>
                      <a:cubicBezTo>
                        <a:pt x="8393" y="45251"/>
                        <a:pt x="9002" y="41601"/>
                        <a:pt x="9367" y="37951"/>
                      </a:cubicBezTo>
                      <a:cubicBezTo>
                        <a:pt x="9610" y="33815"/>
                        <a:pt x="9732" y="29800"/>
                        <a:pt x="9367" y="25663"/>
                      </a:cubicBezTo>
                      <a:cubicBezTo>
                        <a:pt x="9002" y="17634"/>
                        <a:pt x="7542" y="9604"/>
                        <a:pt x="5352" y="1939"/>
                      </a:cubicBezTo>
                      <a:cubicBezTo>
                        <a:pt x="4378" y="-1468"/>
                        <a:pt x="-853" y="-8"/>
                        <a:pt x="120" y="3399"/>
                      </a:cubicBezTo>
                      <a:cubicBezTo>
                        <a:pt x="2797" y="12888"/>
                        <a:pt x="4135" y="22622"/>
                        <a:pt x="4013" y="32355"/>
                      </a:cubicBezTo>
                      <a:cubicBezTo>
                        <a:pt x="4013" y="40628"/>
                        <a:pt x="1215" y="50117"/>
                        <a:pt x="6690" y="57417"/>
                      </a:cubicBezTo>
                      <a:cubicBezTo>
                        <a:pt x="10948" y="63014"/>
                        <a:pt x="18370" y="65690"/>
                        <a:pt x="25304" y="64717"/>
                      </a:cubicBezTo>
                      <a:cubicBezTo>
                        <a:pt x="33091" y="63622"/>
                        <a:pt x="39417" y="58512"/>
                        <a:pt x="43675" y="52186"/>
                      </a:cubicBezTo>
                      <a:cubicBezTo>
                        <a:pt x="45622" y="49266"/>
                        <a:pt x="40877" y="46589"/>
                        <a:pt x="38931" y="49387"/>
                      </a:cubicBezTo>
                      <a:lnTo>
                        <a:pt x="38931" y="4938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1D998E46-C182-4F68-D78E-6AD58B228F6F}"/>
                    </a:ext>
                  </a:extLst>
                </p:cNvPr>
                <p:cNvSpPr/>
                <p:nvPr/>
              </p:nvSpPr>
              <p:spPr>
                <a:xfrm>
                  <a:off x="7379965" y="2208390"/>
                  <a:ext cx="37348" cy="22229"/>
                </a:xfrm>
                <a:custGeom>
                  <a:avLst/>
                  <a:gdLst>
                    <a:gd name="connsiteX0" fmla="*/ 32856 w 37348"/>
                    <a:gd name="connsiteY0" fmla="*/ 11436 h 22229"/>
                    <a:gd name="connsiteX1" fmla="*/ 16309 w 37348"/>
                    <a:gd name="connsiteY1" fmla="*/ 16060 h 22229"/>
                    <a:gd name="connsiteX2" fmla="*/ 5603 w 37348"/>
                    <a:gd name="connsiteY2" fmla="*/ 2798 h 22229"/>
                    <a:gd name="connsiteX3" fmla="*/ 2805 w 37348"/>
                    <a:gd name="connsiteY3" fmla="*/ 0 h 22229"/>
                    <a:gd name="connsiteX4" fmla="*/ 7 w 37348"/>
                    <a:gd name="connsiteY4" fmla="*/ 2798 h 22229"/>
                    <a:gd name="connsiteX5" fmla="*/ 14241 w 37348"/>
                    <a:gd name="connsiteY5" fmla="*/ 21169 h 22229"/>
                    <a:gd name="connsiteX6" fmla="*/ 36627 w 37348"/>
                    <a:gd name="connsiteY6" fmla="*/ 15330 h 22229"/>
                    <a:gd name="connsiteX7" fmla="*/ 32734 w 37348"/>
                    <a:gd name="connsiteY7" fmla="*/ 11436 h 22229"/>
                    <a:gd name="connsiteX8" fmla="*/ 32734 w 37348"/>
                    <a:gd name="connsiteY8" fmla="*/ 11436 h 2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348" h="22229">
                      <a:moveTo>
                        <a:pt x="32856" y="11436"/>
                      </a:moveTo>
                      <a:cubicBezTo>
                        <a:pt x="28719" y="15938"/>
                        <a:pt x="22149" y="17884"/>
                        <a:pt x="16309" y="16060"/>
                      </a:cubicBezTo>
                      <a:cubicBezTo>
                        <a:pt x="10470" y="14235"/>
                        <a:pt x="6211" y="8760"/>
                        <a:pt x="5603" y="2798"/>
                      </a:cubicBezTo>
                      <a:cubicBezTo>
                        <a:pt x="5481" y="1338"/>
                        <a:pt x="4508" y="0"/>
                        <a:pt x="2805" y="0"/>
                      </a:cubicBezTo>
                      <a:cubicBezTo>
                        <a:pt x="1467" y="0"/>
                        <a:pt x="-115" y="1217"/>
                        <a:pt x="7" y="2798"/>
                      </a:cubicBezTo>
                      <a:cubicBezTo>
                        <a:pt x="858" y="11071"/>
                        <a:pt x="6333" y="18493"/>
                        <a:pt x="14241" y="21169"/>
                      </a:cubicBezTo>
                      <a:cubicBezTo>
                        <a:pt x="22149" y="23846"/>
                        <a:pt x="31152" y="21291"/>
                        <a:pt x="36627" y="15330"/>
                      </a:cubicBezTo>
                      <a:cubicBezTo>
                        <a:pt x="38939" y="12775"/>
                        <a:pt x="35167" y="8881"/>
                        <a:pt x="32734" y="11436"/>
                      </a:cubicBezTo>
                      <a:lnTo>
                        <a:pt x="32734" y="11436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1" name="图形 8">
                <a:extLst>
                  <a:ext uri="{FF2B5EF4-FFF2-40B4-BE49-F238E27FC236}">
                    <a16:creationId xmlns:a16="http://schemas.microsoft.com/office/drawing/2014/main" id="{9C7E7107-05F9-CFDE-A1D0-DAB1763B751C}"/>
                  </a:ext>
                </a:extLst>
              </p:cNvPr>
              <p:cNvGrpSpPr/>
              <p:nvPr/>
            </p:nvGrpSpPr>
            <p:grpSpPr>
              <a:xfrm>
                <a:off x="7714545" y="5558015"/>
                <a:ext cx="532762" cy="535195"/>
                <a:chOff x="7714545" y="5558015"/>
                <a:chExt cx="532762" cy="535195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8CE02E3F-ADE9-0F61-255B-AC14E5C9CE17}"/>
                    </a:ext>
                  </a:extLst>
                </p:cNvPr>
                <p:cNvSpPr/>
                <p:nvPr/>
              </p:nvSpPr>
              <p:spPr>
                <a:xfrm>
                  <a:off x="7714545" y="5558015"/>
                  <a:ext cx="270700" cy="385793"/>
                </a:xfrm>
                <a:custGeom>
                  <a:avLst/>
                  <a:gdLst>
                    <a:gd name="connsiteX0" fmla="*/ 119230 w 270700"/>
                    <a:gd name="connsiteY0" fmla="*/ 371559 h 385793"/>
                    <a:gd name="connsiteX1" fmla="*/ 0 w 270700"/>
                    <a:gd name="connsiteY1" fmla="*/ 59615 h 385793"/>
                    <a:gd name="connsiteX2" fmla="*/ 206340 w 270700"/>
                    <a:gd name="connsiteY2" fmla="*/ 0 h 385793"/>
                    <a:gd name="connsiteX3" fmla="*/ 270700 w 270700"/>
                    <a:gd name="connsiteY3" fmla="*/ 385794 h 385793"/>
                    <a:gd name="connsiteX4" fmla="*/ 119230 w 270700"/>
                    <a:gd name="connsiteY4" fmla="*/ 371559 h 38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0" h="385793">
                      <a:moveTo>
                        <a:pt x="119230" y="371559"/>
                      </a:moveTo>
                      <a:lnTo>
                        <a:pt x="0" y="59615"/>
                      </a:lnTo>
                      <a:lnTo>
                        <a:pt x="206340" y="0"/>
                      </a:lnTo>
                      <a:lnTo>
                        <a:pt x="270700" y="385794"/>
                      </a:lnTo>
                      <a:lnTo>
                        <a:pt x="119230" y="371559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926B0E41-63CD-8B28-9780-BF05C31C0661}"/>
                    </a:ext>
                  </a:extLst>
                </p:cNvPr>
                <p:cNvSpPr/>
                <p:nvPr/>
              </p:nvSpPr>
              <p:spPr>
                <a:xfrm>
                  <a:off x="7714545" y="5558015"/>
                  <a:ext cx="270700" cy="385793"/>
                </a:xfrm>
                <a:custGeom>
                  <a:avLst/>
                  <a:gdLst>
                    <a:gd name="connsiteX0" fmla="*/ 119230 w 270700"/>
                    <a:gd name="connsiteY0" fmla="*/ 371559 h 385793"/>
                    <a:gd name="connsiteX1" fmla="*/ 0 w 270700"/>
                    <a:gd name="connsiteY1" fmla="*/ 59615 h 385793"/>
                    <a:gd name="connsiteX2" fmla="*/ 206340 w 270700"/>
                    <a:gd name="connsiteY2" fmla="*/ 0 h 385793"/>
                    <a:gd name="connsiteX3" fmla="*/ 270700 w 270700"/>
                    <a:gd name="connsiteY3" fmla="*/ 385794 h 385793"/>
                    <a:gd name="connsiteX4" fmla="*/ 119230 w 270700"/>
                    <a:gd name="connsiteY4" fmla="*/ 371559 h 38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0" h="385793">
                      <a:moveTo>
                        <a:pt x="119230" y="371559"/>
                      </a:moveTo>
                      <a:lnTo>
                        <a:pt x="0" y="59615"/>
                      </a:lnTo>
                      <a:lnTo>
                        <a:pt x="206340" y="0"/>
                      </a:lnTo>
                      <a:lnTo>
                        <a:pt x="270700" y="385794"/>
                      </a:lnTo>
                      <a:lnTo>
                        <a:pt x="119230" y="371559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84" name="图形 8">
                  <a:extLst>
                    <a:ext uri="{FF2B5EF4-FFF2-40B4-BE49-F238E27FC236}">
                      <a16:creationId xmlns:a16="http://schemas.microsoft.com/office/drawing/2014/main" id="{50B89214-154F-3D55-AE53-04A938346464}"/>
                    </a:ext>
                  </a:extLst>
                </p:cNvPr>
                <p:cNvGrpSpPr/>
                <p:nvPr/>
              </p:nvGrpSpPr>
              <p:grpSpPr>
                <a:xfrm>
                  <a:off x="7824206" y="5862792"/>
                  <a:ext cx="423100" cy="230418"/>
                  <a:chOff x="7824206" y="5862792"/>
                  <a:chExt cx="423100" cy="230418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00C69586-FB1C-CCFD-7F46-52CEDACD3B7B}"/>
                      </a:ext>
                    </a:extLst>
                  </p:cNvPr>
                  <p:cNvSpPr/>
                  <p:nvPr/>
                </p:nvSpPr>
                <p:spPr>
                  <a:xfrm>
                    <a:off x="7824206" y="5862792"/>
                    <a:ext cx="422979" cy="230418"/>
                  </a:xfrm>
                  <a:custGeom>
                    <a:avLst/>
                    <a:gdLst>
                      <a:gd name="connsiteX0" fmla="*/ 34023 w 422979"/>
                      <a:gd name="connsiteY0" fmla="*/ 230297 h 230418"/>
                      <a:gd name="connsiteX1" fmla="*/ 120282 w 422979"/>
                      <a:gd name="connsiteY1" fmla="*/ 224701 h 230418"/>
                      <a:gd name="connsiteX2" fmla="*/ 147534 w 422979"/>
                      <a:gd name="connsiteY2" fmla="*/ 215332 h 230418"/>
                      <a:gd name="connsiteX3" fmla="*/ 193766 w 422979"/>
                      <a:gd name="connsiteY3" fmla="*/ 219956 h 230418"/>
                      <a:gd name="connsiteX4" fmla="*/ 422979 w 422979"/>
                      <a:gd name="connsiteY4" fmla="*/ 205113 h 230418"/>
                      <a:gd name="connsiteX5" fmla="*/ 414706 w 422979"/>
                      <a:gd name="connsiteY5" fmla="*/ 181389 h 230418"/>
                      <a:gd name="connsiteX6" fmla="*/ 402418 w 422979"/>
                      <a:gd name="connsiteY6" fmla="*/ 159854 h 230418"/>
                      <a:gd name="connsiteX7" fmla="*/ 345723 w 422979"/>
                      <a:gd name="connsiteY7" fmla="*/ 132602 h 230418"/>
                      <a:gd name="connsiteX8" fmla="*/ 208366 w 422979"/>
                      <a:gd name="connsiteY8" fmla="*/ 76028 h 230418"/>
                      <a:gd name="connsiteX9" fmla="*/ 166514 w 422979"/>
                      <a:gd name="connsiteY9" fmla="*/ 29918 h 230418"/>
                      <a:gd name="connsiteX10" fmla="*/ 131840 w 422979"/>
                      <a:gd name="connsiteY10" fmla="*/ 110 h 230418"/>
                      <a:gd name="connsiteX11" fmla="*/ 98139 w 422979"/>
                      <a:gd name="connsiteY11" fmla="*/ 31743 h 230418"/>
                      <a:gd name="connsiteX12" fmla="*/ 96071 w 422979"/>
                      <a:gd name="connsiteY12" fmla="*/ 54859 h 230418"/>
                      <a:gd name="connsiteX13" fmla="*/ 47162 w 422979"/>
                      <a:gd name="connsiteY13" fmla="*/ 50966 h 230418"/>
                      <a:gd name="connsiteX14" fmla="*/ 200 w 422979"/>
                      <a:gd name="connsiteY14" fmla="*/ 53278 h 230418"/>
                      <a:gd name="connsiteX15" fmla="*/ 22708 w 422979"/>
                      <a:gd name="connsiteY15" fmla="*/ 168249 h 230418"/>
                      <a:gd name="connsiteX16" fmla="*/ 27939 w 422979"/>
                      <a:gd name="connsiteY16" fmla="*/ 197570 h 230418"/>
                      <a:gd name="connsiteX17" fmla="*/ 27939 w 422979"/>
                      <a:gd name="connsiteY17" fmla="*/ 197570 h 230418"/>
                      <a:gd name="connsiteX18" fmla="*/ 33901 w 422979"/>
                      <a:gd name="connsiteY18" fmla="*/ 230419 h 230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22979" h="230418">
                        <a:moveTo>
                          <a:pt x="34023" y="230297"/>
                        </a:moveTo>
                        <a:lnTo>
                          <a:pt x="120282" y="224701"/>
                        </a:lnTo>
                        <a:cubicBezTo>
                          <a:pt x="120282" y="224701"/>
                          <a:pt x="137193" y="214846"/>
                          <a:pt x="147534" y="215332"/>
                        </a:cubicBezTo>
                        <a:cubicBezTo>
                          <a:pt x="157875" y="215819"/>
                          <a:pt x="193766" y="219956"/>
                          <a:pt x="193766" y="219956"/>
                        </a:cubicBezTo>
                        <a:lnTo>
                          <a:pt x="422979" y="205113"/>
                        </a:lnTo>
                        <a:cubicBezTo>
                          <a:pt x="420546" y="196232"/>
                          <a:pt x="417748" y="188323"/>
                          <a:pt x="414706" y="181389"/>
                        </a:cubicBezTo>
                        <a:cubicBezTo>
                          <a:pt x="410934" y="172872"/>
                          <a:pt x="406920" y="165816"/>
                          <a:pt x="402418" y="159854"/>
                        </a:cubicBezTo>
                        <a:cubicBezTo>
                          <a:pt x="386845" y="139050"/>
                          <a:pt x="366893" y="132480"/>
                          <a:pt x="345723" y="132602"/>
                        </a:cubicBezTo>
                        <a:cubicBezTo>
                          <a:pt x="313483" y="132845"/>
                          <a:pt x="208366" y="76028"/>
                          <a:pt x="208366" y="76028"/>
                        </a:cubicBezTo>
                        <a:cubicBezTo>
                          <a:pt x="208366" y="76028"/>
                          <a:pt x="170893" y="66417"/>
                          <a:pt x="166514" y="29918"/>
                        </a:cubicBezTo>
                        <a:cubicBezTo>
                          <a:pt x="164810" y="16292"/>
                          <a:pt x="142181" y="841"/>
                          <a:pt x="131840" y="110"/>
                        </a:cubicBezTo>
                        <a:cubicBezTo>
                          <a:pt x="110670" y="-1349"/>
                          <a:pt x="99842" y="11790"/>
                          <a:pt x="98139" y="31743"/>
                        </a:cubicBezTo>
                        <a:lnTo>
                          <a:pt x="96071" y="54859"/>
                        </a:lnTo>
                        <a:lnTo>
                          <a:pt x="47162" y="50966"/>
                        </a:lnTo>
                        <a:cubicBezTo>
                          <a:pt x="47162" y="50966"/>
                          <a:pt x="-3571" y="30891"/>
                          <a:pt x="200" y="53278"/>
                        </a:cubicBezTo>
                        <a:cubicBezTo>
                          <a:pt x="2390" y="66052"/>
                          <a:pt x="14435" y="122990"/>
                          <a:pt x="22708" y="168249"/>
                        </a:cubicBezTo>
                        <a:cubicBezTo>
                          <a:pt x="24655" y="178833"/>
                          <a:pt x="26479" y="188810"/>
                          <a:pt x="27939" y="197570"/>
                        </a:cubicBezTo>
                        <a:lnTo>
                          <a:pt x="27939" y="197570"/>
                        </a:lnTo>
                        <a:cubicBezTo>
                          <a:pt x="31468" y="217036"/>
                          <a:pt x="33901" y="230419"/>
                          <a:pt x="33901" y="23041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DD40C23F-BF13-9625-75F9-FE7BBF35E78E}"/>
                      </a:ext>
                    </a:extLst>
                  </p:cNvPr>
                  <p:cNvSpPr/>
                  <p:nvPr/>
                </p:nvSpPr>
                <p:spPr>
                  <a:xfrm>
                    <a:off x="7852389" y="6044180"/>
                    <a:ext cx="394918" cy="48908"/>
                  </a:xfrm>
                  <a:custGeom>
                    <a:avLst/>
                    <a:gdLst>
                      <a:gd name="connsiteX0" fmla="*/ 394918 w 394918"/>
                      <a:gd name="connsiteY0" fmla="*/ 23724 h 48908"/>
                      <a:gd name="connsiteX1" fmla="*/ 165705 w 394918"/>
                      <a:gd name="connsiteY1" fmla="*/ 38567 h 48908"/>
                      <a:gd name="connsiteX2" fmla="*/ 119473 w 394918"/>
                      <a:gd name="connsiteY2" fmla="*/ 33944 h 48908"/>
                      <a:gd name="connsiteX3" fmla="*/ 92221 w 394918"/>
                      <a:gd name="connsiteY3" fmla="*/ 43312 h 48908"/>
                      <a:gd name="connsiteX4" fmla="*/ 5962 w 394918"/>
                      <a:gd name="connsiteY4" fmla="*/ 48908 h 48908"/>
                      <a:gd name="connsiteX5" fmla="*/ 0 w 394918"/>
                      <a:gd name="connsiteY5" fmla="*/ 16181 h 48908"/>
                      <a:gd name="connsiteX6" fmla="*/ 386645 w 394918"/>
                      <a:gd name="connsiteY6" fmla="*/ 0 h 48908"/>
                      <a:gd name="connsiteX7" fmla="*/ 394918 w 394918"/>
                      <a:gd name="connsiteY7" fmla="*/ 23724 h 48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4918" h="48908">
                        <a:moveTo>
                          <a:pt x="394918" y="23724"/>
                        </a:moveTo>
                        <a:lnTo>
                          <a:pt x="165705" y="38567"/>
                        </a:lnTo>
                        <a:cubicBezTo>
                          <a:pt x="165705" y="38567"/>
                          <a:pt x="129693" y="34552"/>
                          <a:pt x="119473" y="33944"/>
                        </a:cubicBezTo>
                        <a:cubicBezTo>
                          <a:pt x="109132" y="33457"/>
                          <a:pt x="92221" y="43312"/>
                          <a:pt x="92221" y="43312"/>
                        </a:cubicBezTo>
                        <a:lnTo>
                          <a:pt x="5962" y="48908"/>
                        </a:lnTo>
                        <a:cubicBezTo>
                          <a:pt x="5962" y="48908"/>
                          <a:pt x="3528" y="35525"/>
                          <a:pt x="0" y="16181"/>
                        </a:cubicBezTo>
                        <a:lnTo>
                          <a:pt x="386645" y="0"/>
                        </a:lnTo>
                        <a:cubicBezTo>
                          <a:pt x="389687" y="6935"/>
                          <a:pt x="392485" y="14843"/>
                          <a:pt x="394918" y="237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65D482B3-441F-7D28-D092-86A071A57931}"/>
                      </a:ext>
                    </a:extLst>
                  </p:cNvPr>
                  <p:cNvSpPr/>
                  <p:nvPr/>
                </p:nvSpPr>
                <p:spPr>
                  <a:xfrm>
                    <a:off x="8067482" y="5958499"/>
                    <a:ext cx="18062" cy="20732"/>
                  </a:xfrm>
                  <a:custGeom>
                    <a:avLst/>
                    <a:gdLst>
                      <a:gd name="connsiteX0" fmla="*/ 17039 w 18062"/>
                      <a:gd name="connsiteY0" fmla="*/ 639 h 20732"/>
                      <a:gd name="connsiteX1" fmla="*/ 13024 w 18062"/>
                      <a:gd name="connsiteY1" fmla="*/ 639 h 20732"/>
                      <a:gd name="connsiteX2" fmla="*/ 250 w 18062"/>
                      <a:gd name="connsiteY2" fmla="*/ 16333 h 20732"/>
                      <a:gd name="connsiteX3" fmla="*/ 5603 w 18062"/>
                      <a:gd name="connsiteY3" fmla="*/ 19132 h 20732"/>
                      <a:gd name="connsiteX4" fmla="*/ 16796 w 18062"/>
                      <a:gd name="connsiteY4" fmla="*/ 5262 h 20732"/>
                      <a:gd name="connsiteX5" fmla="*/ 17039 w 18062"/>
                      <a:gd name="connsiteY5" fmla="*/ 760 h 20732"/>
                      <a:gd name="connsiteX6" fmla="*/ 17039 w 18062"/>
                      <a:gd name="connsiteY6" fmla="*/ 760 h 20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62" h="20732">
                        <a:moveTo>
                          <a:pt x="17039" y="639"/>
                        </a:moveTo>
                        <a:cubicBezTo>
                          <a:pt x="15944" y="-213"/>
                          <a:pt x="14241" y="-213"/>
                          <a:pt x="13024" y="639"/>
                        </a:cubicBezTo>
                        <a:cubicBezTo>
                          <a:pt x="7550" y="4532"/>
                          <a:pt x="3170" y="9885"/>
                          <a:pt x="250" y="16333"/>
                        </a:cubicBezTo>
                        <a:cubicBezTo>
                          <a:pt x="-1210" y="19740"/>
                          <a:pt x="4143" y="22659"/>
                          <a:pt x="5603" y="19132"/>
                        </a:cubicBezTo>
                        <a:cubicBezTo>
                          <a:pt x="8158" y="13413"/>
                          <a:pt x="12051" y="8668"/>
                          <a:pt x="16796" y="5262"/>
                        </a:cubicBezTo>
                        <a:cubicBezTo>
                          <a:pt x="18378" y="4167"/>
                          <a:pt x="18499" y="1977"/>
                          <a:pt x="17039" y="760"/>
                        </a:cubicBezTo>
                        <a:lnTo>
                          <a:pt x="17039" y="7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9DA362DC-84DE-1275-B585-756D420A6756}"/>
                      </a:ext>
                    </a:extLst>
                  </p:cNvPr>
                  <p:cNvSpPr/>
                  <p:nvPr/>
                </p:nvSpPr>
                <p:spPr>
                  <a:xfrm>
                    <a:off x="8048503" y="5949618"/>
                    <a:ext cx="18062" cy="20733"/>
                  </a:xfrm>
                  <a:custGeom>
                    <a:avLst/>
                    <a:gdLst>
                      <a:gd name="connsiteX0" fmla="*/ 17039 w 18062"/>
                      <a:gd name="connsiteY0" fmla="*/ 639 h 20733"/>
                      <a:gd name="connsiteX1" fmla="*/ 13024 w 18062"/>
                      <a:gd name="connsiteY1" fmla="*/ 639 h 20733"/>
                      <a:gd name="connsiteX2" fmla="*/ 250 w 18062"/>
                      <a:gd name="connsiteY2" fmla="*/ 16333 h 20733"/>
                      <a:gd name="connsiteX3" fmla="*/ 5603 w 18062"/>
                      <a:gd name="connsiteY3" fmla="*/ 19131 h 20733"/>
                      <a:gd name="connsiteX4" fmla="*/ 16796 w 18062"/>
                      <a:gd name="connsiteY4" fmla="*/ 5262 h 20733"/>
                      <a:gd name="connsiteX5" fmla="*/ 17039 w 18062"/>
                      <a:gd name="connsiteY5" fmla="*/ 760 h 20733"/>
                      <a:gd name="connsiteX6" fmla="*/ 17039 w 18062"/>
                      <a:gd name="connsiteY6" fmla="*/ 760 h 20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62" h="20733">
                        <a:moveTo>
                          <a:pt x="17039" y="639"/>
                        </a:moveTo>
                        <a:cubicBezTo>
                          <a:pt x="15944" y="-213"/>
                          <a:pt x="14241" y="-213"/>
                          <a:pt x="13024" y="639"/>
                        </a:cubicBezTo>
                        <a:cubicBezTo>
                          <a:pt x="7550" y="4532"/>
                          <a:pt x="3170" y="9885"/>
                          <a:pt x="250" y="16333"/>
                        </a:cubicBezTo>
                        <a:cubicBezTo>
                          <a:pt x="-1210" y="19740"/>
                          <a:pt x="4143" y="22660"/>
                          <a:pt x="5603" y="19131"/>
                        </a:cubicBezTo>
                        <a:cubicBezTo>
                          <a:pt x="8158" y="13413"/>
                          <a:pt x="12051" y="8669"/>
                          <a:pt x="16796" y="5262"/>
                        </a:cubicBezTo>
                        <a:cubicBezTo>
                          <a:pt x="18378" y="4167"/>
                          <a:pt x="18499" y="1977"/>
                          <a:pt x="17039" y="760"/>
                        </a:cubicBezTo>
                        <a:lnTo>
                          <a:pt x="17039" y="7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3EE0AF23-C3B4-AFA2-8531-A36F336A7F71}"/>
                      </a:ext>
                    </a:extLst>
                  </p:cNvPr>
                  <p:cNvSpPr/>
                  <p:nvPr/>
                </p:nvSpPr>
                <p:spPr>
                  <a:xfrm>
                    <a:off x="8029159" y="5941345"/>
                    <a:ext cx="18062" cy="20733"/>
                  </a:xfrm>
                  <a:custGeom>
                    <a:avLst/>
                    <a:gdLst>
                      <a:gd name="connsiteX0" fmla="*/ 17039 w 18062"/>
                      <a:gd name="connsiteY0" fmla="*/ 639 h 20733"/>
                      <a:gd name="connsiteX1" fmla="*/ 13024 w 18062"/>
                      <a:gd name="connsiteY1" fmla="*/ 639 h 20733"/>
                      <a:gd name="connsiteX2" fmla="*/ 250 w 18062"/>
                      <a:gd name="connsiteY2" fmla="*/ 16333 h 20733"/>
                      <a:gd name="connsiteX3" fmla="*/ 5603 w 18062"/>
                      <a:gd name="connsiteY3" fmla="*/ 19132 h 20733"/>
                      <a:gd name="connsiteX4" fmla="*/ 16796 w 18062"/>
                      <a:gd name="connsiteY4" fmla="*/ 5262 h 20733"/>
                      <a:gd name="connsiteX5" fmla="*/ 17039 w 18062"/>
                      <a:gd name="connsiteY5" fmla="*/ 760 h 20733"/>
                      <a:gd name="connsiteX6" fmla="*/ 17039 w 18062"/>
                      <a:gd name="connsiteY6" fmla="*/ 760 h 20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62" h="20733">
                        <a:moveTo>
                          <a:pt x="17039" y="639"/>
                        </a:moveTo>
                        <a:cubicBezTo>
                          <a:pt x="15944" y="-213"/>
                          <a:pt x="14241" y="-213"/>
                          <a:pt x="13024" y="639"/>
                        </a:cubicBezTo>
                        <a:cubicBezTo>
                          <a:pt x="7550" y="4532"/>
                          <a:pt x="3170" y="9885"/>
                          <a:pt x="250" y="16333"/>
                        </a:cubicBezTo>
                        <a:cubicBezTo>
                          <a:pt x="-1210" y="19740"/>
                          <a:pt x="4143" y="22660"/>
                          <a:pt x="5603" y="19132"/>
                        </a:cubicBezTo>
                        <a:cubicBezTo>
                          <a:pt x="8158" y="13413"/>
                          <a:pt x="12051" y="8668"/>
                          <a:pt x="16796" y="5262"/>
                        </a:cubicBezTo>
                        <a:cubicBezTo>
                          <a:pt x="18378" y="4167"/>
                          <a:pt x="18499" y="1977"/>
                          <a:pt x="17039" y="760"/>
                        </a:cubicBezTo>
                        <a:lnTo>
                          <a:pt x="17039" y="7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033D5518-E8DD-FC78-55A4-75ADFA534DF9}"/>
                    </a:ext>
                  </a:extLst>
                </p:cNvPr>
                <p:cNvSpPr/>
                <p:nvPr/>
              </p:nvSpPr>
              <p:spPr>
                <a:xfrm>
                  <a:off x="7734376" y="5610452"/>
                  <a:ext cx="201960" cy="102197"/>
                </a:xfrm>
                <a:custGeom>
                  <a:avLst/>
                  <a:gdLst>
                    <a:gd name="connsiteX0" fmla="*/ 0 w 201960"/>
                    <a:gd name="connsiteY0" fmla="*/ 62170 h 102197"/>
                    <a:gd name="connsiteX1" fmla="*/ 195148 w 201960"/>
                    <a:gd name="connsiteY1" fmla="*/ 0 h 102197"/>
                    <a:gd name="connsiteX2" fmla="*/ 201961 w 201960"/>
                    <a:gd name="connsiteY2" fmla="*/ 40271 h 102197"/>
                    <a:gd name="connsiteX3" fmla="*/ 16546 w 201960"/>
                    <a:gd name="connsiteY3" fmla="*/ 102197 h 102197"/>
                    <a:gd name="connsiteX4" fmla="*/ 0 w 201960"/>
                    <a:gd name="connsiteY4" fmla="*/ 62170 h 102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60" h="102197">
                      <a:moveTo>
                        <a:pt x="0" y="62170"/>
                      </a:moveTo>
                      <a:lnTo>
                        <a:pt x="195148" y="0"/>
                      </a:lnTo>
                      <a:lnTo>
                        <a:pt x="201961" y="40271"/>
                      </a:lnTo>
                      <a:lnTo>
                        <a:pt x="16546" y="102197"/>
                      </a:lnTo>
                      <a:lnTo>
                        <a:pt x="0" y="6217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F2EBCFF5-2D6F-DA28-948A-D04E3945F713}"/>
                    </a:ext>
                  </a:extLst>
                </p:cNvPr>
                <p:cNvSpPr/>
                <p:nvPr/>
              </p:nvSpPr>
              <p:spPr>
                <a:xfrm>
                  <a:off x="7754937" y="5663740"/>
                  <a:ext cx="186022" cy="80054"/>
                </a:xfrm>
                <a:custGeom>
                  <a:avLst/>
                  <a:gdLst>
                    <a:gd name="connsiteX0" fmla="*/ 0 w 186022"/>
                    <a:gd name="connsiteY0" fmla="*/ 62535 h 80054"/>
                    <a:gd name="connsiteX1" fmla="*/ 183589 w 186022"/>
                    <a:gd name="connsiteY1" fmla="*/ 0 h 80054"/>
                    <a:gd name="connsiteX2" fmla="*/ 186023 w 186022"/>
                    <a:gd name="connsiteY2" fmla="*/ 14478 h 80054"/>
                    <a:gd name="connsiteX3" fmla="*/ 6813 w 186022"/>
                    <a:gd name="connsiteY3" fmla="*/ 80054 h 80054"/>
                    <a:gd name="connsiteX4" fmla="*/ 0 w 186022"/>
                    <a:gd name="connsiteY4" fmla="*/ 62535 h 8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022" h="80054">
                      <a:moveTo>
                        <a:pt x="0" y="62535"/>
                      </a:moveTo>
                      <a:lnTo>
                        <a:pt x="183589" y="0"/>
                      </a:lnTo>
                      <a:lnTo>
                        <a:pt x="186023" y="14478"/>
                      </a:lnTo>
                      <a:lnTo>
                        <a:pt x="6813" y="80054"/>
                      </a:lnTo>
                      <a:lnTo>
                        <a:pt x="0" y="6253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2" name="图形 8">
                <a:extLst>
                  <a:ext uri="{FF2B5EF4-FFF2-40B4-BE49-F238E27FC236}">
                    <a16:creationId xmlns:a16="http://schemas.microsoft.com/office/drawing/2014/main" id="{BB68FDFC-F1B8-EFDE-8ED3-20670166B6CC}"/>
                  </a:ext>
                </a:extLst>
              </p:cNvPr>
              <p:cNvGrpSpPr/>
              <p:nvPr/>
            </p:nvGrpSpPr>
            <p:grpSpPr>
              <a:xfrm>
                <a:off x="6663551" y="5665322"/>
                <a:ext cx="412141" cy="532032"/>
                <a:chOff x="6663551" y="5665322"/>
                <a:chExt cx="412141" cy="532032"/>
              </a:xfrm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EFDC61C-C569-D6BC-7F18-0B5F18CDCE9A}"/>
                    </a:ext>
                  </a:extLst>
                </p:cNvPr>
                <p:cNvSpPr/>
                <p:nvPr/>
              </p:nvSpPr>
              <p:spPr>
                <a:xfrm>
                  <a:off x="6693062" y="5665322"/>
                  <a:ext cx="214735" cy="401609"/>
                </a:xfrm>
                <a:custGeom>
                  <a:avLst/>
                  <a:gdLst>
                    <a:gd name="connsiteX0" fmla="*/ 0 w 214735"/>
                    <a:gd name="connsiteY0" fmla="*/ 333965 h 401609"/>
                    <a:gd name="connsiteX1" fmla="*/ 852 w 214735"/>
                    <a:gd name="connsiteY1" fmla="*/ 0 h 401609"/>
                    <a:gd name="connsiteX2" fmla="*/ 214735 w 214735"/>
                    <a:gd name="connsiteY2" fmla="*/ 18493 h 401609"/>
                    <a:gd name="connsiteX3" fmla="*/ 136263 w 214735"/>
                    <a:gd name="connsiteY3" fmla="*/ 401610 h 401609"/>
                    <a:gd name="connsiteX4" fmla="*/ 0 w 214735"/>
                    <a:gd name="connsiteY4" fmla="*/ 333965 h 40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735" h="401609">
                      <a:moveTo>
                        <a:pt x="0" y="333965"/>
                      </a:moveTo>
                      <a:lnTo>
                        <a:pt x="852" y="0"/>
                      </a:lnTo>
                      <a:lnTo>
                        <a:pt x="214735" y="18493"/>
                      </a:lnTo>
                      <a:lnTo>
                        <a:pt x="136263" y="401610"/>
                      </a:lnTo>
                      <a:lnTo>
                        <a:pt x="0" y="33396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238700B0-DEF1-E27D-9D5A-C93B6C02A3D0}"/>
                    </a:ext>
                  </a:extLst>
                </p:cNvPr>
                <p:cNvSpPr/>
                <p:nvPr/>
              </p:nvSpPr>
              <p:spPr>
                <a:xfrm>
                  <a:off x="6693062" y="5665322"/>
                  <a:ext cx="214735" cy="401609"/>
                </a:xfrm>
                <a:custGeom>
                  <a:avLst/>
                  <a:gdLst>
                    <a:gd name="connsiteX0" fmla="*/ 0 w 214735"/>
                    <a:gd name="connsiteY0" fmla="*/ 333965 h 401609"/>
                    <a:gd name="connsiteX1" fmla="*/ 852 w 214735"/>
                    <a:gd name="connsiteY1" fmla="*/ 0 h 401609"/>
                    <a:gd name="connsiteX2" fmla="*/ 214735 w 214735"/>
                    <a:gd name="connsiteY2" fmla="*/ 18493 h 401609"/>
                    <a:gd name="connsiteX3" fmla="*/ 136263 w 214735"/>
                    <a:gd name="connsiteY3" fmla="*/ 401610 h 401609"/>
                    <a:gd name="connsiteX4" fmla="*/ 0 w 214735"/>
                    <a:gd name="connsiteY4" fmla="*/ 333965 h 40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735" h="401609">
                      <a:moveTo>
                        <a:pt x="0" y="333965"/>
                      </a:moveTo>
                      <a:lnTo>
                        <a:pt x="852" y="0"/>
                      </a:lnTo>
                      <a:lnTo>
                        <a:pt x="214735" y="18493"/>
                      </a:lnTo>
                      <a:lnTo>
                        <a:pt x="136263" y="401610"/>
                      </a:lnTo>
                      <a:lnTo>
                        <a:pt x="0" y="33396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95" name="图形 8">
                  <a:extLst>
                    <a:ext uri="{FF2B5EF4-FFF2-40B4-BE49-F238E27FC236}">
                      <a16:creationId xmlns:a16="http://schemas.microsoft.com/office/drawing/2014/main" id="{6546D8F6-E5B6-6BCA-FFB4-CC681AE7FB63}"/>
                    </a:ext>
                  </a:extLst>
                </p:cNvPr>
                <p:cNvGrpSpPr/>
                <p:nvPr/>
              </p:nvGrpSpPr>
              <p:grpSpPr>
                <a:xfrm>
                  <a:off x="6663551" y="5949970"/>
                  <a:ext cx="412141" cy="247384"/>
                  <a:chOff x="6663551" y="5949970"/>
                  <a:chExt cx="412141" cy="247384"/>
                </a:xfrm>
              </p:grpSpPr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7546F1F8-7D38-2FEF-C805-E2DFD29EDBE6}"/>
                      </a:ext>
                    </a:extLst>
                  </p:cNvPr>
                  <p:cNvSpPr/>
                  <p:nvPr/>
                </p:nvSpPr>
                <p:spPr>
                  <a:xfrm>
                    <a:off x="6663551" y="5949970"/>
                    <a:ext cx="412141" cy="247384"/>
                  </a:xfrm>
                  <a:custGeom>
                    <a:avLst/>
                    <a:gdLst>
                      <a:gd name="connsiteX0" fmla="*/ 2015 w 412141"/>
                      <a:gd name="connsiteY0" fmla="*/ 207357 h 247384"/>
                      <a:gd name="connsiteX1" fmla="*/ 114067 w 412141"/>
                      <a:gd name="connsiteY1" fmla="*/ 221470 h 247384"/>
                      <a:gd name="connsiteX2" fmla="*/ 142293 w 412141"/>
                      <a:gd name="connsiteY2" fmla="*/ 216238 h 247384"/>
                      <a:gd name="connsiteX3" fmla="*/ 187430 w 412141"/>
                      <a:gd name="connsiteY3" fmla="*/ 227553 h 247384"/>
                      <a:gd name="connsiteX4" fmla="*/ 412141 w 412141"/>
                      <a:gd name="connsiteY4" fmla="*/ 247384 h 247384"/>
                      <a:gd name="connsiteX5" fmla="*/ 407396 w 412141"/>
                      <a:gd name="connsiteY5" fmla="*/ 222687 h 247384"/>
                      <a:gd name="connsiteX6" fmla="*/ 398393 w 412141"/>
                      <a:gd name="connsiteY6" fmla="*/ 199571 h 247384"/>
                      <a:gd name="connsiteX7" fmla="*/ 350458 w 412141"/>
                      <a:gd name="connsiteY7" fmla="*/ 163437 h 247384"/>
                      <a:gd name="connsiteX8" fmla="*/ 222834 w 412141"/>
                      <a:gd name="connsiteY8" fmla="*/ 87397 h 247384"/>
                      <a:gd name="connsiteX9" fmla="*/ 188281 w 412141"/>
                      <a:gd name="connsiteY9" fmla="*/ 35569 h 247384"/>
                      <a:gd name="connsiteX10" fmla="*/ 158352 w 412141"/>
                      <a:gd name="connsiteY10" fmla="*/ 1017 h 247384"/>
                      <a:gd name="connsiteX11" fmla="*/ 120393 w 412141"/>
                      <a:gd name="connsiteY11" fmla="*/ 27296 h 247384"/>
                      <a:gd name="connsiteX12" fmla="*/ 115040 w 412141"/>
                      <a:gd name="connsiteY12" fmla="*/ 49803 h 247384"/>
                      <a:gd name="connsiteX13" fmla="*/ 67227 w 412141"/>
                      <a:gd name="connsiteY13" fmla="*/ 38732 h 247384"/>
                      <a:gd name="connsiteX14" fmla="*/ 20508 w 412141"/>
                      <a:gd name="connsiteY14" fmla="*/ 34230 h 247384"/>
                      <a:gd name="connsiteX15" fmla="*/ 69 w 412141"/>
                      <a:gd name="connsiteY15" fmla="*/ 144214 h 247384"/>
                      <a:gd name="connsiteX16" fmla="*/ 1042 w 412141"/>
                      <a:gd name="connsiteY16" fmla="*/ 173900 h 247384"/>
                      <a:gd name="connsiteX17" fmla="*/ 1042 w 412141"/>
                      <a:gd name="connsiteY17" fmla="*/ 173900 h 247384"/>
                      <a:gd name="connsiteX18" fmla="*/ 2137 w 412141"/>
                      <a:gd name="connsiteY18" fmla="*/ 207235 h 247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12141" h="247384">
                        <a:moveTo>
                          <a:pt x="2015" y="207357"/>
                        </a:moveTo>
                        <a:lnTo>
                          <a:pt x="114067" y="221470"/>
                        </a:lnTo>
                        <a:cubicBezTo>
                          <a:pt x="114067" y="221470"/>
                          <a:pt x="132195" y="214170"/>
                          <a:pt x="142293" y="216238"/>
                        </a:cubicBezTo>
                        <a:cubicBezTo>
                          <a:pt x="152391" y="218307"/>
                          <a:pt x="187430" y="227553"/>
                          <a:pt x="187430" y="227553"/>
                        </a:cubicBezTo>
                        <a:lnTo>
                          <a:pt x="412141" y="247384"/>
                        </a:lnTo>
                        <a:cubicBezTo>
                          <a:pt x="411046" y="238259"/>
                          <a:pt x="409465" y="229986"/>
                          <a:pt x="407396" y="222687"/>
                        </a:cubicBezTo>
                        <a:cubicBezTo>
                          <a:pt x="404963" y="213805"/>
                          <a:pt x="401922" y="206140"/>
                          <a:pt x="398393" y="199571"/>
                        </a:cubicBezTo>
                        <a:cubicBezTo>
                          <a:pt x="385984" y="176698"/>
                          <a:pt x="371384" y="166478"/>
                          <a:pt x="350458" y="163437"/>
                        </a:cubicBezTo>
                        <a:cubicBezTo>
                          <a:pt x="318583" y="158935"/>
                          <a:pt x="222834" y="87397"/>
                          <a:pt x="222834" y="87397"/>
                        </a:cubicBezTo>
                        <a:cubicBezTo>
                          <a:pt x="222834" y="87397"/>
                          <a:pt x="187186" y="72311"/>
                          <a:pt x="188281" y="35569"/>
                        </a:cubicBezTo>
                        <a:cubicBezTo>
                          <a:pt x="188646" y="21821"/>
                          <a:pt x="168450" y="3328"/>
                          <a:pt x="158352" y="1017"/>
                        </a:cubicBezTo>
                        <a:cubicBezTo>
                          <a:pt x="137670" y="-3607"/>
                          <a:pt x="125017" y="7952"/>
                          <a:pt x="120393" y="27296"/>
                        </a:cubicBezTo>
                        <a:lnTo>
                          <a:pt x="115040" y="49803"/>
                        </a:lnTo>
                        <a:lnTo>
                          <a:pt x="67227" y="38732"/>
                        </a:lnTo>
                        <a:cubicBezTo>
                          <a:pt x="67227" y="38732"/>
                          <a:pt x="19900" y="11479"/>
                          <a:pt x="20508" y="34230"/>
                        </a:cubicBezTo>
                        <a:cubicBezTo>
                          <a:pt x="20873" y="47248"/>
                          <a:pt x="-1391" y="98347"/>
                          <a:pt x="69" y="144214"/>
                        </a:cubicBezTo>
                        <a:cubicBezTo>
                          <a:pt x="434" y="154920"/>
                          <a:pt x="677" y="165018"/>
                          <a:pt x="1042" y="173900"/>
                        </a:cubicBezTo>
                        <a:lnTo>
                          <a:pt x="1042" y="173900"/>
                        </a:lnTo>
                        <a:cubicBezTo>
                          <a:pt x="1650" y="193609"/>
                          <a:pt x="2137" y="207235"/>
                          <a:pt x="2137" y="20723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810BA902-E3E2-E958-957D-897A20F1EBC4}"/>
                      </a:ext>
                    </a:extLst>
                  </p:cNvPr>
                  <p:cNvSpPr/>
                  <p:nvPr/>
                </p:nvSpPr>
                <p:spPr>
                  <a:xfrm>
                    <a:off x="6664471" y="6123991"/>
                    <a:ext cx="411220" cy="73362"/>
                  </a:xfrm>
                  <a:custGeom>
                    <a:avLst/>
                    <a:gdLst>
                      <a:gd name="connsiteX0" fmla="*/ 411221 w 411220"/>
                      <a:gd name="connsiteY0" fmla="*/ 73363 h 73362"/>
                      <a:gd name="connsiteX1" fmla="*/ 186509 w 411220"/>
                      <a:gd name="connsiteY1" fmla="*/ 53532 h 73362"/>
                      <a:gd name="connsiteX2" fmla="*/ 141372 w 411220"/>
                      <a:gd name="connsiteY2" fmla="*/ 42217 h 73362"/>
                      <a:gd name="connsiteX3" fmla="*/ 113147 w 411220"/>
                      <a:gd name="connsiteY3" fmla="*/ 47448 h 73362"/>
                      <a:gd name="connsiteX4" fmla="*/ 1095 w 411220"/>
                      <a:gd name="connsiteY4" fmla="*/ 33336 h 73362"/>
                      <a:gd name="connsiteX5" fmla="*/ 0 w 411220"/>
                      <a:gd name="connsiteY5" fmla="*/ 0 h 73362"/>
                      <a:gd name="connsiteX6" fmla="*/ 406476 w 411220"/>
                      <a:gd name="connsiteY6" fmla="*/ 48543 h 73362"/>
                      <a:gd name="connsiteX7" fmla="*/ 411221 w 411220"/>
                      <a:gd name="connsiteY7" fmla="*/ 73241 h 7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1220" h="73362">
                        <a:moveTo>
                          <a:pt x="411221" y="73363"/>
                        </a:moveTo>
                        <a:lnTo>
                          <a:pt x="186509" y="53532"/>
                        </a:lnTo>
                        <a:cubicBezTo>
                          <a:pt x="186509" y="53532"/>
                          <a:pt x="151470" y="44285"/>
                          <a:pt x="141372" y="42217"/>
                        </a:cubicBezTo>
                        <a:cubicBezTo>
                          <a:pt x="131274" y="40149"/>
                          <a:pt x="113147" y="47448"/>
                          <a:pt x="113147" y="47448"/>
                        </a:cubicBezTo>
                        <a:lnTo>
                          <a:pt x="1095" y="33336"/>
                        </a:lnTo>
                        <a:cubicBezTo>
                          <a:pt x="1095" y="33336"/>
                          <a:pt x="608" y="19831"/>
                          <a:pt x="0" y="0"/>
                        </a:cubicBezTo>
                        <a:lnTo>
                          <a:pt x="406476" y="48543"/>
                        </a:lnTo>
                        <a:cubicBezTo>
                          <a:pt x="408423" y="55843"/>
                          <a:pt x="410126" y="64116"/>
                          <a:pt x="411221" y="7324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7A7F7C41-CBC0-62DD-1ADF-FE125613A878}"/>
                      </a:ext>
                    </a:extLst>
                  </p:cNvPr>
                  <p:cNvSpPr/>
                  <p:nvPr/>
                </p:nvSpPr>
                <p:spPr>
                  <a:xfrm>
                    <a:off x="6915619" y="6063959"/>
                    <a:ext cx="19956" cy="18862"/>
                  </a:xfrm>
                  <a:custGeom>
                    <a:avLst/>
                    <a:gdLst>
                      <a:gd name="connsiteX0" fmla="*/ 19187 w 19956"/>
                      <a:gd name="connsiteY0" fmla="*/ 1026 h 18862"/>
                      <a:gd name="connsiteX1" fmla="*/ 15294 w 19956"/>
                      <a:gd name="connsiteY1" fmla="*/ 417 h 18862"/>
                      <a:gd name="connsiteX2" fmla="*/ 451 w 19956"/>
                      <a:gd name="connsiteY2" fmla="*/ 14044 h 18862"/>
                      <a:gd name="connsiteX3" fmla="*/ 5318 w 19956"/>
                      <a:gd name="connsiteY3" fmla="*/ 17572 h 18862"/>
                      <a:gd name="connsiteX4" fmla="*/ 18336 w 19956"/>
                      <a:gd name="connsiteY4" fmla="*/ 5527 h 18862"/>
                      <a:gd name="connsiteX5" fmla="*/ 19187 w 19956"/>
                      <a:gd name="connsiteY5" fmla="*/ 1026 h 18862"/>
                      <a:gd name="connsiteX6" fmla="*/ 19187 w 19956"/>
                      <a:gd name="connsiteY6" fmla="*/ 1026 h 1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956" h="18862">
                        <a:moveTo>
                          <a:pt x="19187" y="1026"/>
                        </a:moveTo>
                        <a:cubicBezTo>
                          <a:pt x="18214" y="-69"/>
                          <a:pt x="16632" y="-313"/>
                          <a:pt x="15294" y="417"/>
                        </a:cubicBezTo>
                        <a:cubicBezTo>
                          <a:pt x="9332" y="3459"/>
                          <a:pt x="4101" y="8082"/>
                          <a:pt x="451" y="14044"/>
                        </a:cubicBezTo>
                        <a:cubicBezTo>
                          <a:pt x="-1496" y="17207"/>
                          <a:pt x="3371" y="20857"/>
                          <a:pt x="5318" y="17572"/>
                        </a:cubicBezTo>
                        <a:cubicBezTo>
                          <a:pt x="8602" y="12218"/>
                          <a:pt x="13226" y="8204"/>
                          <a:pt x="18336" y="5527"/>
                        </a:cubicBezTo>
                        <a:cubicBezTo>
                          <a:pt x="20039" y="4675"/>
                          <a:pt x="20525" y="2486"/>
                          <a:pt x="19187" y="1026"/>
                        </a:cubicBezTo>
                        <a:lnTo>
                          <a:pt x="19187" y="10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CE0BA0C6-F485-B594-A2DE-D8245DE86E63}"/>
                      </a:ext>
                    </a:extLst>
                  </p:cNvPr>
                  <p:cNvSpPr/>
                  <p:nvPr/>
                </p:nvSpPr>
                <p:spPr>
                  <a:xfrm>
                    <a:off x="6898222" y="6052280"/>
                    <a:ext cx="19956" cy="18862"/>
                  </a:xfrm>
                  <a:custGeom>
                    <a:avLst/>
                    <a:gdLst>
                      <a:gd name="connsiteX0" fmla="*/ 19187 w 19956"/>
                      <a:gd name="connsiteY0" fmla="*/ 1026 h 18862"/>
                      <a:gd name="connsiteX1" fmla="*/ 15294 w 19956"/>
                      <a:gd name="connsiteY1" fmla="*/ 417 h 18862"/>
                      <a:gd name="connsiteX2" fmla="*/ 451 w 19956"/>
                      <a:gd name="connsiteY2" fmla="*/ 14043 h 18862"/>
                      <a:gd name="connsiteX3" fmla="*/ 5318 w 19956"/>
                      <a:gd name="connsiteY3" fmla="*/ 17572 h 18862"/>
                      <a:gd name="connsiteX4" fmla="*/ 18336 w 19956"/>
                      <a:gd name="connsiteY4" fmla="*/ 5527 h 18862"/>
                      <a:gd name="connsiteX5" fmla="*/ 19187 w 19956"/>
                      <a:gd name="connsiteY5" fmla="*/ 1026 h 18862"/>
                      <a:gd name="connsiteX6" fmla="*/ 19187 w 19956"/>
                      <a:gd name="connsiteY6" fmla="*/ 1026 h 1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956" h="18862">
                        <a:moveTo>
                          <a:pt x="19187" y="1026"/>
                        </a:moveTo>
                        <a:cubicBezTo>
                          <a:pt x="18214" y="-69"/>
                          <a:pt x="16632" y="-313"/>
                          <a:pt x="15294" y="417"/>
                        </a:cubicBezTo>
                        <a:cubicBezTo>
                          <a:pt x="9332" y="3459"/>
                          <a:pt x="4101" y="8082"/>
                          <a:pt x="451" y="14043"/>
                        </a:cubicBezTo>
                        <a:cubicBezTo>
                          <a:pt x="-1496" y="17207"/>
                          <a:pt x="3371" y="20856"/>
                          <a:pt x="5318" y="17572"/>
                        </a:cubicBezTo>
                        <a:cubicBezTo>
                          <a:pt x="8602" y="12218"/>
                          <a:pt x="13226" y="8204"/>
                          <a:pt x="18336" y="5527"/>
                        </a:cubicBezTo>
                        <a:cubicBezTo>
                          <a:pt x="20039" y="4675"/>
                          <a:pt x="20525" y="2486"/>
                          <a:pt x="19187" y="1026"/>
                        </a:cubicBezTo>
                        <a:lnTo>
                          <a:pt x="19187" y="10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4FC93770-80D2-1EC3-E9E7-C79EBD3048DC}"/>
                      </a:ext>
                    </a:extLst>
                  </p:cNvPr>
                  <p:cNvSpPr/>
                  <p:nvPr/>
                </p:nvSpPr>
                <p:spPr>
                  <a:xfrm>
                    <a:off x="6880216" y="6041330"/>
                    <a:ext cx="19956" cy="18862"/>
                  </a:xfrm>
                  <a:custGeom>
                    <a:avLst/>
                    <a:gdLst>
                      <a:gd name="connsiteX0" fmla="*/ 19187 w 19956"/>
                      <a:gd name="connsiteY0" fmla="*/ 1025 h 18862"/>
                      <a:gd name="connsiteX1" fmla="*/ 15294 w 19956"/>
                      <a:gd name="connsiteY1" fmla="*/ 417 h 18862"/>
                      <a:gd name="connsiteX2" fmla="*/ 451 w 19956"/>
                      <a:gd name="connsiteY2" fmla="*/ 14043 h 18862"/>
                      <a:gd name="connsiteX3" fmla="*/ 5318 w 19956"/>
                      <a:gd name="connsiteY3" fmla="*/ 17572 h 18862"/>
                      <a:gd name="connsiteX4" fmla="*/ 18335 w 19956"/>
                      <a:gd name="connsiteY4" fmla="*/ 5527 h 18862"/>
                      <a:gd name="connsiteX5" fmla="*/ 19187 w 19956"/>
                      <a:gd name="connsiteY5" fmla="*/ 1025 h 18862"/>
                      <a:gd name="connsiteX6" fmla="*/ 19187 w 19956"/>
                      <a:gd name="connsiteY6" fmla="*/ 1025 h 1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956" h="18862">
                        <a:moveTo>
                          <a:pt x="19187" y="1025"/>
                        </a:moveTo>
                        <a:cubicBezTo>
                          <a:pt x="18214" y="-69"/>
                          <a:pt x="16632" y="-313"/>
                          <a:pt x="15294" y="417"/>
                        </a:cubicBezTo>
                        <a:cubicBezTo>
                          <a:pt x="9332" y="3459"/>
                          <a:pt x="4101" y="8082"/>
                          <a:pt x="451" y="14043"/>
                        </a:cubicBezTo>
                        <a:cubicBezTo>
                          <a:pt x="-1496" y="17207"/>
                          <a:pt x="3371" y="20857"/>
                          <a:pt x="5318" y="17572"/>
                        </a:cubicBezTo>
                        <a:cubicBezTo>
                          <a:pt x="8602" y="12219"/>
                          <a:pt x="13226" y="8204"/>
                          <a:pt x="18335" y="5527"/>
                        </a:cubicBezTo>
                        <a:cubicBezTo>
                          <a:pt x="20039" y="4676"/>
                          <a:pt x="20525" y="2486"/>
                          <a:pt x="19187" y="1025"/>
                        </a:cubicBezTo>
                        <a:lnTo>
                          <a:pt x="19187" y="10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64DB506E-A28A-F420-8661-9E72168C19C4}"/>
                    </a:ext>
                  </a:extLst>
                </p:cNvPr>
                <p:cNvSpPr/>
                <p:nvPr/>
              </p:nvSpPr>
              <p:spPr>
                <a:xfrm>
                  <a:off x="6692697" y="5723720"/>
                  <a:ext cx="204272" cy="52071"/>
                </a:xfrm>
                <a:custGeom>
                  <a:avLst/>
                  <a:gdLst>
                    <a:gd name="connsiteX0" fmla="*/ 0 w 204272"/>
                    <a:gd name="connsiteY0" fmla="*/ 0 h 52071"/>
                    <a:gd name="connsiteX1" fmla="*/ 204272 w 204272"/>
                    <a:gd name="connsiteY1" fmla="*/ 12166 h 52071"/>
                    <a:gd name="connsiteX2" fmla="*/ 196242 w 204272"/>
                    <a:gd name="connsiteY2" fmla="*/ 52072 h 52071"/>
                    <a:gd name="connsiteX3" fmla="*/ 973 w 204272"/>
                    <a:gd name="connsiteY3" fmla="*/ 43312 h 52071"/>
                    <a:gd name="connsiteX4" fmla="*/ 0 w 204272"/>
                    <a:gd name="connsiteY4" fmla="*/ 0 h 5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272" h="52071">
                      <a:moveTo>
                        <a:pt x="0" y="0"/>
                      </a:moveTo>
                      <a:lnTo>
                        <a:pt x="204272" y="12166"/>
                      </a:lnTo>
                      <a:lnTo>
                        <a:pt x="196242" y="52072"/>
                      </a:lnTo>
                      <a:lnTo>
                        <a:pt x="973" y="433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68DC005-10D3-B2BE-CDEA-6802FDB9A5E4}"/>
                    </a:ext>
                  </a:extLst>
                </p:cNvPr>
                <p:cNvSpPr/>
                <p:nvPr/>
              </p:nvSpPr>
              <p:spPr>
                <a:xfrm>
                  <a:off x="6692454" y="5781145"/>
                  <a:ext cx="193809" cy="22021"/>
                </a:xfrm>
                <a:custGeom>
                  <a:avLst/>
                  <a:gdLst>
                    <a:gd name="connsiteX0" fmla="*/ 0 w 193809"/>
                    <a:gd name="connsiteY0" fmla="*/ 0 h 22021"/>
                    <a:gd name="connsiteX1" fmla="*/ 193809 w 193809"/>
                    <a:gd name="connsiteY1" fmla="*/ 7543 h 22021"/>
                    <a:gd name="connsiteX2" fmla="*/ 190889 w 193809"/>
                    <a:gd name="connsiteY2" fmla="*/ 22021 h 22021"/>
                    <a:gd name="connsiteX3" fmla="*/ 122 w 193809"/>
                    <a:gd name="connsiteY3" fmla="*/ 18858 h 22021"/>
                    <a:gd name="connsiteX4" fmla="*/ 0 w 193809"/>
                    <a:gd name="connsiteY4" fmla="*/ 0 h 22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809" h="22021">
                      <a:moveTo>
                        <a:pt x="0" y="0"/>
                      </a:moveTo>
                      <a:lnTo>
                        <a:pt x="193809" y="7543"/>
                      </a:lnTo>
                      <a:lnTo>
                        <a:pt x="190889" y="22021"/>
                      </a:lnTo>
                      <a:lnTo>
                        <a:pt x="122" y="18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3" name="图形 8">
                <a:extLst>
                  <a:ext uri="{FF2B5EF4-FFF2-40B4-BE49-F238E27FC236}">
                    <a16:creationId xmlns:a16="http://schemas.microsoft.com/office/drawing/2014/main" id="{F0C882E9-32D8-FA78-A278-3131DB93D4D5}"/>
                  </a:ext>
                </a:extLst>
              </p:cNvPr>
              <p:cNvGrpSpPr/>
              <p:nvPr/>
            </p:nvGrpSpPr>
            <p:grpSpPr>
              <a:xfrm>
                <a:off x="6566215" y="3870915"/>
                <a:ext cx="1414163" cy="2059632"/>
                <a:chOff x="6566215" y="3870915"/>
                <a:chExt cx="1414163" cy="2059632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85C39373-0263-6A45-209D-0A93B2487C3D}"/>
                    </a:ext>
                  </a:extLst>
                </p:cNvPr>
                <p:cNvSpPr/>
                <p:nvPr/>
              </p:nvSpPr>
              <p:spPr>
                <a:xfrm>
                  <a:off x="6566215" y="3870915"/>
                  <a:ext cx="1414163" cy="2059632"/>
                </a:xfrm>
                <a:custGeom>
                  <a:avLst/>
                  <a:gdLst>
                    <a:gd name="connsiteX0" fmla="*/ 82441 w 1414163"/>
                    <a:gd name="connsiteY0" fmla="*/ 2059389 h 2059632"/>
                    <a:gd name="connsiteX1" fmla="*/ 312992 w 1414163"/>
                    <a:gd name="connsiteY1" fmla="*/ 2046128 h 2059632"/>
                    <a:gd name="connsiteX2" fmla="*/ 483199 w 1414163"/>
                    <a:gd name="connsiteY2" fmla="*/ 1146674 h 2059632"/>
                    <a:gd name="connsiteX3" fmla="*/ 475047 w 1414163"/>
                    <a:gd name="connsiteY3" fmla="*/ 512931 h 2059632"/>
                    <a:gd name="connsiteX4" fmla="*/ 475047 w 1414163"/>
                    <a:gd name="connsiteY4" fmla="*/ 512931 h 2059632"/>
                    <a:gd name="connsiteX5" fmla="*/ 475047 w 1414163"/>
                    <a:gd name="connsiteY5" fmla="*/ 513783 h 2059632"/>
                    <a:gd name="connsiteX6" fmla="*/ 640509 w 1414163"/>
                    <a:gd name="connsiteY6" fmla="*/ 729248 h 2059632"/>
                    <a:gd name="connsiteX7" fmla="*/ 908654 w 1414163"/>
                    <a:gd name="connsiteY7" fmla="*/ 1037298 h 2059632"/>
                    <a:gd name="connsiteX8" fmla="*/ 1196874 w 1414163"/>
                    <a:gd name="connsiteY8" fmla="*/ 1996855 h 2059632"/>
                    <a:gd name="connsiteX9" fmla="*/ 1414164 w 1414163"/>
                    <a:gd name="connsiteY9" fmla="*/ 1961207 h 2059632"/>
                    <a:gd name="connsiteX10" fmla="*/ 1240794 w 1414163"/>
                    <a:gd name="connsiteY10" fmla="*/ 962841 h 2059632"/>
                    <a:gd name="connsiteX11" fmla="*/ 655717 w 1414163"/>
                    <a:gd name="connsiteY11" fmla="*/ 154269 h 2059632"/>
                    <a:gd name="connsiteX12" fmla="*/ 565929 w 1414163"/>
                    <a:gd name="connsiteY12" fmla="*/ 0 h 2059632"/>
                    <a:gd name="connsiteX13" fmla="*/ 1778 w 1414163"/>
                    <a:gd name="connsiteY13" fmla="*/ 102927 h 2059632"/>
                    <a:gd name="connsiteX14" fmla="*/ 2386 w 1414163"/>
                    <a:gd name="connsiteY14" fmla="*/ 263522 h 2059632"/>
                    <a:gd name="connsiteX15" fmla="*/ 165293 w 1414163"/>
                    <a:gd name="connsiteY15" fmla="*/ 1111635 h 2059632"/>
                    <a:gd name="connsiteX16" fmla="*/ 82562 w 1414163"/>
                    <a:gd name="connsiteY16" fmla="*/ 2059633 h 2059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14163" h="2059632">
                      <a:moveTo>
                        <a:pt x="82441" y="2059389"/>
                      </a:moveTo>
                      <a:lnTo>
                        <a:pt x="312992" y="2046128"/>
                      </a:lnTo>
                      <a:cubicBezTo>
                        <a:pt x="312992" y="2046128"/>
                        <a:pt x="472857" y="1328073"/>
                        <a:pt x="483199" y="1146674"/>
                      </a:cubicBezTo>
                      <a:cubicBezTo>
                        <a:pt x="493540" y="965274"/>
                        <a:pt x="475047" y="512931"/>
                        <a:pt x="475047" y="512931"/>
                      </a:cubicBezTo>
                      <a:lnTo>
                        <a:pt x="475047" y="512931"/>
                      </a:lnTo>
                      <a:lnTo>
                        <a:pt x="475047" y="513783"/>
                      </a:lnTo>
                      <a:cubicBezTo>
                        <a:pt x="483929" y="523029"/>
                        <a:pt x="552060" y="630093"/>
                        <a:pt x="640509" y="729248"/>
                      </a:cubicBezTo>
                      <a:cubicBezTo>
                        <a:pt x="756210" y="859062"/>
                        <a:pt x="879698" y="999340"/>
                        <a:pt x="908654" y="1037298"/>
                      </a:cubicBezTo>
                      <a:cubicBezTo>
                        <a:pt x="993575" y="1148863"/>
                        <a:pt x="1196874" y="1996855"/>
                        <a:pt x="1196874" y="1996855"/>
                      </a:cubicBezTo>
                      <a:lnTo>
                        <a:pt x="1414164" y="1961207"/>
                      </a:lnTo>
                      <a:cubicBezTo>
                        <a:pt x="1414164" y="1961207"/>
                        <a:pt x="1279361" y="1073189"/>
                        <a:pt x="1240794" y="962841"/>
                      </a:cubicBezTo>
                      <a:cubicBezTo>
                        <a:pt x="1150885" y="705280"/>
                        <a:pt x="675669" y="183103"/>
                        <a:pt x="655717" y="154269"/>
                      </a:cubicBezTo>
                      <a:cubicBezTo>
                        <a:pt x="630167" y="117526"/>
                        <a:pt x="565929" y="0"/>
                        <a:pt x="565929" y="0"/>
                      </a:cubicBezTo>
                      <a:lnTo>
                        <a:pt x="1778" y="102927"/>
                      </a:lnTo>
                      <a:cubicBezTo>
                        <a:pt x="1778" y="102927"/>
                        <a:pt x="-2602" y="188821"/>
                        <a:pt x="2386" y="263522"/>
                      </a:cubicBezTo>
                      <a:cubicBezTo>
                        <a:pt x="21244" y="543590"/>
                        <a:pt x="149720" y="1010290"/>
                        <a:pt x="165293" y="1111635"/>
                      </a:cubicBezTo>
                      <a:cubicBezTo>
                        <a:pt x="108112" y="1344376"/>
                        <a:pt x="82562" y="2059633"/>
                        <a:pt x="82562" y="205963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2E9F6B0-08EF-211E-52C0-067DB8B4D377}"/>
                    </a:ext>
                  </a:extLst>
                </p:cNvPr>
                <p:cNvSpPr/>
                <p:nvPr/>
              </p:nvSpPr>
              <p:spPr>
                <a:xfrm>
                  <a:off x="7041262" y="4332260"/>
                  <a:ext cx="161800" cy="260359"/>
                </a:xfrm>
                <a:custGeom>
                  <a:avLst/>
                  <a:gdLst>
                    <a:gd name="connsiteX0" fmla="*/ 36864 w 161800"/>
                    <a:gd name="connsiteY0" fmla="*/ 0 h 260359"/>
                    <a:gd name="connsiteX1" fmla="*/ 0 w 161800"/>
                    <a:gd name="connsiteY1" fmla="*/ 52315 h 260359"/>
                    <a:gd name="connsiteX2" fmla="*/ 160473 w 161800"/>
                    <a:gd name="connsiteY2" fmla="*/ 260359 h 260359"/>
                    <a:gd name="connsiteX3" fmla="*/ 36864 w 161800"/>
                    <a:gd name="connsiteY3" fmla="*/ 0 h 260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800" h="260359">
                      <a:moveTo>
                        <a:pt x="36864" y="0"/>
                      </a:moveTo>
                      <a:lnTo>
                        <a:pt x="0" y="52315"/>
                      </a:lnTo>
                      <a:cubicBezTo>
                        <a:pt x="7300" y="65212"/>
                        <a:pt x="128841" y="234810"/>
                        <a:pt x="160473" y="260359"/>
                      </a:cubicBezTo>
                      <a:cubicBezTo>
                        <a:pt x="168625" y="144536"/>
                        <a:pt x="140642" y="52072"/>
                        <a:pt x="368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6" name="图形 8">
                <a:extLst>
                  <a:ext uri="{FF2B5EF4-FFF2-40B4-BE49-F238E27FC236}">
                    <a16:creationId xmlns:a16="http://schemas.microsoft.com/office/drawing/2014/main" id="{78BDBD1D-58AD-06A2-0B60-958921A90113}"/>
                  </a:ext>
                </a:extLst>
              </p:cNvPr>
              <p:cNvGrpSpPr/>
              <p:nvPr/>
            </p:nvGrpSpPr>
            <p:grpSpPr>
              <a:xfrm>
                <a:off x="6831383" y="2890797"/>
                <a:ext cx="454299" cy="383501"/>
                <a:chOff x="6831383" y="2890797"/>
                <a:chExt cx="454299" cy="383501"/>
              </a:xfrm>
            </p:grpSpPr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95DF945C-0641-AF1B-DA33-AE1054B39BEE}"/>
                    </a:ext>
                  </a:extLst>
                </p:cNvPr>
                <p:cNvSpPr/>
                <p:nvPr/>
              </p:nvSpPr>
              <p:spPr>
                <a:xfrm>
                  <a:off x="6831383" y="2890797"/>
                  <a:ext cx="454299" cy="383501"/>
                </a:xfrm>
                <a:custGeom>
                  <a:avLst/>
                  <a:gdLst>
                    <a:gd name="connsiteX0" fmla="*/ 22639 w 454299"/>
                    <a:gd name="connsiteY0" fmla="*/ 320582 h 383501"/>
                    <a:gd name="connsiteX1" fmla="*/ 192116 w 454299"/>
                    <a:gd name="connsiteY1" fmla="*/ 364502 h 383501"/>
                    <a:gd name="connsiteX2" fmla="*/ 454300 w 454299"/>
                    <a:gd name="connsiteY2" fmla="*/ 145996 h 383501"/>
                    <a:gd name="connsiteX3" fmla="*/ 255746 w 454299"/>
                    <a:gd name="connsiteY3" fmla="*/ 0 h 383501"/>
                    <a:gd name="connsiteX4" fmla="*/ 70210 w 454299"/>
                    <a:gd name="connsiteY4" fmla="*/ 168625 h 383501"/>
                    <a:gd name="connsiteX5" fmla="*/ 22761 w 454299"/>
                    <a:gd name="connsiteY5" fmla="*/ 320704 h 383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4299" h="383501">
                      <a:moveTo>
                        <a:pt x="22639" y="320582"/>
                      </a:moveTo>
                      <a:cubicBezTo>
                        <a:pt x="52203" y="363651"/>
                        <a:pt x="98557" y="410613"/>
                        <a:pt x="192116" y="364502"/>
                      </a:cubicBezTo>
                      <a:cubicBezTo>
                        <a:pt x="255016" y="333478"/>
                        <a:pt x="339206" y="242961"/>
                        <a:pt x="454300" y="145996"/>
                      </a:cubicBezTo>
                      <a:lnTo>
                        <a:pt x="255746" y="0"/>
                      </a:lnTo>
                      <a:cubicBezTo>
                        <a:pt x="186033" y="58398"/>
                        <a:pt x="163647" y="87111"/>
                        <a:pt x="70210" y="168625"/>
                      </a:cubicBezTo>
                      <a:cubicBezTo>
                        <a:pt x="-52305" y="295398"/>
                        <a:pt x="22761" y="320704"/>
                        <a:pt x="22761" y="32070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778968AA-5907-EDE1-FCB0-9624C6985E66}"/>
                    </a:ext>
                  </a:extLst>
                </p:cNvPr>
                <p:cNvSpPr/>
                <p:nvPr/>
              </p:nvSpPr>
              <p:spPr>
                <a:xfrm>
                  <a:off x="6831383" y="2890797"/>
                  <a:ext cx="454299" cy="383501"/>
                </a:xfrm>
                <a:custGeom>
                  <a:avLst/>
                  <a:gdLst>
                    <a:gd name="connsiteX0" fmla="*/ 22639 w 454299"/>
                    <a:gd name="connsiteY0" fmla="*/ 320582 h 383501"/>
                    <a:gd name="connsiteX1" fmla="*/ 192116 w 454299"/>
                    <a:gd name="connsiteY1" fmla="*/ 364502 h 383501"/>
                    <a:gd name="connsiteX2" fmla="*/ 454300 w 454299"/>
                    <a:gd name="connsiteY2" fmla="*/ 145996 h 383501"/>
                    <a:gd name="connsiteX3" fmla="*/ 255746 w 454299"/>
                    <a:gd name="connsiteY3" fmla="*/ 0 h 383501"/>
                    <a:gd name="connsiteX4" fmla="*/ 70210 w 454299"/>
                    <a:gd name="connsiteY4" fmla="*/ 168625 h 383501"/>
                    <a:gd name="connsiteX5" fmla="*/ 22761 w 454299"/>
                    <a:gd name="connsiteY5" fmla="*/ 320704 h 383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4299" h="383501">
                      <a:moveTo>
                        <a:pt x="22639" y="320582"/>
                      </a:moveTo>
                      <a:cubicBezTo>
                        <a:pt x="52203" y="363651"/>
                        <a:pt x="98557" y="410613"/>
                        <a:pt x="192116" y="364502"/>
                      </a:cubicBezTo>
                      <a:cubicBezTo>
                        <a:pt x="255016" y="333478"/>
                        <a:pt x="339206" y="242961"/>
                        <a:pt x="454300" y="145996"/>
                      </a:cubicBezTo>
                      <a:lnTo>
                        <a:pt x="255746" y="0"/>
                      </a:lnTo>
                      <a:cubicBezTo>
                        <a:pt x="186033" y="58398"/>
                        <a:pt x="163647" y="87111"/>
                        <a:pt x="70210" y="168625"/>
                      </a:cubicBezTo>
                      <a:cubicBezTo>
                        <a:pt x="-52305" y="295398"/>
                        <a:pt x="22761" y="320704"/>
                        <a:pt x="22761" y="320704"/>
                      </a:cubicBezTo>
                      <a:close/>
                    </a:path>
                  </a:pathLst>
                </a:custGeom>
                <a:solidFill>
                  <a:srgbClr val="263238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9" name="图形 8">
                <a:extLst>
                  <a:ext uri="{FF2B5EF4-FFF2-40B4-BE49-F238E27FC236}">
                    <a16:creationId xmlns:a16="http://schemas.microsoft.com/office/drawing/2014/main" id="{F1496B35-A2B2-0CDA-E61E-BE156F61A3DC}"/>
                  </a:ext>
                </a:extLst>
              </p:cNvPr>
              <p:cNvGrpSpPr/>
              <p:nvPr/>
            </p:nvGrpSpPr>
            <p:grpSpPr>
              <a:xfrm>
                <a:off x="6141449" y="3048210"/>
                <a:ext cx="1114304" cy="1088250"/>
                <a:chOff x="6141449" y="3048210"/>
                <a:chExt cx="1114304" cy="1088250"/>
              </a:xfrm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9C08BA8B-5F5C-34E7-5801-B91D42444CED}"/>
                    </a:ext>
                  </a:extLst>
                </p:cNvPr>
                <p:cNvSpPr/>
                <p:nvPr/>
              </p:nvSpPr>
              <p:spPr>
                <a:xfrm>
                  <a:off x="6485870" y="3048210"/>
                  <a:ext cx="769883" cy="1088250"/>
                </a:xfrm>
                <a:custGeom>
                  <a:avLst/>
                  <a:gdLst>
                    <a:gd name="connsiteX0" fmla="*/ 619751 w 769883"/>
                    <a:gd name="connsiteY0" fmla="*/ 295417 h 1088250"/>
                    <a:gd name="connsiteX1" fmla="*/ 557581 w 769883"/>
                    <a:gd name="connsiteY1" fmla="*/ 105988 h 1088250"/>
                    <a:gd name="connsiteX2" fmla="*/ 417182 w 769883"/>
                    <a:gd name="connsiteY2" fmla="*/ 20 h 1088250"/>
                    <a:gd name="connsiteX3" fmla="*/ 37351 w 769883"/>
                    <a:gd name="connsiteY3" fmla="*/ 47833 h 1088250"/>
                    <a:gd name="connsiteX4" fmla="*/ 0 w 769883"/>
                    <a:gd name="connsiteY4" fmla="*/ 345786 h 1088250"/>
                    <a:gd name="connsiteX5" fmla="*/ 92464 w 769883"/>
                    <a:gd name="connsiteY5" fmla="*/ 821123 h 1088250"/>
                    <a:gd name="connsiteX6" fmla="*/ 67888 w 769883"/>
                    <a:gd name="connsiteY6" fmla="*/ 1041212 h 1088250"/>
                    <a:gd name="connsiteX7" fmla="*/ 769883 w 769883"/>
                    <a:gd name="connsiteY7" fmla="*/ 998995 h 1088250"/>
                    <a:gd name="connsiteX8" fmla="*/ 619630 w 769883"/>
                    <a:gd name="connsiteY8" fmla="*/ 295296 h 108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9883" h="1088250">
                      <a:moveTo>
                        <a:pt x="619751" y="295417"/>
                      </a:moveTo>
                      <a:cubicBezTo>
                        <a:pt x="602475" y="236776"/>
                        <a:pt x="577899" y="164143"/>
                        <a:pt x="557581" y="105988"/>
                      </a:cubicBezTo>
                      <a:cubicBezTo>
                        <a:pt x="535804" y="43454"/>
                        <a:pt x="483489" y="-1075"/>
                        <a:pt x="417182" y="20"/>
                      </a:cubicBezTo>
                      <a:cubicBezTo>
                        <a:pt x="315594" y="1845"/>
                        <a:pt x="208652" y="1966"/>
                        <a:pt x="37351" y="47833"/>
                      </a:cubicBezTo>
                      <a:lnTo>
                        <a:pt x="0" y="345786"/>
                      </a:lnTo>
                      <a:lnTo>
                        <a:pt x="92464" y="821123"/>
                      </a:lnTo>
                      <a:cubicBezTo>
                        <a:pt x="92464" y="821123"/>
                        <a:pt x="91856" y="936460"/>
                        <a:pt x="67888" y="1041212"/>
                      </a:cubicBezTo>
                      <a:cubicBezTo>
                        <a:pt x="315715" y="1117008"/>
                        <a:pt x="620603" y="1099975"/>
                        <a:pt x="769883" y="998995"/>
                      </a:cubicBezTo>
                      <a:cubicBezTo>
                        <a:pt x="769883" y="998995"/>
                        <a:pt x="654425" y="413187"/>
                        <a:pt x="619630" y="29529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F05DEADD-7326-9E1B-A561-003F8874855D}"/>
                    </a:ext>
                  </a:extLst>
                </p:cNvPr>
                <p:cNvSpPr/>
                <p:nvPr/>
              </p:nvSpPr>
              <p:spPr>
                <a:xfrm>
                  <a:off x="6626999" y="3048229"/>
                  <a:ext cx="282580" cy="89074"/>
                </a:xfrm>
                <a:custGeom>
                  <a:avLst/>
                  <a:gdLst>
                    <a:gd name="connsiteX0" fmla="*/ 0 w 282580"/>
                    <a:gd name="connsiteY0" fmla="*/ 24454 h 89074"/>
                    <a:gd name="connsiteX1" fmla="*/ 191984 w 282580"/>
                    <a:gd name="connsiteY1" fmla="*/ 84191 h 89074"/>
                    <a:gd name="connsiteX2" fmla="*/ 279947 w 282580"/>
                    <a:gd name="connsiteY2" fmla="*/ 0 h 89074"/>
                    <a:gd name="connsiteX3" fmla="*/ 248922 w 282580"/>
                    <a:gd name="connsiteY3" fmla="*/ 365 h 89074"/>
                    <a:gd name="connsiteX4" fmla="*/ 0 w 282580"/>
                    <a:gd name="connsiteY4" fmla="*/ 24454 h 89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2580" h="89074">
                      <a:moveTo>
                        <a:pt x="0" y="24454"/>
                      </a:moveTo>
                      <a:cubicBezTo>
                        <a:pt x="0" y="24454"/>
                        <a:pt x="77621" y="110105"/>
                        <a:pt x="191984" y="84191"/>
                      </a:cubicBezTo>
                      <a:cubicBezTo>
                        <a:pt x="306347" y="58277"/>
                        <a:pt x="279947" y="0"/>
                        <a:pt x="279947" y="0"/>
                      </a:cubicBezTo>
                      <a:cubicBezTo>
                        <a:pt x="279947" y="0"/>
                        <a:pt x="267902" y="243"/>
                        <a:pt x="248922" y="365"/>
                      </a:cubicBezTo>
                      <a:cubicBezTo>
                        <a:pt x="196851" y="730"/>
                        <a:pt x="87962" y="3650"/>
                        <a:pt x="0" y="24454"/>
                      </a:cubicBezTo>
                      <a:close/>
                    </a:path>
                  </a:pathLst>
                </a:custGeom>
                <a:solidFill>
                  <a:srgbClr val="263238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12" name="图形 8">
                  <a:extLst>
                    <a:ext uri="{FF2B5EF4-FFF2-40B4-BE49-F238E27FC236}">
                      <a16:creationId xmlns:a16="http://schemas.microsoft.com/office/drawing/2014/main" id="{49CB22EB-2517-C618-E375-4AEF64194EB0}"/>
                    </a:ext>
                  </a:extLst>
                </p:cNvPr>
                <p:cNvGrpSpPr/>
                <p:nvPr/>
              </p:nvGrpSpPr>
              <p:grpSpPr>
                <a:xfrm>
                  <a:off x="6452413" y="3500694"/>
                  <a:ext cx="334329" cy="571451"/>
                  <a:chOff x="6452413" y="3500694"/>
                  <a:chExt cx="334329" cy="571451"/>
                </a:xfrm>
              </p:grpSpPr>
              <p:sp>
                <p:nvSpPr>
                  <p:cNvPr id="313" name="任意多边形: 形状 312">
                    <a:extLst>
                      <a:ext uri="{FF2B5EF4-FFF2-40B4-BE49-F238E27FC236}">
                        <a16:creationId xmlns:a16="http://schemas.microsoft.com/office/drawing/2014/main" id="{BF00BDD3-3D5E-7C39-0734-61FC2EB8DBA4}"/>
                      </a:ext>
                    </a:extLst>
                  </p:cNvPr>
                  <p:cNvSpPr/>
                  <p:nvPr/>
                </p:nvSpPr>
                <p:spPr>
                  <a:xfrm>
                    <a:off x="6588797" y="3512739"/>
                    <a:ext cx="197945" cy="386231"/>
                  </a:xfrm>
                  <a:custGeom>
                    <a:avLst/>
                    <a:gdLst>
                      <a:gd name="connsiteX0" fmla="*/ 197946 w 197945"/>
                      <a:gd name="connsiteY0" fmla="*/ 132978 h 386231"/>
                      <a:gd name="connsiteX1" fmla="*/ 68861 w 197945"/>
                      <a:gd name="connsiteY1" fmla="*/ 0 h 386231"/>
                      <a:gd name="connsiteX2" fmla="*/ 0 w 197945"/>
                      <a:gd name="connsiteY2" fmla="*/ 289558 h 386231"/>
                      <a:gd name="connsiteX3" fmla="*/ 54262 w 197945"/>
                      <a:gd name="connsiteY3" fmla="*/ 386037 h 386231"/>
                      <a:gd name="connsiteX4" fmla="*/ 197946 w 197945"/>
                      <a:gd name="connsiteY4" fmla="*/ 133099 h 386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7945" h="386231">
                        <a:moveTo>
                          <a:pt x="197946" y="132978"/>
                        </a:moveTo>
                        <a:lnTo>
                          <a:pt x="68861" y="0"/>
                        </a:lnTo>
                        <a:lnTo>
                          <a:pt x="0" y="289558"/>
                        </a:lnTo>
                        <a:cubicBezTo>
                          <a:pt x="0" y="289558"/>
                          <a:pt x="52802" y="391268"/>
                          <a:pt x="54262" y="386037"/>
                        </a:cubicBezTo>
                        <a:cubicBezTo>
                          <a:pt x="55722" y="380805"/>
                          <a:pt x="197946" y="133099"/>
                          <a:pt x="197946" y="13309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4" name="任意多边形: 形状 313">
                    <a:extLst>
                      <a:ext uri="{FF2B5EF4-FFF2-40B4-BE49-F238E27FC236}">
                        <a16:creationId xmlns:a16="http://schemas.microsoft.com/office/drawing/2014/main" id="{68C0D058-7A8E-08BC-2B3E-A4987D63AC66}"/>
                      </a:ext>
                    </a:extLst>
                  </p:cNvPr>
                  <p:cNvSpPr/>
                  <p:nvPr/>
                </p:nvSpPr>
                <p:spPr>
                  <a:xfrm>
                    <a:off x="6595489" y="3527582"/>
                    <a:ext cx="175559" cy="290166"/>
                  </a:xfrm>
                  <a:custGeom>
                    <a:avLst/>
                    <a:gdLst>
                      <a:gd name="connsiteX0" fmla="*/ 175560 w 175559"/>
                      <a:gd name="connsiteY0" fmla="*/ 121906 h 290166"/>
                      <a:gd name="connsiteX1" fmla="*/ 63751 w 175559"/>
                      <a:gd name="connsiteY1" fmla="*/ 10463 h 290166"/>
                      <a:gd name="connsiteX2" fmla="*/ 3042 w 175559"/>
                      <a:gd name="connsiteY2" fmla="*/ 0 h 290166"/>
                      <a:gd name="connsiteX3" fmla="*/ 0 w 175559"/>
                      <a:gd name="connsiteY3" fmla="*/ 246003 h 290166"/>
                      <a:gd name="connsiteX4" fmla="*/ 72024 w 175559"/>
                      <a:gd name="connsiteY4" fmla="*/ 290166 h 290166"/>
                      <a:gd name="connsiteX5" fmla="*/ 175560 w 175559"/>
                      <a:gd name="connsiteY5" fmla="*/ 121906 h 290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5559" h="290166">
                        <a:moveTo>
                          <a:pt x="175560" y="121906"/>
                        </a:moveTo>
                        <a:lnTo>
                          <a:pt x="63751" y="10463"/>
                        </a:lnTo>
                        <a:lnTo>
                          <a:pt x="3042" y="0"/>
                        </a:lnTo>
                        <a:lnTo>
                          <a:pt x="0" y="246003"/>
                        </a:lnTo>
                        <a:lnTo>
                          <a:pt x="72024" y="290166"/>
                        </a:lnTo>
                        <a:lnTo>
                          <a:pt x="175560" y="121906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EA383B1C-7602-F36A-FD40-593C7CF5E0F5}"/>
                      </a:ext>
                    </a:extLst>
                  </p:cNvPr>
                  <p:cNvSpPr/>
                  <p:nvPr/>
                </p:nvSpPr>
                <p:spPr>
                  <a:xfrm>
                    <a:off x="6595489" y="3527582"/>
                    <a:ext cx="175559" cy="290166"/>
                  </a:xfrm>
                  <a:custGeom>
                    <a:avLst/>
                    <a:gdLst>
                      <a:gd name="connsiteX0" fmla="*/ 175560 w 175559"/>
                      <a:gd name="connsiteY0" fmla="*/ 121906 h 290166"/>
                      <a:gd name="connsiteX1" fmla="*/ 63751 w 175559"/>
                      <a:gd name="connsiteY1" fmla="*/ 10463 h 290166"/>
                      <a:gd name="connsiteX2" fmla="*/ 3042 w 175559"/>
                      <a:gd name="connsiteY2" fmla="*/ 0 h 290166"/>
                      <a:gd name="connsiteX3" fmla="*/ 0 w 175559"/>
                      <a:gd name="connsiteY3" fmla="*/ 246003 h 290166"/>
                      <a:gd name="connsiteX4" fmla="*/ 72024 w 175559"/>
                      <a:gd name="connsiteY4" fmla="*/ 290166 h 290166"/>
                      <a:gd name="connsiteX5" fmla="*/ 175560 w 175559"/>
                      <a:gd name="connsiteY5" fmla="*/ 121906 h 290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5559" h="290166">
                        <a:moveTo>
                          <a:pt x="175560" y="121906"/>
                        </a:moveTo>
                        <a:lnTo>
                          <a:pt x="63751" y="10463"/>
                        </a:lnTo>
                        <a:lnTo>
                          <a:pt x="3042" y="0"/>
                        </a:lnTo>
                        <a:lnTo>
                          <a:pt x="0" y="246003"/>
                        </a:lnTo>
                        <a:lnTo>
                          <a:pt x="72024" y="290166"/>
                        </a:lnTo>
                        <a:lnTo>
                          <a:pt x="175560" y="12190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7FD3BDDF-FAA0-D879-2BDD-D8FBB1447C24}"/>
                      </a:ext>
                    </a:extLst>
                  </p:cNvPr>
                  <p:cNvSpPr/>
                  <p:nvPr/>
                </p:nvSpPr>
                <p:spPr>
                  <a:xfrm>
                    <a:off x="6510203" y="3500694"/>
                    <a:ext cx="276539" cy="546388"/>
                  </a:xfrm>
                  <a:custGeom>
                    <a:avLst/>
                    <a:gdLst>
                      <a:gd name="connsiteX0" fmla="*/ 84921 w 276539"/>
                      <a:gd name="connsiteY0" fmla="*/ 0 h 546388"/>
                      <a:gd name="connsiteX1" fmla="*/ 200987 w 276539"/>
                      <a:gd name="connsiteY1" fmla="*/ 132126 h 546388"/>
                      <a:gd name="connsiteX2" fmla="*/ 276540 w 276539"/>
                      <a:gd name="connsiteY2" fmla="*/ 144292 h 546388"/>
                      <a:gd name="connsiteX3" fmla="*/ 184563 w 276539"/>
                      <a:gd name="connsiteY3" fmla="*/ 528626 h 546388"/>
                      <a:gd name="connsiteX4" fmla="*/ 77378 w 276539"/>
                      <a:gd name="connsiteY4" fmla="*/ 546388 h 546388"/>
                      <a:gd name="connsiteX5" fmla="*/ 0 w 276539"/>
                      <a:gd name="connsiteY5" fmla="*/ 393215 h 546388"/>
                      <a:gd name="connsiteX6" fmla="*/ 84921 w 276539"/>
                      <a:gd name="connsiteY6" fmla="*/ 0 h 546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6539" h="546388">
                        <a:moveTo>
                          <a:pt x="84921" y="0"/>
                        </a:moveTo>
                        <a:lnTo>
                          <a:pt x="200987" y="132126"/>
                        </a:lnTo>
                        <a:lnTo>
                          <a:pt x="276540" y="144292"/>
                        </a:lnTo>
                        <a:lnTo>
                          <a:pt x="184563" y="528626"/>
                        </a:lnTo>
                        <a:lnTo>
                          <a:pt x="77378" y="546388"/>
                        </a:lnTo>
                        <a:lnTo>
                          <a:pt x="0" y="393215"/>
                        </a:lnTo>
                        <a:lnTo>
                          <a:pt x="84921" y="0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86278B10-2154-9174-F462-B9104BCC9655}"/>
                      </a:ext>
                    </a:extLst>
                  </p:cNvPr>
                  <p:cNvSpPr/>
                  <p:nvPr/>
                </p:nvSpPr>
                <p:spPr>
                  <a:xfrm>
                    <a:off x="6510203" y="3500694"/>
                    <a:ext cx="276539" cy="546388"/>
                  </a:xfrm>
                  <a:custGeom>
                    <a:avLst/>
                    <a:gdLst>
                      <a:gd name="connsiteX0" fmla="*/ 84921 w 276539"/>
                      <a:gd name="connsiteY0" fmla="*/ 0 h 546388"/>
                      <a:gd name="connsiteX1" fmla="*/ 200987 w 276539"/>
                      <a:gd name="connsiteY1" fmla="*/ 132126 h 546388"/>
                      <a:gd name="connsiteX2" fmla="*/ 276540 w 276539"/>
                      <a:gd name="connsiteY2" fmla="*/ 144292 h 546388"/>
                      <a:gd name="connsiteX3" fmla="*/ 184563 w 276539"/>
                      <a:gd name="connsiteY3" fmla="*/ 528626 h 546388"/>
                      <a:gd name="connsiteX4" fmla="*/ 77378 w 276539"/>
                      <a:gd name="connsiteY4" fmla="*/ 546388 h 546388"/>
                      <a:gd name="connsiteX5" fmla="*/ 0 w 276539"/>
                      <a:gd name="connsiteY5" fmla="*/ 393215 h 546388"/>
                      <a:gd name="connsiteX6" fmla="*/ 84921 w 276539"/>
                      <a:gd name="connsiteY6" fmla="*/ 0 h 546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6539" h="546388">
                        <a:moveTo>
                          <a:pt x="84921" y="0"/>
                        </a:moveTo>
                        <a:lnTo>
                          <a:pt x="200987" y="132126"/>
                        </a:lnTo>
                        <a:lnTo>
                          <a:pt x="276540" y="144292"/>
                        </a:lnTo>
                        <a:lnTo>
                          <a:pt x="184563" y="528626"/>
                        </a:lnTo>
                        <a:lnTo>
                          <a:pt x="77378" y="546388"/>
                        </a:lnTo>
                        <a:lnTo>
                          <a:pt x="0" y="393215"/>
                        </a:lnTo>
                        <a:lnTo>
                          <a:pt x="84921" y="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C08B2805-574D-A146-C5CE-27DFA849E326}"/>
                      </a:ext>
                    </a:extLst>
                  </p:cNvPr>
                  <p:cNvSpPr/>
                  <p:nvPr/>
                </p:nvSpPr>
                <p:spPr>
                  <a:xfrm>
                    <a:off x="6522612" y="3533421"/>
                    <a:ext cx="185657" cy="386006"/>
                  </a:xfrm>
                  <a:custGeom>
                    <a:avLst/>
                    <a:gdLst>
                      <a:gd name="connsiteX0" fmla="*/ 185658 w 185657"/>
                      <a:gd name="connsiteY0" fmla="*/ 122271 h 386006"/>
                      <a:gd name="connsiteX1" fmla="*/ 45867 w 185657"/>
                      <a:gd name="connsiteY1" fmla="*/ 0 h 386006"/>
                      <a:gd name="connsiteX2" fmla="*/ 0 w 185657"/>
                      <a:gd name="connsiteY2" fmla="*/ 294059 h 386006"/>
                      <a:gd name="connsiteX3" fmla="*/ 61805 w 185657"/>
                      <a:gd name="connsiteY3" fmla="*/ 385793 h 386006"/>
                      <a:gd name="connsiteX4" fmla="*/ 185658 w 185657"/>
                      <a:gd name="connsiteY4" fmla="*/ 122271 h 386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657" h="386006">
                        <a:moveTo>
                          <a:pt x="185658" y="122271"/>
                        </a:moveTo>
                        <a:lnTo>
                          <a:pt x="45867" y="0"/>
                        </a:lnTo>
                        <a:lnTo>
                          <a:pt x="0" y="294059"/>
                        </a:lnTo>
                        <a:cubicBezTo>
                          <a:pt x="0" y="294059"/>
                          <a:pt x="60710" y="391147"/>
                          <a:pt x="61805" y="385793"/>
                        </a:cubicBezTo>
                        <a:cubicBezTo>
                          <a:pt x="62778" y="380440"/>
                          <a:pt x="185658" y="122271"/>
                          <a:pt x="185658" y="122271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3BC45298-64D7-6238-28D9-0DC52A9A61E3}"/>
                      </a:ext>
                    </a:extLst>
                  </p:cNvPr>
                  <p:cNvSpPr/>
                  <p:nvPr/>
                </p:nvSpPr>
                <p:spPr>
                  <a:xfrm>
                    <a:off x="6522612" y="3533421"/>
                    <a:ext cx="185657" cy="386006"/>
                  </a:xfrm>
                  <a:custGeom>
                    <a:avLst/>
                    <a:gdLst>
                      <a:gd name="connsiteX0" fmla="*/ 185658 w 185657"/>
                      <a:gd name="connsiteY0" fmla="*/ 122271 h 386006"/>
                      <a:gd name="connsiteX1" fmla="*/ 45867 w 185657"/>
                      <a:gd name="connsiteY1" fmla="*/ 0 h 386006"/>
                      <a:gd name="connsiteX2" fmla="*/ 0 w 185657"/>
                      <a:gd name="connsiteY2" fmla="*/ 294059 h 386006"/>
                      <a:gd name="connsiteX3" fmla="*/ 61805 w 185657"/>
                      <a:gd name="connsiteY3" fmla="*/ 385793 h 386006"/>
                      <a:gd name="connsiteX4" fmla="*/ 185658 w 185657"/>
                      <a:gd name="connsiteY4" fmla="*/ 122271 h 386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657" h="386006">
                        <a:moveTo>
                          <a:pt x="185658" y="122271"/>
                        </a:moveTo>
                        <a:lnTo>
                          <a:pt x="45867" y="0"/>
                        </a:lnTo>
                        <a:lnTo>
                          <a:pt x="0" y="294059"/>
                        </a:lnTo>
                        <a:cubicBezTo>
                          <a:pt x="0" y="294059"/>
                          <a:pt x="60710" y="391147"/>
                          <a:pt x="61805" y="385793"/>
                        </a:cubicBezTo>
                        <a:cubicBezTo>
                          <a:pt x="62778" y="380440"/>
                          <a:pt x="185658" y="122271"/>
                          <a:pt x="185658" y="12227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4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30D98F76-01CB-7BD4-9DAA-F91E3DAB48CC}"/>
                      </a:ext>
                    </a:extLst>
                  </p:cNvPr>
                  <p:cNvSpPr/>
                  <p:nvPr/>
                </p:nvSpPr>
                <p:spPr>
                  <a:xfrm>
                    <a:off x="6511541" y="3553496"/>
                    <a:ext cx="181642" cy="283961"/>
                  </a:xfrm>
                  <a:custGeom>
                    <a:avLst/>
                    <a:gdLst>
                      <a:gd name="connsiteX0" fmla="*/ 181643 w 181642"/>
                      <a:gd name="connsiteY0" fmla="*/ 107915 h 283961"/>
                      <a:gd name="connsiteX1" fmla="*/ 61318 w 181642"/>
                      <a:gd name="connsiteY1" fmla="*/ 5597 h 283961"/>
                      <a:gd name="connsiteX2" fmla="*/ 0 w 181642"/>
                      <a:gd name="connsiteY2" fmla="*/ 0 h 283961"/>
                      <a:gd name="connsiteX3" fmla="*/ 16303 w 181642"/>
                      <a:gd name="connsiteY3" fmla="*/ 245516 h 283961"/>
                      <a:gd name="connsiteX4" fmla="*/ 91612 w 181642"/>
                      <a:gd name="connsiteY4" fmla="*/ 283962 h 283961"/>
                      <a:gd name="connsiteX5" fmla="*/ 181643 w 181642"/>
                      <a:gd name="connsiteY5" fmla="*/ 107915 h 28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642" h="283961">
                        <a:moveTo>
                          <a:pt x="181643" y="107915"/>
                        </a:moveTo>
                        <a:lnTo>
                          <a:pt x="61318" y="5597"/>
                        </a:lnTo>
                        <a:lnTo>
                          <a:pt x="0" y="0"/>
                        </a:lnTo>
                        <a:lnTo>
                          <a:pt x="16303" y="245516"/>
                        </a:lnTo>
                        <a:lnTo>
                          <a:pt x="91612" y="283962"/>
                        </a:lnTo>
                        <a:lnTo>
                          <a:pt x="181643" y="107915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CB2AF03E-84E0-BD77-B349-B0E2B35D5F35}"/>
                      </a:ext>
                    </a:extLst>
                  </p:cNvPr>
                  <p:cNvSpPr/>
                  <p:nvPr/>
                </p:nvSpPr>
                <p:spPr>
                  <a:xfrm>
                    <a:off x="6511541" y="3553496"/>
                    <a:ext cx="181642" cy="283961"/>
                  </a:xfrm>
                  <a:custGeom>
                    <a:avLst/>
                    <a:gdLst>
                      <a:gd name="connsiteX0" fmla="*/ 181643 w 181642"/>
                      <a:gd name="connsiteY0" fmla="*/ 107915 h 283961"/>
                      <a:gd name="connsiteX1" fmla="*/ 61318 w 181642"/>
                      <a:gd name="connsiteY1" fmla="*/ 5597 h 283961"/>
                      <a:gd name="connsiteX2" fmla="*/ 0 w 181642"/>
                      <a:gd name="connsiteY2" fmla="*/ 0 h 283961"/>
                      <a:gd name="connsiteX3" fmla="*/ 16303 w 181642"/>
                      <a:gd name="connsiteY3" fmla="*/ 245516 h 283961"/>
                      <a:gd name="connsiteX4" fmla="*/ 91612 w 181642"/>
                      <a:gd name="connsiteY4" fmla="*/ 283962 h 283961"/>
                      <a:gd name="connsiteX5" fmla="*/ 181643 w 181642"/>
                      <a:gd name="connsiteY5" fmla="*/ 107915 h 28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642" h="283961">
                        <a:moveTo>
                          <a:pt x="181643" y="107915"/>
                        </a:moveTo>
                        <a:lnTo>
                          <a:pt x="61318" y="5597"/>
                        </a:lnTo>
                        <a:lnTo>
                          <a:pt x="0" y="0"/>
                        </a:lnTo>
                        <a:lnTo>
                          <a:pt x="16303" y="245516"/>
                        </a:lnTo>
                        <a:lnTo>
                          <a:pt x="91612" y="283962"/>
                        </a:lnTo>
                        <a:lnTo>
                          <a:pt x="181643" y="107915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EAE6EBDA-547F-E58B-F551-39AC732AF58D}"/>
                      </a:ext>
                    </a:extLst>
                  </p:cNvPr>
                  <p:cNvSpPr/>
                  <p:nvPr/>
                </p:nvSpPr>
                <p:spPr>
                  <a:xfrm>
                    <a:off x="6452413" y="3526973"/>
                    <a:ext cx="255857" cy="545171"/>
                  </a:xfrm>
                  <a:custGeom>
                    <a:avLst/>
                    <a:gdLst>
                      <a:gd name="connsiteX0" fmla="*/ 53653 w 255857"/>
                      <a:gd name="connsiteY0" fmla="*/ 0 h 545171"/>
                      <a:gd name="connsiteX1" fmla="*/ 179696 w 255857"/>
                      <a:gd name="connsiteY1" fmla="*/ 122636 h 545171"/>
                      <a:gd name="connsiteX2" fmla="*/ 255857 w 255857"/>
                      <a:gd name="connsiteY2" fmla="*/ 128719 h 545171"/>
                      <a:gd name="connsiteX3" fmla="*/ 194661 w 255857"/>
                      <a:gd name="connsiteY3" fmla="*/ 519258 h 545171"/>
                      <a:gd name="connsiteX4" fmla="*/ 89057 w 255857"/>
                      <a:gd name="connsiteY4" fmla="*/ 545172 h 545171"/>
                      <a:gd name="connsiteX5" fmla="*/ 0 w 255857"/>
                      <a:gd name="connsiteY5" fmla="*/ 398811 h 545171"/>
                      <a:gd name="connsiteX6" fmla="*/ 53653 w 255857"/>
                      <a:gd name="connsiteY6" fmla="*/ 0 h 545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5857" h="545171">
                        <a:moveTo>
                          <a:pt x="53653" y="0"/>
                        </a:moveTo>
                        <a:lnTo>
                          <a:pt x="179696" y="122636"/>
                        </a:lnTo>
                        <a:lnTo>
                          <a:pt x="255857" y="128719"/>
                        </a:lnTo>
                        <a:lnTo>
                          <a:pt x="194661" y="519258"/>
                        </a:lnTo>
                        <a:lnTo>
                          <a:pt x="89057" y="545172"/>
                        </a:lnTo>
                        <a:lnTo>
                          <a:pt x="0" y="398811"/>
                        </a:lnTo>
                        <a:lnTo>
                          <a:pt x="53653" y="0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F19A8339-8D3B-FF5F-CA2F-4891368F47E4}"/>
                      </a:ext>
                    </a:extLst>
                  </p:cNvPr>
                  <p:cNvSpPr/>
                  <p:nvPr/>
                </p:nvSpPr>
                <p:spPr>
                  <a:xfrm>
                    <a:off x="6452413" y="3526973"/>
                    <a:ext cx="255857" cy="545171"/>
                  </a:xfrm>
                  <a:custGeom>
                    <a:avLst/>
                    <a:gdLst>
                      <a:gd name="connsiteX0" fmla="*/ 53653 w 255857"/>
                      <a:gd name="connsiteY0" fmla="*/ 0 h 545171"/>
                      <a:gd name="connsiteX1" fmla="*/ 179696 w 255857"/>
                      <a:gd name="connsiteY1" fmla="*/ 122636 h 545171"/>
                      <a:gd name="connsiteX2" fmla="*/ 255857 w 255857"/>
                      <a:gd name="connsiteY2" fmla="*/ 128719 h 545171"/>
                      <a:gd name="connsiteX3" fmla="*/ 194661 w 255857"/>
                      <a:gd name="connsiteY3" fmla="*/ 519258 h 545171"/>
                      <a:gd name="connsiteX4" fmla="*/ 89057 w 255857"/>
                      <a:gd name="connsiteY4" fmla="*/ 545172 h 545171"/>
                      <a:gd name="connsiteX5" fmla="*/ 0 w 255857"/>
                      <a:gd name="connsiteY5" fmla="*/ 398811 h 545171"/>
                      <a:gd name="connsiteX6" fmla="*/ 53653 w 255857"/>
                      <a:gd name="connsiteY6" fmla="*/ 0 h 545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5857" h="545171">
                        <a:moveTo>
                          <a:pt x="53653" y="0"/>
                        </a:moveTo>
                        <a:lnTo>
                          <a:pt x="179696" y="122636"/>
                        </a:lnTo>
                        <a:lnTo>
                          <a:pt x="255857" y="128719"/>
                        </a:lnTo>
                        <a:lnTo>
                          <a:pt x="194661" y="519258"/>
                        </a:lnTo>
                        <a:lnTo>
                          <a:pt x="89057" y="545172"/>
                        </a:lnTo>
                        <a:lnTo>
                          <a:pt x="0" y="398811"/>
                        </a:lnTo>
                        <a:lnTo>
                          <a:pt x="53653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24" name="图形 8">
                  <a:extLst>
                    <a:ext uri="{FF2B5EF4-FFF2-40B4-BE49-F238E27FC236}">
                      <a16:creationId xmlns:a16="http://schemas.microsoft.com/office/drawing/2014/main" id="{3DE8AAEC-6470-9ADC-8793-6DA89E546691}"/>
                    </a:ext>
                  </a:extLst>
                </p:cNvPr>
                <p:cNvGrpSpPr/>
                <p:nvPr/>
              </p:nvGrpSpPr>
              <p:grpSpPr>
                <a:xfrm>
                  <a:off x="6141449" y="3095992"/>
                  <a:ext cx="482751" cy="768474"/>
                  <a:chOff x="6141449" y="3095992"/>
                  <a:chExt cx="482751" cy="768474"/>
                </a:xfrm>
              </p:grpSpPr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69455032-38AE-DCED-F429-CDCEE06AF3A8}"/>
                      </a:ext>
                    </a:extLst>
                  </p:cNvPr>
                  <p:cNvSpPr/>
                  <p:nvPr/>
                </p:nvSpPr>
                <p:spPr>
                  <a:xfrm>
                    <a:off x="6141449" y="3223302"/>
                    <a:ext cx="482751" cy="641164"/>
                  </a:xfrm>
                  <a:custGeom>
                    <a:avLst/>
                    <a:gdLst>
                      <a:gd name="connsiteX0" fmla="*/ 235533 w 482751"/>
                      <a:gd name="connsiteY0" fmla="*/ 0 h 641164"/>
                      <a:gd name="connsiteX1" fmla="*/ 2426 w 482751"/>
                      <a:gd name="connsiteY1" fmla="*/ 460494 h 641164"/>
                      <a:gd name="connsiteX2" fmla="*/ 51821 w 482751"/>
                      <a:gd name="connsiteY2" fmla="*/ 605760 h 641164"/>
                      <a:gd name="connsiteX3" fmla="*/ 482752 w 482751"/>
                      <a:gd name="connsiteY3" fmla="*/ 641164 h 641164"/>
                      <a:gd name="connsiteX4" fmla="*/ 468639 w 482751"/>
                      <a:gd name="connsiteY4" fmla="*/ 524246 h 641164"/>
                      <a:gd name="connsiteX5" fmla="*/ 198060 w 482751"/>
                      <a:gd name="connsiteY5" fmla="*/ 448693 h 641164"/>
                      <a:gd name="connsiteX6" fmla="*/ 433722 w 482751"/>
                      <a:gd name="connsiteY6" fmla="*/ 80784 h 641164"/>
                      <a:gd name="connsiteX7" fmla="*/ 235533 w 482751"/>
                      <a:gd name="connsiteY7" fmla="*/ 122 h 641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2751" h="641164">
                        <a:moveTo>
                          <a:pt x="235533" y="0"/>
                        </a:moveTo>
                        <a:cubicBezTo>
                          <a:pt x="225800" y="17763"/>
                          <a:pt x="10578" y="381170"/>
                          <a:pt x="2426" y="460494"/>
                        </a:cubicBezTo>
                        <a:cubicBezTo>
                          <a:pt x="-7063" y="553445"/>
                          <a:pt x="11673" y="581306"/>
                          <a:pt x="51821" y="605760"/>
                        </a:cubicBezTo>
                        <a:cubicBezTo>
                          <a:pt x="91849" y="630336"/>
                          <a:pt x="482752" y="641164"/>
                          <a:pt x="482752" y="641164"/>
                        </a:cubicBezTo>
                        <a:lnTo>
                          <a:pt x="468639" y="524246"/>
                        </a:lnTo>
                        <a:lnTo>
                          <a:pt x="198060" y="448693"/>
                        </a:lnTo>
                        <a:lnTo>
                          <a:pt x="433722" y="80784"/>
                        </a:lnTo>
                        <a:lnTo>
                          <a:pt x="235533" y="122"/>
                        </a:lnTo>
                        <a:close/>
                      </a:path>
                    </a:pathLst>
                  </a:custGeom>
                  <a:solidFill>
                    <a:srgbClr val="E9B376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67C197AC-7DEB-2E71-9D6B-A0A5C716BB29}"/>
                      </a:ext>
                    </a:extLst>
                  </p:cNvPr>
                  <p:cNvSpPr/>
                  <p:nvPr/>
                </p:nvSpPr>
                <p:spPr>
                  <a:xfrm>
                    <a:off x="6220767" y="3095992"/>
                    <a:ext cx="366448" cy="486459"/>
                  </a:xfrm>
                  <a:custGeom>
                    <a:avLst/>
                    <a:gdLst>
                      <a:gd name="connsiteX0" fmla="*/ 306347 w 366448"/>
                      <a:gd name="connsiteY0" fmla="*/ 173 h 486459"/>
                      <a:gd name="connsiteX1" fmla="*/ 158770 w 366448"/>
                      <a:gd name="connsiteY1" fmla="*/ 92028 h 486459"/>
                      <a:gd name="connsiteX2" fmla="*/ 0 w 366448"/>
                      <a:gd name="connsiteY2" fmla="*/ 386574 h 486459"/>
                      <a:gd name="connsiteX3" fmla="*/ 235661 w 366448"/>
                      <a:gd name="connsiteY3" fmla="*/ 486460 h 486459"/>
                      <a:gd name="connsiteX4" fmla="*/ 366449 w 366448"/>
                      <a:gd name="connsiteY4" fmla="*/ 253718 h 486459"/>
                      <a:gd name="connsiteX5" fmla="*/ 306347 w 366448"/>
                      <a:gd name="connsiteY5" fmla="*/ 294 h 486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6448" h="486459">
                        <a:moveTo>
                          <a:pt x="306347" y="173"/>
                        </a:moveTo>
                        <a:cubicBezTo>
                          <a:pt x="306347" y="173"/>
                          <a:pt x="208409" y="-8222"/>
                          <a:pt x="158770" y="92028"/>
                        </a:cubicBezTo>
                        <a:cubicBezTo>
                          <a:pt x="113025" y="184371"/>
                          <a:pt x="0" y="386574"/>
                          <a:pt x="0" y="386574"/>
                        </a:cubicBezTo>
                        <a:lnTo>
                          <a:pt x="235661" y="486460"/>
                        </a:lnTo>
                        <a:lnTo>
                          <a:pt x="366449" y="253718"/>
                        </a:lnTo>
                        <a:lnTo>
                          <a:pt x="306347" y="294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75A6CAE2-E117-3973-D10F-582940A1FEE7}"/>
                      </a:ext>
                    </a:extLst>
                  </p:cNvPr>
                  <p:cNvSpPr/>
                  <p:nvPr/>
                </p:nvSpPr>
                <p:spPr>
                  <a:xfrm>
                    <a:off x="6220767" y="3095992"/>
                    <a:ext cx="366448" cy="486459"/>
                  </a:xfrm>
                  <a:custGeom>
                    <a:avLst/>
                    <a:gdLst>
                      <a:gd name="connsiteX0" fmla="*/ 306347 w 366448"/>
                      <a:gd name="connsiteY0" fmla="*/ 173 h 486459"/>
                      <a:gd name="connsiteX1" fmla="*/ 158770 w 366448"/>
                      <a:gd name="connsiteY1" fmla="*/ 92028 h 486459"/>
                      <a:gd name="connsiteX2" fmla="*/ 0 w 366448"/>
                      <a:gd name="connsiteY2" fmla="*/ 386574 h 486459"/>
                      <a:gd name="connsiteX3" fmla="*/ 235661 w 366448"/>
                      <a:gd name="connsiteY3" fmla="*/ 486460 h 486459"/>
                      <a:gd name="connsiteX4" fmla="*/ 366449 w 366448"/>
                      <a:gd name="connsiteY4" fmla="*/ 253718 h 486459"/>
                      <a:gd name="connsiteX5" fmla="*/ 306347 w 366448"/>
                      <a:gd name="connsiteY5" fmla="*/ 294 h 486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6448" h="486459">
                        <a:moveTo>
                          <a:pt x="306347" y="173"/>
                        </a:moveTo>
                        <a:cubicBezTo>
                          <a:pt x="306347" y="173"/>
                          <a:pt x="208409" y="-8222"/>
                          <a:pt x="158770" y="92028"/>
                        </a:cubicBezTo>
                        <a:cubicBezTo>
                          <a:pt x="113025" y="184371"/>
                          <a:pt x="0" y="386574"/>
                          <a:pt x="0" y="386574"/>
                        </a:cubicBezTo>
                        <a:lnTo>
                          <a:pt x="235661" y="486460"/>
                        </a:lnTo>
                        <a:lnTo>
                          <a:pt x="366449" y="253718"/>
                        </a:lnTo>
                        <a:lnTo>
                          <a:pt x="306347" y="294"/>
                        </a:lnTo>
                        <a:close/>
                      </a:path>
                    </a:pathLst>
                  </a:custGeom>
                  <a:solidFill>
                    <a:srgbClr val="263238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C32A16E5-FD37-5E1C-250D-FCE4C7EC5794}"/>
                    </a:ext>
                  </a:extLst>
                </p:cNvPr>
                <p:cNvSpPr/>
                <p:nvPr/>
              </p:nvSpPr>
              <p:spPr>
                <a:xfrm>
                  <a:off x="6467742" y="3718593"/>
                  <a:ext cx="352127" cy="199300"/>
                </a:xfrm>
                <a:custGeom>
                  <a:avLst/>
                  <a:gdLst>
                    <a:gd name="connsiteX0" fmla="*/ 0 w 352127"/>
                    <a:gd name="connsiteY0" fmla="*/ 134559 h 199300"/>
                    <a:gd name="connsiteX1" fmla="*/ 156337 w 352127"/>
                    <a:gd name="connsiteY1" fmla="*/ 145874 h 199300"/>
                    <a:gd name="connsiteX2" fmla="*/ 202082 w 352127"/>
                    <a:gd name="connsiteY2" fmla="*/ 180183 h 199300"/>
                    <a:gd name="connsiteX3" fmla="*/ 289923 w 352127"/>
                    <a:gd name="connsiteY3" fmla="*/ 196364 h 199300"/>
                    <a:gd name="connsiteX4" fmla="*/ 305861 w 352127"/>
                    <a:gd name="connsiteY4" fmla="*/ 168747 h 199300"/>
                    <a:gd name="connsiteX5" fmla="*/ 328977 w 352127"/>
                    <a:gd name="connsiteY5" fmla="*/ 122636 h 199300"/>
                    <a:gd name="connsiteX6" fmla="*/ 349781 w 352127"/>
                    <a:gd name="connsiteY6" fmla="*/ 75918 h 199300"/>
                    <a:gd name="connsiteX7" fmla="*/ 328612 w 352127"/>
                    <a:gd name="connsiteY7" fmla="*/ 19709 h 199300"/>
                    <a:gd name="connsiteX8" fmla="*/ 246124 w 352127"/>
                    <a:gd name="connsiteY8" fmla="*/ 0 h 199300"/>
                    <a:gd name="connsiteX9" fmla="*/ 173491 w 352127"/>
                    <a:gd name="connsiteY9" fmla="*/ 31146 h 199300"/>
                    <a:gd name="connsiteX10" fmla="*/ 18736 w 352127"/>
                    <a:gd name="connsiteY10" fmla="*/ 10220 h 199300"/>
                    <a:gd name="connsiteX11" fmla="*/ 0 w 352127"/>
                    <a:gd name="connsiteY11" fmla="*/ 134559 h 19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2127" h="199300">
                      <a:moveTo>
                        <a:pt x="0" y="134559"/>
                      </a:moveTo>
                      <a:lnTo>
                        <a:pt x="156337" y="145874"/>
                      </a:lnTo>
                      <a:cubicBezTo>
                        <a:pt x="156337" y="145874"/>
                        <a:pt x="181034" y="168503"/>
                        <a:pt x="202082" y="180183"/>
                      </a:cubicBezTo>
                      <a:cubicBezTo>
                        <a:pt x="223252" y="191863"/>
                        <a:pt x="250747" y="205367"/>
                        <a:pt x="289923" y="196364"/>
                      </a:cubicBezTo>
                      <a:cubicBezTo>
                        <a:pt x="329098" y="187239"/>
                        <a:pt x="305861" y="168747"/>
                        <a:pt x="305861" y="168747"/>
                      </a:cubicBezTo>
                      <a:cubicBezTo>
                        <a:pt x="343820" y="154269"/>
                        <a:pt x="328977" y="122636"/>
                        <a:pt x="328977" y="122636"/>
                      </a:cubicBezTo>
                      <a:cubicBezTo>
                        <a:pt x="362434" y="110835"/>
                        <a:pt x="349781" y="75918"/>
                        <a:pt x="349781" y="75918"/>
                      </a:cubicBezTo>
                      <a:cubicBezTo>
                        <a:pt x="349781" y="75918"/>
                        <a:pt x="341265" y="34431"/>
                        <a:pt x="328612" y="19709"/>
                      </a:cubicBezTo>
                      <a:cubicBezTo>
                        <a:pt x="315837" y="4988"/>
                        <a:pt x="246124" y="0"/>
                        <a:pt x="246124" y="0"/>
                      </a:cubicBezTo>
                      <a:lnTo>
                        <a:pt x="173491" y="31146"/>
                      </a:lnTo>
                      <a:lnTo>
                        <a:pt x="18736" y="10220"/>
                      </a:lnTo>
                      <a:cubicBezTo>
                        <a:pt x="18371" y="13018"/>
                        <a:pt x="0" y="134559"/>
                        <a:pt x="0" y="134559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9" name="图形 8">
                <a:extLst>
                  <a:ext uri="{FF2B5EF4-FFF2-40B4-BE49-F238E27FC236}">
                    <a16:creationId xmlns:a16="http://schemas.microsoft.com/office/drawing/2014/main" id="{B50EF689-49E9-1ADF-10D1-6C0728C68C5B}"/>
                  </a:ext>
                </a:extLst>
              </p:cNvPr>
              <p:cNvGrpSpPr/>
              <p:nvPr/>
            </p:nvGrpSpPr>
            <p:grpSpPr>
              <a:xfrm>
                <a:off x="6564255" y="2402618"/>
                <a:ext cx="444644" cy="718597"/>
                <a:chOff x="6564255" y="2402618"/>
                <a:chExt cx="444644" cy="718597"/>
              </a:xfrm>
            </p:grpSpPr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591EA415-DB09-A9DB-CA5D-B0A304E6C38F}"/>
                    </a:ext>
                  </a:extLst>
                </p:cNvPr>
                <p:cNvSpPr/>
                <p:nvPr/>
              </p:nvSpPr>
              <p:spPr>
                <a:xfrm>
                  <a:off x="6658632" y="2795657"/>
                  <a:ext cx="226339" cy="325558"/>
                </a:xfrm>
                <a:custGeom>
                  <a:avLst/>
                  <a:gdLst>
                    <a:gd name="connsiteX0" fmla="*/ 0 w 226339"/>
                    <a:gd name="connsiteY0" fmla="*/ 284935 h 325558"/>
                    <a:gd name="connsiteX1" fmla="*/ 31024 w 226339"/>
                    <a:gd name="connsiteY1" fmla="*/ 0 h 325558"/>
                    <a:gd name="connsiteX2" fmla="*/ 214127 w 226339"/>
                    <a:gd name="connsiteY2" fmla="*/ 141129 h 325558"/>
                    <a:gd name="connsiteX3" fmla="*/ 205002 w 226339"/>
                    <a:gd name="connsiteY3" fmla="*/ 169233 h 325558"/>
                    <a:gd name="connsiteX4" fmla="*/ 203664 w 226339"/>
                    <a:gd name="connsiteY4" fmla="*/ 221792 h 325558"/>
                    <a:gd name="connsiteX5" fmla="*/ 226050 w 226339"/>
                    <a:gd name="connsiteY5" fmla="*/ 275445 h 325558"/>
                    <a:gd name="connsiteX6" fmla="*/ 118621 w 226339"/>
                    <a:gd name="connsiteY6" fmla="*/ 324719 h 325558"/>
                    <a:gd name="connsiteX7" fmla="*/ 0 w 226339"/>
                    <a:gd name="connsiteY7" fmla="*/ 285056 h 32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339" h="325558">
                      <a:moveTo>
                        <a:pt x="0" y="284935"/>
                      </a:moveTo>
                      <a:cubicBezTo>
                        <a:pt x="58155" y="229213"/>
                        <a:pt x="46475" y="78108"/>
                        <a:pt x="31024" y="0"/>
                      </a:cubicBezTo>
                      <a:lnTo>
                        <a:pt x="214127" y="141129"/>
                      </a:lnTo>
                      <a:cubicBezTo>
                        <a:pt x="210477" y="150254"/>
                        <a:pt x="207314" y="159622"/>
                        <a:pt x="205002" y="169233"/>
                      </a:cubicBezTo>
                      <a:cubicBezTo>
                        <a:pt x="200014" y="186388"/>
                        <a:pt x="199649" y="204394"/>
                        <a:pt x="203664" y="221792"/>
                      </a:cubicBezTo>
                      <a:cubicBezTo>
                        <a:pt x="207679" y="236026"/>
                        <a:pt x="226050" y="275445"/>
                        <a:pt x="226050" y="275445"/>
                      </a:cubicBezTo>
                      <a:cubicBezTo>
                        <a:pt x="226050" y="275445"/>
                        <a:pt x="237365" y="319974"/>
                        <a:pt x="118621" y="324719"/>
                      </a:cubicBezTo>
                      <a:cubicBezTo>
                        <a:pt x="66793" y="332383"/>
                        <a:pt x="0" y="285056"/>
                        <a:pt x="0" y="285056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3DF398A5-4E50-4E9A-99C2-AA0A6A4696E1}"/>
                    </a:ext>
                  </a:extLst>
                </p:cNvPr>
                <p:cNvSpPr/>
                <p:nvPr/>
              </p:nvSpPr>
              <p:spPr>
                <a:xfrm>
                  <a:off x="6725347" y="2873765"/>
                  <a:ext cx="138408" cy="143683"/>
                </a:xfrm>
                <a:custGeom>
                  <a:avLst/>
                  <a:gdLst>
                    <a:gd name="connsiteX0" fmla="*/ 199 w 138408"/>
                    <a:gd name="connsiteY0" fmla="*/ 122 h 143683"/>
                    <a:gd name="connsiteX1" fmla="*/ 137070 w 138408"/>
                    <a:gd name="connsiteY1" fmla="*/ 143684 h 143683"/>
                    <a:gd name="connsiteX2" fmla="*/ 138408 w 138408"/>
                    <a:gd name="connsiteY2" fmla="*/ 91126 h 143683"/>
                    <a:gd name="connsiteX3" fmla="*/ 199 w 138408"/>
                    <a:gd name="connsiteY3" fmla="*/ 0 h 14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408" h="143683">
                      <a:moveTo>
                        <a:pt x="199" y="122"/>
                      </a:moveTo>
                      <a:cubicBezTo>
                        <a:pt x="-4911" y="92586"/>
                        <a:pt x="89621" y="131761"/>
                        <a:pt x="137070" y="143684"/>
                      </a:cubicBezTo>
                      <a:cubicBezTo>
                        <a:pt x="132933" y="126286"/>
                        <a:pt x="133420" y="108280"/>
                        <a:pt x="138408" y="91126"/>
                      </a:cubicBez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32" name="图形 8">
                  <a:extLst>
                    <a:ext uri="{FF2B5EF4-FFF2-40B4-BE49-F238E27FC236}">
                      <a16:creationId xmlns:a16="http://schemas.microsoft.com/office/drawing/2014/main" id="{1B97E893-F50A-D958-D6E8-6D602CAF5903}"/>
                    </a:ext>
                  </a:extLst>
                </p:cNvPr>
                <p:cNvGrpSpPr/>
                <p:nvPr/>
              </p:nvGrpSpPr>
              <p:grpSpPr>
                <a:xfrm>
                  <a:off x="6564255" y="2500139"/>
                  <a:ext cx="432873" cy="467081"/>
                  <a:chOff x="6564255" y="2500139"/>
                  <a:chExt cx="432873" cy="467081"/>
                </a:xfrm>
              </p:grpSpPr>
              <p:grpSp>
                <p:nvGrpSpPr>
                  <p:cNvPr id="333" name="图形 8">
                    <a:extLst>
                      <a:ext uri="{FF2B5EF4-FFF2-40B4-BE49-F238E27FC236}">
                        <a16:creationId xmlns:a16="http://schemas.microsoft.com/office/drawing/2014/main" id="{4E575B97-8C1B-E484-D4AF-DABC4283C98C}"/>
                      </a:ext>
                    </a:extLst>
                  </p:cNvPr>
                  <p:cNvGrpSpPr/>
                  <p:nvPr/>
                </p:nvGrpSpPr>
                <p:grpSpPr>
                  <a:xfrm>
                    <a:off x="6564255" y="2500139"/>
                    <a:ext cx="432873" cy="467081"/>
                    <a:chOff x="6564255" y="2500139"/>
                    <a:chExt cx="432873" cy="467081"/>
                  </a:xfrm>
                </p:grpSpPr>
                <p:sp>
                  <p:nvSpPr>
                    <p:cNvPr id="334" name="任意多边形: 形状 333">
                      <a:extLst>
                        <a:ext uri="{FF2B5EF4-FFF2-40B4-BE49-F238E27FC236}">
                          <a16:creationId xmlns:a16="http://schemas.microsoft.com/office/drawing/2014/main" id="{FAAFE8BF-9A14-D28A-F2CD-B6A279A394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50888" y="2536147"/>
                      <a:ext cx="346240" cy="431072"/>
                    </a:xfrm>
                    <a:custGeom>
                      <a:avLst/>
                      <a:gdLst>
                        <a:gd name="connsiteX0" fmla="*/ 4946 w 346240"/>
                        <a:gd name="connsiteY0" fmla="*/ 192595 h 431072"/>
                        <a:gd name="connsiteX1" fmla="*/ 113348 w 346240"/>
                        <a:gd name="connsiteY1" fmla="*/ 405506 h 431072"/>
                        <a:gd name="connsiteX2" fmla="*/ 345846 w 346240"/>
                        <a:gd name="connsiteY2" fmla="*/ 285059 h 431072"/>
                        <a:gd name="connsiteX3" fmla="*/ 186954 w 346240"/>
                        <a:gd name="connsiteY3" fmla="*/ 2801 h 431072"/>
                        <a:gd name="connsiteX4" fmla="*/ 4946 w 346240"/>
                        <a:gd name="connsiteY4" fmla="*/ 192474 h 431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6240" h="431072">
                          <a:moveTo>
                            <a:pt x="4946" y="192595"/>
                          </a:moveTo>
                          <a:cubicBezTo>
                            <a:pt x="32685" y="299902"/>
                            <a:pt x="46190" y="360977"/>
                            <a:pt x="113348" y="405506"/>
                          </a:cubicBezTo>
                          <a:cubicBezTo>
                            <a:pt x="214450" y="472664"/>
                            <a:pt x="340006" y="398814"/>
                            <a:pt x="345846" y="285059"/>
                          </a:cubicBezTo>
                          <a:cubicBezTo>
                            <a:pt x="351077" y="182741"/>
                            <a:pt x="304723" y="24457"/>
                            <a:pt x="186954" y="2801"/>
                          </a:cubicBezTo>
                          <a:cubicBezTo>
                            <a:pt x="70887" y="-18490"/>
                            <a:pt x="-22915" y="85167"/>
                            <a:pt x="4946" y="192474"/>
                          </a:cubicBezTo>
                          <a:close/>
                        </a:path>
                      </a:pathLst>
                    </a:custGeom>
                    <a:solidFill>
                      <a:srgbClr val="E9B376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5" name="任意多边形: 形状 334">
                      <a:extLst>
                        <a:ext uri="{FF2B5EF4-FFF2-40B4-BE49-F238E27FC236}">
                          <a16:creationId xmlns:a16="http://schemas.microsoft.com/office/drawing/2014/main" id="{B50FF580-7389-29BC-8AF2-7360DFDEA8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64255" y="2500139"/>
                      <a:ext cx="266407" cy="369733"/>
                    </a:xfrm>
                    <a:custGeom>
                      <a:avLst/>
                      <a:gdLst>
                        <a:gd name="connsiteX0" fmla="*/ 44738 w 266407"/>
                        <a:gd name="connsiteY0" fmla="*/ 82608 h 369733"/>
                        <a:gd name="connsiteX1" fmla="*/ 265922 w 266407"/>
                        <a:gd name="connsiteY1" fmla="*/ 8029 h 369733"/>
                        <a:gd name="connsiteX2" fmla="*/ 190734 w 266407"/>
                        <a:gd name="connsiteY2" fmla="*/ 74335 h 369733"/>
                        <a:gd name="connsiteX3" fmla="*/ 147665 w 266407"/>
                        <a:gd name="connsiteY3" fmla="*/ 98425 h 369733"/>
                        <a:gd name="connsiteX4" fmla="*/ 124793 w 266407"/>
                        <a:gd name="connsiteY4" fmla="*/ 131639 h 369733"/>
                        <a:gd name="connsiteX5" fmla="*/ 122359 w 266407"/>
                        <a:gd name="connsiteY5" fmla="*/ 369733 h 369733"/>
                        <a:gd name="connsiteX6" fmla="*/ 39629 w 266407"/>
                        <a:gd name="connsiteY6" fmla="*/ 248313 h 369733"/>
                        <a:gd name="connsiteX7" fmla="*/ 44617 w 266407"/>
                        <a:gd name="connsiteY7" fmla="*/ 82730 h 3697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66407" h="369733">
                          <a:moveTo>
                            <a:pt x="44738" y="82608"/>
                          </a:moveTo>
                          <a:cubicBezTo>
                            <a:pt x="48875" y="15572"/>
                            <a:pt x="213607" y="-16060"/>
                            <a:pt x="265922" y="8029"/>
                          </a:cubicBezTo>
                          <a:cubicBezTo>
                            <a:pt x="273708" y="11679"/>
                            <a:pt x="185259" y="77620"/>
                            <a:pt x="190734" y="74335"/>
                          </a:cubicBezTo>
                          <a:lnTo>
                            <a:pt x="147665" y="98425"/>
                          </a:lnTo>
                          <a:cubicBezTo>
                            <a:pt x="140244" y="98181"/>
                            <a:pt x="127956" y="108888"/>
                            <a:pt x="124793" y="131639"/>
                          </a:cubicBezTo>
                          <a:cubicBezTo>
                            <a:pt x="124793" y="131639"/>
                            <a:pt x="164333" y="308536"/>
                            <a:pt x="122359" y="369733"/>
                          </a:cubicBezTo>
                          <a:cubicBezTo>
                            <a:pt x="76857" y="357810"/>
                            <a:pt x="60798" y="287732"/>
                            <a:pt x="39629" y="248313"/>
                          </a:cubicBezTo>
                          <a:cubicBezTo>
                            <a:pt x="7996" y="189429"/>
                            <a:pt x="-33248" y="102318"/>
                            <a:pt x="44617" y="82730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6" name="任意多边形: 形状 335">
                      <a:extLst>
                        <a:ext uri="{FF2B5EF4-FFF2-40B4-BE49-F238E27FC236}">
                          <a16:creationId xmlns:a16="http://schemas.microsoft.com/office/drawing/2014/main" id="{FD62CC6C-1052-D09C-42E9-8B28B64DC7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22535" y="2754431"/>
                      <a:ext cx="107361" cy="124699"/>
                    </a:xfrm>
                    <a:custGeom>
                      <a:avLst/>
                      <a:gdLst>
                        <a:gd name="connsiteX0" fmla="*/ 6654 w 107361"/>
                        <a:gd name="connsiteY0" fmla="*/ 73102 h 124699"/>
                        <a:gd name="connsiteX1" fmla="*/ 70770 w 107361"/>
                        <a:gd name="connsiteY1" fmla="*/ 123105 h 124699"/>
                        <a:gd name="connsiteX2" fmla="*/ 103133 w 107361"/>
                        <a:gd name="connsiteY2" fmla="*/ 61544 h 124699"/>
                        <a:gd name="connsiteX3" fmla="*/ 41084 w 107361"/>
                        <a:gd name="connsiteY3" fmla="*/ 469 h 124699"/>
                        <a:gd name="connsiteX4" fmla="*/ 6654 w 107361"/>
                        <a:gd name="connsiteY4" fmla="*/ 72980 h 124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7361" h="124699">
                          <a:moveTo>
                            <a:pt x="6654" y="73102"/>
                          </a:moveTo>
                          <a:cubicBezTo>
                            <a:pt x="21010" y="99381"/>
                            <a:pt x="46559" y="116536"/>
                            <a:pt x="70770" y="123105"/>
                          </a:cubicBezTo>
                          <a:cubicBezTo>
                            <a:pt x="107269" y="132960"/>
                            <a:pt x="112866" y="95245"/>
                            <a:pt x="103133" y="61544"/>
                          </a:cubicBezTo>
                          <a:cubicBezTo>
                            <a:pt x="94373" y="31250"/>
                            <a:pt x="77827" y="-4519"/>
                            <a:pt x="41084" y="469"/>
                          </a:cubicBezTo>
                          <a:cubicBezTo>
                            <a:pt x="4829" y="5336"/>
                            <a:pt x="-9649" y="42929"/>
                            <a:pt x="6654" y="72980"/>
                          </a:cubicBezTo>
                          <a:close/>
                        </a:path>
                      </a:pathLst>
                    </a:custGeom>
                    <a:solidFill>
                      <a:srgbClr val="E9B376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7" name="任意多边形: 形状 336">
                      <a:extLst>
                        <a:ext uri="{FF2B5EF4-FFF2-40B4-BE49-F238E27FC236}">
                          <a16:creationId xmlns:a16="http://schemas.microsoft.com/office/drawing/2014/main" id="{ADE03FB6-3B72-0862-965F-0368E1AE4C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07104" y="2702505"/>
                      <a:ext cx="28139" cy="40526"/>
                    </a:xfrm>
                    <a:custGeom>
                      <a:avLst/>
                      <a:gdLst>
                        <a:gd name="connsiteX0" fmla="*/ 565 w 28139"/>
                        <a:gd name="connsiteY0" fmla="*/ 22952 h 40526"/>
                        <a:gd name="connsiteX1" fmla="*/ 17963 w 28139"/>
                        <a:gd name="connsiteY1" fmla="*/ 40350 h 40526"/>
                        <a:gd name="connsiteX2" fmla="*/ 27574 w 28139"/>
                        <a:gd name="connsiteY2" fmla="*/ 17599 h 40526"/>
                        <a:gd name="connsiteX3" fmla="*/ 10176 w 28139"/>
                        <a:gd name="connsiteY3" fmla="*/ 202 h 40526"/>
                        <a:gd name="connsiteX4" fmla="*/ 565 w 28139"/>
                        <a:gd name="connsiteY4" fmla="*/ 22952 h 405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39" h="40526">
                          <a:moveTo>
                            <a:pt x="565" y="22952"/>
                          </a:moveTo>
                          <a:cubicBezTo>
                            <a:pt x="2755" y="34024"/>
                            <a:pt x="10541" y="41810"/>
                            <a:pt x="17963" y="40350"/>
                          </a:cubicBezTo>
                          <a:cubicBezTo>
                            <a:pt x="25384" y="38890"/>
                            <a:pt x="29764" y="28671"/>
                            <a:pt x="27574" y="17599"/>
                          </a:cubicBezTo>
                          <a:cubicBezTo>
                            <a:pt x="25384" y="6528"/>
                            <a:pt x="17598" y="-1380"/>
                            <a:pt x="10176" y="202"/>
                          </a:cubicBezTo>
                          <a:cubicBezTo>
                            <a:pt x="2755" y="1661"/>
                            <a:pt x="-1625" y="11881"/>
                            <a:pt x="565" y="22952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8" name="任意多边形: 形状 337">
                      <a:extLst>
                        <a:ext uri="{FF2B5EF4-FFF2-40B4-BE49-F238E27FC236}">
                          <a16:creationId xmlns:a16="http://schemas.microsoft.com/office/drawing/2014/main" id="{FCFBA799-967C-7D4D-102B-330AD8C2CA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20007" y="2689487"/>
                      <a:ext cx="28139" cy="40551"/>
                    </a:xfrm>
                    <a:custGeom>
                      <a:avLst/>
                      <a:gdLst>
                        <a:gd name="connsiteX0" fmla="*/ 565 w 28139"/>
                        <a:gd name="connsiteY0" fmla="*/ 22953 h 40551"/>
                        <a:gd name="connsiteX1" fmla="*/ 17963 w 28139"/>
                        <a:gd name="connsiteY1" fmla="*/ 40350 h 40551"/>
                        <a:gd name="connsiteX2" fmla="*/ 27574 w 28139"/>
                        <a:gd name="connsiteY2" fmla="*/ 17599 h 40551"/>
                        <a:gd name="connsiteX3" fmla="*/ 10176 w 28139"/>
                        <a:gd name="connsiteY3" fmla="*/ 201 h 40551"/>
                        <a:gd name="connsiteX4" fmla="*/ 565 w 28139"/>
                        <a:gd name="connsiteY4" fmla="*/ 22953 h 405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39" h="40551">
                          <a:moveTo>
                            <a:pt x="565" y="22953"/>
                          </a:moveTo>
                          <a:cubicBezTo>
                            <a:pt x="2755" y="34024"/>
                            <a:pt x="10541" y="41932"/>
                            <a:pt x="17963" y="40350"/>
                          </a:cubicBezTo>
                          <a:cubicBezTo>
                            <a:pt x="25384" y="38890"/>
                            <a:pt x="29764" y="28671"/>
                            <a:pt x="27574" y="17599"/>
                          </a:cubicBezTo>
                          <a:cubicBezTo>
                            <a:pt x="25384" y="6528"/>
                            <a:pt x="17598" y="-1380"/>
                            <a:pt x="10176" y="201"/>
                          </a:cubicBezTo>
                          <a:cubicBezTo>
                            <a:pt x="2755" y="1662"/>
                            <a:pt x="-1625" y="11881"/>
                            <a:pt x="565" y="22953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9" name="任意多边形: 形状 338">
                      <a:extLst>
                        <a:ext uri="{FF2B5EF4-FFF2-40B4-BE49-F238E27FC236}">
                          <a16:creationId xmlns:a16="http://schemas.microsoft.com/office/drawing/2014/main" id="{42156547-8CD6-BD09-0597-6919BBD983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96726" y="2711953"/>
                      <a:ext cx="62778" cy="84453"/>
                    </a:xfrm>
                    <a:custGeom>
                      <a:avLst/>
                      <a:gdLst>
                        <a:gd name="connsiteX0" fmla="*/ 0 w 62778"/>
                        <a:gd name="connsiteY0" fmla="*/ 0 h 84453"/>
                        <a:gd name="connsiteX1" fmla="*/ 62778 w 62778"/>
                        <a:gd name="connsiteY1" fmla="*/ 68740 h 84453"/>
                        <a:gd name="connsiteX2" fmla="*/ 20926 w 62778"/>
                        <a:gd name="connsiteY2" fmla="*/ 84434 h 84453"/>
                        <a:gd name="connsiteX3" fmla="*/ 0 w 62778"/>
                        <a:gd name="connsiteY3" fmla="*/ 122 h 84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2778" h="84453">
                          <a:moveTo>
                            <a:pt x="0" y="0"/>
                          </a:moveTo>
                          <a:cubicBezTo>
                            <a:pt x="0" y="0"/>
                            <a:pt x="46840" y="48422"/>
                            <a:pt x="62778" y="68740"/>
                          </a:cubicBezTo>
                          <a:cubicBezTo>
                            <a:pt x="49517" y="85651"/>
                            <a:pt x="20926" y="84434"/>
                            <a:pt x="20926" y="84434"/>
                          </a:cubicBezTo>
                          <a:lnTo>
                            <a:pt x="0" y="122"/>
                          </a:lnTo>
                          <a:close/>
                        </a:path>
                      </a:pathLst>
                    </a:custGeom>
                    <a:solidFill>
                      <a:srgbClr val="6D3939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6DB25287-535C-5C96-D400-754E1B285F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79541" y="2655176"/>
                      <a:ext cx="52044" cy="27943"/>
                    </a:xfrm>
                    <a:custGeom>
                      <a:avLst/>
                      <a:gdLst>
                        <a:gd name="connsiteX0" fmla="*/ 4282 w 52044"/>
                        <a:gd name="connsiteY0" fmla="*/ 27822 h 27943"/>
                        <a:gd name="connsiteX1" fmla="*/ 9513 w 52044"/>
                        <a:gd name="connsiteY1" fmla="*/ 26118 h 27943"/>
                        <a:gd name="connsiteX2" fmla="*/ 45769 w 52044"/>
                        <a:gd name="connsiteY2" fmla="*/ 10667 h 27943"/>
                        <a:gd name="connsiteX3" fmla="*/ 51973 w 52044"/>
                        <a:gd name="connsiteY3" fmla="*/ 6166 h 27943"/>
                        <a:gd name="connsiteX4" fmla="*/ 47350 w 52044"/>
                        <a:gd name="connsiteY4" fmla="*/ 204 h 27943"/>
                        <a:gd name="connsiteX5" fmla="*/ 1362 w 52044"/>
                        <a:gd name="connsiteY5" fmla="*/ 19305 h 27943"/>
                        <a:gd name="connsiteX6" fmla="*/ 1848 w 52044"/>
                        <a:gd name="connsiteY6" fmla="*/ 26727 h 27943"/>
                        <a:gd name="connsiteX7" fmla="*/ 4282 w 52044"/>
                        <a:gd name="connsiteY7" fmla="*/ 27943 h 279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044" h="27943">
                          <a:moveTo>
                            <a:pt x="4282" y="27822"/>
                          </a:moveTo>
                          <a:cubicBezTo>
                            <a:pt x="6107" y="28187"/>
                            <a:pt x="8175" y="27578"/>
                            <a:pt x="9513" y="26118"/>
                          </a:cubicBezTo>
                          <a:cubicBezTo>
                            <a:pt x="25694" y="8234"/>
                            <a:pt x="45525" y="10667"/>
                            <a:pt x="45769" y="10667"/>
                          </a:cubicBezTo>
                          <a:cubicBezTo>
                            <a:pt x="48689" y="11032"/>
                            <a:pt x="51487" y="8964"/>
                            <a:pt x="51973" y="6166"/>
                          </a:cubicBezTo>
                          <a:cubicBezTo>
                            <a:pt x="52460" y="3246"/>
                            <a:pt x="50392" y="569"/>
                            <a:pt x="47350" y="204"/>
                          </a:cubicBezTo>
                          <a:cubicBezTo>
                            <a:pt x="46255" y="82"/>
                            <a:pt x="21314" y="-2959"/>
                            <a:pt x="1362" y="19305"/>
                          </a:cubicBezTo>
                          <a:cubicBezTo>
                            <a:pt x="-585" y="21495"/>
                            <a:pt x="-463" y="24902"/>
                            <a:pt x="1848" y="26727"/>
                          </a:cubicBezTo>
                          <a:cubicBezTo>
                            <a:pt x="2578" y="27335"/>
                            <a:pt x="3430" y="27700"/>
                            <a:pt x="4282" y="27943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41" name="任意多边形: 形状 340">
                    <a:extLst>
                      <a:ext uri="{FF2B5EF4-FFF2-40B4-BE49-F238E27FC236}">
                        <a16:creationId xmlns:a16="http://schemas.microsoft.com/office/drawing/2014/main" id="{91BF7D87-63A7-971A-CADE-EEE5849AF9EC}"/>
                      </a:ext>
                    </a:extLst>
                  </p:cNvPr>
                  <p:cNvSpPr/>
                  <p:nvPr/>
                </p:nvSpPr>
                <p:spPr>
                  <a:xfrm>
                    <a:off x="6645747" y="2778821"/>
                    <a:ext cx="63390" cy="40074"/>
                  </a:xfrm>
                  <a:custGeom>
                    <a:avLst/>
                    <a:gdLst>
                      <a:gd name="connsiteX0" fmla="*/ 60455 w 63390"/>
                      <a:gd name="connsiteY0" fmla="*/ 39952 h 40074"/>
                      <a:gd name="connsiteX1" fmla="*/ 57535 w 63390"/>
                      <a:gd name="connsiteY1" fmla="*/ 37884 h 40074"/>
                      <a:gd name="connsiteX2" fmla="*/ 42936 w 63390"/>
                      <a:gd name="connsiteY2" fmla="*/ 15255 h 40074"/>
                      <a:gd name="connsiteX3" fmla="*/ 23105 w 63390"/>
                      <a:gd name="connsiteY3" fmla="*/ 6009 h 40074"/>
                      <a:gd name="connsiteX4" fmla="*/ 5829 w 63390"/>
                      <a:gd name="connsiteY4" fmla="*/ 15255 h 40074"/>
                      <a:gd name="connsiteX5" fmla="*/ 1814 w 63390"/>
                      <a:gd name="connsiteY5" fmla="*/ 16837 h 40074"/>
                      <a:gd name="connsiteX6" fmla="*/ 232 w 63390"/>
                      <a:gd name="connsiteY6" fmla="*/ 12822 h 40074"/>
                      <a:gd name="connsiteX7" fmla="*/ 23348 w 63390"/>
                      <a:gd name="connsiteY7" fmla="*/ 47 h 40074"/>
                      <a:gd name="connsiteX8" fmla="*/ 46951 w 63390"/>
                      <a:gd name="connsiteY8" fmla="*/ 10875 h 40074"/>
                      <a:gd name="connsiteX9" fmla="*/ 63253 w 63390"/>
                      <a:gd name="connsiteY9" fmla="*/ 36181 h 40074"/>
                      <a:gd name="connsiteX10" fmla="*/ 61307 w 63390"/>
                      <a:gd name="connsiteY10" fmla="*/ 39952 h 40074"/>
                      <a:gd name="connsiteX11" fmla="*/ 60334 w 63390"/>
                      <a:gd name="connsiteY11" fmla="*/ 40074 h 40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3390" h="40074">
                        <a:moveTo>
                          <a:pt x="60455" y="39952"/>
                        </a:moveTo>
                        <a:cubicBezTo>
                          <a:pt x="59117" y="39952"/>
                          <a:pt x="58022" y="39101"/>
                          <a:pt x="57535" y="37884"/>
                        </a:cubicBezTo>
                        <a:cubicBezTo>
                          <a:pt x="54737" y="29246"/>
                          <a:pt x="49749" y="21460"/>
                          <a:pt x="42936" y="15255"/>
                        </a:cubicBezTo>
                        <a:cubicBezTo>
                          <a:pt x="38556" y="11240"/>
                          <a:pt x="31499" y="6374"/>
                          <a:pt x="23105" y="6009"/>
                        </a:cubicBezTo>
                        <a:cubicBezTo>
                          <a:pt x="15683" y="5765"/>
                          <a:pt x="8384" y="9537"/>
                          <a:pt x="5829" y="15255"/>
                        </a:cubicBezTo>
                        <a:cubicBezTo>
                          <a:pt x="5099" y="16837"/>
                          <a:pt x="3395" y="17445"/>
                          <a:pt x="1814" y="16837"/>
                        </a:cubicBezTo>
                        <a:cubicBezTo>
                          <a:pt x="232" y="16107"/>
                          <a:pt x="-376" y="14403"/>
                          <a:pt x="232" y="12822"/>
                        </a:cubicBezTo>
                        <a:cubicBezTo>
                          <a:pt x="3760" y="4792"/>
                          <a:pt x="13372" y="-561"/>
                          <a:pt x="23348" y="47"/>
                        </a:cubicBezTo>
                        <a:cubicBezTo>
                          <a:pt x="33568" y="534"/>
                          <a:pt x="41841" y="6252"/>
                          <a:pt x="46951" y="10875"/>
                        </a:cubicBezTo>
                        <a:cubicBezTo>
                          <a:pt x="54615" y="17810"/>
                          <a:pt x="60212" y="26448"/>
                          <a:pt x="63253" y="36181"/>
                        </a:cubicBezTo>
                        <a:cubicBezTo>
                          <a:pt x="63740" y="37763"/>
                          <a:pt x="62889" y="39466"/>
                          <a:pt x="61307" y="39952"/>
                        </a:cubicBezTo>
                        <a:cubicBezTo>
                          <a:pt x="61064" y="39952"/>
                          <a:pt x="60699" y="40074"/>
                          <a:pt x="60334" y="40074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03FE4DA-0436-8ED6-0173-B45450BB205D}"/>
                    </a:ext>
                  </a:extLst>
                </p:cNvPr>
                <p:cNvSpPr/>
                <p:nvPr/>
              </p:nvSpPr>
              <p:spPr>
                <a:xfrm>
                  <a:off x="6923579" y="2636440"/>
                  <a:ext cx="54737" cy="19189"/>
                </a:xfrm>
                <a:custGeom>
                  <a:avLst/>
                  <a:gdLst>
                    <a:gd name="connsiteX0" fmla="*/ 51376 w 54737"/>
                    <a:gd name="connsiteY0" fmla="*/ 18696 h 19189"/>
                    <a:gd name="connsiteX1" fmla="*/ 53809 w 54737"/>
                    <a:gd name="connsiteY1" fmla="*/ 16749 h 19189"/>
                    <a:gd name="connsiteX2" fmla="*/ 52349 w 54737"/>
                    <a:gd name="connsiteY2" fmla="*/ 9328 h 19189"/>
                    <a:gd name="connsiteX3" fmla="*/ 3319 w 54737"/>
                    <a:gd name="connsiteY3" fmla="*/ 3123 h 19189"/>
                    <a:gd name="connsiteX4" fmla="*/ 399 w 54737"/>
                    <a:gd name="connsiteY4" fmla="*/ 10180 h 19189"/>
                    <a:gd name="connsiteX5" fmla="*/ 7456 w 54737"/>
                    <a:gd name="connsiteY5" fmla="*/ 12978 h 19189"/>
                    <a:gd name="connsiteX6" fmla="*/ 46266 w 54737"/>
                    <a:gd name="connsiteY6" fmla="*/ 18331 h 19189"/>
                    <a:gd name="connsiteX7" fmla="*/ 51376 w 54737"/>
                    <a:gd name="connsiteY7" fmla="*/ 18818 h 19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737" h="19189">
                      <a:moveTo>
                        <a:pt x="51376" y="18696"/>
                      </a:moveTo>
                      <a:cubicBezTo>
                        <a:pt x="52349" y="18331"/>
                        <a:pt x="53201" y="17601"/>
                        <a:pt x="53809" y="16749"/>
                      </a:cubicBezTo>
                      <a:cubicBezTo>
                        <a:pt x="55513" y="14316"/>
                        <a:pt x="54783" y="11031"/>
                        <a:pt x="52349" y="9328"/>
                      </a:cubicBezTo>
                      <a:cubicBezTo>
                        <a:pt x="27408" y="-6853"/>
                        <a:pt x="4414" y="2880"/>
                        <a:pt x="3319" y="3123"/>
                      </a:cubicBezTo>
                      <a:cubicBezTo>
                        <a:pt x="521" y="4340"/>
                        <a:pt x="-696" y="7381"/>
                        <a:pt x="399" y="10180"/>
                      </a:cubicBezTo>
                      <a:cubicBezTo>
                        <a:pt x="1616" y="12856"/>
                        <a:pt x="4658" y="14073"/>
                        <a:pt x="7456" y="12978"/>
                      </a:cubicBezTo>
                      <a:cubicBezTo>
                        <a:pt x="8429" y="12491"/>
                        <a:pt x="26192" y="5313"/>
                        <a:pt x="46266" y="18331"/>
                      </a:cubicBezTo>
                      <a:cubicBezTo>
                        <a:pt x="47848" y="19304"/>
                        <a:pt x="49794" y="19426"/>
                        <a:pt x="51376" y="188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43" name="图形 8">
                  <a:extLst>
                    <a:ext uri="{FF2B5EF4-FFF2-40B4-BE49-F238E27FC236}">
                      <a16:creationId xmlns:a16="http://schemas.microsoft.com/office/drawing/2014/main" id="{E730B8C1-CD87-F76D-A072-3C9726F339DC}"/>
                    </a:ext>
                  </a:extLst>
                </p:cNvPr>
                <p:cNvGrpSpPr/>
                <p:nvPr/>
              </p:nvGrpSpPr>
              <p:grpSpPr>
                <a:xfrm>
                  <a:off x="6833429" y="2793589"/>
                  <a:ext cx="82398" cy="79689"/>
                  <a:chOff x="6833429" y="2793589"/>
                  <a:chExt cx="82398" cy="79689"/>
                </a:xfrm>
              </p:grpSpPr>
              <p:sp>
                <p:nvSpPr>
                  <p:cNvPr id="344" name="任意多边形: 形状 343">
                    <a:extLst>
                      <a:ext uri="{FF2B5EF4-FFF2-40B4-BE49-F238E27FC236}">
                        <a16:creationId xmlns:a16="http://schemas.microsoft.com/office/drawing/2014/main" id="{F04C979E-D9E0-6E7F-F4C2-9A848B343C4F}"/>
                      </a:ext>
                    </a:extLst>
                  </p:cNvPr>
                  <p:cNvSpPr/>
                  <p:nvPr/>
                </p:nvSpPr>
                <p:spPr>
                  <a:xfrm>
                    <a:off x="6833429" y="2793954"/>
                    <a:ext cx="82398" cy="79324"/>
                  </a:xfrm>
                  <a:custGeom>
                    <a:avLst/>
                    <a:gdLst>
                      <a:gd name="connsiteX0" fmla="*/ 82276 w 82398"/>
                      <a:gd name="connsiteY0" fmla="*/ 39784 h 79324"/>
                      <a:gd name="connsiteX1" fmla="*/ 59161 w 82398"/>
                      <a:gd name="connsiteY1" fmla="*/ 79324 h 79324"/>
                      <a:gd name="connsiteX2" fmla="*/ 51496 w 82398"/>
                      <a:gd name="connsiteY2" fmla="*/ 76891 h 79324"/>
                      <a:gd name="connsiteX3" fmla="*/ 884 w 82398"/>
                      <a:gd name="connsiteY3" fmla="*/ 34187 h 79324"/>
                      <a:gd name="connsiteX4" fmla="*/ 1857 w 82398"/>
                      <a:gd name="connsiteY4" fmla="*/ 11801 h 79324"/>
                      <a:gd name="connsiteX5" fmla="*/ 6724 w 82398"/>
                      <a:gd name="connsiteY5" fmla="*/ 0 h 79324"/>
                      <a:gd name="connsiteX6" fmla="*/ 70597 w 82398"/>
                      <a:gd name="connsiteY6" fmla="*/ 35769 h 79324"/>
                      <a:gd name="connsiteX7" fmla="*/ 82398 w 82398"/>
                      <a:gd name="connsiteY7" fmla="*/ 39784 h 79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2398" h="79324">
                        <a:moveTo>
                          <a:pt x="82276" y="39784"/>
                        </a:moveTo>
                        <a:cubicBezTo>
                          <a:pt x="73638" y="52437"/>
                          <a:pt x="65852" y="65576"/>
                          <a:pt x="59161" y="79324"/>
                        </a:cubicBezTo>
                        <a:cubicBezTo>
                          <a:pt x="56606" y="78594"/>
                          <a:pt x="53929" y="77864"/>
                          <a:pt x="51496" y="76891"/>
                        </a:cubicBezTo>
                        <a:cubicBezTo>
                          <a:pt x="16578" y="65820"/>
                          <a:pt x="4047" y="49274"/>
                          <a:pt x="884" y="34187"/>
                        </a:cubicBezTo>
                        <a:cubicBezTo>
                          <a:pt x="-576" y="26766"/>
                          <a:pt x="-211" y="19101"/>
                          <a:pt x="1857" y="11801"/>
                        </a:cubicBezTo>
                        <a:cubicBezTo>
                          <a:pt x="2952" y="7665"/>
                          <a:pt x="4534" y="3772"/>
                          <a:pt x="6724" y="0"/>
                        </a:cubicBezTo>
                        <a:cubicBezTo>
                          <a:pt x="21688" y="16911"/>
                          <a:pt x="53321" y="29686"/>
                          <a:pt x="70597" y="35769"/>
                        </a:cubicBezTo>
                        <a:cubicBezTo>
                          <a:pt x="78140" y="38081"/>
                          <a:pt x="82398" y="39784"/>
                          <a:pt x="82398" y="39784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5" name="任意多边形: 形状 344">
                    <a:extLst>
                      <a:ext uri="{FF2B5EF4-FFF2-40B4-BE49-F238E27FC236}">
                        <a16:creationId xmlns:a16="http://schemas.microsoft.com/office/drawing/2014/main" id="{5C220B7F-E20C-C181-B699-D01F699A8DA7}"/>
                      </a:ext>
                    </a:extLst>
                  </p:cNvPr>
                  <p:cNvSpPr/>
                  <p:nvPr/>
                </p:nvSpPr>
                <p:spPr>
                  <a:xfrm>
                    <a:off x="6835530" y="2793589"/>
                    <a:ext cx="68739" cy="47326"/>
                  </a:xfrm>
                  <a:custGeom>
                    <a:avLst/>
                    <a:gdLst>
                      <a:gd name="connsiteX0" fmla="*/ 68740 w 68739"/>
                      <a:gd name="connsiteY0" fmla="*/ 35891 h 47326"/>
                      <a:gd name="connsiteX1" fmla="*/ 61562 w 68739"/>
                      <a:gd name="connsiteY1" fmla="*/ 47327 h 47326"/>
                      <a:gd name="connsiteX2" fmla="*/ 0 w 68739"/>
                      <a:gd name="connsiteY2" fmla="*/ 11801 h 47326"/>
                      <a:gd name="connsiteX3" fmla="*/ 4867 w 68739"/>
                      <a:gd name="connsiteY3" fmla="*/ 0 h 47326"/>
                      <a:gd name="connsiteX4" fmla="*/ 68740 w 68739"/>
                      <a:gd name="connsiteY4" fmla="*/ 35769 h 47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739" h="47326">
                        <a:moveTo>
                          <a:pt x="68740" y="35891"/>
                        </a:moveTo>
                        <a:lnTo>
                          <a:pt x="61562" y="47327"/>
                        </a:lnTo>
                        <a:cubicBezTo>
                          <a:pt x="28834" y="36864"/>
                          <a:pt x="7178" y="25184"/>
                          <a:pt x="0" y="11801"/>
                        </a:cubicBezTo>
                        <a:cubicBezTo>
                          <a:pt x="1095" y="7665"/>
                          <a:pt x="2677" y="3772"/>
                          <a:pt x="4867" y="0"/>
                        </a:cubicBezTo>
                        <a:cubicBezTo>
                          <a:pt x="19953" y="17033"/>
                          <a:pt x="51463" y="29686"/>
                          <a:pt x="68740" y="357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6" name="任意多边形: 形状 345">
                    <a:extLst>
                      <a:ext uri="{FF2B5EF4-FFF2-40B4-BE49-F238E27FC236}">
                        <a16:creationId xmlns:a16="http://schemas.microsoft.com/office/drawing/2014/main" id="{2C01F6B9-5AF8-5C92-1B86-2813C2FB953B}"/>
                      </a:ext>
                    </a:extLst>
                  </p:cNvPr>
                  <p:cNvSpPr/>
                  <p:nvPr/>
                </p:nvSpPr>
                <p:spPr>
                  <a:xfrm>
                    <a:off x="6834556" y="2827898"/>
                    <a:ext cx="50611" cy="42703"/>
                  </a:xfrm>
                  <a:custGeom>
                    <a:avLst/>
                    <a:gdLst>
                      <a:gd name="connsiteX0" fmla="*/ 50612 w 50611"/>
                      <a:gd name="connsiteY0" fmla="*/ 42704 h 42703"/>
                      <a:gd name="connsiteX1" fmla="*/ 0 w 50611"/>
                      <a:gd name="connsiteY1" fmla="*/ 0 h 42703"/>
                      <a:gd name="connsiteX2" fmla="*/ 36256 w 50611"/>
                      <a:gd name="connsiteY2" fmla="*/ 19831 h 42703"/>
                      <a:gd name="connsiteX3" fmla="*/ 50612 w 50611"/>
                      <a:gd name="connsiteY3" fmla="*/ 42704 h 42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611" h="42703">
                        <a:moveTo>
                          <a:pt x="50612" y="42704"/>
                        </a:moveTo>
                        <a:cubicBezTo>
                          <a:pt x="15695" y="31632"/>
                          <a:pt x="3163" y="15086"/>
                          <a:pt x="0" y="0"/>
                        </a:cubicBezTo>
                        <a:cubicBezTo>
                          <a:pt x="13140" y="4380"/>
                          <a:pt x="25428" y="11193"/>
                          <a:pt x="36256" y="19831"/>
                        </a:cubicBezTo>
                        <a:cubicBezTo>
                          <a:pt x="43312" y="25793"/>
                          <a:pt x="48300" y="33822"/>
                          <a:pt x="50612" y="42704"/>
                        </a:cubicBezTo>
                        <a:close/>
                      </a:path>
                    </a:pathLst>
                  </a:custGeom>
                  <a:solidFill>
                    <a:srgbClr val="C15854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50ECE162-D48F-843D-13A2-87EB62380165}"/>
                    </a:ext>
                  </a:extLst>
                </p:cNvPr>
                <p:cNvSpPr/>
                <p:nvPr/>
              </p:nvSpPr>
              <p:spPr>
                <a:xfrm>
                  <a:off x="6662038" y="2402618"/>
                  <a:ext cx="346861" cy="233209"/>
                </a:xfrm>
                <a:custGeom>
                  <a:avLst/>
                  <a:gdLst>
                    <a:gd name="connsiteX0" fmla="*/ 122 w 346861"/>
                    <a:gd name="connsiteY0" fmla="*/ 161636 h 233209"/>
                    <a:gd name="connsiteX1" fmla="*/ 202204 w 346861"/>
                    <a:gd name="connsiteY1" fmla="*/ 68 h 233209"/>
                    <a:gd name="connsiteX2" fmla="*/ 165462 w 346861"/>
                    <a:gd name="connsiteY2" fmla="*/ 24400 h 233209"/>
                    <a:gd name="connsiteX3" fmla="*/ 346861 w 346861"/>
                    <a:gd name="connsiteY3" fmla="*/ 71971 h 233209"/>
                    <a:gd name="connsiteX4" fmla="*/ 319852 w 346861"/>
                    <a:gd name="connsiteY4" fmla="*/ 62237 h 233209"/>
                    <a:gd name="connsiteX5" fmla="*/ 336885 w 346861"/>
                    <a:gd name="connsiteY5" fmla="*/ 186090 h 233209"/>
                    <a:gd name="connsiteX6" fmla="*/ 325327 w 346861"/>
                    <a:gd name="connsiteY6" fmla="*/ 162853 h 233209"/>
                    <a:gd name="connsiteX7" fmla="*/ 203785 w 346861"/>
                    <a:gd name="connsiteY7" fmla="*/ 233052 h 233209"/>
                    <a:gd name="connsiteX8" fmla="*/ 228118 w 346861"/>
                    <a:gd name="connsiteY8" fmla="*/ 214316 h 233209"/>
                    <a:gd name="connsiteX9" fmla="*/ 54505 w 346861"/>
                    <a:gd name="connsiteY9" fmla="*/ 207016 h 233209"/>
                    <a:gd name="connsiteX10" fmla="*/ 0 w 346861"/>
                    <a:gd name="connsiteY10" fmla="*/ 161636 h 23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6861" h="233209">
                      <a:moveTo>
                        <a:pt x="122" y="161636"/>
                      </a:moveTo>
                      <a:cubicBezTo>
                        <a:pt x="122" y="161636"/>
                        <a:pt x="50612" y="-3825"/>
                        <a:pt x="202204" y="68"/>
                      </a:cubicBezTo>
                      <a:cubicBezTo>
                        <a:pt x="188578" y="5786"/>
                        <a:pt x="176046" y="13937"/>
                        <a:pt x="165462" y="24400"/>
                      </a:cubicBezTo>
                      <a:cubicBezTo>
                        <a:pt x="165462" y="24400"/>
                        <a:pt x="290775" y="-10152"/>
                        <a:pt x="346861" y="71971"/>
                      </a:cubicBezTo>
                      <a:lnTo>
                        <a:pt x="319852" y="62237"/>
                      </a:lnTo>
                      <a:cubicBezTo>
                        <a:pt x="319852" y="62237"/>
                        <a:pt x="365841" y="130247"/>
                        <a:pt x="336885" y="186090"/>
                      </a:cubicBezTo>
                      <a:lnTo>
                        <a:pt x="325327" y="162853"/>
                      </a:lnTo>
                      <a:cubicBezTo>
                        <a:pt x="325327" y="162853"/>
                        <a:pt x="285056" y="237067"/>
                        <a:pt x="203785" y="233052"/>
                      </a:cubicBezTo>
                      <a:lnTo>
                        <a:pt x="228118" y="214316"/>
                      </a:lnTo>
                      <a:cubicBezTo>
                        <a:pt x="228118" y="214316"/>
                        <a:pt x="93437" y="234877"/>
                        <a:pt x="54505" y="207016"/>
                      </a:cubicBezTo>
                      <a:cubicBezTo>
                        <a:pt x="34674" y="193998"/>
                        <a:pt x="16425" y="178791"/>
                        <a:pt x="0" y="16163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49" name="矩形: 圆角 348">
            <a:extLst>
              <a:ext uri="{FF2B5EF4-FFF2-40B4-BE49-F238E27FC236}">
                <a16:creationId xmlns:a16="http://schemas.microsoft.com/office/drawing/2014/main" id="{1385864C-E2F0-1165-1321-CAE9EECD46A5}"/>
              </a:ext>
            </a:extLst>
          </p:cNvPr>
          <p:cNvSpPr/>
          <p:nvPr/>
        </p:nvSpPr>
        <p:spPr>
          <a:xfrm>
            <a:off x="952500" y="1169855"/>
            <a:ext cx="2341525" cy="482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1905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+mn-ea"/>
              </a:rPr>
              <a:t>XXXX有限公司</a:t>
            </a:r>
            <a:endParaRPr lang="en-US" dirty="0">
              <a:latin typeface="+mn-ea"/>
            </a:endParaRPr>
          </a:p>
        </p:txBody>
      </p:sp>
      <p:grpSp>
        <p:nvGrpSpPr>
          <p:cNvPr id="381" name="组合 380">
            <a:extLst>
              <a:ext uri="{FF2B5EF4-FFF2-40B4-BE49-F238E27FC236}">
                <a16:creationId xmlns:a16="http://schemas.microsoft.com/office/drawing/2014/main" id="{4D74EB1A-FB2A-49F4-7524-A69DC8F610D3}"/>
              </a:ext>
            </a:extLst>
          </p:cNvPr>
          <p:cNvGrpSpPr/>
          <p:nvPr/>
        </p:nvGrpSpPr>
        <p:grpSpPr>
          <a:xfrm>
            <a:off x="965198" y="5540987"/>
            <a:ext cx="1141579" cy="137967"/>
            <a:chOff x="1066798" y="5725421"/>
            <a:chExt cx="1612109" cy="194834"/>
          </a:xfrm>
        </p:grpSpPr>
        <p:sp>
          <p:nvSpPr>
            <p:cNvPr id="362" name="标题 1">
              <a:extLst>
                <a:ext uri="{FF2B5EF4-FFF2-40B4-BE49-F238E27FC236}">
                  <a16:creationId xmlns:a16="http://schemas.microsoft.com/office/drawing/2014/main" id="{15DA218C-D269-EBF7-6CC4-C8AAFE531CD5}"/>
                </a:ext>
              </a:extLst>
            </p:cNvPr>
            <p:cNvSpPr txBox="1"/>
            <p:nvPr/>
          </p:nvSpPr>
          <p:spPr>
            <a:xfrm>
              <a:off x="106679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63" name="标题 1">
              <a:extLst>
                <a:ext uri="{FF2B5EF4-FFF2-40B4-BE49-F238E27FC236}">
                  <a16:creationId xmlns:a16="http://schemas.microsoft.com/office/drawing/2014/main" id="{1784B715-FC29-3875-AEC6-D2D2F727A120}"/>
                </a:ext>
              </a:extLst>
            </p:cNvPr>
            <p:cNvSpPr txBox="1"/>
            <p:nvPr/>
          </p:nvSpPr>
          <p:spPr>
            <a:xfrm>
              <a:off x="124326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64" name="标题 1">
              <a:extLst>
                <a:ext uri="{FF2B5EF4-FFF2-40B4-BE49-F238E27FC236}">
                  <a16:creationId xmlns:a16="http://schemas.microsoft.com/office/drawing/2014/main" id="{8FAD2B37-FFB6-1425-E122-16EA3968288A}"/>
                </a:ext>
              </a:extLst>
            </p:cNvPr>
            <p:cNvSpPr txBox="1"/>
            <p:nvPr/>
          </p:nvSpPr>
          <p:spPr>
            <a:xfrm>
              <a:off x="141972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4" name="标题 1">
              <a:extLst>
                <a:ext uri="{FF2B5EF4-FFF2-40B4-BE49-F238E27FC236}">
                  <a16:creationId xmlns:a16="http://schemas.microsoft.com/office/drawing/2014/main" id="{6CC106D4-2A7F-DBA2-49CB-74BDC6946A2A}"/>
                </a:ext>
              </a:extLst>
            </p:cNvPr>
            <p:cNvSpPr txBox="1"/>
            <p:nvPr/>
          </p:nvSpPr>
          <p:spPr>
            <a:xfrm>
              <a:off x="159619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75" name="标题 1">
              <a:extLst>
                <a:ext uri="{FF2B5EF4-FFF2-40B4-BE49-F238E27FC236}">
                  <a16:creationId xmlns:a16="http://schemas.microsoft.com/office/drawing/2014/main" id="{614CFAE5-C7C6-A05C-C43E-342FD411E918}"/>
                </a:ext>
              </a:extLst>
            </p:cNvPr>
            <p:cNvSpPr txBox="1"/>
            <p:nvPr/>
          </p:nvSpPr>
          <p:spPr>
            <a:xfrm>
              <a:off x="177265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6" name="标题 1">
              <a:extLst>
                <a:ext uri="{FF2B5EF4-FFF2-40B4-BE49-F238E27FC236}">
                  <a16:creationId xmlns:a16="http://schemas.microsoft.com/office/drawing/2014/main" id="{4F09D3C0-430F-3D81-B068-6506C6248B38}"/>
                </a:ext>
              </a:extLst>
            </p:cNvPr>
            <p:cNvSpPr txBox="1"/>
            <p:nvPr/>
          </p:nvSpPr>
          <p:spPr>
            <a:xfrm>
              <a:off x="194912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8" name="标题 1">
              <a:extLst>
                <a:ext uri="{FF2B5EF4-FFF2-40B4-BE49-F238E27FC236}">
                  <a16:creationId xmlns:a16="http://schemas.microsoft.com/office/drawing/2014/main" id="{1CE0C7C8-3832-EECA-F1B6-9CC2B5D8C653}"/>
                </a:ext>
              </a:extLst>
            </p:cNvPr>
            <p:cNvSpPr txBox="1"/>
            <p:nvPr/>
          </p:nvSpPr>
          <p:spPr>
            <a:xfrm>
              <a:off x="212558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79" name="标题 1">
              <a:extLst>
                <a:ext uri="{FF2B5EF4-FFF2-40B4-BE49-F238E27FC236}">
                  <a16:creationId xmlns:a16="http://schemas.microsoft.com/office/drawing/2014/main" id="{5F3BF754-00B5-BBCA-6398-88C0115FAC6D}"/>
                </a:ext>
              </a:extLst>
            </p:cNvPr>
            <p:cNvSpPr txBox="1"/>
            <p:nvPr/>
          </p:nvSpPr>
          <p:spPr>
            <a:xfrm>
              <a:off x="230205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0" name="标题 1">
              <a:extLst>
                <a:ext uri="{FF2B5EF4-FFF2-40B4-BE49-F238E27FC236}">
                  <a16:creationId xmlns:a16="http://schemas.microsoft.com/office/drawing/2014/main" id="{FC825241-4E69-8836-C364-0BBC594D706B}"/>
                </a:ext>
              </a:extLst>
            </p:cNvPr>
            <p:cNvSpPr txBox="1"/>
            <p:nvPr/>
          </p:nvSpPr>
          <p:spPr>
            <a:xfrm>
              <a:off x="2478519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843C90-EDA6-7206-5127-C8F1A9767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人才需求</a:t>
            </a:r>
            <a:endParaRPr 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32603A-359B-0FA3-AA4B-198C92BE8A4F}"/>
              </a:ext>
            </a:extLst>
          </p:cNvPr>
          <p:cNvGrpSpPr/>
          <p:nvPr/>
        </p:nvGrpSpPr>
        <p:grpSpPr>
          <a:xfrm>
            <a:off x="1429745" y="-1237255"/>
            <a:ext cx="9332510" cy="9332510"/>
            <a:chOff x="1868890" y="-697505"/>
            <a:chExt cx="8456210" cy="845621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56A2EBF-7B78-752B-C8C0-ACDAB43EEA3D}"/>
                </a:ext>
              </a:extLst>
            </p:cNvPr>
            <p:cNvSpPr/>
            <p:nvPr/>
          </p:nvSpPr>
          <p:spPr>
            <a:xfrm>
              <a:off x="3331462" y="766062"/>
              <a:ext cx="5529074" cy="5529074"/>
            </a:xfrm>
            <a:prstGeom prst="ellipse">
              <a:avLst/>
            </a:prstGeom>
            <a:solidFill>
              <a:schemeClr val="accent1">
                <a:alpha val="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DE9AA39-8C0D-3807-8925-F17AAA43A5B1}"/>
                </a:ext>
              </a:extLst>
            </p:cNvPr>
            <p:cNvSpPr/>
            <p:nvPr/>
          </p:nvSpPr>
          <p:spPr>
            <a:xfrm>
              <a:off x="4062984" y="1497584"/>
              <a:ext cx="4066032" cy="406603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0451295-5116-CDAE-7CF6-947B788DEAC0}"/>
                </a:ext>
              </a:extLst>
            </p:cNvPr>
            <p:cNvSpPr/>
            <p:nvPr/>
          </p:nvSpPr>
          <p:spPr>
            <a:xfrm>
              <a:off x="4594225" y="2028825"/>
              <a:ext cx="3003550" cy="300355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E42F578-6746-E725-3302-D394F77AAD98}"/>
                </a:ext>
              </a:extLst>
            </p:cNvPr>
            <p:cNvSpPr/>
            <p:nvPr/>
          </p:nvSpPr>
          <p:spPr>
            <a:xfrm>
              <a:off x="5029200" y="2463800"/>
              <a:ext cx="2133600" cy="213360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355554E-24A7-E70C-370F-40DFF01B637F}"/>
                </a:ext>
              </a:extLst>
            </p:cNvPr>
            <p:cNvSpPr/>
            <p:nvPr/>
          </p:nvSpPr>
          <p:spPr>
            <a:xfrm>
              <a:off x="1868890" y="-697505"/>
              <a:ext cx="8456210" cy="8456210"/>
            </a:xfrm>
            <a:prstGeom prst="ellipse">
              <a:avLst/>
            </a:prstGeom>
            <a:noFill/>
            <a:ln w="28575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1E6F8E5-378D-E0D8-262D-F0A0014BD108}"/>
                </a:ext>
              </a:extLst>
            </p:cNvPr>
            <p:cNvSpPr/>
            <p:nvPr/>
          </p:nvSpPr>
          <p:spPr>
            <a:xfrm>
              <a:off x="3822515" y="1336940"/>
              <a:ext cx="673588" cy="67358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8D87304-3449-786F-931A-BF85129151FF}"/>
                </a:ext>
              </a:extLst>
            </p:cNvPr>
            <p:cNvSpPr/>
            <p:nvPr/>
          </p:nvSpPr>
          <p:spPr>
            <a:xfrm>
              <a:off x="8703784" y="2012707"/>
              <a:ext cx="673588" cy="67358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6A9543D-2A3B-D2CE-AED6-981065FC1FAC}"/>
                </a:ext>
              </a:extLst>
            </p:cNvPr>
            <p:cNvSpPr/>
            <p:nvPr/>
          </p:nvSpPr>
          <p:spPr>
            <a:xfrm>
              <a:off x="3628154" y="5096384"/>
              <a:ext cx="673588" cy="67358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B75E0CE-D0CF-764F-C485-802895A77FED}"/>
                </a:ext>
              </a:extLst>
            </p:cNvPr>
            <p:cNvSpPr/>
            <p:nvPr/>
          </p:nvSpPr>
          <p:spPr>
            <a:xfrm>
              <a:off x="7557575" y="4437696"/>
              <a:ext cx="673588" cy="67358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D7A6668-FCF2-EFA7-7216-40DB3CAF27B0}"/>
                </a:ext>
              </a:extLst>
            </p:cNvPr>
            <p:cNvSpPr/>
            <p:nvPr/>
          </p:nvSpPr>
          <p:spPr>
            <a:xfrm>
              <a:off x="2390977" y="3119658"/>
              <a:ext cx="673588" cy="67358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BD775B3-AB20-CA91-9E3D-CDEEE208FCD4}"/>
                </a:ext>
              </a:extLst>
            </p:cNvPr>
            <p:cNvSpPr txBox="1"/>
            <p:nvPr/>
          </p:nvSpPr>
          <p:spPr>
            <a:xfrm>
              <a:off x="5282609" y="3349694"/>
              <a:ext cx="1626783" cy="3904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+mn-ea"/>
                </a:rPr>
                <a:t>我们希望你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A3146A-D084-DC3E-6F2F-2D26CACF4343}"/>
                </a:ext>
              </a:extLst>
            </p:cNvPr>
            <p:cNvSpPr txBox="1"/>
            <p:nvPr/>
          </p:nvSpPr>
          <p:spPr>
            <a:xfrm>
              <a:off x="3845572" y="2061512"/>
              <a:ext cx="627473" cy="25098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领导力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F18763B-774F-390A-8F95-04A0D8EE3276}"/>
                </a:ext>
              </a:extLst>
            </p:cNvPr>
            <p:cNvSpPr txBox="1"/>
            <p:nvPr/>
          </p:nvSpPr>
          <p:spPr>
            <a:xfrm>
              <a:off x="2309457" y="3837962"/>
              <a:ext cx="836632" cy="25098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沟通能力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F564D16-6B76-79E2-8551-8CD1E5F00FD7}"/>
                </a:ext>
              </a:extLst>
            </p:cNvPr>
            <p:cNvSpPr txBox="1"/>
            <p:nvPr/>
          </p:nvSpPr>
          <p:spPr>
            <a:xfrm>
              <a:off x="3546635" y="5796593"/>
              <a:ext cx="836632" cy="25098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文字功底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5CA3228-37D4-A0F7-2DD3-82A160DC441A}"/>
                </a:ext>
              </a:extLst>
            </p:cNvPr>
            <p:cNvSpPr txBox="1"/>
            <p:nvPr/>
          </p:nvSpPr>
          <p:spPr>
            <a:xfrm>
              <a:off x="7476053" y="5149644"/>
              <a:ext cx="836632" cy="25098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关注热点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70E453C-990D-215D-FB67-25CCAA051BA2}"/>
                </a:ext>
              </a:extLst>
            </p:cNvPr>
            <p:cNvSpPr txBox="1"/>
            <p:nvPr/>
          </p:nvSpPr>
          <p:spPr>
            <a:xfrm>
              <a:off x="8726843" y="2711498"/>
              <a:ext cx="627473" cy="25098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敏锐度</a:t>
              </a:r>
            </a:p>
          </p:txBody>
        </p:sp>
        <p:sp>
          <p:nvSpPr>
            <p:cNvPr id="21" name="user_209046">
              <a:extLst>
                <a:ext uri="{FF2B5EF4-FFF2-40B4-BE49-F238E27FC236}">
                  <a16:creationId xmlns:a16="http://schemas.microsoft.com/office/drawing/2014/main" id="{6C236255-6844-0F3A-C939-D6F9B34BD937}"/>
                </a:ext>
              </a:extLst>
            </p:cNvPr>
            <p:cNvSpPr/>
            <p:nvPr/>
          </p:nvSpPr>
          <p:spPr>
            <a:xfrm>
              <a:off x="3987724" y="1504230"/>
              <a:ext cx="343168" cy="30945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user_209046">
              <a:extLst>
                <a:ext uri="{FF2B5EF4-FFF2-40B4-BE49-F238E27FC236}">
                  <a16:creationId xmlns:a16="http://schemas.microsoft.com/office/drawing/2014/main" id="{46065D13-53E3-62CD-4A45-2B7D720634E2}"/>
                </a:ext>
              </a:extLst>
            </p:cNvPr>
            <p:cNvSpPr/>
            <p:nvPr/>
          </p:nvSpPr>
          <p:spPr>
            <a:xfrm>
              <a:off x="2587978" y="3291266"/>
              <a:ext cx="289040" cy="330370"/>
            </a:xfrm>
            <a:custGeom>
              <a:avLst/>
              <a:gdLst>
                <a:gd name="T0" fmla="*/ 8582 w 9077"/>
                <a:gd name="T1" fmla="*/ 4538 h 10373"/>
                <a:gd name="T2" fmla="*/ 9077 w 9077"/>
                <a:gd name="T3" fmla="*/ 4538 h 10373"/>
                <a:gd name="T4" fmla="*/ 9077 w 9077"/>
                <a:gd name="T5" fmla="*/ 9151 h 10373"/>
                <a:gd name="T6" fmla="*/ 7855 w 9077"/>
                <a:gd name="T7" fmla="*/ 10373 h 10373"/>
                <a:gd name="T8" fmla="*/ 4789 w 9077"/>
                <a:gd name="T9" fmla="*/ 10373 h 10373"/>
                <a:gd name="T10" fmla="*/ 4539 w 9077"/>
                <a:gd name="T11" fmla="*/ 10123 h 10373"/>
                <a:gd name="T12" fmla="*/ 4539 w 9077"/>
                <a:gd name="T13" fmla="*/ 9562 h 10373"/>
                <a:gd name="T14" fmla="*/ 4789 w 9077"/>
                <a:gd name="T15" fmla="*/ 9312 h 10373"/>
                <a:gd name="T16" fmla="*/ 7532 w 9077"/>
                <a:gd name="T17" fmla="*/ 9312 h 10373"/>
                <a:gd name="T18" fmla="*/ 8106 w 9077"/>
                <a:gd name="T19" fmla="*/ 8738 h 10373"/>
                <a:gd name="T20" fmla="*/ 8106 w 9077"/>
                <a:gd name="T21" fmla="*/ 7780 h 10373"/>
                <a:gd name="T22" fmla="*/ 6734 w 9077"/>
                <a:gd name="T23" fmla="*/ 7780 h 10373"/>
                <a:gd name="T24" fmla="*/ 6484 w 9077"/>
                <a:gd name="T25" fmla="*/ 7530 h 10373"/>
                <a:gd name="T26" fmla="*/ 6484 w 9077"/>
                <a:gd name="T27" fmla="*/ 4788 h 10373"/>
                <a:gd name="T28" fmla="*/ 6734 w 9077"/>
                <a:gd name="T29" fmla="*/ 4538 h 10373"/>
                <a:gd name="T30" fmla="*/ 8582 w 9077"/>
                <a:gd name="T31" fmla="*/ 4538 h 10373"/>
                <a:gd name="T32" fmla="*/ 8087 w 9077"/>
                <a:gd name="T33" fmla="*/ 4538 h 10373"/>
                <a:gd name="T34" fmla="*/ 8087 w 9077"/>
                <a:gd name="T35" fmla="*/ 4520 h 10373"/>
                <a:gd name="T36" fmla="*/ 4521 w 9077"/>
                <a:gd name="T37" fmla="*/ 972 h 10373"/>
                <a:gd name="T38" fmla="*/ 955 w 9077"/>
                <a:gd name="T39" fmla="*/ 4520 h 10373"/>
                <a:gd name="T40" fmla="*/ 955 w 9077"/>
                <a:gd name="T41" fmla="*/ 4538 h 10373"/>
                <a:gd name="T42" fmla="*/ 0 w 9077"/>
                <a:gd name="T43" fmla="*/ 4538 h 10373"/>
                <a:gd name="T44" fmla="*/ 0 w 9077"/>
                <a:gd name="T45" fmla="*/ 6558 h 10373"/>
                <a:gd name="T46" fmla="*/ 1222 w 9077"/>
                <a:gd name="T47" fmla="*/ 7781 h 10373"/>
                <a:gd name="T48" fmla="*/ 2343 w 9077"/>
                <a:gd name="T49" fmla="*/ 7781 h 10373"/>
                <a:gd name="T50" fmla="*/ 2593 w 9077"/>
                <a:gd name="T51" fmla="*/ 7531 h 10373"/>
                <a:gd name="T52" fmla="*/ 2593 w 9077"/>
                <a:gd name="T53" fmla="*/ 4788 h 10373"/>
                <a:gd name="T54" fmla="*/ 2343 w 9077"/>
                <a:gd name="T55" fmla="*/ 4538 h 10373"/>
                <a:gd name="T56" fmla="*/ 0 w 9077"/>
                <a:gd name="T57" fmla="*/ 4538 h 10373"/>
                <a:gd name="T58" fmla="*/ 0 w 9077"/>
                <a:gd name="T59" fmla="*/ 4516 h 10373"/>
                <a:gd name="T60" fmla="*/ 4539 w 9077"/>
                <a:gd name="T61" fmla="*/ 0 h 10373"/>
                <a:gd name="T62" fmla="*/ 9077 w 9077"/>
                <a:gd name="T63" fmla="*/ 4516 h 10373"/>
                <a:gd name="T64" fmla="*/ 9077 w 9077"/>
                <a:gd name="T65" fmla="*/ 4538 h 10373"/>
                <a:gd name="T66" fmla="*/ 8582 w 9077"/>
                <a:gd name="T67" fmla="*/ 4538 h 10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77" h="10373">
                  <a:moveTo>
                    <a:pt x="8582" y="4538"/>
                  </a:moveTo>
                  <a:lnTo>
                    <a:pt x="9077" y="4538"/>
                  </a:lnTo>
                  <a:lnTo>
                    <a:pt x="9077" y="9151"/>
                  </a:lnTo>
                  <a:cubicBezTo>
                    <a:pt x="9077" y="9826"/>
                    <a:pt x="8530" y="10373"/>
                    <a:pt x="7855" y="10373"/>
                  </a:cubicBezTo>
                  <a:lnTo>
                    <a:pt x="4789" y="10373"/>
                  </a:lnTo>
                  <a:cubicBezTo>
                    <a:pt x="4651" y="10373"/>
                    <a:pt x="4539" y="10261"/>
                    <a:pt x="4539" y="10123"/>
                  </a:cubicBezTo>
                  <a:lnTo>
                    <a:pt x="4539" y="9562"/>
                  </a:lnTo>
                  <a:cubicBezTo>
                    <a:pt x="4539" y="9425"/>
                    <a:pt x="4651" y="9312"/>
                    <a:pt x="4789" y="9312"/>
                  </a:cubicBezTo>
                  <a:lnTo>
                    <a:pt x="7532" y="9312"/>
                  </a:lnTo>
                  <a:cubicBezTo>
                    <a:pt x="7850" y="9312"/>
                    <a:pt x="8106" y="9055"/>
                    <a:pt x="8106" y="8738"/>
                  </a:cubicBezTo>
                  <a:lnTo>
                    <a:pt x="8106" y="7780"/>
                  </a:lnTo>
                  <a:lnTo>
                    <a:pt x="6734" y="7780"/>
                  </a:lnTo>
                  <a:cubicBezTo>
                    <a:pt x="6596" y="7780"/>
                    <a:pt x="6484" y="7667"/>
                    <a:pt x="6484" y="7530"/>
                  </a:cubicBezTo>
                  <a:lnTo>
                    <a:pt x="6484" y="4788"/>
                  </a:lnTo>
                  <a:cubicBezTo>
                    <a:pt x="6484" y="4651"/>
                    <a:pt x="6596" y="4538"/>
                    <a:pt x="6734" y="4538"/>
                  </a:cubicBezTo>
                  <a:lnTo>
                    <a:pt x="8582" y="4538"/>
                  </a:lnTo>
                  <a:lnTo>
                    <a:pt x="8087" y="4538"/>
                  </a:lnTo>
                  <a:lnTo>
                    <a:pt x="8087" y="4520"/>
                  </a:lnTo>
                  <a:cubicBezTo>
                    <a:pt x="8087" y="2560"/>
                    <a:pt x="6491" y="972"/>
                    <a:pt x="4521" y="972"/>
                  </a:cubicBezTo>
                  <a:cubicBezTo>
                    <a:pt x="2552" y="972"/>
                    <a:pt x="955" y="2561"/>
                    <a:pt x="955" y="4520"/>
                  </a:cubicBezTo>
                  <a:lnTo>
                    <a:pt x="955" y="4538"/>
                  </a:lnTo>
                  <a:lnTo>
                    <a:pt x="0" y="4538"/>
                  </a:lnTo>
                  <a:lnTo>
                    <a:pt x="0" y="6558"/>
                  </a:lnTo>
                  <a:cubicBezTo>
                    <a:pt x="0" y="7233"/>
                    <a:pt x="547" y="7781"/>
                    <a:pt x="1222" y="7781"/>
                  </a:cubicBezTo>
                  <a:lnTo>
                    <a:pt x="2343" y="7781"/>
                  </a:lnTo>
                  <a:cubicBezTo>
                    <a:pt x="2481" y="7781"/>
                    <a:pt x="2593" y="7668"/>
                    <a:pt x="2593" y="7531"/>
                  </a:cubicBezTo>
                  <a:lnTo>
                    <a:pt x="2593" y="4788"/>
                  </a:lnTo>
                  <a:cubicBezTo>
                    <a:pt x="2593" y="4651"/>
                    <a:pt x="2481" y="4538"/>
                    <a:pt x="2343" y="4538"/>
                  </a:cubicBezTo>
                  <a:lnTo>
                    <a:pt x="0" y="4538"/>
                  </a:lnTo>
                  <a:lnTo>
                    <a:pt x="0" y="4516"/>
                  </a:lnTo>
                  <a:cubicBezTo>
                    <a:pt x="0" y="2022"/>
                    <a:pt x="2032" y="0"/>
                    <a:pt x="4539" y="0"/>
                  </a:cubicBezTo>
                  <a:cubicBezTo>
                    <a:pt x="7045" y="0"/>
                    <a:pt x="9077" y="2021"/>
                    <a:pt x="9077" y="4516"/>
                  </a:cubicBezTo>
                  <a:lnTo>
                    <a:pt x="9077" y="4538"/>
                  </a:lnTo>
                  <a:lnTo>
                    <a:pt x="8582" y="45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user_209046">
              <a:extLst>
                <a:ext uri="{FF2B5EF4-FFF2-40B4-BE49-F238E27FC236}">
                  <a16:creationId xmlns:a16="http://schemas.microsoft.com/office/drawing/2014/main" id="{4E7FB285-625E-FA79-0306-4F9F69FFA01B}"/>
                </a:ext>
              </a:extLst>
            </p:cNvPr>
            <p:cNvSpPr/>
            <p:nvPr/>
          </p:nvSpPr>
          <p:spPr>
            <a:xfrm>
              <a:off x="7717575" y="4620593"/>
              <a:ext cx="363044" cy="306848"/>
            </a:xfrm>
            <a:custGeom>
              <a:avLst/>
              <a:gdLst>
                <a:gd name="T0" fmla="*/ 4484 w 10375"/>
                <a:gd name="T1" fmla="*/ 6967 h 8769"/>
                <a:gd name="T2" fmla="*/ 4484 w 10375"/>
                <a:gd name="T3" fmla="*/ 8374 h 8769"/>
                <a:gd name="T4" fmla="*/ 5891 w 10375"/>
                <a:gd name="T5" fmla="*/ 8374 h 8769"/>
                <a:gd name="T6" fmla="*/ 5891 w 10375"/>
                <a:gd name="T7" fmla="*/ 6967 h 8769"/>
                <a:gd name="T8" fmla="*/ 4484 w 10375"/>
                <a:gd name="T9" fmla="*/ 6967 h 8769"/>
                <a:gd name="T10" fmla="*/ 1754 w 10375"/>
                <a:gd name="T11" fmla="*/ 5262 h 8769"/>
                <a:gd name="T12" fmla="*/ 2766 w 10375"/>
                <a:gd name="T13" fmla="*/ 6423 h 8769"/>
                <a:gd name="T14" fmla="*/ 7633 w 10375"/>
                <a:gd name="T15" fmla="*/ 6423 h 8769"/>
                <a:gd name="T16" fmla="*/ 8645 w 10375"/>
                <a:gd name="T17" fmla="*/ 5262 h 8769"/>
                <a:gd name="T18" fmla="*/ 1754 w 10375"/>
                <a:gd name="T19" fmla="*/ 5262 h 8769"/>
                <a:gd name="T20" fmla="*/ 0 w 10375"/>
                <a:gd name="T21" fmla="*/ 3261 h 8769"/>
                <a:gd name="T22" fmla="*/ 1038 w 10375"/>
                <a:gd name="T23" fmla="*/ 4447 h 8769"/>
                <a:gd name="T24" fmla="*/ 9338 w 10375"/>
                <a:gd name="T25" fmla="*/ 4447 h 8769"/>
                <a:gd name="T26" fmla="*/ 10375 w 10375"/>
                <a:gd name="T27" fmla="*/ 3261 h 8769"/>
                <a:gd name="T28" fmla="*/ 0 w 10375"/>
                <a:gd name="T29" fmla="*/ 3261 h 8769"/>
                <a:gd name="T30" fmla="*/ 0 w 10375"/>
                <a:gd name="T31" fmla="*/ 3261 h 8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75" h="8769">
                  <a:moveTo>
                    <a:pt x="4484" y="6967"/>
                  </a:moveTo>
                  <a:cubicBezTo>
                    <a:pt x="4089" y="7362"/>
                    <a:pt x="4089" y="7979"/>
                    <a:pt x="4484" y="8374"/>
                  </a:cubicBezTo>
                  <a:cubicBezTo>
                    <a:pt x="4879" y="8769"/>
                    <a:pt x="5496" y="8769"/>
                    <a:pt x="5891" y="8374"/>
                  </a:cubicBezTo>
                  <a:cubicBezTo>
                    <a:pt x="6286" y="7979"/>
                    <a:pt x="6286" y="7362"/>
                    <a:pt x="5891" y="6967"/>
                  </a:cubicBezTo>
                  <a:cubicBezTo>
                    <a:pt x="5471" y="6571"/>
                    <a:pt x="4854" y="6571"/>
                    <a:pt x="4484" y="6967"/>
                  </a:cubicBezTo>
                  <a:close/>
                  <a:moveTo>
                    <a:pt x="1754" y="5262"/>
                  </a:moveTo>
                  <a:lnTo>
                    <a:pt x="2766" y="6423"/>
                  </a:lnTo>
                  <a:cubicBezTo>
                    <a:pt x="4100" y="4892"/>
                    <a:pt x="6299" y="4892"/>
                    <a:pt x="7633" y="6423"/>
                  </a:cubicBezTo>
                  <a:lnTo>
                    <a:pt x="8645" y="5262"/>
                  </a:lnTo>
                  <a:cubicBezTo>
                    <a:pt x="6719" y="3088"/>
                    <a:pt x="3656" y="3088"/>
                    <a:pt x="1754" y="5262"/>
                  </a:cubicBezTo>
                  <a:close/>
                  <a:moveTo>
                    <a:pt x="0" y="3261"/>
                  </a:moveTo>
                  <a:lnTo>
                    <a:pt x="1038" y="4447"/>
                  </a:lnTo>
                  <a:cubicBezTo>
                    <a:pt x="3335" y="1803"/>
                    <a:pt x="7040" y="1803"/>
                    <a:pt x="9338" y="4447"/>
                  </a:cubicBezTo>
                  <a:lnTo>
                    <a:pt x="10375" y="3261"/>
                  </a:lnTo>
                  <a:cubicBezTo>
                    <a:pt x="7534" y="0"/>
                    <a:pt x="2865" y="0"/>
                    <a:pt x="0" y="3261"/>
                  </a:cubicBezTo>
                  <a:close/>
                  <a:moveTo>
                    <a:pt x="0" y="326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user_209046">
              <a:extLst>
                <a:ext uri="{FF2B5EF4-FFF2-40B4-BE49-F238E27FC236}">
                  <a16:creationId xmlns:a16="http://schemas.microsoft.com/office/drawing/2014/main" id="{47A6F397-2C0B-66B7-431C-2CD5E4DE1BC2}"/>
                </a:ext>
              </a:extLst>
            </p:cNvPr>
            <p:cNvSpPr/>
            <p:nvPr/>
          </p:nvSpPr>
          <p:spPr>
            <a:xfrm>
              <a:off x="3851876" y="5288104"/>
              <a:ext cx="235598" cy="290146"/>
            </a:xfrm>
            <a:custGeom>
              <a:avLst/>
              <a:gdLst>
                <a:gd name="T0" fmla="*/ 7781 w 8430"/>
                <a:gd name="T1" fmla="*/ 7127 h 10381"/>
                <a:gd name="T2" fmla="*/ 7559 w 8430"/>
                <a:gd name="T3" fmla="*/ 7127 h 10381"/>
                <a:gd name="T4" fmla="*/ 7559 w 8430"/>
                <a:gd name="T5" fmla="*/ 6663 h 10381"/>
                <a:gd name="T6" fmla="*/ 6498 w 8430"/>
                <a:gd name="T7" fmla="*/ 5838 h 10381"/>
                <a:gd name="T8" fmla="*/ 6485 w 8430"/>
                <a:gd name="T9" fmla="*/ 5838 h 10381"/>
                <a:gd name="T10" fmla="*/ 6485 w 8430"/>
                <a:gd name="T11" fmla="*/ 5189 h 10381"/>
                <a:gd name="T12" fmla="*/ 1298 w 8430"/>
                <a:gd name="T13" fmla="*/ 5189 h 10381"/>
                <a:gd name="T14" fmla="*/ 1298 w 8430"/>
                <a:gd name="T15" fmla="*/ 6486 h 10381"/>
                <a:gd name="T16" fmla="*/ 5409 w 8430"/>
                <a:gd name="T17" fmla="*/ 6486 h 10381"/>
                <a:gd name="T18" fmla="*/ 5409 w 8430"/>
                <a:gd name="T19" fmla="*/ 7134 h 10381"/>
                <a:gd name="T20" fmla="*/ 1296 w 8430"/>
                <a:gd name="T21" fmla="*/ 7134 h 10381"/>
                <a:gd name="T22" fmla="*/ 1296 w 8430"/>
                <a:gd name="T23" fmla="*/ 8432 h 10381"/>
                <a:gd name="T24" fmla="*/ 3890 w 8430"/>
                <a:gd name="T25" fmla="*/ 8432 h 10381"/>
                <a:gd name="T26" fmla="*/ 3890 w 8430"/>
                <a:gd name="T27" fmla="*/ 8442 h 10381"/>
                <a:gd name="T28" fmla="*/ 4533 w 8430"/>
                <a:gd name="T29" fmla="*/ 9280 h 10381"/>
                <a:gd name="T30" fmla="*/ 5408 w 8430"/>
                <a:gd name="T31" fmla="*/ 9280 h 10381"/>
                <a:gd name="T32" fmla="*/ 5408 w 8430"/>
                <a:gd name="T33" fmla="*/ 10377 h 10381"/>
                <a:gd name="T34" fmla="*/ 649 w 8430"/>
                <a:gd name="T35" fmla="*/ 10377 h 10381"/>
                <a:gd name="T36" fmla="*/ 0 w 8430"/>
                <a:gd name="T37" fmla="*/ 9728 h 10381"/>
                <a:gd name="T38" fmla="*/ 0 w 8430"/>
                <a:gd name="T39" fmla="*/ 3251 h 10381"/>
                <a:gd name="T40" fmla="*/ 3241 w 8430"/>
                <a:gd name="T41" fmla="*/ 3251 h 10381"/>
                <a:gd name="T42" fmla="*/ 3241 w 8430"/>
                <a:gd name="T43" fmla="*/ 3243 h 10381"/>
                <a:gd name="T44" fmla="*/ 3243 w 8430"/>
                <a:gd name="T45" fmla="*/ 3243 h 10381"/>
                <a:gd name="T46" fmla="*/ 3243 w 8430"/>
                <a:gd name="T47" fmla="*/ 1 h 10381"/>
                <a:gd name="T48" fmla="*/ 7134 w 8430"/>
                <a:gd name="T49" fmla="*/ 1 h 10381"/>
                <a:gd name="T50" fmla="*/ 7783 w 8430"/>
                <a:gd name="T51" fmla="*/ 649 h 10381"/>
                <a:gd name="T52" fmla="*/ 7783 w 8430"/>
                <a:gd name="T53" fmla="*/ 7127 h 10381"/>
                <a:gd name="T54" fmla="*/ 7781 w 8430"/>
                <a:gd name="T55" fmla="*/ 7127 h 10381"/>
                <a:gd name="T56" fmla="*/ 2594 w 8430"/>
                <a:gd name="T57" fmla="*/ 0 h 10381"/>
                <a:gd name="T58" fmla="*/ 2594 w 8430"/>
                <a:gd name="T59" fmla="*/ 2594 h 10381"/>
                <a:gd name="T60" fmla="*/ 0 w 8430"/>
                <a:gd name="T61" fmla="*/ 2594 h 10381"/>
                <a:gd name="T62" fmla="*/ 2594 w 8430"/>
                <a:gd name="T63" fmla="*/ 0 h 10381"/>
                <a:gd name="T64" fmla="*/ 7954 w 8430"/>
                <a:gd name="T65" fmla="*/ 7947 h 10381"/>
                <a:gd name="T66" fmla="*/ 8430 w 8430"/>
                <a:gd name="T67" fmla="*/ 8424 h 10381"/>
                <a:gd name="T68" fmla="*/ 8430 w 8430"/>
                <a:gd name="T69" fmla="*/ 8444 h 10381"/>
                <a:gd name="T70" fmla="*/ 7954 w 8430"/>
                <a:gd name="T71" fmla="*/ 8922 h 10381"/>
                <a:gd name="T72" fmla="*/ 6971 w 8430"/>
                <a:gd name="T73" fmla="*/ 8922 h 10381"/>
                <a:gd name="T74" fmla="*/ 6971 w 8430"/>
                <a:gd name="T75" fmla="*/ 9901 h 10381"/>
                <a:gd name="T76" fmla="*/ 6495 w 8430"/>
                <a:gd name="T77" fmla="*/ 10378 h 10381"/>
                <a:gd name="T78" fmla="*/ 6480 w 8430"/>
                <a:gd name="T79" fmla="*/ 10378 h 10381"/>
                <a:gd name="T80" fmla="*/ 5999 w 8430"/>
                <a:gd name="T81" fmla="*/ 9907 h 10381"/>
                <a:gd name="T82" fmla="*/ 5999 w 8430"/>
                <a:gd name="T83" fmla="*/ 8922 h 10381"/>
                <a:gd name="T84" fmla="*/ 5021 w 8430"/>
                <a:gd name="T85" fmla="*/ 8922 h 10381"/>
                <a:gd name="T86" fmla="*/ 4540 w 8430"/>
                <a:gd name="T87" fmla="*/ 8443 h 10381"/>
                <a:gd name="T88" fmla="*/ 4540 w 8430"/>
                <a:gd name="T89" fmla="*/ 8427 h 10381"/>
                <a:gd name="T90" fmla="*/ 5021 w 8430"/>
                <a:gd name="T91" fmla="*/ 7949 h 10381"/>
                <a:gd name="T92" fmla="*/ 5999 w 8430"/>
                <a:gd name="T93" fmla="*/ 7949 h 10381"/>
                <a:gd name="T94" fmla="*/ 5999 w 8430"/>
                <a:gd name="T95" fmla="*/ 6966 h 10381"/>
                <a:gd name="T96" fmla="*/ 6480 w 8430"/>
                <a:gd name="T97" fmla="*/ 6488 h 10381"/>
                <a:gd name="T98" fmla="*/ 6495 w 8430"/>
                <a:gd name="T99" fmla="*/ 6488 h 10381"/>
                <a:gd name="T100" fmla="*/ 6971 w 8430"/>
                <a:gd name="T101" fmla="*/ 6966 h 10381"/>
                <a:gd name="T102" fmla="*/ 6971 w 8430"/>
                <a:gd name="T103" fmla="*/ 7948 h 10381"/>
                <a:gd name="T104" fmla="*/ 7954 w 8430"/>
                <a:gd name="T105" fmla="*/ 7947 h 10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30" h="10381">
                  <a:moveTo>
                    <a:pt x="7781" y="7127"/>
                  </a:moveTo>
                  <a:lnTo>
                    <a:pt x="7559" y="7127"/>
                  </a:lnTo>
                  <a:lnTo>
                    <a:pt x="7559" y="6663"/>
                  </a:lnTo>
                  <a:cubicBezTo>
                    <a:pt x="7559" y="6132"/>
                    <a:pt x="7019" y="5838"/>
                    <a:pt x="6498" y="5838"/>
                  </a:cubicBezTo>
                  <a:lnTo>
                    <a:pt x="6485" y="5838"/>
                  </a:lnTo>
                  <a:lnTo>
                    <a:pt x="6485" y="5189"/>
                  </a:lnTo>
                  <a:lnTo>
                    <a:pt x="1298" y="5189"/>
                  </a:lnTo>
                  <a:lnTo>
                    <a:pt x="1298" y="6486"/>
                  </a:lnTo>
                  <a:lnTo>
                    <a:pt x="5409" y="6486"/>
                  </a:lnTo>
                  <a:lnTo>
                    <a:pt x="5409" y="7134"/>
                  </a:lnTo>
                  <a:lnTo>
                    <a:pt x="1296" y="7134"/>
                  </a:lnTo>
                  <a:lnTo>
                    <a:pt x="1296" y="8432"/>
                  </a:lnTo>
                  <a:lnTo>
                    <a:pt x="3890" y="8432"/>
                  </a:lnTo>
                  <a:lnTo>
                    <a:pt x="3890" y="8442"/>
                  </a:lnTo>
                  <a:cubicBezTo>
                    <a:pt x="3890" y="8798"/>
                    <a:pt x="4175" y="9280"/>
                    <a:pt x="4533" y="9280"/>
                  </a:cubicBezTo>
                  <a:lnTo>
                    <a:pt x="5408" y="9280"/>
                  </a:lnTo>
                  <a:lnTo>
                    <a:pt x="5408" y="10377"/>
                  </a:lnTo>
                  <a:lnTo>
                    <a:pt x="649" y="10377"/>
                  </a:lnTo>
                  <a:cubicBezTo>
                    <a:pt x="290" y="10377"/>
                    <a:pt x="0" y="10087"/>
                    <a:pt x="0" y="9728"/>
                  </a:cubicBezTo>
                  <a:lnTo>
                    <a:pt x="0" y="3251"/>
                  </a:lnTo>
                  <a:lnTo>
                    <a:pt x="3241" y="3251"/>
                  </a:lnTo>
                  <a:lnTo>
                    <a:pt x="3241" y="3243"/>
                  </a:lnTo>
                  <a:lnTo>
                    <a:pt x="3243" y="3243"/>
                  </a:lnTo>
                  <a:lnTo>
                    <a:pt x="3243" y="1"/>
                  </a:lnTo>
                  <a:lnTo>
                    <a:pt x="7134" y="1"/>
                  </a:lnTo>
                  <a:cubicBezTo>
                    <a:pt x="7493" y="1"/>
                    <a:pt x="7783" y="291"/>
                    <a:pt x="7783" y="649"/>
                  </a:cubicBezTo>
                  <a:lnTo>
                    <a:pt x="7783" y="7127"/>
                  </a:lnTo>
                  <a:lnTo>
                    <a:pt x="7781" y="7127"/>
                  </a:lnTo>
                  <a:close/>
                  <a:moveTo>
                    <a:pt x="2594" y="0"/>
                  </a:moveTo>
                  <a:lnTo>
                    <a:pt x="2594" y="2594"/>
                  </a:lnTo>
                  <a:lnTo>
                    <a:pt x="0" y="2594"/>
                  </a:lnTo>
                  <a:lnTo>
                    <a:pt x="2594" y="0"/>
                  </a:lnTo>
                  <a:close/>
                  <a:moveTo>
                    <a:pt x="7954" y="7947"/>
                  </a:moveTo>
                  <a:cubicBezTo>
                    <a:pt x="8216" y="7947"/>
                    <a:pt x="8430" y="8161"/>
                    <a:pt x="8430" y="8424"/>
                  </a:cubicBezTo>
                  <a:lnTo>
                    <a:pt x="8430" y="8444"/>
                  </a:lnTo>
                  <a:cubicBezTo>
                    <a:pt x="8430" y="8707"/>
                    <a:pt x="8216" y="8922"/>
                    <a:pt x="7954" y="8922"/>
                  </a:cubicBezTo>
                  <a:lnTo>
                    <a:pt x="6971" y="8922"/>
                  </a:lnTo>
                  <a:lnTo>
                    <a:pt x="6971" y="9901"/>
                  </a:lnTo>
                  <a:cubicBezTo>
                    <a:pt x="6971" y="10163"/>
                    <a:pt x="6757" y="10378"/>
                    <a:pt x="6495" y="10378"/>
                  </a:cubicBezTo>
                  <a:lnTo>
                    <a:pt x="6480" y="10378"/>
                  </a:lnTo>
                  <a:cubicBezTo>
                    <a:pt x="6217" y="10381"/>
                    <a:pt x="6001" y="10171"/>
                    <a:pt x="5999" y="9907"/>
                  </a:cubicBezTo>
                  <a:lnTo>
                    <a:pt x="5999" y="8922"/>
                  </a:lnTo>
                  <a:lnTo>
                    <a:pt x="5021" y="8922"/>
                  </a:lnTo>
                  <a:cubicBezTo>
                    <a:pt x="4756" y="8923"/>
                    <a:pt x="4541" y="8708"/>
                    <a:pt x="4540" y="8443"/>
                  </a:cubicBezTo>
                  <a:lnTo>
                    <a:pt x="4540" y="8427"/>
                  </a:lnTo>
                  <a:cubicBezTo>
                    <a:pt x="4544" y="8163"/>
                    <a:pt x="4757" y="7952"/>
                    <a:pt x="5021" y="7949"/>
                  </a:cubicBezTo>
                  <a:lnTo>
                    <a:pt x="5999" y="7949"/>
                  </a:lnTo>
                  <a:lnTo>
                    <a:pt x="5999" y="6966"/>
                  </a:lnTo>
                  <a:cubicBezTo>
                    <a:pt x="5999" y="6702"/>
                    <a:pt x="6212" y="6488"/>
                    <a:pt x="6480" y="6488"/>
                  </a:cubicBezTo>
                  <a:lnTo>
                    <a:pt x="6495" y="6488"/>
                  </a:lnTo>
                  <a:cubicBezTo>
                    <a:pt x="6757" y="6488"/>
                    <a:pt x="6971" y="6702"/>
                    <a:pt x="6971" y="6966"/>
                  </a:cubicBezTo>
                  <a:lnTo>
                    <a:pt x="6971" y="7948"/>
                  </a:lnTo>
                  <a:lnTo>
                    <a:pt x="7954" y="79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dna-scheme_72281">
              <a:extLst>
                <a:ext uri="{FF2B5EF4-FFF2-40B4-BE49-F238E27FC236}">
                  <a16:creationId xmlns:a16="http://schemas.microsoft.com/office/drawing/2014/main" id="{F73FD128-4D03-C41E-762C-F516FC56E386}"/>
                </a:ext>
              </a:extLst>
            </p:cNvPr>
            <p:cNvSpPr/>
            <p:nvPr/>
          </p:nvSpPr>
          <p:spPr>
            <a:xfrm>
              <a:off x="8840017" y="2154095"/>
              <a:ext cx="393338" cy="390810"/>
            </a:xfrm>
            <a:custGeom>
              <a:avLst/>
              <a:gdLst>
                <a:gd name="T0" fmla="*/ 8079 w 8242"/>
                <a:gd name="T1" fmla="*/ 2177 h 8201"/>
                <a:gd name="T2" fmla="*/ 7493 w 8242"/>
                <a:gd name="T3" fmla="*/ 2177 h 8201"/>
                <a:gd name="T4" fmla="*/ 7402 w 8242"/>
                <a:gd name="T5" fmla="*/ 2260 h 8201"/>
                <a:gd name="T6" fmla="*/ 5982 w 8242"/>
                <a:gd name="T7" fmla="*/ 840 h 8201"/>
                <a:gd name="T8" fmla="*/ 6065 w 8242"/>
                <a:gd name="T9" fmla="*/ 749 h 8201"/>
                <a:gd name="T10" fmla="*/ 6065 w 8242"/>
                <a:gd name="T11" fmla="*/ 163 h 8201"/>
                <a:gd name="T12" fmla="*/ 5478 w 8242"/>
                <a:gd name="T13" fmla="*/ 163 h 8201"/>
                <a:gd name="T14" fmla="*/ 4914 w 8242"/>
                <a:gd name="T15" fmla="*/ 2319 h 8201"/>
                <a:gd name="T16" fmla="*/ 2903 w 8242"/>
                <a:gd name="T17" fmla="*/ 2903 h 8201"/>
                <a:gd name="T18" fmla="*/ 2319 w 8242"/>
                <a:gd name="T19" fmla="*/ 4914 h 8201"/>
                <a:gd name="T20" fmla="*/ 163 w 8242"/>
                <a:gd name="T21" fmla="*/ 5478 h 8201"/>
                <a:gd name="T22" fmla="*/ 163 w 8242"/>
                <a:gd name="T23" fmla="*/ 6065 h 8201"/>
                <a:gd name="T24" fmla="*/ 456 w 8242"/>
                <a:gd name="T25" fmla="*/ 6187 h 8201"/>
                <a:gd name="T26" fmla="*/ 749 w 8242"/>
                <a:gd name="T27" fmla="*/ 6065 h 8201"/>
                <a:gd name="T28" fmla="*/ 840 w 8242"/>
                <a:gd name="T29" fmla="*/ 5982 h 8201"/>
                <a:gd name="T30" fmla="*/ 2260 w 8242"/>
                <a:gd name="T31" fmla="*/ 7402 h 8201"/>
                <a:gd name="T32" fmla="*/ 2177 w 8242"/>
                <a:gd name="T33" fmla="*/ 7493 h 8201"/>
                <a:gd name="T34" fmla="*/ 2177 w 8242"/>
                <a:gd name="T35" fmla="*/ 8079 h 8201"/>
                <a:gd name="T36" fmla="*/ 2470 w 8242"/>
                <a:gd name="T37" fmla="*/ 8201 h 8201"/>
                <a:gd name="T38" fmla="*/ 2764 w 8242"/>
                <a:gd name="T39" fmla="*/ 8079 h 8201"/>
                <a:gd name="T40" fmla="*/ 3328 w 8242"/>
                <a:gd name="T41" fmla="*/ 5923 h 8201"/>
                <a:gd name="T42" fmla="*/ 5339 w 8242"/>
                <a:gd name="T43" fmla="*/ 5339 h 8201"/>
                <a:gd name="T44" fmla="*/ 5923 w 8242"/>
                <a:gd name="T45" fmla="*/ 3328 h 8201"/>
                <a:gd name="T46" fmla="*/ 8079 w 8242"/>
                <a:gd name="T47" fmla="*/ 2764 h 8201"/>
                <a:gd name="T48" fmla="*/ 8079 w 8242"/>
                <a:gd name="T49" fmla="*/ 2177 h 8201"/>
                <a:gd name="T50" fmla="*/ 5062 w 8242"/>
                <a:gd name="T51" fmla="*/ 3179 h 8201"/>
                <a:gd name="T52" fmla="*/ 4951 w 8242"/>
                <a:gd name="T53" fmla="*/ 4499 h 8201"/>
                <a:gd name="T54" fmla="*/ 3743 w 8242"/>
                <a:gd name="T55" fmla="*/ 3291 h 8201"/>
                <a:gd name="T56" fmla="*/ 5062 w 8242"/>
                <a:gd name="T57" fmla="*/ 3179 h 8201"/>
                <a:gd name="T58" fmla="*/ 1470 w 8242"/>
                <a:gd name="T59" fmla="*/ 5708 h 8201"/>
                <a:gd name="T60" fmla="*/ 2464 w 8242"/>
                <a:gd name="T61" fmla="*/ 5778 h 8201"/>
                <a:gd name="T62" fmla="*/ 2534 w 8242"/>
                <a:gd name="T63" fmla="*/ 6772 h 8201"/>
                <a:gd name="T64" fmla="*/ 1470 w 8242"/>
                <a:gd name="T65" fmla="*/ 5708 h 8201"/>
                <a:gd name="T66" fmla="*/ 3179 w 8242"/>
                <a:gd name="T67" fmla="*/ 5063 h 8201"/>
                <a:gd name="T68" fmla="*/ 3291 w 8242"/>
                <a:gd name="T69" fmla="*/ 3743 h 8201"/>
                <a:gd name="T70" fmla="*/ 4499 w 8242"/>
                <a:gd name="T71" fmla="*/ 4951 h 8201"/>
                <a:gd name="T72" fmla="*/ 3179 w 8242"/>
                <a:gd name="T73" fmla="*/ 5063 h 8201"/>
                <a:gd name="T74" fmla="*/ 5778 w 8242"/>
                <a:gd name="T75" fmla="*/ 2464 h 8201"/>
                <a:gd name="T76" fmla="*/ 5708 w 8242"/>
                <a:gd name="T77" fmla="*/ 1470 h 8201"/>
                <a:gd name="T78" fmla="*/ 6772 w 8242"/>
                <a:gd name="T79" fmla="*/ 2534 h 8201"/>
                <a:gd name="T80" fmla="*/ 5778 w 8242"/>
                <a:gd name="T81" fmla="*/ 2464 h 8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42" h="8201">
                  <a:moveTo>
                    <a:pt x="8079" y="2177"/>
                  </a:moveTo>
                  <a:cubicBezTo>
                    <a:pt x="7917" y="2015"/>
                    <a:pt x="7655" y="2015"/>
                    <a:pt x="7493" y="2177"/>
                  </a:cubicBezTo>
                  <a:cubicBezTo>
                    <a:pt x="7463" y="2207"/>
                    <a:pt x="7433" y="2234"/>
                    <a:pt x="7402" y="2260"/>
                  </a:cubicBezTo>
                  <a:lnTo>
                    <a:pt x="5982" y="840"/>
                  </a:lnTo>
                  <a:cubicBezTo>
                    <a:pt x="6008" y="809"/>
                    <a:pt x="6035" y="779"/>
                    <a:pt x="6065" y="749"/>
                  </a:cubicBezTo>
                  <a:cubicBezTo>
                    <a:pt x="6227" y="587"/>
                    <a:pt x="6227" y="325"/>
                    <a:pt x="6065" y="163"/>
                  </a:cubicBezTo>
                  <a:cubicBezTo>
                    <a:pt x="5903" y="0"/>
                    <a:pt x="5640" y="0"/>
                    <a:pt x="5478" y="163"/>
                  </a:cubicBezTo>
                  <a:cubicBezTo>
                    <a:pt x="4816" y="825"/>
                    <a:pt x="4808" y="1592"/>
                    <a:pt x="4914" y="2319"/>
                  </a:cubicBezTo>
                  <a:cubicBezTo>
                    <a:pt x="4231" y="2237"/>
                    <a:pt x="3521" y="2285"/>
                    <a:pt x="2903" y="2903"/>
                  </a:cubicBezTo>
                  <a:cubicBezTo>
                    <a:pt x="2285" y="3521"/>
                    <a:pt x="2237" y="4231"/>
                    <a:pt x="2319" y="4914"/>
                  </a:cubicBezTo>
                  <a:cubicBezTo>
                    <a:pt x="1592" y="4808"/>
                    <a:pt x="825" y="4816"/>
                    <a:pt x="163" y="5478"/>
                  </a:cubicBezTo>
                  <a:cubicBezTo>
                    <a:pt x="0" y="5640"/>
                    <a:pt x="0" y="5903"/>
                    <a:pt x="163" y="6065"/>
                  </a:cubicBezTo>
                  <a:cubicBezTo>
                    <a:pt x="244" y="6146"/>
                    <a:pt x="350" y="6187"/>
                    <a:pt x="456" y="6187"/>
                  </a:cubicBezTo>
                  <a:cubicBezTo>
                    <a:pt x="562" y="6187"/>
                    <a:pt x="668" y="6146"/>
                    <a:pt x="749" y="6065"/>
                  </a:cubicBezTo>
                  <a:cubicBezTo>
                    <a:pt x="779" y="6035"/>
                    <a:pt x="809" y="6008"/>
                    <a:pt x="840" y="5982"/>
                  </a:cubicBezTo>
                  <a:lnTo>
                    <a:pt x="2260" y="7402"/>
                  </a:lnTo>
                  <a:cubicBezTo>
                    <a:pt x="2234" y="7433"/>
                    <a:pt x="2207" y="7463"/>
                    <a:pt x="2177" y="7493"/>
                  </a:cubicBezTo>
                  <a:cubicBezTo>
                    <a:pt x="2015" y="7655"/>
                    <a:pt x="2015" y="7917"/>
                    <a:pt x="2177" y="8079"/>
                  </a:cubicBezTo>
                  <a:cubicBezTo>
                    <a:pt x="2258" y="8160"/>
                    <a:pt x="2364" y="8201"/>
                    <a:pt x="2470" y="8201"/>
                  </a:cubicBezTo>
                  <a:cubicBezTo>
                    <a:pt x="2576" y="8201"/>
                    <a:pt x="2683" y="8160"/>
                    <a:pt x="2764" y="8079"/>
                  </a:cubicBezTo>
                  <a:cubicBezTo>
                    <a:pt x="3426" y="7417"/>
                    <a:pt x="3434" y="6650"/>
                    <a:pt x="3328" y="5923"/>
                  </a:cubicBezTo>
                  <a:cubicBezTo>
                    <a:pt x="4011" y="6005"/>
                    <a:pt x="4721" y="5957"/>
                    <a:pt x="5339" y="5339"/>
                  </a:cubicBezTo>
                  <a:cubicBezTo>
                    <a:pt x="5957" y="4721"/>
                    <a:pt x="6005" y="4011"/>
                    <a:pt x="5923" y="3328"/>
                  </a:cubicBezTo>
                  <a:cubicBezTo>
                    <a:pt x="6650" y="3434"/>
                    <a:pt x="7417" y="3426"/>
                    <a:pt x="8079" y="2764"/>
                  </a:cubicBezTo>
                  <a:cubicBezTo>
                    <a:pt x="8242" y="2602"/>
                    <a:pt x="8242" y="2339"/>
                    <a:pt x="8079" y="2177"/>
                  </a:cubicBezTo>
                  <a:close/>
                  <a:moveTo>
                    <a:pt x="5062" y="3179"/>
                  </a:moveTo>
                  <a:cubicBezTo>
                    <a:pt x="5151" y="3727"/>
                    <a:pt x="5166" y="4141"/>
                    <a:pt x="4951" y="4499"/>
                  </a:cubicBezTo>
                  <a:lnTo>
                    <a:pt x="3743" y="3291"/>
                  </a:lnTo>
                  <a:cubicBezTo>
                    <a:pt x="4101" y="3076"/>
                    <a:pt x="4515" y="3091"/>
                    <a:pt x="5062" y="3179"/>
                  </a:cubicBezTo>
                  <a:close/>
                  <a:moveTo>
                    <a:pt x="1470" y="5708"/>
                  </a:moveTo>
                  <a:cubicBezTo>
                    <a:pt x="1753" y="5671"/>
                    <a:pt x="2076" y="5711"/>
                    <a:pt x="2464" y="5778"/>
                  </a:cubicBezTo>
                  <a:cubicBezTo>
                    <a:pt x="2531" y="6166"/>
                    <a:pt x="2571" y="6489"/>
                    <a:pt x="2534" y="6772"/>
                  </a:cubicBezTo>
                  <a:lnTo>
                    <a:pt x="1470" y="5708"/>
                  </a:lnTo>
                  <a:close/>
                  <a:moveTo>
                    <a:pt x="3179" y="5063"/>
                  </a:moveTo>
                  <a:cubicBezTo>
                    <a:pt x="3091" y="4515"/>
                    <a:pt x="3076" y="4101"/>
                    <a:pt x="3291" y="3743"/>
                  </a:cubicBezTo>
                  <a:lnTo>
                    <a:pt x="4499" y="4951"/>
                  </a:lnTo>
                  <a:cubicBezTo>
                    <a:pt x="4141" y="5166"/>
                    <a:pt x="3727" y="5151"/>
                    <a:pt x="3179" y="5063"/>
                  </a:cubicBezTo>
                  <a:close/>
                  <a:moveTo>
                    <a:pt x="5778" y="2464"/>
                  </a:moveTo>
                  <a:cubicBezTo>
                    <a:pt x="5711" y="2076"/>
                    <a:pt x="5671" y="1753"/>
                    <a:pt x="5708" y="1470"/>
                  </a:cubicBezTo>
                  <a:lnTo>
                    <a:pt x="6772" y="2534"/>
                  </a:lnTo>
                  <a:cubicBezTo>
                    <a:pt x="6489" y="2571"/>
                    <a:pt x="6166" y="2531"/>
                    <a:pt x="5778" y="24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DA2ECD-6C7A-4892-5939-15D65D20A526}"/>
                </a:ext>
              </a:extLst>
            </p:cNvPr>
            <p:cNvSpPr txBox="1"/>
            <p:nvPr/>
          </p:nvSpPr>
          <p:spPr>
            <a:xfrm>
              <a:off x="2530119" y="2385650"/>
              <a:ext cx="743673" cy="2231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学习能力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97F4865-18F2-3F52-83FF-25EF6CE0488B}"/>
                </a:ext>
              </a:extLst>
            </p:cNvPr>
            <p:cNvSpPr txBox="1"/>
            <p:nvPr/>
          </p:nvSpPr>
          <p:spPr>
            <a:xfrm>
              <a:off x="8660261" y="3825216"/>
              <a:ext cx="557754" cy="2231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执行力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FE6552-21F2-08D9-2B2F-78DD14873DBB}"/>
                </a:ext>
              </a:extLst>
            </p:cNvPr>
            <p:cNvSpPr txBox="1"/>
            <p:nvPr/>
          </p:nvSpPr>
          <p:spPr>
            <a:xfrm>
              <a:off x="6283240" y="5811198"/>
              <a:ext cx="743673" cy="2231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统筹协调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A1BDAC3-B479-2436-048C-9BB899C368CD}"/>
                </a:ext>
              </a:extLst>
            </p:cNvPr>
            <p:cNvSpPr txBox="1"/>
            <p:nvPr/>
          </p:nvSpPr>
          <p:spPr>
            <a:xfrm>
              <a:off x="7765063" y="1350780"/>
              <a:ext cx="929590" cy="2231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主观能动性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CC388A4-8D44-17C8-27D1-831C26E5DA3A}"/>
                </a:ext>
              </a:extLst>
            </p:cNvPr>
            <p:cNvSpPr txBox="1"/>
            <p:nvPr/>
          </p:nvSpPr>
          <p:spPr>
            <a:xfrm>
              <a:off x="3453947" y="4230974"/>
              <a:ext cx="750935" cy="2231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团队协作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F8207DB-216B-6AD0-F0B8-C0BA1E5B28C4}"/>
                </a:ext>
              </a:extLst>
            </p:cNvPr>
            <p:cNvSpPr txBox="1"/>
            <p:nvPr/>
          </p:nvSpPr>
          <p:spPr>
            <a:xfrm>
              <a:off x="5705445" y="1624558"/>
              <a:ext cx="768539" cy="2231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数据分析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021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42AFDF3-B43D-B0D1-F8AC-E4DDD86664FE}"/>
              </a:ext>
            </a:extLst>
          </p:cNvPr>
          <p:cNvSpPr/>
          <p:nvPr/>
        </p:nvSpPr>
        <p:spPr>
          <a:xfrm>
            <a:off x="1" y="4965700"/>
            <a:ext cx="12192000" cy="18923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342900" dist="635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3B2DF1-2CD7-C2C4-E8AC-D5A0021ABF14}"/>
              </a:ext>
            </a:extLst>
          </p:cNvPr>
          <p:cNvSpPr txBox="1"/>
          <p:nvPr/>
        </p:nvSpPr>
        <p:spPr>
          <a:xfrm>
            <a:off x="1033420" y="1299738"/>
            <a:ext cx="1519647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9600" b="1" dirty="0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</a:ln>
                <a:noFill/>
                <a:latin typeface="+mj-ea"/>
                <a:ea typeface="+mj-ea"/>
              </a:rPr>
              <a:t>03</a:t>
            </a:r>
            <a:endParaRPr kumimoji="1" lang="zh-CN" altLang="en-US" sz="9600" b="1" dirty="0"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6F582D-799E-9223-690D-874D649B9881}"/>
              </a:ext>
            </a:extLst>
          </p:cNvPr>
          <p:cNvSpPr/>
          <p:nvPr/>
        </p:nvSpPr>
        <p:spPr>
          <a:xfrm>
            <a:off x="1058820" y="3972438"/>
            <a:ext cx="3312000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519" y="2666412"/>
            <a:ext cx="3576681" cy="1124672"/>
          </a:xfrm>
        </p:spPr>
        <p:txBody>
          <a:bodyPr>
            <a:normAutofit/>
          </a:bodyPr>
          <a:lstStyle/>
          <a:p>
            <a:r>
              <a:rPr lang="zh-CN" altLang="en-US" sz="6600" b="0" dirty="0"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rPr>
              <a:t>培养机制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BE10BDF-FCDC-510A-F22C-CE0D009E0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67400" y="355954"/>
            <a:ext cx="5879746" cy="58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30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6982A56-1394-6B8F-3307-DA45F1046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培养目标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CA5490F-E605-5658-605C-8F6945412113}"/>
              </a:ext>
            </a:extLst>
          </p:cNvPr>
          <p:cNvGrpSpPr/>
          <p:nvPr/>
        </p:nvGrpSpPr>
        <p:grpSpPr>
          <a:xfrm>
            <a:off x="677955" y="1817781"/>
            <a:ext cx="5256000" cy="1620576"/>
            <a:chOff x="2998266" y="1127926"/>
            <a:chExt cx="5607097" cy="1906541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C97D95A-5F3A-D835-FF80-998B0B2F01E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98266" y="1247942"/>
              <a:ext cx="5607097" cy="1786525"/>
            </a:xfrm>
            <a:prstGeom prst="roundRect">
              <a:avLst>
                <a:gd name="adj" fmla="val 5303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11430">
              <a:solidFill>
                <a:schemeClr val="accent1"/>
              </a:solidFill>
            </a:ln>
            <a:effectLst>
              <a:outerShdw blurRad="1905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箭头: 下 12">
              <a:extLst>
                <a:ext uri="{FF2B5EF4-FFF2-40B4-BE49-F238E27FC236}">
                  <a16:creationId xmlns:a16="http://schemas.microsoft.com/office/drawing/2014/main" id="{BD68E5BE-D24F-825F-FF17-D8457FD7AAC7}"/>
                </a:ext>
              </a:extLst>
            </p:cNvPr>
            <p:cNvSpPr/>
            <p:nvPr/>
          </p:nvSpPr>
          <p:spPr>
            <a:xfrm>
              <a:off x="3294491" y="1127926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8F15ABB1-01A0-3C5F-BF25-E644DB3F6E41}"/>
                </a:ext>
              </a:extLst>
            </p:cNvPr>
            <p:cNvSpPr/>
            <p:nvPr/>
          </p:nvSpPr>
          <p:spPr>
            <a:xfrm rot="10800000" flipV="1">
              <a:off x="3222433" y="1129258"/>
              <a:ext cx="72867" cy="12001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EDCADD7-AB6B-E194-FDE0-877C0643ADE3}"/>
                </a:ext>
              </a:extLst>
            </p:cNvPr>
            <p:cNvSpPr txBox="1"/>
            <p:nvPr/>
          </p:nvSpPr>
          <p:spPr>
            <a:xfrm>
              <a:off x="3417735" y="1356964"/>
              <a:ext cx="403580" cy="45622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520" dirty="0">
                  <a:solidFill>
                    <a:srgbClr val="FFFFFF"/>
                  </a:solidFill>
                  <a:latin typeface="+mj-ea"/>
                  <a:ea typeface="+mj-ea"/>
                </a:rPr>
                <a:t>01</a:t>
              </a:r>
              <a:endParaRPr lang="zh-CN" altLang="en-US" sz="252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6B50443-DA7E-DCC0-2FF2-6FBA35566356}"/>
                </a:ext>
              </a:extLst>
            </p:cNvPr>
            <p:cNvSpPr txBox="1"/>
            <p:nvPr/>
          </p:nvSpPr>
          <p:spPr>
            <a:xfrm>
              <a:off x="4225743" y="1493334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融入公司文化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5B50AC4-FD26-0E0E-FAC8-CBA5FA18E186}"/>
                </a:ext>
              </a:extLst>
            </p:cNvPr>
            <p:cNvSpPr txBox="1"/>
            <p:nvPr/>
          </p:nvSpPr>
          <p:spPr>
            <a:xfrm>
              <a:off x="4225742" y="2061897"/>
              <a:ext cx="4108201" cy="74899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dirty="0">
                  <a:effectLst/>
                  <a:latin typeface="+mn-ea"/>
                </a:rPr>
                <a:t>帮助实习生更好地融入公司文化，了解公司的使命、核心价值观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B094751-DB75-9215-3AF5-07DB76E792F2}"/>
              </a:ext>
            </a:extLst>
          </p:cNvPr>
          <p:cNvGrpSpPr/>
          <p:nvPr/>
        </p:nvGrpSpPr>
        <p:grpSpPr>
          <a:xfrm>
            <a:off x="677955" y="4002181"/>
            <a:ext cx="5256000" cy="1620576"/>
            <a:chOff x="2998266" y="1127926"/>
            <a:chExt cx="5607097" cy="1906541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35FB287A-88FC-4950-2F15-2EFFDC7E6DF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998266" y="1247942"/>
              <a:ext cx="5607097" cy="1786525"/>
            </a:xfrm>
            <a:prstGeom prst="roundRect">
              <a:avLst>
                <a:gd name="adj" fmla="val 5303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11430">
              <a:solidFill>
                <a:schemeClr val="accent1"/>
              </a:solidFill>
            </a:ln>
            <a:effectLst>
              <a:outerShdw blurRad="1905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箭头: 下 47">
              <a:extLst>
                <a:ext uri="{FF2B5EF4-FFF2-40B4-BE49-F238E27FC236}">
                  <a16:creationId xmlns:a16="http://schemas.microsoft.com/office/drawing/2014/main" id="{9BE8BE3D-CF60-6749-344F-268F31BC0830}"/>
                </a:ext>
              </a:extLst>
            </p:cNvPr>
            <p:cNvSpPr/>
            <p:nvPr/>
          </p:nvSpPr>
          <p:spPr>
            <a:xfrm>
              <a:off x="3294491" y="1127926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直角三角形 48">
              <a:extLst>
                <a:ext uri="{FF2B5EF4-FFF2-40B4-BE49-F238E27FC236}">
                  <a16:creationId xmlns:a16="http://schemas.microsoft.com/office/drawing/2014/main" id="{2AE83A70-3FED-87B2-8834-0DBBACE10E6C}"/>
                </a:ext>
              </a:extLst>
            </p:cNvPr>
            <p:cNvSpPr/>
            <p:nvPr/>
          </p:nvSpPr>
          <p:spPr>
            <a:xfrm rot="10800000" flipV="1">
              <a:off x="3222433" y="1129258"/>
              <a:ext cx="72867" cy="12001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3AA1B1E-1933-53CA-4F01-41141D4A2799}"/>
                </a:ext>
              </a:extLst>
            </p:cNvPr>
            <p:cNvSpPr txBox="1"/>
            <p:nvPr/>
          </p:nvSpPr>
          <p:spPr>
            <a:xfrm>
              <a:off x="3417735" y="1356964"/>
              <a:ext cx="403580" cy="45622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520" dirty="0">
                  <a:solidFill>
                    <a:srgbClr val="FFFFFF"/>
                  </a:solidFill>
                  <a:latin typeface="+mj-ea"/>
                  <a:ea typeface="+mj-ea"/>
                </a:rPr>
                <a:t>03</a:t>
              </a:r>
              <a:endParaRPr lang="zh-CN" altLang="en-US" sz="252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050D976-C53E-A59A-5D60-26DC83BA2DAA}"/>
                </a:ext>
              </a:extLst>
            </p:cNvPr>
            <p:cNvSpPr txBox="1"/>
            <p:nvPr/>
          </p:nvSpPr>
          <p:spPr>
            <a:xfrm>
              <a:off x="4225743" y="1493334"/>
              <a:ext cx="1970015" cy="43450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团队合作能力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844A409-622B-A8B2-D606-737BA019CD78}"/>
                </a:ext>
              </a:extLst>
            </p:cNvPr>
            <p:cNvSpPr txBox="1"/>
            <p:nvPr/>
          </p:nvSpPr>
          <p:spPr>
            <a:xfrm>
              <a:off x="4225742" y="2061897"/>
              <a:ext cx="4108201" cy="74899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dirty="0">
                  <a:effectLst/>
                  <a:latin typeface="+mn-ea"/>
                </a:rPr>
                <a:t>培养实习生的团队合作能力和沟通能力，在团队中获得更多的实践经验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4E3449F-B148-F4E4-B566-5DA9321B7E12}"/>
              </a:ext>
            </a:extLst>
          </p:cNvPr>
          <p:cNvGrpSpPr/>
          <p:nvPr/>
        </p:nvGrpSpPr>
        <p:grpSpPr>
          <a:xfrm>
            <a:off x="6258046" y="1817781"/>
            <a:ext cx="5256000" cy="1620576"/>
            <a:chOff x="2998266" y="1127926"/>
            <a:chExt cx="5607097" cy="1906541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C90E0544-19F7-7BE7-E57A-A9716219194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998266" y="1247942"/>
              <a:ext cx="5607097" cy="1786525"/>
            </a:xfrm>
            <a:prstGeom prst="roundRect">
              <a:avLst>
                <a:gd name="adj" fmla="val 5303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11430">
              <a:solidFill>
                <a:schemeClr val="accent1"/>
              </a:solidFill>
            </a:ln>
            <a:effectLst>
              <a:outerShdw blurRad="1905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箭头: 下 54">
              <a:extLst>
                <a:ext uri="{FF2B5EF4-FFF2-40B4-BE49-F238E27FC236}">
                  <a16:creationId xmlns:a16="http://schemas.microsoft.com/office/drawing/2014/main" id="{D41FB131-300C-02B9-81BA-DAFF42458962}"/>
                </a:ext>
              </a:extLst>
            </p:cNvPr>
            <p:cNvSpPr/>
            <p:nvPr/>
          </p:nvSpPr>
          <p:spPr>
            <a:xfrm>
              <a:off x="3294491" y="1127926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id="{20AFCF92-7E35-2110-0C04-F5AFEBC21AFA}"/>
                </a:ext>
              </a:extLst>
            </p:cNvPr>
            <p:cNvSpPr/>
            <p:nvPr/>
          </p:nvSpPr>
          <p:spPr>
            <a:xfrm rot="10800000" flipV="1">
              <a:off x="3222433" y="1129258"/>
              <a:ext cx="72867" cy="12001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4B31102-2526-B4FE-5031-C50F82BDBF27}"/>
                </a:ext>
              </a:extLst>
            </p:cNvPr>
            <p:cNvSpPr txBox="1"/>
            <p:nvPr/>
          </p:nvSpPr>
          <p:spPr>
            <a:xfrm>
              <a:off x="3417735" y="1356964"/>
              <a:ext cx="403580" cy="45622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520" dirty="0">
                  <a:solidFill>
                    <a:srgbClr val="FFFFFF"/>
                  </a:solidFill>
                  <a:latin typeface="+mj-ea"/>
                  <a:ea typeface="+mj-ea"/>
                </a:rPr>
                <a:t>02</a:t>
              </a:r>
              <a:endParaRPr lang="zh-CN" altLang="en-US" sz="252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60F8768-8327-4DFC-AE0E-170EDA4F9BE0}"/>
                </a:ext>
              </a:extLst>
            </p:cNvPr>
            <p:cNvSpPr txBox="1"/>
            <p:nvPr/>
          </p:nvSpPr>
          <p:spPr>
            <a:xfrm>
              <a:off x="4225743" y="1493334"/>
              <a:ext cx="1970015" cy="43450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专业能力培养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35E13C0-8612-1B83-EA0D-332540117FFC}"/>
                </a:ext>
              </a:extLst>
            </p:cNvPr>
            <p:cNvSpPr txBox="1"/>
            <p:nvPr/>
          </p:nvSpPr>
          <p:spPr>
            <a:xfrm>
              <a:off x="4225742" y="2061897"/>
              <a:ext cx="4108201" cy="74899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dirty="0">
                  <a:effectLst/>
                  <a:latin typeface="+mn-ea"/>
                </a:rPr>
                <a:t>培养实习生的专业能力，帮助实习生学习并应用相关知识和技能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8B3D9F3-E409-CF07-7C14-5084E581A0FD}"/>
              </a:ext>
            </a:extLst>
          </p:cNvPr>
          <p:cNvGrpSpPr/>
          <p:nvPr/>
        </p:nvGrpSpPr>
        <p:grpSpPr>
          <a:xfrm>
            <a:off x="6258046" y="4002181"/>
            <a:ext cx="5256000" cy="1620576"/>
            <a:chOff x="2998266" y="1127926"/>
            <a:chExt cx="5607097" cy="1906541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7FB65DE4-FA0E-30CE-93C5-5AB0A5676BA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998266" y="1247942"/>
              <a:ext cx="5607097" cy="1786525"/>
            </a:xfrm>
            <a:prstGeom prst="roundRect">
              <a:avLst>
                <a:gd name="adj" fmla="val 5303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11430">
              <a:solidFill>
                <a:schemeClr val="accent1"/>
              </a:solidFill>
            </a:ln>
            <a:effectLst>
              <a:outerShdw blurRad="1905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箭头: 下 61">
              <a:extLst>
                <a:ext uri="{FF2B5EF4-FFF2-40B4-BE49-F238E27FC236}">
                  <a16:creationId xmlns:a16="http://schemas.microsoft.com/office/drawing/2014/main" id="{7785074F-523E-C2EA-9AB0-819FCCAE98C7}"/>
                </a:ext>
              </a:extLst>
            </p:cNvPr>
            <p:cNvSpPr/>
            <p:nvPr/>
          </p:nvSpPr>
          <p:spPr>
            <a:xfrm>
              <a:off x="3294491" y="1127926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直角三角形 62">
              <a:extLst>
                <a:ext uri="{FF2B5EF4-FFF2-40B4-BE49-F238E27FC236}">
                  <a16:creationId xmlns:a16="http://schemas.microsoft.com/office/drawing/2014/main" id="{F3A1DB09-BE5C-838F-2E01-F8A60D535E8F}"/>
                </a:ext>
              </a:extLst>
            </p:cNvPr>
            <p:cNvSpPr/>
            <p:nvPr/>
          </p:nvSpPr>
          <p:spPr>
            <a:xfrm rot="10800000" flipV="1">
              <a:off x="3222433" y="1129258"/>
              <a:ext cx="72867" cy="12001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9E0C5AB-EB5A-E7E2-5C9F-085CA4E61AF7}"/>
                </a:ext>
              </a:extLst>
            </p:cNvPr>
            <p:cNvSpPr txBox="1"/>
            <p:nvPr/>
          </p:nvSpPr>
          <p:spPr>
            <a:xfrm>
              <a:off x="3417735" y="1356964"/>
              <a:ext cx="403580" cy="45622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520" dirty="0">
                  <a:solidFill>
                    <a:srgbClr val="FFFFFF"/>
                  </a:solidFill>
                  <a:latin typeface="+mj-ea"/>
                  <a:ea typeface="+mj-ea"/>
                </a:rPr>
                <a:t>04</a:t>
              </a:r>
              <a:endParaRPr lang="zh-CN" altLang="en-US" sz="252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691B8CE-1748-9121-614F-180D7A0CFD11}"/>
                </a:ext>
              </a:extLst>
            </p:cNvPr>
            <p:cNvSpPr txBox="1"/>
            <p:nvPr/>
          </p:nvSpPr>
          <p:spPr>
            <a:xfrm>
              <a:off x="4225743" y="1493334"/>
              <a:ext cx="1970015" cy="43450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职业规划发展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2CA4A17-F248-2B1A-F983-50974788B25B}"/>
                </a:ext>
              </a:extLst>
            </p:cNvPr>
            <p:cNvSpPr txBox="1"/>
            <p:nvPr/>
          </p:nvSpPr>
          <p:spPr>
            <a:xfrm>
              <a:off x="4225742" y="2061897"/>
              <a:ext cx="4108201" cy="74899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dirty="0">
                  <a:effectLst/>
                  <a:latin typeface="+mn-ea"/>
                </a:rPr>
                <a:t>在职业规划方面提供指导，使实习生更好地了解自己的职业发展路径</a:t>
              </a:r>
            </a:p>
          </p:txBody>
        </p:sp>
      </p:grpSp>
      <p:sp>
        <p:nvSpPr>
          <p:cNvPr id="69" name="任意形状 9">
            <a:extLst>
              <a:ext uri="{FF2B5EF4-FFF2-40B4-BE49-F238E27FC236}">
                <a16:creationId xmlns:a16="http://schemas.microsoft.com/office/drawing/2014/main" id="{DA33A976-55AE-8812-3D7B-D6B9F9B90776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377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6982A56-1394-6B8F-3307-DA45F1046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培养内容</a:t>
            </a:r>
          </a:p>
        </p:txBody>
      </p:sp>
      <p:sp>
        <p:nvSpPr>
          <p:cNvPr id="69" name="任意形状 9">
            <a:extLst>
              <a:ext uri="{FF2B5EF4-FFF2-40B4-BE49-F238E27FC236}">
                <a16:creationId xmlns:a16="http://schemas.microsoft.com/office/drawing/2014/main" id="{DA33A976-55AE-8812-3D7B-D6B9F9B90776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BEB4981-51D2-196A-2A9E-C81549334329}"/>
              </a:ext>
            </a:extLst>
          </p:cNvPr>
          <p:cNvGrpSpPr/>
          <p:nvPr/>
        </p:nvGrpSpPr>
        <p:grpSpPr>
          <a:xfrm>
            <a:off x="749807" y="1466360"/>
            <a:ext cx="10692387" cy="4423824"/>
            <a:chOff x="749807" y="1402860"/>
            <a:chExt cx="10692387" cy="442382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55902BE0-DB97-88C9-5D48-E8A2E25CD3D5}"/>
                </a:ext>
              </a:extLst>
            </p:cNvPr>
            <p:cNvGrpSpPr/>
            <p:nvPr/>
          </p:nvGrpSpPr>
          <p:grpSpPr>
            <a:xfrm>
              <a:off x="2186940" y="1402860"/>
              <a:ext cx="7833360" cy="2182826"/>
              <a:chOff x="2186940" y="1402860"/>
              <a:chExt cx="7833360" cy="2182826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4EFBA6D-B051-8D84-89F3-82269C2158A8}"/>
                  </a:ext>
                </a:extLst>
              </p:cNvPr>
              <p:cNvSpPr/>
              <p:nvPr/>
            </p:nvSpPr>
            <p:spPr>
              <a:xfrm>
                <a:off x="4288536" y="2212485"/>
                <a:ext cx="3630168" cy="64008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A9B355BC-7598-7CE8-8A1A-F63197D34C9F}"/>
                  </a:ext>
                </a:extLst>
              </p:cNvPr>
              <p:cNvSpPr/>
              <p:nvPr/>
            </p:nvSpPr>
            <p:spPr>
              <a:xfrm>
                <a:off x="3867912" y="2484498"/>
                <a:ext cx="4471416" cy="640080"/>
              </a:xfrm>
              <a:prstGeom prst="ellipse">
                <a:avLst/>
              </a:prstGeom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>
                      <a:alpha val="1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A4702FD1-D772-8390-F459-B1F9BC358729}"/>
                  </a:ext>
                </a:extLst>
              </p:cNvPr>
              <p:cNvSpPr/>
              <p:nvPr/>
            </p:nvSpPr>
            <p:spPr>
              <a:xfrm>
                <a:off x="5530591" y="1402860"/>
                <a:ext cx="1130819" cy="1130819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1CFFBCA-03C0-8055-6973-80745B55B540}"/>
                  </a:ext>
                </a:extLst>
              </p:cNvPr>
              <p:cNvSpPr/>
              <p:nvPr/>
            </p:nvSpPr>
            <p:spPr>
              <a:xfrm>
                <a:off x="2186940" y="1619279"/>
                <a:ext cx="7833360" cy="1862434"/>
              </a:xfrm>
              <a:prstGeom prst="ellipse">
                <a:avLst/>
              </a:prstGeom>
              <a:noFill/>
              <a:ln w="28575">
                <a:gradFill>
                  <a:gsLst>
                    <a:gs pos="3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52889515-BB8C-642E-271F-4C036D74DC84}"/>
                  </a:ext>
                </a:extLst>
              </p:cNvPr>
              <p:cNvSpPr/>
              <p:nvPr/>
            </p:nvSpPr>
            <p:spPr>
              <a:xfrm>
                <a:off x="2447925" y="2852565"/>
                <a:ext cx="169360" cy="1693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2315276-A295-D258-A81F-E36E1F525DD7}"/>
                  </a:ext>
                </a:extLst>
              </p:cNvPr>
              <p:cNvSpPr/>
              <p:nvPr/>
            </p:nvSpPr>
            <p:spPr>
              <a:xfrm>
                <a:off x="3750074" y="3226024"/>
                <a:ext cx="169360" cy="1693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E5BA86D-9FD2-84CE-0AC6-130C11A005D7}"/>
                  </a:ext>
                </a:extLst>
              </p:cNvPr>
              <p:cNvSpPr/>
              <p:nvPr/>
            </p:nvSpPr>
            <p:spPr>
              <a:xfrm>
                <a:off x="6011319" y="3416326"/>
                <a:ext cx="169360" cy="1693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C5B1687-31C0-5BF4-37CB-C5E48CE564CB}"/>
                  </a:ext>
                </a:extLst>
              </p:cNvPr>
              <p:cNvSpPr/>
              <p:nvPr/>
            </p:nvSpPr>
            <p:spPr>
              <a:xfrm>
                <a:off x="9589955" y="2852565"/>
                <a:ext cx="169360" cy="1693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58AB3D5-D6FB-8946-6F7B-2F1351D0859E}"/>
                  </a:ext>
                </a:extLst>
              </p:cNvPr>
              <p:cNvSpPr/>
              <p:nvPr/>
            </p:nvSpPr>
            <p:spPr>
              <a:xfrm>
                <a:off x="8339328" y="3226024"/>
                <a:ext cx="169360" cy="1693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target_2" title="Icon of a target with an arrow hitting the bullseye">
                <a:extLst>
                  <a:ext uri="{FF2B5EF4-FFF2-40B4-BE49-F238E27FC236}">
                    <a16:creationId xmlns:a16="http://schemas.microsoft.com/office/drawing/2014/main" id="{C14E83DE-CCFE-7384-96BF-1B54AAF42B1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783111" y="1656626"/>
                <a:ext cx="625779" cy="623286"/>
              </a:xfrm>
              <a:custGeom>
                <a:avLst/>
                <a:gdLst>
                  <a:gd name="T0" fmla="*/ 314 w 346"/>
                  <a:gd name="T1" fmla="*/ 73 h 346"/>
                  <a:gd name="T2" fmla="*/ 346 w 346"/>
                  <a:gd name="T3" fmla="*/ 173 h 346"/>
                  <a:gd name="T4" fmla="*/ 173 w 346"/>
                  <a:gd name="T5" fmla="*/ 346 h 346"/>
                  <a:gd name="T6" fmla="*/ 0 w 346"/>
                  <a:gd name="T7" fmla="*/ 173 h 346"/>
                  <a:gd name="T8" fmla="*/ 173 w 346"/>
                  <a:gd name="T9" fmla="*/ 0 h 346"/>
                  <a:gd name="T10" fmla="*/ 269 w 346"/>
                  <a:gd name="T11" fmla="*/ 30 h 346"/>
                  <a:gd name="T12" fmla="*/ 173 w 346"/>
                  <a:gd name="T13" fmla="*/ 274 h 346"/>
                  <a:gd name="T14" fmla="*/ 274 w 346"/>
                  <a:gd name="T15" fmla="*/ 173 h 346"/>
                  <a:gd name="T16" fmla="*/ 173 w 346"/>
                  <a:gd name="T17" fmla="*/ 72 h 346"/>
                  <a:gd name="T18" fmla="*/ 72 w 346"/>
                  <a:gd name="T19" fmla="*/ 173 h 346"/>
                  <a:gd name="T20" fmla="*/ 173 w 346"/>
                  <a:gd name="T21" fmla="*/ 274 h 346"/>
                  <a:gd name="T22" fmla="*/ 173 w 346"/>
                  <a:gd name="T23" fmla="*/ 203 h 346"/>
                  <a:gd name="T24" fmla="*/ 203 w 346"/>
                  <a:gd name="T25" fmla="*/ 173 h 346"/>
                  <a:gd name="T26" fmla="*/ 173 w 346"/>
                  <a:gd name="T27" fmla="*/ 143 h 346"/>
                  <a:gd name="T28" fmla="*/ 143 w 346"/>
                  <a:gd name="T29" fmla="*/ 173 h 346"/>
                  <a:gd name="T30" fmla="*/ 173 w 346"/>
                  <a:gd name="T31" fmla="*/ 203 h 346"/>
                  <a:gd name="T32" fmla="*/ 173 w 346"/>
                  <a:gd name="T33" fmla="*/ 173 h 346"/>
                  <a:gd name="T34" fmla="*/ 241 w 346"/>
                  <a:gd name="T35" fmla="*/ 99 h 346"/>
                  <a:gd name="T36" fmla="*/ 334 w 346"/>
                  <a:gd name="T37" fmla="*/ 54 h 346"/>
                  <a:gd name="T38" fmla="*/ 291 w 346"/>
                  <a:gd name="T39" fmla="*/ 54 h 346"/>
                  <a:gd name="T40" fmla="*/ 291 w 346"/>
                  <a:gd name="T41" fmla="*/ 10 h 346"/>
                  <a:gd name="T42" fmla="*/ 241 w 346"/>
                  <a:gd name="T43" fmla="*/ 56 h 346"/>
                  <a:gd name="T44" fmla="*/ 241 w 346"/>
                  <a:gd name="T45" fmla="*/ 99 h 346"/>
                  <a:gd name="T46" fmla="*/ 285 w 346"/>
                  <a:gd name="T47" fmla="*/ 99 h 346"/>
                  <a:gd name="T48" fmla="*/ 334 w 346"/>
                  <a:gd name="T49" fmla="*/ 54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46" h="346">
                    <a:moveTo>
                      <a:pt x="314" y="73"/>
                    </a:moveTo>
                    <a:cubicBezTo>
                      <a:pt x="334" y="101"/>
                      <a:pt x="346" y="136"/>
                      <a:pt x="346" y="173"/>
                    </a:cubicBezTo>
                    <a:cubicBezTo>
                      <a:pt x="346" y="268"/>
                      <a:pt x="268" y="346"/>
                      <a:pt x="173" y="346"/>
                    </a:cubicBezTo>
                    <a:cubicBezTo>
                      <a:pt x="78" y="346"/>
                      <a:pt x="0" y="268"/>
                      <a:pt x="0" y="173"/>
                    </a:cubicBezTo>
                    <a:cubicBezTo>
                      <a:pt x="0" y="78"/>
                      <a:pt x="78" y="0"/>
                      <a:pt x="173" y="0"/>
                    </a:cubicBezTo>
                    <a:cubicBezTo>
                      <a:pt x="209" y="0"/>
                      <a:pt x="242" y="11"/>
                      <a:pt x="269" y="30"/>
                    </a:cubicBezTo>
                    <a:moveTo>
                      <a:pt x="173" y="274"/>
                    </a:moveTo>
                    <a:cubicBezTo>
                      <a:pt x="229" y="274"/>
                      <a:pt x="274" y="229"/>
                      <a:pt x="274" y="173"/>
                    </a:cubicBezTo>
                    <a:cubicBezTo>
                      <a:pt x="274" y="117"/>
                      <a:pt x="229" y="72"/>
                      <a:pt x="173" y="72"/>
                    </a:cubicBezTo>
                    <a:cubicBezTo>
                      <a:pt x="117" y="72"/>
                      <a:pt x="72" y="117"/>
                      <a:pt x="72" y="173"/>
                    </a:cubicBezTo>
                    <a:cubicBezTo>
                      <a:pt x="72" y="229"/>
                      <a:pt x="117" y="274"/>
                      <a:pt x="173" y="274"/>
                    </a:cubicBezTo>
                    <a:close/>
                    <a:moveTo>
                      <a:pt x="173" y="203"/>
                    </a:moveTo>
                    <a:cubicBezTo>
                      <a:pt x="190" y="203"/>
                      <a:pt x="203" y="190"/>
                      <a:pt x="203" y="173"/>
                    </a:cubicBezTo>
                    <a:cubicBezTo>
                      <a:pt x="203" y="156"/>
                      <a:pt x="190" y="143"/>
                      <a:pt x="173" y="143"/>
                    </a:cubicBezTo>
                    <a:cubicBezTo>
                      <a:pt x="156" y="143"/>
                      <a:pt x="143" y="156"/>
                      <a:pt x="143" y="173"/>
                    </a:cubicBezTo>
                    <a:cubicBezTo>
                      <a:pt x="143" y="190"/>
                      <a:pt x="156" y="203"/>
                      <a:pt x="173" y="203"/>
                    </a:cubicBezTo>
                    <a:close/>
                    <a:moveTo>
                      <a:pt x="173" y="173"/>
                    </a:moveTo>
                    <a:cubicBezTo>
                      <a:pt x="241" y="99"/>
                      <a:pt x="241" y="99"/>
                      <a:pt x="241" y="99"/>
                    </a:cubicBezTo>
                    <a:moveTo>
                      <a:pt x="334" y="54"/>
                    </a:moveTo>
                    <a:cubicBezTo>
                      <a:pt x="291" y="54"/>
                      <a:pt x="291" y="54"/>
                      <a:pt x="291" y="54"/>
                    </a:cubicBezTo>
                    <a:cubicBezTo>
                      <a:pt x="291" y="10"/>
                      <a:pt x="291" y="10"/>
                      <a:pt x="291" y="10"/>
                    </a:cubicBezTo>
                    <a:cubicBezTo>
                      <a:pt x="241" y="56"/>
                      <a:pt x="241" y="56"/>
                      <a:pt x="241" y="56"/>
                    </a:cubicBezTo>
                    <a:cubicBezTo>
                      <a:pt x="241" y="99"/>
                      <a:pt x="241" y="99"/>
                      <a:pt x="241" y="99"/>
                    </a:cubicBezTo>
                    <a:cubicBezTo>
                      <a:pt x="285" y="99"/>
                      <a:pt x="285" y="99"/>
                      <a:pt x="285" y="99"/>
                    </a:cubicBezTo>
                    <a:lnTo>
                      <a:pt x="334" y="54"/>
                    </a:lnTo>
                    <a:close/>
                  </a:path>
                </a:pathLst>
              </a:custGeom>
              <a:noFill/>
              <a:ln w="15875" cap="flat">
                <a:solidFill>
                  <a:schemeClr val="bg1"/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3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FC83F1E5-7033-904B-A7A7-3B7065B99D9C}"/>
                </a:ext>
              </a:extLst>
            </p:cNvPr>
            <p:cNvGrpSpPr/>
            <p:nvPr/>
          </p:nvGrpSpPr>
          <p:grpSpPr>
            <a:xfrm>
              <a:off x="749807" y="3047131"/>
              <a:ext cx="10692387" cy="2779553"/>
              <a:chOff x="826513" y="3047131"/>
              <a:chExt cx="10692387" cy="277955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F062117B-0EB5-EBEB-DFDF-6DF0D2BBA97E}"/>
                  </a:ext>
                </a:extLst>
              </p:cNvPr>
              <p:cNvGrpSpPr/>
              <p:nvPr/>
            </p:nvGrpSpPr>
            <p:grpSpPr>
              <a:xfrm>
                <a:off x="826513" y="3047131"/>
                <a:ext cx="1610888" cy="1631222"/>
                <a:chOff x="826513" y="2945531"/>
                <a:chExt cx="1610888" cy="1631222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FE78E7C4-0A94-29D0-FBBE-B17649D01770}"/>
                    </a:ext>
                  </a:extLst>
                </p:cNvPr>
                <p:cNvSpPr/>
                <p:nvPr/>
              </p:nvSpPr>
              <p:spPr>
                <a:xfrm>
                  <a:off x="965957" y="2945531"/>
                  <a:ext cx="1332000" cy="4320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公司导向</a:t>
                  </a: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D48336E8-2A88-21CB-70D8-07860E9C1E20}"/>
                    </a:ext>
                  </a:extLst>
                </p:cNvPr>
                <p:cNvSpPr txBox="1"/>
                <p:nvPr/>
              </p:nvSpPr>
              <p:spPr>
                <a:xfrm>
                  <a:off x="826513" y="3564553"/>
                  <a:ext cx="1610888" cy="10122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400" b="0" dirty="0">
                      <a:effectLst/>
                      <a:latin typeface="+mn-ea"/>
                    </a:rPr>
                    <a:t>介绍公司的使命、核心价值观，帮助实习生了解公司文化和组织结构</a:t>
                  </a: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4F404063-7709-F288-1530-643980718006}"/>
                  </a:ext>
                </a:extLst>
              </p:cNvPr>
              <p:cNvGrpSpPr/>
              <p:nvPr/>
            </p:nvGrpSpPr>
            <p:grpSpPr>
              <a:xfrm>
                <a:off x="3096888" y="3621259"/>
                <a:ext cx="1610888" cy="1631222"/>
                <a:chOff x="826513" y="2945531"/>
                <a:chExt cx="1610888" cy="1631222"/>
              </a:xfrm>
            </p:grpSpPr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0E62F9C7-3BAF-8565-4BEC-51961CBD212D}"/>
                    </a:ext>
                  </a:extLst>
                </p:cNvPr>
                <p:cNvSpPr/>
                <p:nvPr/>
              </p:nvSpPr>
              <p:spPr>
                <a:xfrm>
                  <a:off x="965957" y="2945531"/>
                  <a:ext cx="1332000" cy="4320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知识培训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676917A0-8F06-2A3E-15D4-9E8DD04C3696}"/>
                    </a:ext>
                  </a:extLst>
                </p:cNvPr>
                <p:cNvSpPr txBox="1"/>
                <p:nvPr/>
              </p:nvSpPr>
              <p:spPr>
                <a:xfrm>
                  <a:off x="826513" y="3564553"/>
                  <a:ext cx="1610888" cy="10122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400" b="0" dirty="0">
                      <a:effectLst/>
                      <a:latin typeface="+mn-ea"/>
                    </a:rPr>
                    <a:t>根据实习生的专业背景和所从事的岗位，组织相关的培训课程，提升专业能力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232E8FC6-AB66-0A24-9A43-F319782DC118}"/>
                  </a:ext>
                </a:extLst>
              </p:cNvPr>
              <p:cNvGrpSpPr/>
              <p:nvPr/>
            </p:nvGrpSpPr>
            <p:grpSpPr>
              <a:xfrm>
                <a:off x="5367263" y="3936930"/>
                <a:ext cx="1610888" cy="1889754"/>
                <a:chOff x="826513" y="2945531"/>
                <a:chExt cx="1610888" cy="1889754"/>
              </a:xfrm>
            </p:grpSpPr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id="{4093058E-D34F-ADA9-325D-58892F085C91}"/>
                    </a:ext>
                  </a:extLst>
                </p:cNvPr>
                <p:cNvSpPr/>
                <p:nvPr/>
              </p:nvSpPr>
              <p:spPr>
                <a:xfrm>
                  <a:off x="965957" y="2945531"/>
                  <a:ext cx="1332000" cy="4320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实践项目</a:t>
                  </a: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A222FB87-C8E0-7AFD-B8E9-459883080254}"/>
                    </a:ext>
                  </a:extLst>
                </p:cNvPr>
                <p:cNvSpPr txBox="1"/>
                <p:nvPr/>
              </p:nvSpPr>
              <p:spPr>
                <a:xfrm>
                  <a:off x="826513" y="3564553"/>
                  <a:ext cx="1610888" cy="12707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b="0" dirty="0">
                      <a:effectLst/>
                      <a:latin typeface="+mn-ea"/>
                    </a:rPr>
                    <a:t>安排实习生参与公司的实际项目，在实践中学习和运用所学知识，培养解决问题的能力</a:t>
                  </a: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EAB40AA6-8F01-4817-00D3-821E0950E5BA}"/>
                  </a:ext>
                </a:extLst>
              </p:cNvPr>
              <p:cNvGrpSpPr/>
              <p:nvPr/>
            </p:nvGrpSpPr>
            <p:grpSpPr>
              <a:xfrm>
                <a:off x="7637638" y="3621259"/>
                <a:ext cx="1610888" cy="1889754"/>
                <a:chOff x="826513" y="2945531"/>
                <a:chExt cx="1610888" cy="1889754"/>
              </a:xfrm>
            </p:grpSpPr>
            <p:sp>
              <p:nvSpPr>
                <p:cNvPr id="41" name="矩形: 圆角 40">
                  <a:extLst>
                    <a:ext uri="{FF2B5EF4-FFF2-40B4-BE49-F238E27FC236}">
                      <a16:creationId xmlns:a16="http://schemas.microsoft.com/office/drawing/2014/main" id="{7CD9ABA9-C2A8-A85A-9B23-0BCD99F0596A}"/>
                    </a:ext>
                  </a:extLst>
                </p:cNvPr>
                <p:cNvSpPr/>
                <p:nvPr/>
              </p:nvSpPr>
              <p:spPr>
                <a:xfrm>
                  <a:off x="965957" y="2945531"/>
                  <a:ext cx="1332000" cy="4320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导师指导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36309AD4-788D-082F-35D9-5ED0E5C097B0}"/>
                    </a:ext>
                  </a:extLst>
                </p:cNvPr>
                <p:cNvSpPr txBox="1"/>
                <p:nvPr/>
              </p:nvSpPr>
              <p:spPr>
                <a:xfrm>
                  <a:off x="826513" y="3564553"/>
                  <a:ext cx="1610888" cy="12707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b="0" dirty="0">
                      <a:effectLst/>
                      <a:latin typeface="+mn-ea"/>
                    </a:rPr>
                    <a:t>为每位实习生安排一名导师，进行定期的交流和指导，解答问题，并提供职业发展建议</a:t>
                  </a: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5B3A17F-BAEB-A5EE-DFE0-82AE6D304959}"/>
                  </a:ext>
                </a:extLst>
              </p:cNvPr>
              <p:cNvGrpSpPr/>
              <p:nvPr/>
            </p:nvGrpSpPr>
            <p:grpSpPr>
              <a:xfrm>
                <a:off x="9908012" y="3047131"/>
                <a:ext cx="1610888" cy="1631222"/>
                <a:chOff x="826513" y="2945531"/>
                <a:chExt cx="1610888" cy="1631222"/>
              </a:xfrm>
            </p:grpSpPr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92BBC411-7A5E-4B77-5372-1A29DFA63C21}"/>
                    </a:ext>
                  </a:extLst>
                </p:cNvPr>
                <p:cNvSpPr/>
                <p:nvPr/>
              </p:nvSpPr>
              <p:spPr>
                <a:xfrm>
                  <a:off x="965957" y="2945531"/>
                  <a:ext cx="1332000" cy="43200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团队合作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FF814FEA-A19C-3D98-1E1C-8C354997D9ED}"/>
                    </a:ext>
                  </a:extLst>
                </p:cNvPr>
                <p:cNvSpPr txBox="1"/>
                <p:nvPr/>
              </p:nvSpPr>
              <p:spPr>
                <a:xfrm>
                  <a:off x="826513" y="3564553"/>
                  <a:ext cx="1610888" cy="10122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b="0" dirty="0">
                      <a:effectLst/>
                      <a:latin typeface="+mn-ea"/>
                    </a:rPr>
                    <a:t>让实习生参与团队活动，与其他团队成员合作完成任务，提高团队合作和沟通能力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9797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42AFDF3-B43D-B0D1-F8AC-E4DDD86664FE}"/>
              </a:ext>
            </a:extLst>
          </p:cNvPr>
          <p:cNvSpPr/>
          <p:nvPr/>
        </p:nvSpPr>
        <p:spPr>
          <a:xfrm>
            <a:off x="1" y="4965700"/>
            <a:ext cx="12192000" cy="18923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342900" dist="635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3B2DF1-2CD7-C2C4-E8AC-D5A0021ABF14}"/>
              </a:ext>
            </a:extLst>
          </p:cNvPr>
          <p:cNvSpPr txBox="1"/>
          <p:nvPr/>
        </p:nvSpPr>
        <p:spPr>
          <a:xfrm>
            <a:off x="1033420" y="1299738"/>
            <a:ext cx="1519647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9600" b="1" dirty="0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</a:ln>
                <a:noFill/>
                <a:latin typeface="+mj-ea"/>
                <a:ea typeface="+mj-ea"/>
              </a:rPr>
              <a:t>04</a:t>
            </a:r>
            <a:endParaRPr kumimoji="1" lang="zh-CN" altLang="en-US" sz="9600" b="1" dirty="0"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6F582D-799E-9223-690D-874D649B9881}"/>
              </a:ext>
            </a:extLst>
          </p:cNvPr>
          <p:cNvSpPr/>
          <p:nvPr/>
        </p:nvSpPr>
        <p:spPr>
          <a:xfrm>
            <a:off x="1058820" y="3972438"/>
            <a:ext cx="3312000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519" y="2666412"/>
            <a:ext cx="3576681" cy="1124672"/>
          </a:xfrm>
        </p:spPr>
        <p:txBody>
          <a:bodyPr>
            <a:normAutofit/>
          </a:bodyPr>
          <a:lstStyle/>
          <a:p>
            <a:r>
              <a:rPr lang="zh-CN" altLang="en-US" sz="6600" b="0" dirty="0"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rPr>
              <a:t>招聘流程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BE10BDF-FCDC-510A-F22C-CE0D009E0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67400" y="355954"/>
            <a:ext cx="5879746" cy="58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84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1ED517C4-5928-F516-319B-D9DF26275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招聘流程</a:t>
            </a:r>
            <a:endParaRPr 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32A1A7-732A-4661-6C37-CC9A9ECD6520}"/>
              </a:ext>
            </a:extLst>
          </p:cNvPr>
          <p:cNvCxnSpPr>
            <a:cxnSpLocks/>
          </p:cNvCxnSpPr>
          <p:nvPr/>
        </p:nvCxnSpPr>
        <p:spPr>
          <a:xfrm>
            <a:off x="2170045" y="1078992"/>
            <a:ext cx="0" cy="5065776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BDE0DF9-55DE-C5C0-E39B-DD6D33DAF100}"/>
              </a:ext>
            </a:extLst>
          </p:cNvPr>
          <p:cNvCxnSpPr>
            <a:cxnSpLocks/>
          </p:cNvCxnSpPr>
          <p:nvPr/>
        </p:nvCxnSpPr>
        <p:spPr>
          <a:xfrm>
            <a:off x="7793605" y="1078992"/>
            <a:ext cx="0" cy="5065776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F8B0DC7-C603-C3DE-D2F2-FA09ADAD50E3}"/>
              </a:ext>
            </a:extLst>
          </p:cNvPr>
          <p:cNvGrpSpPr/>
          <p:nvPr/>
        </p:nvGrpSpPr>
        <p:grpSpPr>
          <a:xfrm>
            <a:off x="1152399" y="1738462"/>
            <a:ext cx="9887203" cy="4200862"/>
            <a:chOff x="1022095" y="1535262"/>
            <a:chExt cx="9887203" cy="420086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1EFBA7E-4702-116C-5999-A59DAA3A4676}"/>
                </a:ext>
              </a:extLst>
            </p:cNvPr>
            <p:cNvSpPr/>
            <p:nvPr/>
          </p:nvSpPr>
          <p:spPr>
            <a:xfrm>
              <a:off x="1979421" y="3233211"/>
              <a:ext cx="141097" cy="1410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90514F4-7B1D-06A1-3241-984C35CAC139}"/>
                </a:ext>
              </a:extLst>
            </p:cNvPr>
            <p:cNvSpPr/>
            <p:nvPr/>
          </p:nvSpPr>
          <p:spPr>
            <a:xfrm>
              <a:off x="1979421" y="4843050"/>
              <a:ext cx="141097" cy="1410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1655385-5A9F-1672-6578-D742F3881F58}"/>
                </a:ext>
              </a:extLst>
            </p:cNvPr>
            <p:cNvSpPr txBox="1"/>
            <p:nvPr/>
          </p:nvSpPr>
          <p:spPr>
            <a:xfrm>
              <a:off x="2292286" y="1944707"/>
              <a:ext cx="347929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effectLst/>
                  <a:latin typeface="+mn-ea"/>
                </a:rPr>
                <a:t>截止</a:t>
              </a:r>
              <a:r>
                <a:rPr lang="en-US" altLang="zh-CN" sz="1400" b="0" dirty="0">
                  <a:effectLst/>
                  <a:latin typeface="+mn-ea"/>
                </a:rPr>
                <a:t>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endParaRPr lang="en-US" altLang="zh-CN" sz="1400" b="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effectLst/>
                  <a:latin typeface="+mn-ea"/>
                </a:rPr>
                <a:t>邮箱：</a:t>
              </a:r>
              <a:r>
                <a:rPr lang="en-US" altLang="zh-CN" sz="1400" dirty="0">
                  <a:latin typeface="+mn-ea"/>
                </a:rPr>
                <a:t>XXXXX</a:t>
              </a:r>
              <a:endParaRPr lang="zh-CN" altLang="en-US" sz="1400" b="0" dirty="0">
                <a:effectLst/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117422C-8841-4FDE-FF01-17CE0FC7B12B}"/>
                </a:ext>
              </a:extLst>
            </p:cNvPr>
            <p:cNvSpPr txBox="1"/>
            <p:nvPr/>
          </p:nvSpPr>
          <p:spPr>
            <a:xfrm>
              <a:off x="2292286" y="3185132"/>
              <a:ext cx="152605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02.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 初试阶段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36C7498-1481-19D4-2810-ABF2080B2802}"/>
                </a:ext>
              </a:extLst>
            </p:cNvPr>
            <p:cNvSpPr txBox="1"/>
            <p:nvPr/>
          </p:nvSpPr>
          <p:spPr>
            <a:xfrm>
              <a:off x="2292286" y="3599087"/>
              <a:ext cx="347929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0" dirty="0">
                  <a:effectLst/>
                  <a:latin typeface="+mn-ea"/>
                </a:rPr>
                <a:t>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r>
                <a:rPr lang="en-US" altLang="zh-CN" sz="1400" b="0" dirty="0">
                  <a:effectLst/>
                  <a:latin typeface="+mn-ea"/>
                </a:rPr>
                <a:t>- 20XX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endParaRPr lang="en-US" altLang="zh-CN" sz="1400" b="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effectLst/>
                  <a:latin typeface="+mn-ea"/>
                </a:rPr>
                <a:t>线上初试</a:t>
              </a:r>
              <a:endParaRPr lang="en-US" altLang="zh-CN" sz="1400" b="0" dirty="0">
                <a:effectLst/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FBBB492-71FA-FCA3-71A6-6241F3611D6D}"/>
                </a:ext>
              </a:extLst>
            </p:cNvPr>
            <p:cNvSpPr txBox="1"/>
            <p:nvPr/>
          </p:nvSpPr>
          <p:spPr>
            <a:xfrm>
              <a:off x="2292286" y="4817672"/>
              <a:ext cx="151220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03.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 复试阶段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9D8E9F-C3DB-0563-E0D3-C975F6A75F9F}"/>
                </a:ext>
              </a:extLst>
            </p:cNvPr>
            <p:cNvSpPr txBox="1"/>
            <p:nvPr/>
          </p:nvSpPr>
          <p:spPr>
            <a:xfrm>
              <a:off x="2292286" y="5231627"/>
              <a:ext cx="347929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0" dirty="0">
                  <a:effectLst/>
                  <a:latin typeface="+mn-ea"/>
                </a:rPr>
                <a:t>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r>
                <a:rPr lang="en-US" altLang="zh-CN" sz="1400" b="0" dirty="0">
                  <a:effectLst/>
                  <a:latin typeface="+mn-ea"/>
                </a:rPr>
                <a:t>- 20XX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effectLst/>
                  <a:latin typeface="+mn-ea"/>
                </a:rPr>
                <a:t>人事主管公司复试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0CC5B75-C41E-3A5E-AB2C-4C4DC872C684}"/>
                </a:ext>
              </a:extLst>
            </p:cNvPr>
            <p:cNvSpPr/>
            <p:nvPr/>
          </p:nvSpPr>
          <p:spPr>
            <a:xfrm>
              <a:off x="7602981" y="1623372"/>
              <a:ext cx="141097" cy="1410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D8FC315-FCC7-5B5D-D023-555AD3BCE410}"/>
                </a:ext>
              </a:extLst>
            </p:cNvPr>
            <p:cNvSpPr/>
            <p:nvPr/>
          </p:nvSpPr>
          <p:spPr>
            <a:xfrm>
              <a:off x="7602981" y="3233211"/>
              <a:ext cx="141097" cy="1410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6DD9C24-B521-458E-0890-FCAEE6300B93}"/>
                </a:ext>
              </a:extLst>
            </p:cNvPr>
            <p:cNvSpPr/>
            <p:nvPr/>
          </p:nvSpPr>
          <p:spPr>
            <a:xfrm>
              <a:off x="7602981" y="4843050"/>
              <a:ext cx="141097" cy="1410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B815C55-991E-B6D2-B96F-C3F35E69A366}"/>
                </a:ext>
              </a:extLst>
            </p:cNvPr>
            <p:cNvSpPr txBox="1"/>
            <p:nvPr/>
          </p:nvSpPr>
          <p:spPr>
            <a:xfrm>
              <a:off x="7915846" y="1535262"/>
              <a:ext cx="152605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04.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 终试阶段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366A7D-54D5-3FE4-07D8-D34C40C978BE}"/>
                </a:ext>
              </a:extLst>
            </p:cNvPr>
            <p:cNvSpPr txBox="1"/>
            <p:nvPr/>
          </p:nvSpPr>
          <p:spPr>
            <a:xfrm>
              <a:off x="7915846" y="1944707"/>
              <a:ext cx="299345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0" dirty="0">
                  <a:effectLst/>
                  <a:latin typeface="+mn-ea"/>
                </a:rPr>
                <a:t>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r>
                <a:rPr lang="en-US" altLang="zh-CN" sz="1400" b="0" dirty="0">
                  <a:effectLst/>
                  <a:latin typeface="+mn-ea"/>
                </a:rPr>
                <a:t>- 20XX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effectLst/>
                  <a:latin typeface="+mn-ea"/>
                </a:rPr>
                <a:t>部门经理公司终试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4AACFF-4C69-BAC2-6E4D-6762099311F3}"/>
                </a:ext>
              </a:extLst>
            </p:cNvPr>
            <p:cNvSpPr txBox="1"/>
            <p:nvPr/>
          </p:nvSpPr>
          <p:spPr>
            <a:xfrm>
              <a:off x="7915846" y="3189642"/>
              <a:ext cx="196367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05.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录取名单公布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96DAA2F-EC09-1774-2193-3F16B6C193D3}"/>
                </a:ext>
              </a:extLst>
            </p:cNvPr>
            <p:cNvSpPr txBox="1"/>
            <p:nvPr/>
          </p:nvSpPr>
          <p:spPr>
            <a:xfrm>
              <a:off x="7915846" y="3599087"/>
              <a:ext cx="299345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0" dirty="0">
                  <a:effectLst/>
                  <a:latin typeface="+mn-ea"/>
                </a:rPr>
                <a:t>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r>
                <a:rPr lang="en-US" altLang="zh-CN" sz="1400" b="0" dirty="0">
                  <a:effectLst/>
                  <a:latin typeface="+mn-ea"/>
                </a:rPr>
                <a:t>- 20XX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公司官网公布录取名单</a:t>
              </a:r>
              <a:endParaRPr lang="zh-CN" altLang="en-US" sz="1400" b="0" dirty="0">
                <a:effectLst/>
                <a:latin typeface="+mn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32BC15B-8416-FE00-87A9-79C065390BD5}"/>
                </a:ext>
              </a:extLst>
            </p:cNvPr>
            <p:cNvSpPr txBox="1"/>
            <p:nvPr/>
          </p:nvSpPr>
          <p:spPr>
            <a:xfrm>
              <a:off x="7915846" y="4817672"/>
              <a:ext cx="152605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06.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 报道时间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2F0B94F-5870-70A0-AB53-636181242C40}"/>
                </a:ext>
              </a:extLst>
            </p:cNvPr>
            <p:cNvSpPr txBox="1"/>
            <p:nvPr/>
          </p:nvSpPr>
          <p:spPr>
            <a:xfrm>
              <a:off x="7915846" y="5231627"/>
              <a:ext cx="299345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0" dirty="0">
                  <a:effectLst/>
                  <a:latin typeface="+mn-ea"/>
                </a:rPr>
                <a:t>20XX</a:t>
              </a:r>
              <a:r>
                <a:rPr lang="zh-CN" altLang="en-US" sz="1400" b="0" dirty="0">
                  <a:effectLst/>
                  <a:latin typeface="+mn-ea"/>
                </a:rPr>
                <a:t>年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月</a:t>
              </a:r>
              <a:r>
                <a:rPr lang="en-US" altLang="zh-CN" sz="1400" b="0" dirty="0">
                  <a:effectLst/>
                  <a:latin typeface="+mn-ea"/>
                </a:rPr>
                <a:t>6</a:t>
              </a:r>
              <a:r>
                <a:rPr lang="zh-CN" altLang="en-US" sz="1400" b="0" dirty="0">
                  <a:effectLst/>
                  <a:latin typeface="+mn-ea"/>
                </a:rPr>
                <a:t>日</a:t>
              </a:r>
              <a:endParaRPr lang="en-US" altLang="zh-CN" sz="1400" b="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effectLst/>
                  <a:latin typeface="+mn-ea"/>
                </a:rPr>
                <a:t>入职报到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C23AC0D-7CE5-B888-8FEE-F7B26A425674}"/>
                </a:ext>
              </a:extLst>
            </p:cNvPr>
            <p:cNvSpPr/>
            <p:nvPr/>
          </p:nvSpPr>
          <p:spPr>
            <a:xfrm>
              <a:off x="1979421" y="1861611"/>
              <a:ext cx="141097" cy="1410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89191B-875A-CC1A-7FB1-C5A22FC3D6CF}"/>
                </a:ext>
              </a:extLst>
            </p:cNvPr>
            <p:cNvSpPr txBox="1"/>
            <p:nvPr/>
          </p:nvSpPr>
          <p:spPr>
            <a:xfrm>
              <a:off x="2292286" y="1594457"/>
              <a:ext cx="149399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01.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 简历投递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9A217B0-452F-C2F4-42EE-E57C0D32C122}"/>
                </a:ext>
              </a:extLst>
            </p:cNvPr>
            <p:cNvSpPr/>
            <p:nvPr/>
          </p:nvSpPr>
          <p:spPr>
            <a:xfrm>
              <a:off x="6645655" y="4844270"/>
              <a:ext cx="661734" cy="6617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icon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5CDDB6F-9EE4-F6D5-FCDF-5627D3C89237}"/>
                </a:ext>
              </a:extLst>
            </p:cNvPr>
            <p:cNvSpPr/>
            <p:nvPr/>
          </p:nvSpPr>
          <p:spPr>
            <a:xfrm>
              <a:off x="1022095" y="3233821"/>
              <a:ext cx="661734" cy="6617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icon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16640B9-9ED0-DD27-49C7-A5AC503F9713}"/>
                </a:ext>
              </a:extLst>
            </p:cNvPr>
            <p:cNvSpPr/>
            <p:nvPr/>
          </p:nvSpPr>
          <p:spPr>
            <a:xfrm>
              <a:off x="6645655" y="3233211"/>
              <a:ext cx="661734" cy="6617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icon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97CB0BF-5D4A-758E-9AFA-07A8DC5D7F01}"/>
                </a:ext>
              </a:extLst>
            </p:cNvPr>
            <p:cNvSpPr/>
            <p:nvPr/>
          </p:nvSpPr>
          <p:spPr>
            <a:xfrm>
              <a:off x="1022095" y="4844270"/>
              <a:ext cx="661734" cy="6617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icon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0E03BBA-4D82-E6C0-0E19-72A041D0F373}"/>
                </a:ext>
              </a:extLst>
            </p:cNvPr>
            <p:cNvSpPr/>
            <p:nvPr/>
          </p:nvSpPr>
          <p:spPr>
            <a:xfrm>
              <a:off x="1022095" y="1623372"/>
              <a:ext cx="661734" cy="6617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icon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915A51D-FD09-078C-A737-E2F8A920DDA8}"/>
                </a:ext>
              </a:extLst>
            </p:cNvPr>
            <p:cNvSpPr/>
            <p:nvPr/>
          </p:nvSpPr>
          <p:spPr>
            <a:xfrm>
              <a:off x="6645655" y="1623372"/>
              <a:ext cx="661734" cy="6617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icon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2" name="任意形状 9">
            <a:extLst>
              <a:ext uri="{FF2B5EF4-FFF2-40B4-BE49-F238E27FC236}">
                <a16:creationId xmlns:a16="http://schemas.microsoft.com/office/drawing/2014/main" id="{DCE34554-DEB6-D324-EC6B-F95C631A2B2B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46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矩形 359">
            <a:extLst>
              <a:ext uri="{FF2B5EF4-FFF2-40B4-BE49-F238E27FC236}">
                <a16:creationId xmlns:a16="http://schemas.microsoft.com/office/drawing/2014/main" id="{F6639245-5943-24DC-896C-02E3AD19A883}"/>
              </a:ext>
            </a:extLst>
          </p:cNvPr>
          <p:cNvSpPr/>
          <p:nvPr/>
        </p:nvSpPr>
        <p:spPr>
          <a:xfrm>
            <a:off x="506848" y="492538"/>
            <a:ext cx="11178305" cy="58729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schemeClr val="accent1">
                <a:lumMod val="50000"/>
                <a:alpha val="3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C29581-8E49-3187-0831-CA722CECB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rPr>
              <a:t>期待你的加入！</a:t>
            </a:r>
            <a:endParaRPr lang="en-US" sz="6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3600000" scaled="0"/>
              </a:gra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632ADE-C80C-1FF6-5F58-C394A61B41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1600" dirty="0"/>
              <a:t>宣讲人：</a:t>
            </a:r>
            <a:r>
              <a:rPr lang="en-US" altLang="zh-CN" sz="1600" dirty="0"/>
              <a:t>XXX</a:t>
            </a:r>
            <a:endParaRPr lang="en-US" sz="1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CE4B6-13B2-A1E8-AD90-494C80D91D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zh-CN" altLang="en-US" sz="1600" dirty="0"/>
              <a:t>日期：</a:t>
            </a:r>
            <a:r>
              <a:rPr lang="en-US" altLang="zh-CN" sz="1600" dirty="0"/>
              <a:t>20XX</a:t>
            </a:r>
            <a:r>
              <a:rPr lang="zh-CN" altLang="en-US" sz="1600" dirty="0"/>
              <a:t>年</a:t>
            </a:r>
            <a:r>
              <a:rPr lang="en-US" altLang="zh-CN" sz="1600" dirty="0"/>
              <a:t>6</a:t>
            </a:r>
            <a:r>
              <a:rPr lang="zh-CN" altLang="en-US" sz="1600" dirty="0"/>
              <a:t>月</a:t>
            </a:r>
            <a:r>
              <a:rPr lang="en-US" altLang="zh-CN" sz="1600" dirty="0"/>
              <a:t>6</a:t>
            </a:r>
            <a:r>
              <a:rPr lang="zh-CN" altLang="en-US" sz="1600" dirty="0"/>
              <a:t>日</a:t>
            </a:r>
            <a:endParaRPr lang="en-US" sz="1600" dirty="0"/>
          </a:p>
        </p:txBody>
      </p: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B1602ACB-D487-13E9-8C20-FD27339685A4}"/>
              </a:ext>
            </a:extLst>
          </p:cNvPr>
          <p:cNvGrpSpPr/>
          <p:nvPr/>
        </p:nvGrpSpPr>
        <p:grpSpPr>
          <a:xfrm>
            <a:off x="5435751" y="783627"/>
            <a:ext cx="6083149" cy="5380866"/>
            <a:chOff x="5672432" y="885227"/>
            <a:chExt cx="6083149" cy="5380866"/>
          </a:xfrm>
        </p:grpSpPr>
        <p:grpSp>
          <p:nvGrpSpPr>
            <p:cNvPr id="11" name="图形 8">
              <a:extLst>
                <a:ext uri="{FF2B5EF4-FFF2-40B4-BE49-F238E27FC236}">
                  <a16:creationId xmlns:a16="http://schemas.microsoft.com/office/drawing/2014/main" id="{1DBF1A8E-68A4-5BB6-C22E-40A44239ABCA}"/>
                </a:ext>
              </a:extLst>
            </p:cNvPr>
            <p:cNvGrpSpPr/>
            <p:nvPr/>
          </p:nvGrpSpPr>
          <p:grpSpPr>
            <a:xfrm>
              <a:off x="5672432" y="885227"/>
              <a:ext cx="6083149" cy="5272586"/>
              <a:chOff x="5672432" y="885227"/>
              <a:chExt cx="6083149" cy="5272586"/>
            </a:xfrm>
          </p:grpSpPr>
          <p:grpSp>
            <p:nvGrpSpPr>
              <p:cNvPr id="12" name="图形 8">
                <a:extLst>
                  <a:ext uri="{FF2B5EF4-FFF2-40B4-BE49-F238E27FC236}">
                    <a16:creationId xmlns:a16="http://schemas.microsoft.com/office/drawing/2014/main" id="{9470DF59-DD1E-3869-1D74-2461B335F56C}"/>
                  </a:ext>
                </a:extLst>
              </p:cNvPr>
              <p:cNvGrpSpPr/>
              <p:nvPr/>
            </p:nvGrpSpPr>
            <p:grpSpPr>
              <a:xfrm>
                <a:off x="6004206" y="4542952"/>
                <a:ext cx="1087864" cy="1614861"/>
                <a:chOff x="6004206" y="4542952"/>
                <a:chExt cx="1087864" cy="1614861"/>
              </a:xfrm>
            </p:grpSpPr>
            <p:grpSp>
              <p:nvGrpSpPr>
                <p:cNvPr id="13" name="图形 8">
                  <a:extLst>
                    <a:ext uri="{FF2B5EF4-FFF2-40B4-BE49-F238E27FC236}">
                      <a16:creationId xmlns:a16="http://schemas.microsoft.com/office/drawing/2014/main" id="{D78295F3-1323-E914-304A-DEA2842A8FFA}"/>
                    </a:ext>
                  </a:extLst>
                </p:cNvPr>
                <p:cNvGrpSpPr/>
                <p:nvPr/>
              </p:nvGrpSpPr>
              <p:grpSpPr>
                <a:xfrm>
                  <a:off x="6113460" y="4702846"/>
                  <a:ext cx="824145" cy="1246072"/>
                  <a:chOff x="6113460" y="4702846"/>
                  <a:chExt cx="824145" cy="1246072"/>
                </a:xfrm>
                <a:solidFill>
                  <a:srgbClr val="E0E0E0"/>
                </a:solidFill>
              </p:grpSpPr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23DA6C57-562F-99A7-243B-E811447ED378}"/>
                      </a:ext>
                    </a:extLst>
                  </p:cNvPr>
                  <p:cNvSpPr/>
                  <p:nvPr/>
                </p:nvSpPr>
                <p:spPr>
                  <a:xfrm>
                    <a:off x="6148620" y="5002432"/>
                    <a:ext cx="380196" cy="818983"/>
                  </a:xfrm>
                  <a:custGeom>
                    <a:avLst/>
                    <a:gdLst>
                      <a:gd name="connsiteX0" fmla="*/ 363651 w 380196"/>
                      <a:gd name="connsiteY0" fmla="*/ 818983 h 818983"/>
                      <a:gd name="connsiteX1" fmla="*/ 235905 w 380196"/>
                      <a:gd name="connsiteY1" fmla="*/ 61144 h 818983"/>
                      <a:gd name="connsiteX2" fmla="*/ 10585 w 380196"/>
                      <a:gd name="connsiteY2" fmla="*/ 61509 h 818983"/>
                      <a:gd name="connsiteX3" fmla="*/ 0 w 380196"/>
                      <a:gd name="connsiteY3" fmla="*/ 48856 h 818983"/>
                      <a:gd name="connsiteX4" fmla="*/ 247463 w 380196"/>
                      <a:gd name="connsiteY4" fmla="*/ 49221 h 818983"/>
                      <a:gd name="connsiteX5" fmla="*/ 380197 w 380196"/>
                      <a:gd name="connsiteY5" fmla="*/ 818375 h 818983"/>
                      <a:gd name="connsiteX6" fmla="*/ 363651 w 380196"/>
                      <a:gd name="connsiteY6" fmla="*/ 818862 h 818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0196" h="818983">
                        <a:moveTo>
                          <a:pt x="363651" y="818983"/>
                        </a:moveTo>
                        <a:cubicBezTo>
                          <a:pt x="363407" y="812413"/>
                          <a:pt x="341508" y="163706"/>
                          <a:pt x="235905" y="61144"/>
                        </a:cubicBezTo>
                        <a:cubicBezTo>
                          <a:pt x="133221" y="-38619"/>
                          <a:pt x="15451" y="57373"/>
                          <a:pt x="10585" y="61509"/>
                        </a:cubicBezTo>
                        <a:lnTo>
                          <a:pt x="0" y="48856"/>
                        </a:lnTo>
                        <a:cubicBezTo>
                          <a:pt x="1338" y="47761"/>
                          <a:pt x="134316" y="-60762"/>
                          <a:pt x="247463" y="49221"/>
                        </a:cubicBezTo>
                        <a:cubicBezTo>
                          <a:pt x="357689" y="156406"/>
                          <a:pt x="379345" y="791487"/>
                          <a:pt x="380197" y="818375"/>
                        </a:cubicBezTo>
                        <a:lnTo>
                          <a:pt x="363651" y="818862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99DD396E-C7EC-75F8-EDF4-0C01CE24E349}"/>
                      </a:ext>
                    </a:extLst>
                  </p:cNvPr>
                  <p:cNvSpPr/>
                  <p:nvPr/>
                </p:nvSpPr>
                <p:spPr>
                  <a:xfrm>
                    <a:off x="6512670" y="4846895"/>
                    <a:ext cx="230517" cy="1102023"/>
                  </a:xfrm>
                  <a:custGeom>
                    <a:avLst/>
                    <a:gdLst>
                      <a:gd name="connsiteX0" fmla="*/ 8604 w 230517"/>
                      <a:gd name="connsiteY0" fmla="*/ 1102023 h 1102023"/>
                      <a:gd name="connsiteX1" fmla="*/ 218107 w 230517"/>
                      <a:gd name="connsiteY1" fmla="*/ 0 h 1102023"/>
                      <a:gd name="connsiteX2" fmla="*/ 230517 w 230517"/>
                      <a:gd name="connsiteY2" fmla="*/ 10828 h 1102023"/>
                      <a:gd name="connsiteX3" fmla="*/ 25028 w 230517"/>
                      <a:gd name="connsiteY3" fmla="*/ 1100320 h 1102023"/>
                      <a:gd name="connsiteX4" fmla="*/ 8604 w 230517"/>
                      <a:gd name="connsiteY4" fmla="*/ 1101902 h 1102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517" h="1102023">
                        <a:moveTo>
                          <a:pt x="8604" y="1102023"/>
                        </a:moveTo>
                        <a:cubicBezTo>
                          <a:pt x="7874" y="1094237"/>
                          <a:pt x="-63542" y="323259"/>
                          <a:pt x="218107" y="0"/>
                        </a:cubicBezTo>
                        <a:lnTo>
                          <a:pt x="230517" y="10828"/>
                        </a:lnTo>
                        <a:cubicBezTo>
                          <a:pt x="-46388" y="328611"/>
                          <a:pt x="24298" y="1092655"/>
                          <a:pt x="25028" y="1100320"/>
                        </a:cubicBezTo>
                        <a:lnTo>
                          <a:pt x="8604" y="1101902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D3314153-94A2-7BD9-6EC6-0DCBE51EDFA8}"/>
                      </a:ext>
                    </a:extLst>
                  </p:cNvPr>
                  <p:cNvSpPr/>
                  <p:nvPr/>
                </p:nvSpPr>
                <p:spPr>
                  <a:xfrm>
                    <a:off x="6343038" y="4787402"/>
                    <a:ext cx="175545" cy="1079880"/>
                  </a:xfrm>
                  <a:custGeom>
                    <a:avLst/>
                    <a:gdLst>
                      <a:gd name="connsiteX0" fmla="*/ 167895 w 175545"/>
                      <a:gd name="connsiteY0" fmla="*/ 1079881 h 1079880"/>
                      <a:gd name="connsiteX1" fmla="*/ 151470 w 175545"/>
                      <a:gd name="connsiteY1" fmla="*/ 1078786 h 1079880"/>
                      <a:gd name="connsiteX2" fmla="*/ 0 w 175545"/>
                      <a:gd name="connsiteY2" fmla="*/ 12166 h 1079880"/>
                      <a:gd name="connsiteX3" fmla="*/ 11193 w 175545"/>
                      <a:gd name="connsiteY3" fmla="*/ 0 h 1079880"/>
                      <a:gd name="connsiteX4" fmla="*/ 167895 w 175545"/>
                      <a:gd name="connsiteY4" fmla="*/ 1079881 h 1079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545" h="1079880">
                        <a:moveTo>
                          <a:pt x="167895" y="1079881"/>
                        </a:moveTo>
                        <a:lnTo>
                          <a:pt x="151470" y="1078786"/>
                        </a:lnTo>
                        <a:cubicBezTo>
                          <a:pt x="152079" y="1070026"/>
                          <a:pt x="206584" y="202204"/>
                          <a:pt x="0" y="12166"/>
                        </a:cubicBezTo>
                        <a:lnTo>
                          <a:pt x="11193" y="0"/>
                        </a:lnTo>
                        <a:cubicBezTo>
                          <a:pt x="223495" y="195269"/>
                          <a:pt x="170328" y="1043747"/>
                          <a:pt x="167895" y="1079881"/>
                        </a:cubicBez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A50A0AD5-D506-3B27-BA86-C94DFB19FD34}"/>
                      </a:ext>
                    </a:extLst>
                  </p:cNvPr>
                  <p:cNvSpPr/>
                  <p:nvPr/>
                </p:nvSpPr>
                <p:spPr>
                  <a:xfrm>
                    <a:off x="6521274" y="5170608"/>
                    <a:ext cx="416330" cy="696187"/>
                  </a:xfrm>
                  <a:custGeom>
                    <a:avLst/>
                    <a:gdLst>
                      <a:gd name="connsiteX0" fmla="*/ 16546 w 416330"/>
                      <a:gd name="connsiteY0" fmla="*/ 696188 h 696187"/>
                      <a:gd name="connsiteX1" fmla="*/ 0 w 416330"/>
                      <a:gd name="connsiteY1" fmla="*/ 696188 h 696187"/>
                      <a:gd name="connsiteX2" fmla="*/ 166557 w 416330"/>
                      <a:gd name="connsiteY2" fmla="*/ 18281 h 696187"/>
                      <a:gd name="connsiteX3" fmla="*/ 269849 w 416330"/>
                      <a:gd name="connsiteY3" fmla="*/ 8184 h 696187"/>
                      <a:gd name="connsiteX4" fmla="*/ 416331 w 416330"/>
                      <a:gd name="connsiteY4" fmla="*/ 227298 h 696187"/>
                      <a:gd name="connsiteX5" fmla="*/ 400393 w 416330"/>
                      <a:gd name="connsiteY5" fmla="*/ 231678 h 696187"/>
                      <a:gd name="connsiteX6" fmla="*/ 263522 w 416330"/>
                      <a:gd name="connsiteY6" fmla="*/ 23513 h 696187"/>
                      <a:gd name="connsiteX7" fmla="*/ 174708 w 416330"/>
                      <a:gd name="connsiteY7" fmla="*/ 32638 h 696187"/>
                      <a:gd name="connsiteX8" fmla="*/ 16425 w 416330"/>
                      <a:gd name="connsiteY8" fmla="*/ 696188 h 696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330" h="696187">
                        <a:moveTo>
                          <a:pt x="16546" y="696188"/>
                        </a:moveTo>
                        <a:lnTo>
                          <a:pt x="0" y="696188"/>
                        </a:lnTo>
                        <a:cubicBezTo>
                          <a:pt x="243" y="672099"/>
                          <a:pt x="6813" y="109894"/>
                          <a:pt x="166557" y="18281"/>
                        </a:cubicBezTo>
                        <a:cubicBezTo>
                          <a:pt x="202082" y="-2036"/>
                          <a:pt x="236878" y="-5443"/>
                          <a:pt x="269849" y="8184"/>
                        </a:cubicBezTo>
                        <a:cubicBezTo>
                          <a:pt x="366449" y="48089"/>
                          <a:pt x="414262" y="219999"/>
                          <a:pt x="416331" y="227298"/>
                        </a:cubicBezTo>
                        <a:lnTo>
                          <a:pt x="400393" y="231678"/>
                        </a:lnTo>
                        <a:cubicBezTo>
                          <a:pt x="399906" y="229975"/>
                          <a:pt x="352701" y="60255"/>
                          <a:pt x="263522" y="23513"/>
                        </a:cubicBezTo>
                        <a:cubicBezTo>
                          <a:pt x="235418" y="11955"/>
                          <a:pt x="205610" y="14997"/>
                          <a:pt x="174708" y="32638"/>
                        </a:cubicBezTo>
                        <a:cubicBezTo>
                          <a:pt x="23116" y="119505"/>
                          <a:pt x="16546" y="690469"/>
                          <a:pt x="16425" y="696188"/>
                        </a:cubicBez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E9F7F13A-9B1A-D7D4-23E6-7AF7333CFE1C}"/>
                      </a:ext>
                    </a:extLst>
                  </p:cNvPr>
                  <p:cNvSpPr/>
                  <p:nvPr/>
                </p:nvSpPr>
                <p:spPr>
                  <a:xfrm>
                    <a:off x="6113460" y="5197027"/>
                    <a:ext cx="364541" cy="670133"/>
                  </a:xfrm>
                  <a:custGeom>
                    <a:avLst/>
                    <a:gdLst>
                      <a:gd name="connsiteX0" fmla="*/ 362069 w 364541"/>
                      <a:gd name="connsiteY0" fmla="*/ 670133 h 670133"/>
                      <a:gd name="connsiteX1" fmla="*/ 345645 w 364541"/>
                      <a:gd name="connsiteY1" fmla="*/ 669160 h 670133"/>
                      <a:gd name="connsiteX2" fmla="*/ 250991 w 364541"/>
                      <a:gd name="connsiteY2" fmla="*/ 69848 h 670133"/>
                      <a:gd name="connsiteX3" fmla="*/ 158040 w 364541"/>
                      <a:gd name="connsiteY3" fmla="*/ 16681 h 670133"/>
                      <a:gd name="connsiteX4" fmla="*/ 14356 w 364541"/>
                      <a:gd name="connsiteY4" fmla="*/ 137128 h 670133"/>
                      <a:gd name="connsiteX5" fmla="*/ 0 w 364541"/>
                      <a:gd name="connsiteY5" fmla="*/ 128976 h 670133"/>
                      <a:gd name="connsiteX6" fmla="*/ 156824 w 364541"/>
                      <a:gd name="connsiteY6" fmla="*/ 257 h 670133"/>
                      <a:gd name="connsiteX7" fmla="*/ 264130 w 364541"/>
                      <a:gd name="connsiteY7" fmla="*/ 59872 h 670133"/>
                      <a:gd name="connsiteX8" fmla="*/ 362069 w 364541"/>
                      <a:gd name="connsiteY8" fmla="*/ 670133 h 6701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4541" h="670133">
                        <a:moveTo>
                          <a:pt x="362069" y="670133"/>
                        </a:moveTo>
                        <a:lnTo>
                          <a:pt x="345645" y="669160"/>
                        </a:lnTo>
                        <a:cubicBezTo>
                          <a:pt x="345888" y="664780"/>
                          <a:pt x="369734" y="224847"/>
                          <a:pt x="250991" y="69848"/>
                        </a:cubicBezTo>
                        <a:cubicBezTo>
                          <a:pt x="222278" y="32254"/>
                          <a:pt x="191011" y="14370"/>
                          <a:pt x="158040" y="16681"/>
                        </a:cubicBezTo>
                        <a:cubicBezTo>
                          <a:pt x="80298" y="22156"/>
                          <a:pt x="14965" y="135911"/>
                          <a:pt x="14356" y="137128"/>
                        </a:cubicBezTo>
                        <a:lnTo>
                          <a:pt x="0" y="128976"/>
                        </a:lnTo>
                        <a:cubicBezTo>
                          <a:pt x="2798" y="123988"/>
                          <a:pt x="70200" y="6340"/>
                          <a:pt x="156824" y="257"/>
                        </a:cubicBezTo>
                        <a:cubicBezTo>
                          <a:pt x="195634" y="-2541"/>
                          <a:pt x="231768" y="17533"/>
                          <a:pt x="264130" y="59872"/>
                        </a:cubicBezTo>
                        <a:cubicBezTo>
                          <a:pt x="386523" y="219737"/>
                          <a:pt x="363164" y="651884"/>
                          <a:pt x="362069" y="670133"/>
                        </a:cubicBez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8FC23DC5-56BB-B6B6-50CD-3698609FA595}"/>
                      </a:ext>
                    </a:extLst>
                  </p:cNvPr>
                  <p:cNvSpPr/>
                  <p:nvPr/>
                </p:nvSpPr>
                <p:spPr>
                  <a:xfrm>
                    <a:off x="6477591" y="4702846"/>
                    <a:ext cx="90522" cy="1224172"/>
                  </a:xfrm>
                  <a:custGeom>
                    <a:avLst/>
                    <a:gdLst>
                      <a:gd name="connsiteX0" fmla="*/ 23973 w 90522"/>
                      <a:gd name="connsiteY0" fmla="*/ 1224173 h 1224172"/>
                      <a:gd name="connsiteX1" fmla="*/ 77262 w 90522"/>
                      <a:gd name="connsiteY1" fmla="*/ 0 h 1224172"/>
                      <a:gd name="connsiteX2" fmla="*/ 90523 w 90522"/>
                      <a:gd name="connsiteY2" fmla="*/ 9855 h 1224172"/>
                      <a:gd name="connsiteX3" fmla="*/ 40519 w 90522"/>
                      <a:gd name="connsiteY3" fmla="*/ 1222956 h 1224172"/>
                      <a:gd name="connsiteX4" fmla="*/ 24095 w 90522"/>
                      <a:gd name="connsiteY4" fmla="*/ 1224173 h 1224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22" h="1224172">
                        <a:moveTo>
                          <a:pt x="23973" y="1224173"/>
                        </a:moveTo>
                        <a:cubicBezTo>
                          <a:pt x="20688" y="1181469"/>
                          <a:pt x="-53648" y="177019"/>
                          <a:pt x="77262" y="0"/>
                        </a:cubicBezTo>
                        <a:lnTo>
                          <a:pt x="90523" y="9855"/>
                        </a:lnTo>
                        <a:cubicBezTo>
                          <a:pt x="-36737" y="182008"/>
                          <a:pt x="39668" y="1212493"/>
                          <a:pt x="40519" y="1222956"/>
                        </a:cubicBezTo>
                        <a:lnTo>
                          <a:pt x="24095" y="1224173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9D804C9-435A-D3B8-17F1-B074A25F521B}"/>
                    </a:ext>
                  </a:extLst>
                </p:cNvPr>
                <p:cNvSpPr/>
                <p:nvPr/>
              </p:nvSpPr>
              <p:spPr>
                <a:xfrm>
                  <a:off x="6767313" y="5217150"/>
                  <a:ext cx="324757" cy="341716"/>
                </a:xfrm>
                <a:custGeom>
                  <a:avLst/>
                  <a:gdLst>
                    <a:gd name="connsiteX0" fmla="*/ 59457 w 324757"/>
                    <a:gd name="connsiteY0" fmla="*/ 63596 h 341716"/>
                    <a:gd name="connsiteX1" fmla="*/ 4343 w 324757"/>
                    <a:gd name="connsiteY1" fmla="*/ 160926 h 341716"/>
                    <a:gd name="connsiteX2" fmla="*/ 275895 w 324757"/>
                    <a:gd name="connsiteY2" fmla="*/ 341717 h 341716"/>
                    <a:gd name="connsiteX3" fmla="*/ 284412 w 324757"/>
                    <a:gd name="connsiteY3" fmla="*/ 91456 h 341716"/>
                    <a:gd name="connsiteX4" fmla="*/ 59457 w 324757"/>
                    <a:gd name="connsiteY4" fmla="*/ 63717 h 341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757" h="341716">
                      <a:moveTo>
                        <a:pt x="59457" y="63596"/>
                      </a:moveTo>
                      <a:cubicBezTo>
                        <a:pt x="59457" y="63596"/>
                        <a:pt x="-19016" y="92551"/>
                        <a:pt x="4343" y="160926"/>
                      </a:cubicBezTo>
                      <a:cubicBezTo>
                        <a:pt x="27703" y="229300"/>
                        <a:pt x="275895" y="341717"/>
                        <a:pt x="275895" y="341717"/>
                      </a:cubicBezTo>
                      <a:cubicBezTo>
                        <a:pt x="275895" y="341717"/>
                        <a:pt x="379917" y="246455"/>
                        <a:pt x="284412" y="91456"/>
                      </a:cubicBezTo>
                      <a:cubicBezTo>
                        <a:pt x="188906" y="-63542"/>
                        <a:pt x="61647" y="14809"/>
                        <a:pt x="59457" y="6371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B5BD790C-421E-FF9E-F804-BEC9AF3DCB4E}"/>
                    </a:ext>
                  </a:extLst>
                </p:cNvPr>
                <p:cNvSpPr/>
                <p:nvPr/>
              </p:nvSpPr>
              <p:spPr>
                <a:xfrm>
                  <a:off x="6284405" y="5119111"/>
                  <a:ext cx="289394" cy="371381"/>
                </a:xfrm>
                <a:custGeom>
                  <a:avLst/>
                  <a:gdLst>
                    <a:gd name="connsiteX0" fmla="*/ 200978 w 289394"/>
                    <a:gd name="connsiteY0" fmla="*/ 31455 h 371381"/>
                    <a:gd name="connsiteX1" fmla="*/ 289305 w 289394"/>
                    <a:gd name="connsiteY1" fmla="*/ 99951 h 371381"/>
                    <a:gd name="connsiteX2" fmla="*/ 108149 w 289394"/>
                    <a:gd name="connsiteY2" fmla="*/ 371381 h 371381"/>
                    <a:gd name="connsiteX3" fmla="*/ 4006 w 289394"/>
                    <a:gd name="connsiteY3" fmla="*/ 143628 h 371381"/>
                    <a:gd name="connsiteX4" fmla="*/ 200856 w 289394"/>
                    <a:gd name="connsiteY4" fmla="*/ 31455 h 371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394" h="371381">
                      <a:moveTo>
                        <a:pt x="200978" y="31455"/>
                      </a:moveTo>
                      <a:cubicBezTo>
                        <a:pt x="200978" y="31455"/>
                        <a:pt x="284561" y="27926"/>
                        <a:pt x="289305" y="99951"/>
                      </a:cubicBezTo>
                      <a:cubicBezTo>
                        <a:pt x="294050" y="171975"/>
                        <a:pt x="108149" y="371381"/>
                        <a:pt x="108149" y="371381"/>
                      </a:cubicBezTo>
                      <a:cubicBezTo>
                        <a:pt x="108149" y="371381"/>
                        <a:pt x="-24463" y="323446"/>
                        <a:pt x="4006" y="143628"/>
                      </a:cubicBezTo>
                      <a:cubicBezTo>
                        <a:pt x="32475" y="-36190"/>
                        <a:pt x="180174" y="-12830"/>
                        <a:pt x="200856" y="3145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712A96B-1F1A-42C2-F699-5888182108FA}"/>
                    </a:ext>
                  </a:extLst>
                </p:cNvPr>
                <p:cNvSpPr/>
                <p:nvPr/>
              </p:nvSpPr>
              <p:spPr>
                <a:xfrm>
                  <a:off x="6124044" y="4707921"/>
                  <a:ext cx="342131" cy="217467"/>
                </a:xfrm>
                <a:custGeom>
                  <a:avLst/>
                  <a:gdLst>
                    <a:gd name="connsiteX0" fmla="*/ 290653 w 342131"/>
                    <a:gd name="connsiteY0" fmla="*/ 97852 h 217467"/>
                    <a:gd name="connsiteX1" fmla="*/ 341873 w 342131"/>
                    <a:gd name="connsiteY1" fmla="*/ 57947 h 217467"/>
                    <a:gd name="connsiteX2" fmla="*/ 0 w 342131"/>
                    <a:gd name="connsiteY2" fmla="*/ 77899 h 217467"/>
                    <a:gd name="connsiteX3" fmla="*/ 195999 w 342131"/>
                    <a:gd name="connsiteY3" fmla="*/ 217447 h 217467"/>
                    <a:gd name="connsiteX4" fmla="*/ 290531 w 342131"/>
                    <a:gd name="connsiteY4" fmla="*/ 97974 h 21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131" h="217467">
                      <a:moveTo>
                        <a:pt x="290653" y="97852"/>
                      </a:moveTo>
                      <a:cubicBezTo>
                        <a:pt x="290653" y="97852"/>
                        <a:pt x="346374" y="91891"/>
                        <a:pt x="341873" y="57947"/>
                      </a:cubicBezTo>
                      <a:cubicBezTo>
                        <a:pt x="337371" y="24003"/>
                        <a:pt x="125191" y="-63351"/>
                        <a:pt x="0" y="77899"/>
                      </a:cubicBezTo>
                      <a:cubicBezTo>
                        <a:pt x="0" y="77899"/>
                        <a:pt x="80176" y="215622"/>
                        <a:pt x="195999" y="217447"/>
                      </a:cubicBezTo>
                      <a:cubicBezTo>
                        <a:pt x="311822" y="219272"/>
                        <a:pt x="290531" y="97974"/>
                        <a:pt x="290531" y="9797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5027C4A0-5561-FAEE-F3B6-8D2DCFE9042B}"/>
                    </a:ext>
                  </a:extLst>
                </p:cNvPr>
                <p:cNvSpPr/>
                <p:nvPr/>
              </p:nvSpPr>
              <p:spPr>
                <a:xfrm>
                  <a:off x="6452852" y="4542952"/>
                  <a:ext cx="301809" cy="250513"/>
                </a:xfrm>
                <a:custGeom>
                  <a:avLst/>
                  <a:gdLst>
                    <a:gd name="connsiteX0" fmla="*/ 65624 w 301809"/>
                    <a:gd name="connsiteY0" fmla="*/ 180333 h 250513"/>
                    <a:gd name="connsiteX1" fmla="*/ 1021 w 301809"/>
                    <a:gd name="connsiteY1" fmla="*/ 173520 h 250513"/>
                    <a:gd name="connsiteX2" fmla="*/ 301772 w 301809"/>
                    <a:gd name="connsiteY2" fmla="*/ 9640 h 250513"/>
                    <a:gd name="connsiteX3" fmla="*/ 209186 w 301809"/>
                    <a:gd name="connsiteY3" fmla="*/ 231675 h 250513"/>
                    <a:gd name="connsiteX4" fmla="*/ 65746 w 301809"/>
                    <a:gd name="connsiteY4" fmla="*/ 180212 h 250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809" h="250513">
                      <a:moveTo>
                        <a:pt x="65624" y="180333"/>
                      </a:moveTo>
                      <a:cubicBezTo>
                        <a:pt x="65624" y="180333"/>
                        <a:pt x="15134" y="204788"/>
                        <a:pt x="1021" y="173520"/>
                      </a:cubicBezTo>
                      <a:cubicBezTo>
                        <a:pt x="-13092" y="142375"/>
                        <a:pt x="120737" y="-44013"/>
                        <a:pt x="301772" y="9640"/>
                      </a:cubicBezTo>
                      <a:cubicBezTo>
                        <a:pt x="301772" y="9640"/>
                        <a:pt x="306517" y="168897"/>
                        <a:pt x="209186" y="231675"/>
                      </a:cubicBezTo>
                      <a:cubicBezTo>
                        <a:pt x="111856" y="294453"/>
                        <a:pt x="65746" y="180212"/>
                        <a:pt x="65746" y="180212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82D4D4D-93C3-44E0-D142-E54CE779690D}"/>
                    </a:ext>
                  </a:extLst>
                </p:cNvPr>
                <p:cNvSpPr/>
                <p:nvPr/>
              </p:nvSpPr>
              <p:spPr>
                <a:xfrm>
                  <a:off x="6004206" y="5201664"/>
                  <a:ext cx="276410" cy="206344"/>
                </a:xfrm>
                <a:custGeom>
                  <a:avLst/>
                  <a:gdLst>
                    <a:gd name="connsiteX0" fmla="*/ 250382 w 276410"/>
                    <a:gd name="connsiteY0" fmla="*/ 51585 h 206344"/>
                    <a:gd name="connsiteX1" fmla="*/ 247341 w 276410"/>
                    <a:gd name="connsiteY1" fmla="*/ 5353 h 206344"/>
                    <a:gd name="connsiteX2" fmla="*/ 0 w 276410"/>
                    <a:gd name="connsiteY2" fmla="*/ 196242 h 206344"/>
                    <a:gd name="connsiteX3" fmla="*/ 266564 w 276410"/>
                    <a:gd name="connsiteY3" fmla="*/ 158770 h 206344"/>
                    <a:gd name="connsiteX4" fmla="*/ 250382 w 276410"/>
                    <a:gd name="connsiteY4" fmla="*/ 51463 h 20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410" h="206344">
                      <a:moveTo>
                        <a:pt x="250382" y="51585"/>
                      </a:moveTo>
                      <a:cubicBezTo>
                        <a:pt x="250382" y="51585"/>
                        <a:pt x="288828" y="20561"/>
                        <a:pt x="247341" y="5353"/>
                      </a:cubicBezTo>
                      <a:cubicBezTo>
                        <a:pt x="205854" y="-9855"/>
                        <a:pt x="2190" y="-5475"/>
                        <a:pt x="0" y="196242"/>
                      </a:cubicBezTo>
                      <a:cubicBezTo>
                        <a:pt x="0" y="196242"/>
                        <a:pt x="237243" y="235661"/>
                        <a:pt x="266564" y="158770"/>
                      </a:cubicBezTo>
                      <a:cubicBezTo>
                        <a:pt x="295884" y="81879"/>
                        <a:pt x="250382" y="51463"/>
                        <a:pt x="250382" y="51463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84FA5131-A9B0-3842-F89D-00A63FC776F1}"/>
                    </a:ext>
                  </a:extLst>
                </p:cNvPr>
                <p:cNvSpPr/>
                <p:nvPr/>
              </p:nvSpPr>
              <p:spPr>
                <a:xfrm>
                  <a:off x="6712415" y="4749078"/>
                  <a:ext cx="276410" cy="206344"/>
                </a:xfrm>
                <a:custGeom>
                  <a:avLst/>
                  <a:gdLst>
                    <a:gd name="connsiteX0" fmla="*/ 26028 w 276410"/>
                    <a:gd name="connsiteY0" fmla="*/ 51585 h 206344"/>
                    <a:gd name="connsiteX1" fmla="*/ 29070 w 276410"/>
                    <a:gd name="connsiteY1" fmla="*/ 5353 h 206344"/>
                    <a:gd name="connsiteX2" fmla="*/ 276410 w 276410"/>
                    <a:gd name="connsiteY2" fmla="*/ 196242 h 206344"/>
                    <a:gd name="connsiteX3" fmla="*/ 9847 w 276410"/>
                    <a:gd name="connsiteY3" fmla="*/ 158770 h 206344"/>
                    <a:gd name="connsiteX4" fmla="*/ 26028 w 276410"/>
                    <a:gd name="connsiteY4" fmla="*/ 51464 h 20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410" h="206344">
                      <a:moveTo>
                        <a:pt x="26028" y="51585"/>
                      </a:moveTo>
                      <a:cubicBezTo>
                        <a:pt x="26028" y="51585"/>
                        <a:pt x="-12418" y="20561"/>
                        <a:pt x="29070" y="5353"/>
                      </a:cubicBezTo>
                      <a:cubicBezTo>
                        <a:pt x="70557" y="-9855"/>
                        <a:pt x="274220" y="-5475"/>
                        <a:pt x="276410" y="196242"/>
                      </a:cubicBezTo>
                      <a:cubicBezTo>
                        <a:pt x="276410" y="196242"/>
                        <a:pt x="39168" y="235661"/>
                        <a:pt x="9847" y="158770"/>
                      </a:cubicBezTo>
                      <a:cubicBezTo>
                        <a:pt x="-19474" y="81879"/>
                        <a:pt x="26028" y="51464"/>
                        <a:pt x="26028" y="5146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1173F2D-7B23-FE0F-1D27-9FBA070BA8EF}"/>
                    </a:ext>
                  </a:extLst>
                </p:cNvPr>
                <p:cNvSpPr/>
                <p:nvPr/>
              </p:nvSpPr>
              <p:spPr>
                <a:xfrm>
                  <a:off x="6542130" y="4936801"/>
                  <a:ext cx="173430" cy="241504"/>
                </a:xfrm>
                <a:custGeom>
                  <a:avLst/>
                  <a:gdLst>
                    <a:gd name="connsiteX0" fmla="*/ 70878 w 173430"/>
                    <a:gd name="connsiteY0" fmla="*/ 26404 h 241504"/>
                    <a:gd name="connsiteX1" fmla="*/ 98009 w 173430"/>
                    <a:gd name="connsiteY1" fmla="*/ 3409 h 241504"/>
                    <a:gd name="connsiteX2" fmla="*/ 124653 w 173430"/>
                    <a:gd name="connsiteY2" fmla="*/ 241504 h 241504"/>
                    <a:gd name="connsiteX3" fmla="*/ 3234 w 173430"/>
                    <a:gd name="connsiteY3" fmla="*/ 74582 h 241504"/>
                    <a:gd name="connsiteX4" fmla="*/ 71000 w 173430"/>
                    <a:gd name="connsiteY4" fmla="*/ 26404 h 241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430" h="241504">
                      <a:moveTo>
                        <a:pt x="70878" y="26404"/>
                      </a:moveTo>
                      <a:cubicBezTo>
                        <a:pt x="70878" y="26404"/>
                        <a:pt x="67472" y="-11312"/>
                        <a:pt x="98009" y="3409"/>
                      </a:cubicBezTo>
                      <a:cubicBezTo>
                        <a:pt x="128547" y="18252"/>
                        <a:pt x="234637" y="132737"/>
                        <a:pt x="124653" y="241504"/>
                      </a:cubicBezTo>
                      <a:cubicBezTo>
                        <a:pt x="124653" y="241504"/>
                        <a:pt x="-23532" y="131764"/>
                        <a:pt x="3234" y="74582"/>
                      </a:cubicBezTo>
                      <a:cubicBezTo>
                        <a:pt x="30000" y="17401"/>
                        <a:pt x="71000" y="26404"/>
                        <a:pt x="71000" y="2640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1EB52A30-F05A-551E-D999-F78F8AB0904B}"/>
                    </a:ext>
                  </a:extLst>
                </p:cNvPr>
                <p:cNvSpPr/>
                <p:nvPr/>
              </p:nvSpPr>
              <p:spPr>
                <a:xfrm>
                  <a:off x="6054896" y="4982920"/>
                  <a:ext cx="198061" cy="187476"/>
                </a:xfrm>
                <a:custGeom>
                  <a:avLst/>
                  <a:gdLst>
                    <a:gd name="connsiteX0" fmla="*/ 165384 w 198061"/>
                    <a:gd name="connsiteY0" fmla="*/ 34060 h 187476"/>
                    <a:gd name="connsiteX1" fmla="*/ 154678 w 198061"/>
                    <a:gd name="connsiteY1" fmla="*/ 237 h 187476"/>
                    <a:gd name="connsiteX2" fmla="*/ 5275 w 198061"/>
                    <a:gd name="connsiteY2" fmla="*/ 187477 h 187476"/>
                    <a:gd name="connsiteX3" fmla="*/ 197016 w 198061"/>
                    <a:gd name="connsiteY3" fmla="*/ 111072 h 187476"/>
                    <a:gd name="connsiteX4" fmla="*/ 165384 w 198061"/>
                    <a:gd name="connsiteY4" fmla="*/ 34181 h 187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61" h="187476">
                      <a:moveTo>
                        <a:pt x="165384" y="34060"/>
                      </a:moveTo>
                      <a:cubicBezTo>
                        <a:pt x="165384" y="34060"/>
                        <a:pt x="188378" y="3887"/>
                        <a:pt x="154678" y="237"/>
                      </a:cubicBezTo>
                      <a:cubicBezTo>
                        <a:pt x="120977" y="-3534"/>
                        <a:pt x="-29885" y="36736"/>
                        <a:pt x="5275" y="187477"/>
                      </a:cubicBezTo>
                      <a:cubicBezTo>
                        <a:pt x="5275" y="187477"/>
                        <a:pt x="189108" y="173607"/>
                        <a:pt x="197016" y="111072"/>
                      </a:cubicBezTo>
                      <a:cubicBezTo>
                        <a:pt x="204924" y="48537"/>
                        <a:pt x="165384" y="34181"/>
                        <a:pt x="165384" y="34181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4C3D4C6-FDB2-D972-48E6-00A2D4F8601A}"/>
                    </a:ext>
                  </a:extLst>
                </p:cNvPr>
                <p:cNvSpPr/>
                <p:nvPr/>
              </p:nvSpPr>
              <p:spPr>
                <a:xfrm>
                  <a:off x="6222835" y="5702794"/>
                  <a:ext cx="558798" cy="455019"/>
                </a:xfrm>
                <a:custGeom>
                  <a:avLst/>
                  <a:gdLst>
                    <a:gd name="connsiteX0" fmla="*/ 469497 w 558798"/>
                    <a:gd name="connsiteY0" fmla="*/ 455019 h 455019"/>
                    <a:gd name="connsiteX1" fmla="*/ 98669 w 558798"/>
                    <a:gd name="connsiteY1" fmla="*/ 455019 h 455019"/>
                    <a:gd name="connsiteX2" fmla="*/ 0 w 558798"/>
                    <a:gd name="connsiteY2" fmla="*/ 0 h 455019"/>
                    <a:gd name="connsiteX3" fmla="*/ 558798 w 558798"/>
                    <a:gd name="connsiteY3" fmla="*/ 0 h 455019"/>
                    <a:gd name="connsiteX4" fmla="*/ 469497 w 558798"/>
                    <a:gd name="connsiteY4" fmla="*/ 455019 h 455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8798" h="455019">
                      <a:moveTo>
                        <a:pt x="469497" y="455019"/>
                      </a:moveTo>
                      <a:lnTo>
                        <a:pt x="98669" y="455019"/>
                      </a:lnTo>
                      <a:lnTo>
                        <a:pt x="0" y="0"/>
                      </a:lnTo>
                      <a:lnTo>
                        <a:pt x="558798" y="0"/>
                      </a:lnTo>
                      <a:lnTo>
                        <a:pt x="469497" y="455019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98C5F931-9DDC-1E73-9A3B-6AFD96242737}"/>
                    </a:ext>
                  </a:extLst>
                </p:cNvPr>
                <p:cNvSpPr/>
                <p:nvPr/>
              </p:nvSpPr>
              <p:spPr>
                <a:xfrm>
                  <a:off x="6189134" y="5696224"/>
                  <a:ext cx="624617" cy="130787"/>
                </a:xfrm>
                <a:custGeom>
                  <a:avLst/>
                  <a:gdLst>
                    <a:gd name="connsiteX0" fmla="*/ 0 w 624617"/>
                    <a:gd name="connsiteY0" fmla="*/ 0 h 130787"/>
                    <a:gd name="connsiteX1" fmla="*/ 624618 w 624617"/>
                    <a:gd name="connsiteY1" fmla="*/ 0 h 130787"/>
                    <a:gd name="connsiteX2" fmla="*/ 624618 w 624617"/>
                    <a:gd name="connsiteY2" fmla="*/ 130788 h 130787"/>
                    <a:gd name="connsiteX3" fmla="*/ 0 w 624617"/>
                    <a:gd name="connsiteY3" fmla="*/ 130788 h 130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4617" h="130787">
                      <a:moveTo>
                        <a:pt x="0" y="0"/>
                      </a:moveTo>
                      <a:lnTo>
                        <a:pt x="624618" y="0"/>
                      </a:lnTo>
                      <a:lnTo>
                        <a:pt x="624618" y="130788"/>
                      </a:lnTo>
                      <a:lnTo>
                        <a:pt x="0" y="13078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图形 8">
                <a:extLst>
                  <a:ext uri="{FF2B5EF4-FFF2-40B4-BE49-F238E27FC236}">
                    <a16:creationId xmlns:a16="http://schemas.microsoft.com/office/drawing/2014/main" id="{FFFD8AFC-2FE4-DBAB-B064-BF4099B76560}"/>
                  </a:ext>
                </a:extLst>
              </p:cNvPr>
              <p:cNvGrpSpPr/>
              <p:nvPr/>
            </p:nvGrpSpPr>
            <p:grpSpPr>
              <a:xfrm>
                <a:off x="5672432" y="1479872"/>
                <a:ext cx="6083149" cy="4378285"/>
                <a:chOff x="5672432" y="1479872"/>
                <a:chExt cx="6083149" cy="4378285"/>
              </a:xfrm>
              <a:solidFill>
                <a:srgbClr val="E0E0E0"/>
              </a:solidFill>
            </p:grpSpPr>
            <p:grpSp>
              <p:nvGrpSpPr>
                <p:cNvPr id="31" name="图形 8">
                  <a:extLst>
                    <a:ext uri="{FF2B5EF4-FFF2-40B4-BE49-F238E27FC236}">
                      <a16:creationId xmlns:a16="http://schemas.microsoft.com/office/drawing/2014/main" id="{7D3F18D2-654A-E794-51C1-DBCED3ADC3F8}"/>
                    </a:ext>
                  </a:extLst>
                </p:cNvPr>
                <p:cNvGrpSpPr/>
                <p:nvPr/>
              </p:nvGrpSpPr>
              <p:grpSpPr>
                <a:xfrm>
                  <a:off x="5672432" y="1479872"/>
                  <a:ext cx="6083149" cy="4091647"/>
                  <a:chOff x="5672432" y="1479872"/>
                  <a:chExt cx="6083149" cy="4091647"/>
                </a:xfrm>
                <a:solidFill>
                  <a:srgbClr val="E0E0E0"/>
                </a:solidFill>
              </p:grpSpPr>
              <p:grpSp>
                <p:nvGrpSpPr>
                  <p:cNvPr id="32" name="图形 8">
                    <a:extLst>
                      <a:ext uri="{FF2B5EF4-FFF2-40B4-BE49-F238E27FC236}">
                        <a16:creationId xmlns:a16="http://schemas.microsoft.com/office/drawing/2014/main" id="{E461390C-7309-22BD-087D-119F8C451745}"/>
                      </a:ext>
                    </a:extLst>
                  </p:cNvPr>
                  <p:cNvGrpSpPr/>
                  <p:nvPr/>
                </p:nvGrpSpPr>
                <p:grpSpPr>
                  <a:xfrm>
                    <a:off x="6267242" y="1479872"/>
                    <a:ext cx="4877347" cy="3345610"/>
                    <a:chOff x="6267242" y="1479872"/>
                    <a:chExt cx="4877347" cy="3345610"/>
                  </a:xfrm>
                  <a:solidFill>
                    <a:srgbClr val="E0E0E0"/>
                  </a:solidFill>
                </p:grpSpPr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EDA5D83D-D6B6-03B3-B798-C7B2BF296F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2942" y="1479872"/>
                      <a:ext cx="2341647" cy="3345610"/>
                    </a:xfrm>
                    <a:custGeom>
                      <a:avLst/>
                      <a:gdLst>
                        <a:gd name="connsiteX0" fmla="*/ 2270353 w 2341647"/>
                        <a:gd name="connsiteY0" fmla="*/ 3345610 h 3345610"/>
                        <a:gd name="connsiteX1" fmla="*/ 71295 w 2341647"/>
                        <a:gd name="connsiteY1" fmla="*/ 3345610 h 3345610"/>
                        <a:gd name="connsiteX2" fmla="*/ 0 w 2341647"/>
                        <a:gd name="connsiteY2" fmla="*/ 3274316 h 3345610"/>
                        <a:gd name="connsiteX3" fmla="*/ 0 w 2341647"/>
                        <a:gd name="connsiteY3" fmla="*/ 71295 h 3345610"/>
                        <a:gd name="connsiteX4" fmla="*/ 71295 w 2341647"/>
                        <a:gd name="connsiteY4" fmla="*/ 0 h 3345610"/>
                        <a:gd name="connsiteX5" fmla="*/ 2270353 w 2341647"/>
                        <a:gd name="connsiteY5" fmla="*/ 0 h 3345610"/>
                        <a:gd name="connsiteX6" fmla="*/ 2341648 w 2341647"/>
                        <a:gd name="connsiteY6" fmla="*/ 71295 h 3345610"/>
                        <a:gd name="connsiteX7" fmla="*/ 2341648 w 2341647"/>
                        <a:gd name="connsiteY7" fmla="*/ 3274316 h 3345610"/>
                        <a:gd name="connsiteX8" fmla="*/ 2270353 w 2341647"/>
                        <a:gd name="connsiteY8" fmla="*/ 3345610 h 3345610"/>
                        <a:gd name="connsiteX9" fmla="*/ 71295 w 2341647"/>
                        <a:gd name="connsiteY9" fmla="*/ 2920 h 3345610"/>
                        <a:gd name="connsiteX10" fmla="*/ 3042 w 2341647"/>
                        <a:gd name="connsiteY10" fmla="*/ 71173 h 3345610"/>
                        <a:gd name="connsiteX11" fmla="*/ 3042 w 2341647"/>
                        <a:gd name="connsiteY11" fmla="*/ 3274316 h 3345610"/>
                        <a:gd name="connsiteX12" fmla="*/ 71295 w 2341647"/>
                        <a:gd name="connsiteY12" fmla="*/ 3342569 h 3345610"/>
                        <a:gd name="connsiteX13" fmla="*/ 2270353 w 2341647"/>
                        <a:gd name="connsiteY13" fmla="*/ 3342569 h 3345610"/>
                        <a:gd name="connsiteX14" fmla="*/ 2338606 w 2341647"/>
                        <a:gd name="connsiteY14" fmla="*/ 3274316 h 3345610"/>
                        <a:gd name="connsiteX15" fmla="*/ 2338606 w 2341647"/>
                        <a:gd name="connsiteY15" fmla="*/ 71295 h 3345610"/>
                        <a:gd name="connsiteX16" fmla="*/ 2270353 w 2341647"/>
                        <a:gd name="connsiteY16" fmla="*/ 3042 h 3345610"/>
                        <a:gd name="connsiteX17" fmla="*/ 71295 w 2341647"/>
                        <a:gd name="connsiteY17" fmla="*/ 3042 h 3345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341647" h="3345610">
                          <a:moveTo>
                            <a:pt x="2270353" y="3345610"/>
                          </a:moveTo>
                          <a:lnTo>
                            <a:pt x="71295" y="3345610"/>
                          </a:lnTo>
                          <a:cubicBezTo>
                            <a:pt x="31997" y="3345610"/>
                            <a:pt x="0" y="3313613"/>
                            <a:pt x="0" y="3274316"/>
                          </a:cubicBezTo>
                          <a:lnTo>
                            <a:pt x="0" y="71295"/>
                          </a:lnTo>
                          <a:cubicBezTo>
                            <a:pt x="0" y="31997"/>
                            <a:pt x="31997" y="0"/>
                            <a:pt x="71295" y="0"/>
                          </a:cubicBezTo>
                          <a:lnTo>
                            <a:pt x="2270353" y="0"/>
                          </a:lnTo>
                          <a:cubicBezTo>
                            <a:pt x="2309650" y="0"/>
                            <a:pt x="2341648" y="31997"/>
                            <a:pt x="2341648" y="71295"/>
                          </a:cubicBezTo>
                          <a:lnTo>
                            <a:pt x="2341648" y="3274316"/>
                          </a:lnTo>
                          <a:cubicBezTo>
                            <a:pt x="2341648" y="3313613"/>
                            <a:pt x="2309650" y="3345610"/>
                            <a:pt x="2270353" y="3345610"/>
                          </a:cubicBezTo>
                          <a:close/>
                          <a:moveTo>
                            <a:pt x="71295" y="2920"/>
                          </a:moveTo>
                          <a:cubicBezTo>
                            <a:pt x="33701" y="2920"/>
                            <a:pt x="3042" y="33579"/>
                            <a:pt x="3042" y="71173"/>
                          </a:cubicBezTo>
                          <a:lnTo>
                            <a:pt x="3042" y="3274316"/>
                          </a:lnTo>
                          <a:cubicBezTo>
                            <a:pt x="3042" y="3311910"/>
                            <a:pt x="33701" y="3342569"/>
                            <a:pt x="71295" y="3342569"/>
                          </a:cubicBezTo>
                          <a:lnTo>
                            <a:pt x="2270353" y="3342569"/>
                          </a:lnTo>
                          <a:cubicBezTo>
                            <a:pt x="2307947" y="3342569"/>
                            <a:pt x="2338606" y="3311910"/>
                            <a:pt x="2338606" y="3274316"/>
                          </a:cubicBezTo>
                          <a:lnTo>
                            <a:pt x="2338606" y="71295"/>
                          </a:lnTo>
                          <a:cubicBezTo>
                            <a:pt x="2338606" y="33701"/>
                            <a:pt x="2307947" y="3042"/>
                            <a:pt x="2270353" y="3042"/>
                          </a:cubicBezTo>
                          <a:lnTo>
                            <a:pt x="71295" y="3042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C018C6F4-AFAE-EF0B-E6A9-1B22AA608E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7242" y="1479872"/>
                      <a:ext cx="2341525" cy="3345610"/>
                    </a:xfrm>
                    <a:custGeom>
                      <a:avLst/>
                      <a:gdLst>
                        <a:gd name="connsiteX0" fmla="*/ 2270231 w 2341525"/>
                        <a:gd name="connsiteY0" fmla="*/ 3345610 h 3345610"/>
                        <a:gd name="connsiteX1" fmla="*/ 71295 w 2341525"/>
                        <a:gd name="connsiteY1" fmla="*/ 3345610 h 3345610"/>
                        <a:gd name="connsiteX2" fmla="*/ 0 w 2341525"/>
                        <a:gd name="connsiteY2" fmla="*/ 3274316 h 3345610"/>
                        <a:gd name="connsiteX3" fmla="*/ 0 w 2341525"/>
                        <a:gd name="connsiteY3" fmla="*/ 71295 h 3345610"/>
                        <a:gd name="connsiteX4" fmla="*/ 71295 w 2341525"/>
                        <a:gd name="connsiteY4" fmla="*/ 0 h 3345610"/>
                        <a:gd name="connsiteX5" fmla="*/ 2270231 w 2341525"/>
                        <a:gd name="connsiteY5" fmla="*/ 0 h 3345610"/>
                        <a:gd name="connsiteX6" fmla="*/ 2341526 w 2341525"/>
                        <a:gd name="connsiteY6" fmla="*/ 71295 h 3345610"/>
                        <a:gd name="connsiteX7" fmla="*/ 2341526 w 2341525"/>
                        <a:gd name="connsiteY7" fmla="*/ 3274316 h 3345610"/>
                        <a:gd name="connsiteX8" fmla="*/ 2270231 w 2341525"/>
                        <a:gd name="connsiteY8" fmla="*/ 3345610 h 3345610"/>
                        <a:gd name="connsiteX9" fmla="*/ 71295 w 2341525"/>
                        <a:gd name="connsiteY9" fmla="*/ 2920 h 3345610"/>
                        <a:gd name="connsiteX10" fmla="*/ 3042 w 2341525"/>
                        <a:gd name="connsiteY10" fmla="*/ 71173 h 3345610"/>
                        <a:gd name="connsiteX11" fmla="*/ 3042 w 2341525"/>
                        <a:gd name="connsiteY11" fmla="*/ 3274316 h 3345610"/>
                        <a:gd name="connsiteX12" fmla="*/ 71295 w 2341525"/>
                        <a:gd name="connsiteY12" fmla="*/ 3342569 h 3345610"/>
                        <a:gd name="connsiteX13" fmla="*/ 2270231 w 2341525"/>
                        <a:gd name="connsiteY13" fmla="*/ 3342569 h 3345610"/>
                        <a:gd name="connsiteX14" fmla="*/ 2338484 w 2341525"/>
                        <a:gd name="connsiteY14" fmla="*/ 3274316 h 3345610"/>
                        <a:gd name="connsiteX15" fmla="*/ 2338484 w 2341525"/>
                        <a:gd name="connsiteY15" fmla="*/ 71295 h 3345610"/>
                        <a:gd name="connsiteX16" fmla="*/ 2270231 w 2341525"/>
                        <a:gd name="connsiteY16" fmla="*/ 3042 h 3345610"/>
                        <a:gd name="connsiteX17" fmla="*/ 71295 w 2341525"/>
                        <a:gd name="connsiteY17" fmla="*/ 3042 h 3345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341525" h="3345610">
                          <a:moveTo>
                            <a:pt x="2270231" y="3345610"/>
                          </a:moveTo>
                          <a:lnTo>
                            <a:pt x="71295" y="3345610"/>
                          </a:lnTo>
                          <a:cubicBezTo>
                            <a:pt x="31997" y="3345610"/>
                            <a:pt x="0" y="3313613"/>
                            <a:pt x="0" y="3274316"/>
                          </a:cubicBezTo>
                          <a:lnTo>
                            <a:pt x="0" y="71295"/>
                          </a:lnTo>
                          <a:cubicBezTo>
                            <a:pt x="0" y="31997"/>
                            <a:pt x="31997" y="0"/>
                            <a:pt x="71295" y="0"/>
                          </a:cubicBezTo>
                          <a:lnTo>
                            <a:pt x="2270231" y="0"/>
                          </a:lnTo>
                          <a:cubicBezTo>
                            <a:pt x="2309528" y="0"/>
                            <a:pt x="2341526" y="31997"/>
                            <a:pt x="2341526" y="71295"/>
                          </a:cubicBezTo>
                          <a:lnTo>
                            <a:pt x="2341526" y="3274316"/>
                          </a:lnTo>
                          <a:cubicBezTo>
                            <a:pt x="2341526" y="3313613"/>
                            <a:pt x="2309528" y="3345610"/>
                            <a:pt x="2270231" y="3345610"/>
                          </a:cubicBezTo>
                          <a:close/>
                          <a:moveTo>
                            <a:pt x="71295" y="2920"/>
                          </a:moveTo>
                          <a:cubicBezTo>
                            <a:pt x="33701" y="2920"/>
                            <a:pt x="3042" y="33579"/>
                            <a:pt x="3042" y="71173"/>
                          </a:cubicBezTo>
                          <a:lnTo>
                            <a:pt x="3042" y="3274316"/>
                          </a:lnTo>
                          <a:cubicBezTo>
                            <a:pt x="3042" y="3311910"/>
                            <a:pt x="33701" y="3342569"/>
                            <a:pt x="71295" y="3342569"/>
                          </a:cubicBezTo>
                          <a:lnTo>
                            <a:pt x="2270231" y="3342569"/>
                          </a:lnTo>
                          <a:cubicBezTo>
                            <a:pt x="2307825" y="3342569"/>
                            <a:pt x="2338484" y="3311910"/>
                            <a:pt x="2338484" y="3274316"/>
                          </a:cubicBezTo>
                          <a:lnTo>
                            <a:pt x="2338484" y="71295"/>
                          </a:lnTo>
                          <a:cubicBezTo>
                            <a:pt x="2338484" y="33701"/>
                            <a:pt x="2307825" y="3042"/>
                            <a:pt x="2270231" y="3042"/>
                          </a:cubicBezTo>
                          <a:lnTo>
                            <a:pt x="71295" y="3042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8E55D623-E569-8F3C-8DE0-4119117D30E0}"/>
                      </a:ext>
                    </a:extLst>
                  </p:cNvPr>
                  <p:cNvSpPr/>
                  <p:nvPr/>
                </p:nvSpPr>
                <p:spPr>
                  <a:xfrm>
                    <a:off x="5672432" y="5568478"/>
                    <a:ext cx="6083149" cy="3041"/>
                  </a:xfrm>
                  <a:custGeom>
                    <a:avLst/>
                    <a:gdLst>
                      <a:gd name="connsiteX0" fmla="*/ 0 w 6083149"/>
                      <a:gd name="connsiteY0" fmla="*/ 0 h 3041"/>
                      <a:gd name="connsiteX1" fmla="*/ 6083149 w 6083149"/>
                      <a:gd name="connsiteY1" fmla="*/ 0 h 3041"/>
                      <a:gd name="connsiteX2" fmla="*/ 6083149 w 6083149"/>
                      <a:gd name="connsiteY2" fmla="*/ 3042 h 3041"/>
                      <a:gd name="connsiteX3" fmla="*/ 0 w 6083149"/>
                      <a:gd name="connsiteY3" fmla="*/ 3042 h 3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83149" h="3041">
                        <a:moveTo>
                          <a:pt x="0" y="0"/>
                        </a:moveTo>
                        <a:lnTo>
                          <a:pt x="6083149" y="0"/>
                        </a:lnTo>
                        <a:lnTo>
                          <a:pt x="6083149" y="3042"/>
                        </a:lnTo>
                        <a:lnTo>
                          <a:pt x="0" y="3042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24CE0A6-775E-1190-58D7-B480F6976EF3}"/>
                    </a:ext>
                  </a:extLst>
                </p:cNvPr>
                <p:cNvSpPr/>
                <p:nvPr/>
              </p:nvSpPr>
              <p:spPr>
                <a:xfrm>
                  <a:off x="6301064" y="5742091"/>
                  <a:ext cx="195390" cy="3041"/>
                </a:xfrm>
                <a:custGeom>
                  <a:avLst/>
                  <a:gdLst>
                    <a:gd name="connsiteX0" fmla="*/ 0 w 195390"/>
                    <a:gd name="connsiteY0" fmla="*/ 0 h 3041"/>
                    <a:gd name="connsiteX1" fmla="*/ 195391 w 195390"/>
                    <a:gd name="connsiteY1" fmla="*/ 0 h 3041"/>
                    <a:gd name="connsiteX2" fmla="*/ 195391 w 195390"/>
                    <a:gd name="connsiteY2" fmla="*/ 3042 h 3041"/>
                    <a:gd name="connsiteX3" fmla="*/ 0 w 195390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5390" h="3041">
                      <a:moveTo>
                        <a:pt x="0" y="0"/>
                      </a:moveTo>
                      <a:lnTo>
                        <a:pt x="195391" y="0"/>
                      </a:lnTo>
                      <a:lnTo>
                        <a:pt x="195391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95E7E8B-F1B9-C53D-87EA-5707B8519FEE}"/>
                    </a:ext>
                  </a:extLst>
                </p:cNvPr>
                <p:cNvSpPr/>
                <p:nvPr/>
              </p:nvSpPr>
              <p:spPr>
                <a:xfrm>
                  <a:off x="7744960" y="5709121"/>
                  <a:ext cx="651261" cy="3041"/>
                </a:xfrm>
                <a:custGeom>
                  <a:avLst/>
                  <a:gdLst>
                    <a:gd name="connsiteX0" fmla="*/ 0 w 651261"/>
                    <a:gd name="connsiteY0" fmla="*/ 0 h 3041"/>
                    <a:gd name="connsiteX1" fmla="*/ 651262 w 651261"/>
                    <a:gd name="connsiteY1" fmla="*/ 0 h 3041"/>
                    <a:gd name="connsiteX2" fmla="*/ 651262 w 651261"/>
                    <a:gd name="connsiteY2" fmla="*/ 3042 h 3041"/>
                    <a:gd name="connsiteX3" fmla="*/ 0 w 651261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1261" h="3041">
                      <a:moveTo>
                        <a:pt x="0" y="0"/>
                      </a:moveTo>
                      <a:lnTo>
                        <a:pt x="651262" y="0"/>
                      </a:lnTo>
                      <a:lnTo>
                        <a:pt x="651262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5AD8C384-A907-99F8-27A5-23070C46D19C}"/>
                    </a:ext>
                  </a:extLst>
                </p:cNvPr>
                <p:cNvSpPr/>
                <p:nvPr/>
              </p:nvSpPr>
              <p:spPr>
                <a:xfrm>
                  <a:off x="6508621" y="5855116"/>
                  <a:ext cx="441028" cy="3041"/>
                </a:xfrm>
                <a:custGeom>
                  <a:avLst/>
                  <a:gdLst>
                    <a:gd name="connsiteX0" fmla="*/ 0 w 441028"/>
                    <a:gd name="connsiteY0" fmla="*/ 0 h 3041"/>
                    <a:gd name="connsiteX1" fmla="*/ 441028 w 441028"/>
                    <a:gd name="connsiteY1" fmla="*/ 0 h 3041"/>
                    <a:gd name="connsiteX2" fmla="*/ 441028 w 441028"/>
                    <a:gd name="connsiteY2" fmla="*/ 3042 h 3041"/>
                    <a:gd name="connsiteX3" fmla="*/ 0 w 441028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028" h="3041">
                      <a:moveTo>
                        <a:pt x="0" y="0"/>
                      </a:moveTo>
                      <a:lnTo>
                        <a:pt x="441028" y="0"/>
                      </a:lnTo>
                      <a:lnTo>
                        <a:pt x="441028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4675762-5698-5EDE-767E-10B7072A1149}"/>
                    </a:ext>
                  </a:extLst>
                </p:cNvPr>
                <p:cNvSpPr/>
                <p:nvPr/>
              </p:nvSpPr>
              <p:spPr>
                <a:xfrm>
                  <a:off x="10275550" y="5707539"/>
                  <a:ext cx="525462" cy="3041"/>
                </a:xfrm>
                <a:custGeom>
                  <a:avLst/>
                  <a:gdLst>
                    <a:gd name="connsiteX0" fmla="*/ 0 w 525462"/>
                    <a:gd name="connsiteY0" fmla="*/ 0 h 3041"/>
                    <a:gd name="connsiteX1" fmla="*/ 525463 w 525462"/>
                    <a:gd name="connsiteY1" fmla="*/ 0 h 3041"/>
                    <a:gd name="connsiteX2" fmla="*/ 525463 w 525462"/>
                    <a:gd name="connsiteY2" fmla="*/ 3042 h 3041"/>
                    <a:gd name="connsiteX3" fmla="*/ 0 w 525462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5462" h="3041">
                      <a:moveTo>
                        <a:pt x="0" y="0"/>
                      </a:moveTo>
                      <a:lnTo>
                        <a:pt x="525463" y="0"/>
                      </a:lnTo>
                      <a:lnTo>
                        <a:pt x="525463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464C09C-8754-79B1-3B5F-E7C701EA08F9}"/>
                    </a:ext>
                  </a:extLst>
                </p:cNvPr>
                <p:cNvSpPr/>
                <p:nvPr/>
              </p:nvSpPr>
              <p:spPr>
                <a:xfrm>
                  <a:off x="10909414" y="5707539"/>
                  <a:ext cx="77012" cy="3041"/>
                </a:xfrm>
                <a:custGeom>
                  <a:avLst/>
                  <a:gdLst>
                    <a:gd name="connsiteX0" fmla="*/ 0 w 77012"/>
                    <a:gd name="connsiteY0" fmla="*/ 0 h 3041"/>
                    <a:gd name="connsiteX1" fmla="*/ 77013 w 77012"/>
                    <a:gd name="connsiteY1" fmla="*/ 0 h 3041"/>
                    <a:gd name="connsiteX2" fmla="*/ 77013 w 77012"/>
                    <a:gd name="connsiteY2" fmla="*/ 3042 h 3041"/>
                    <a:gd name="connsiteX3" fmla="*/ 0 w 77012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012" h="3041">
                      <a:moveTo>
                        <a:pt x="0" y="0"/>
                      </a:moveTo>
                      <a:lnTo>
                        <a:pt x="77013" y="0"/>
                      </a:lnTo>
                      <a:lnTo>
                        <a:pt x="77013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7E5F49CD-1E15-9784-A44B-B3000DAF17C0}"/>
                    </a:ext>
                  </a:extLst>
                </p:cNvPr>
                <p:cNvSpPr/>
                <p:nvPr/>
              </p:nvSpPr>
              <p:spPr>
                <a:xfrm>
                  <a:off x="9519537" y="5783335"/>
                  <a:ext cx="655641" cy="3041"/>
                </a:xfrm>
                <a:custGeom>
                  <a:avLst/>
                  <a:gdLst>
                    <a:gd name="connsiteX0" fmla="*/ 0 w 655641"/>
                    <a:gd name="connsiteY0" fmla="*/ 0 h 3041"/>
                    <a:gd name="connsiteX1" fmla="*/ 655642 w 655641"/>
                    <a:gd name="connsiteY1" fmla="*/ 0 h 3041"/>
                    <a:gd name="connsiteX2" fmla="*/ 655642 w 655641"/>
                    <a:gd name="connsiteY2" fmla="*/ 3042 h 3041"/>
                    <a:gd name="connsiteX3" fmla="*/ 0 w 655641"/>
                    <a:gd name="connsiteY3" fmla="*/ 3042 h 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5641" h="3041">
                      <a:moveTo>
                        <a:pt x="0" y="0"/>
                      </a:moveTo>
                      <a:lnTo>
                        <a:pt x="655642" y="0"/>
                      </a:lnTo>
                      <a:lnTo>
                        <a:pt x="655642" y="3042"/>
                      </a:lnTo>
                      <a:lnTo>
                        <a:pt x="0" y="304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2" name="图形 8">
                <a:extLst>
                  <a:ext uri="{FF2B5EF4-FFF2-40B4-BE49-F238E27FC236}">
                    <a16:creationId xmlns:a16="http://schemas.microsoft.com/office/drawing/2014/main" id="{740E46CC-256A-05C1-D080-5F80BD3458FC}"/>
                  </a:ext>
                </a:extLst>
              </p:cNvPr>
              <p:cNvGrpSpPr/>
              <p:nvPr/>
            </p:nvGrpSpPr>
            <p:grpSpPr>
              <a:xfrm>
                <a:off x="7544962" y="885227"/>
                <a:ext cx="646430" cy="873208"/>
                <a:chOff x="7544962" y="885227"/>
                <a:chExt cx="646430" cy="873208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7DF2223-55D1-C76A-46D9-D7F9FEB54667}"/>
                    </a:ext>
                  </a:extLst>
                </p:cNvPr>
                <p:cNvSpPr/>
                <p:nvPr/>
              </p:nvSpPr>
              <p:spPr>
                <a:xfrm>
                  <a:off x="7544962" y="885227"/>
                  <a:ext cx="646430" cy="873208"/>
                </a:xfrm>
                <a:custGeom>
                  <a:avLst/>
                  <a:gdLst>
                    <a:gd name="connsiteX0" fmla="*/ 295504 w 646430"/>
                    <a:gd name="connsiteY0" fmla="*/ 776409 h 873208"/>
                    <a:gd name="connsiteX1" fmla="*/ 618519 w 646430"/>
                    <a:gd name="connsiteY1" fmla="*/ 527730 h 873208"/>
                    <a:gd name="connsiteX2" fmla="*/ 544670 w 646430"/>
                    <a:gd name="connsiteY2" fmla="*/ 99112 h 873208"/>
                    <a:gd name="connsiteX3" fmla="*/ 335531 w 646430"/>
                    <a:gd name="connsiteY3" fmla="*/ 200 h 873208"/>
                    <a:gd name="connsiteX4" fmla="*/ 61790 w 646430"/>
                    <a:gd name="connsiteY4" fmla="*/ 165661 h 873208"/>
                    <a:gd name="connsiteX5" fmla="*/ 7771 w 646430"/>
                    <a:gd name="connsiteY5" fmla="*/ 473955 h 873208"/>
                    <a:gd name="connsiteX6" fmla="*/ 242581 w 646430"/>
                    <a:gd name="connsiteY6" fmla="*/ 769840 h 873208"/>
                    <a:gd name="connsiteX7" fmla="*/ 215937 w 646430"/>
                    <a:gd name="connsiteY7" fmla="*/ 865102 h 873208"/>
                    <a:gd name="connsiteX8" fmla="*/ 266548 w 646430"/>
                    <a:gd name="connsiteY8" fmla="*/ 830549 h 873208"/>
                    <a:gd name="connsiteX9" fmla="*/ 322148 w 646430"/>
                    <a:gd name="connsiteY9" fmla="*/ 865102 h 873208"/>
                    <a:gd name="connsiteX10" fmla="*/ 295626 w 646430"/>
                    <a:gd name="connsiteY10" fmla="*/ 776288 h 8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6430" h="873208">
                      <a:moveTo>
                        <a:pt x="295504" y="776409"/>
                      </a:moveTo>
                      <a:cubicBezTo>
                        <a:pt x="448799" y="759498"/>
                        <a:pt x="567299" y="673239"/>
                        <a:pt x="618519" y="527730"/>
                      </a:cubicBezTo>
                      <a:cubicBezTo>
                        <a:pt x="669618" y="382221"/>
                        <a:pt x="653680" y="208243"/>
                        <a:pt x="544670" y="99112"/>
                      </a:cubicBezTo>
                      <a:cubicBezTo>
                        <a:pt x="488826" y="43268"/>
                        <a:pt x="414490" y="3363"/>
                        <a:pt x="335531" y="200"/>
                      </a:cubicBezTo>
                      <a:cubicBezTo>
                        <a:pt x="223480" y="-4302"/>
                        <a:pt x="116781" y="67844"/>
                        <a:pt x="61790" y="165661"/>
                      </a:cubicBezTo>
                      <a:cubicBezTo>
                        <a:pt x="6798" y="263478"/>
                        <a:pt x="-12303" y="363607"/>
                        <a:pt x="7771" y="473955"/>
                      </a:cubicBezTo>
                      <a:cubicBezTo>
                        <a:pt x="27602" y="583330"/>
                        <a:pt x="92083" y="717038"/>
                        <a:pt x="242581" y="769840"/>
                      </a:cubicBezTo>
                      <a:cubicBezTo>
                        <a:pt x="242581" y="769840"/>
                        <a:pt x="193551" y="852327"/>
                        <a:pt x="215937" y="865102"/>
                      </a:cubicBezTo>
                      <a:cubicBezTo>
                        <a:pt x="238322" y="877876"/>
                        <a:pt x="266548" y="830549"/>
                        <a:pt x="266548" y="830549"/>
                      </a:cubicBezTo>
                      <a:cubicBezTo>
                        <a:pt x="266548" y="830549"/>
                        <a:pt x="316065" y="895518"/>
                        <a:pt x="322148" y="865102"/>
                      </a:cubicBezTo>
                      <a:cubicBezTo>
                        <a:pt x="331151" y="820330"/>
                        <a:pt x="295626" y="776288"/>
                        <a:pt x="295626" y="776288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7816982-C7B5-0D2F-923D-134EB265040B}"/>
                    </a:ext>
                  </a:extLst>
                </p:cNvPr>
                <p:cNvSpPr/>
                <p:nvPr/>
              </p:nvSpPr>
              <p:spPr>
                <a:xfrm>
                  <a:off x="7572842" y="950516"/>
                  <a:ext cx="167616" cy="368030"/>
                </a:xfrm>
                <a:custGeom>
                  <a:avLst/>
                  <a:gdLst>
                    <a:gd name="connsiteX0" fmla="*/ 68705 w 167616"/>
                    <a:gd name="connsiteY0" fmla="*/ 358419 h 368030"/>
                    <a:gd name="connsiteX1" fmla="*/ 6048 w 167616"/>
                    <a:gd name="connsiteY1" fmla="*/ 368031 h 368030"/>
                    <a:gd name="connsiteX2" fmla="*/ 30016 w 167616"/>
                    <a:gd name="connsiteY2" fmla="*/ 159014 h 368030"/>
                    <a:gd name="connsiteX3" fmla="*/ 167616 w 167616"/>
                    <a:gd name="connsiteY3" fmla="*/ 0 h 368030"/>
                    <a:gd name="connsiteX4" fmla="*/ 81236 w 167616"/>
                    <a:gd name="connsiteY4" fmla="*/ 181643 h 368030"/>
                    <a:gd name="connsiteX5" fmla="*/ 68705 w 167616"/>
                    <a:gd name="connsiteY5" fmla="*/ 358419 h 368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7616" h="368030">
                      <a:moveTo>
                        <a:pt x="68705" y="358419"/>
                      </a:moveTo>
                      <a:cubicBezTo>
                        <a:pt x="47779" y="361582"/>
                        <a:pt x="26974" y="364867"/>
                        <a:pt x="6048" y="368031"/>
                      </a:cubicBezTo>
                      <a:cubicBezTo>
                        <a:pt x="-7092" y="298074"/>
                        <a:pt x="1303" y="224225"/>
                        <a:pt x="30016" y="159014"/>
                      </a:cubicBezTo>
                      <a:cubicBezTo>
                        <a:pt x="58607" y="93802"/>
                        <a:pt x="107272" y="37594"/>
                        <a:pt x="167616" y="0"/>
                      </a:cubicBezTo>
                      <a:cubicBezTo>
                        <a:pt x="167616" y="0"/>
                        <a:pt x="101189" y="97209"/>
                        <a:pt x="81236" y="181643"/>
                      </a:cubicBezTo>
                      <a:cubicBezTo>
                        <a:pt x="59701" y="273255"/>
                        <a:pt x="68705" y="358419"/>
                        <a:pt x="68705" y="3584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5" name="图形 8">
                <a:extLst>
                  <a:ext uri="{FF2B5EF4-FFF2-40B4-BE49-F238E27FC236}">
                    <a16:creationId xmlns:a16="http://schemas.microsoft.com/office/drawing/2014/main" id="{467013E3-FB9A-CDC8-2DA9-AC0C9312D26E}"/>
                  </a:ext>
                </a:extLst>
              </p:cNvPr>
              <p:cNvGrpSpPr/>
              <p:nvPr/>
            </p:nvGrpSpPr>
            <p:grpSpPr>
              <a:xfrm>
                <a:off x="9242453" y="1209949"/>
                <a:ext cx="657968" cy="823124"/>
                <a:chOff x="9242453" y="1209949"/>
                <a:chExt cx="657968" cy="823124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1446CA5-30F1-675D-FE93-BF28DDCC9CEB}"/>
                    </a:ext>
                  </a:extLst>
                </p:cNvPr>
                <p:cNvSpPr/>
                <p:nvPr/>
              </p:nvSpPr>
              <p:spPr>
                <a:xfrm>
                  <a:off x="9242453" y="1209949"/>
                  <a:ext cx="657968" cy="823124"/>
                </a:xfrm>
                <a:custGeom>
                  <a:avLst/>
                  <a:gdLst>
                    <a:gd name="connsiteX0" fmla="*/ 500700 w 657968"/>
                    <a:gd name="connsiteY0" fmla="*/ 708396 h 823124"/>
                    <a:gd name="connsiteX1" fmla="*/ 650589 w 657968"/>
                    <a:gd name="connsiteY1" fmla="*/ 337811 h 823124"/>
                    <a:gd name="connsiteX2" fmla="*/ 375387 w 657968"/>
                    <a:gd name="connsiteY2" fmla="*/ 11876 h 823124"/>
                    <a:gd name="connsiteX3" fmla="*/ 149459 w 657968"/>
                    <a:gd name="connsiteY3" fmla="*/ 31950 h 823124"/>
                    <a:gd name="connsiteX4" fmla="*/ 57 w 657968"/>
                    <a:gd name="connsiteY4" fmla="*/ 307760 h 823124"/>
                    <a:gd name="connsiteX5" fmla="*/ 107242 w 657968"/>
                    <a:gd name="connsiteY5" fmla="*/ 595371 h 823124"/>
                    <a:gd name="connsiteX6" fmla="*/ 452643 w 657968"/>
                    <a:gd name="connsiteY6" fmla="*/ 729201 h 823124"/>
                    <a:gd name="connsiteX7" fmla="*/ 477341 w 657968"/>
                    <a:gd name="connsiteY7" fmla="*/ 823124 h 823124"/>
                    <a:gd name="connsiteX8" fmla="*/ 503012 w 657968"/>
                    <a:gd name="connsiteY8" fmla="*/ 768741 h 823124"/>
                    <a:gd name="connsiteX9" fmla="*/ 567250 w 657968"/>
                    <a:gd name="connsiteY9" fmla="*/ 770444 h 823124"/>
                    <a:gd name="connsiteX10" fmla="*/ 500822 w 657968"/>
                    <a:gd name="connsiteY10" fmla="*/ 708396 h 823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7968" h="823124">
                      <a:moveTo>
                        <a:pt x="500700" y="708396"/>
                      </a:moveTo>
                      <a:cubicBezTo>
                        <a:pt x="621998" y="618001"/>
                        <a:pt x="679545" y="486240"/>
                        <a:pt x="650589" y="337811"/>
                      </a:cubicBezTo>
                      <a:cubicBezTo>
                        <a:pt x="621633" y="189260"/>
                        <a:pt x="521869" y="50078"/>
                        <a:pt x="375387" y="11876"/>
                      </a:cubicBezTo>
                      <a:cubicBezTo>
                        <a:pt x="300443" y="-7712"/>
                        <a:pt x="217712" y="-4427"/>
                        <a:pt x="149459" y="31950"/>
                      </a:cubicBezTo>
                      <a:cubicBezTo>
                        <a:pt x="52372" y="83779"/>
                        <a:pt x="-2012" y="197777"/>
                        <a:pt x="57" y="307760"/>
                      </a:cubicBezTo>
                      <a:cubicBezTo>
                        <a:pt x="2004" y="417743"/>
                        <a:pt x="35582" y="511911"/>
                        <a:pt x="107242" y="595371"/>
                      </a:cubicBezTo>
                      <a:cubicBezTo>
                        <a:pt x="178293" y="678102"/>
                        <a:pt x="299226" y="759130"/>
                        <a:pt x="452643" y="729201"/>
                      </a:cubicBezTo>
                      <a:cubicBezTo>
                        <a:pt x="452643" y="729201"/>
                        <a:pt x="452157" y="823368"/>
                        <a:pt x="477341" y="823124"/>
                      </a:cubicBezTo>
                      <a:cubicBezTo>
                        <a:pt x="502525" y="822881"/>
                        <a:pt x="503012" y="768741"/>
                        <a:pt x="503012" y="768741"/>
                      </a:cubicBezTo>
                      <a:cubicBezTo>
                        <a:pt x="503012" y="768741"/>
                        <a:pt x="577104" y="799035"/>
                        <a:pt x="567250" y="770444"/>
                      </a:cubicBezTo>
                      <a:cubicBezTo>
                        <a:pt x="552650" y="728106"/>
                        <a:pt x="500822" y="708396"/>
                        <a:pt x="500822" y="708396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AC2DAB0F-5D64-5560-06BA-9C4B30004723}"/>
                    </a:ext>
                  </a:extLst>
                </p:cNvPr>
                <p:cNvSpPr/>
                <p:nvPr/>
              </p:nvSpPr>
              <p:spPr>
                <a:xfrm>
                  <a:off x="9265717" y="1366239"/>
                  <a:ext cx="134103" cy="391511"/>
                </a:xfrm>
                <a:custGeom>
                  <a:avLst/>
                  <a:gdLst>
                    <a:gd name="connsiteX0" fmla="*/ 134104 w 134103"/>
                    <a:gd name="connsiteY0" fmla="*/ 352336 h 391511"/>
                    <a:gd name="connsiteX1" fmla="*/ 85803 w 134103"/>
                    <a:gd name="connsiteY1" fmla="*/ 391512 h 391511"/>
                    <a:gd name="connsiteX2" fmla="*/ 2343 w 134103"/>
                    <a:gd name="connsiteY2" fmla="*/ 202812 h 391511"/>
                    <a:gd name="connsiteX3" fmla="*/ 39937 w 134103"/>
                    <a:gd name="connsiteY3" fmla="*/ 0 h 391511"/>
                    <a:gd name="connsiteX4" fmla="*/ 56969 w 134103"/>
                    <a:gd name="connsiteY4" fmla="*/ 196607 h 391511"/>
                    <a:gd name="connsiteX5" fmla="*/ 134104 w 134103"/>
                    <a:gd name="connsiteY5" fmla="*/ 352336 h 39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4103" h="391511">
                      <a:moveTo>
                        <a:pt x="134104" y="352336"/>
                      </a:moveTo>
                      <a:cubicBezTo>
                        <a:pt x="118044" y="365354"/>
                        <a:pt x="101863" y="378494"/>
                        <a:pt x="85803" y="391512"/>
                      </a:cubicBezTo>
                      <a:cubicBezTo>
                        <a:pt x="39937" y="338831"/>
                        <a:pt x="10494" y="272160"/>
                        <a:pt x="2343" y="202812"/>
                      </a:cubicBezTo>
                      <a:cubicBezTo>
                        <a:pt x="-5809" y="133464"/>
                        <a:pt x="7452" y="61805"/>
                        <a:pt x="39937" y="0"/>
                      </a:cubicBezTo>
                      <a:cubicBezTo>
                        <a:pt x="39937" y="0"/>
                        <a:pt x="31907" y="115215"/>
                        <a:pt x="56969" y="196607"/>
                      </a:cubicBezTo>
                      <a:cubicBezTo>
                        <a:pt x="84100" y="284813"/>
                        <a:pt x="134104" y="352336"/>
                        <a:pt x="134104" y="352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8" name="图形 8">
                <a:extLst>
                  <a:ext uri="{FF2B5EF4-FFF2-40B4-BE49-F238E27FC236}">
                    <a16:creationId xmlns:a16="http://schemas.microsoft.com/office/drawing/2014/main" id="{548E2DDE-2815-1180-3DBC-DAD183297DE5}"/>
                  </a:ext>
                </a:extLst>
              </p:cNvPr>
              <p:cNvGrpSpPr/>
              <p:nvPr/>
            </p:nvGrpSpPr>
            <p:grpSpPr>
              <a:xfrm>
                <a:off x="6555224" y="1685950"/>
                <a:ext cx="540665" cy="717827"/>
                <a:chOff x="6555224" y="1685950"/>
                <a:chExt cx="540665" cy="717827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A8ADFE9-A0F6-41D6-E02C-2F671EFFA97A}"/>
                    </a:ext>
                  </a:extLst>
                </p:cNvPr>
                <p:cNvSpPr/>
                <p:nvPr/>
              </p:nvSpPr>
              <p:spPr>
                <a:xfrm>
                  <a:off x="6555224" y="1685950"/>
                  <a:ext cx="540665" cy="717827"/>
                </a:xfrm>
                <a:custGeom>
                  <a:avLst/>
                  <a:gdLst>
                    <a:gd name="connsiteX0" fmla="*/ 357197 w 540665"/>
                    <a:gd name="connsiteY0" fmla="*/ 626340 h 717827"/>
                    <a:gd name="connsiteX1" fmla="*/ 540665 w 540665"/>
                    <a:gd name="connsiteY1" fmla="*/ 343352 h 717827"/>
                    <a:gd name="connsiteX2" fmla="*/ 364983 w 540665"/>
                    <a:gd name="connsiteY2" fmla="*/ 29340 h 717827"/>
                    <a:gd name="connsiteX3" fmla="*/ 174581 w 540665"/>
                    <a:gd name="connsiteY3" fmla="*/ 9752 h 717827"/>
                    <a:gd name="connsiteX4" fmla="*/ 6564 w 540665"/>
                    <a:gd name="connsiteY4" fmla="*/ 214267 h 717827"/>
                    <a:gd name="connsiteX5" fmla="*/ 49268 w 540665"/>
                    <a:gd name="connsiteY5" fmla="*/ 469638 h 717827"/>
                    <a:gd name="connsiteX6" fmla="*/ 313885 w 540665"/>
                    <a:gd name="connsiteY6" fmla="*/ 635830 h 717827"/>
                    <a:gd name="connsiteX7" fmla="*/ 319360 w 540665"/>
                    <a:gd name="connsiteY7" fmla="*/ 717587 h 717827"/>
                    <a:gd name="connsiteX8" fmla="*/ 349289 w 540665"/>
                    <a:gd name="connsiteY8" fmla="*/ 676709 h 717827"/>
                    <a:gd name="connsiteX9" fmla="*/ 402212 w 540665"/>
                    <a:gd name="connsiteY9" fmla="*/ 688388 h 717827"/>
                    <a:gd name="connsiteX10" fmla="*/ 357075 w 540665"/>
                    <a:gd name="connsiteY10" fmla="*/ 626340 h 717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0665" h="717827">
                      <a:moveTo>
                        <a:pt x="357197" y="626340"/>
                      </a:moveTo>
                      <a:cubicBezTo>
                        <a:pt x="472168" y="570862"/>
                        <a:pt x="540908" y="470976"/>
                        <a:pt x="540665" y="343352"/>
                      </a:cubicBezTo>
                      <a:cubicBezTo>
                        <a:pt x="540421" y="215727"/>
                        <a:pt x="480076" y="84453"/>
                        <a:pt x="364983" y="29340"/>
                      </a:cubicBezTo>
                      <a:cubicBezTo>
                        <a:pt x="306098" y="1114"/>
                        <a:pt x="236994" y="-9471"/>
                        <a:pt x="174581" y="9752"/>
                      </a:cubicBezTo>
                      <a:cubicBezTo>
                        <a:pt x="85888" y="37126"/>
                        <a:pt x="22624" y="122777"/>
                        <a:pt x="6564" y="214267"/>
                      </a:cubicBezTo>
                      <a:cubicBezTo>
                        <a:pt x="-9374" y="305758"/>
                        <a:pt x="3279" y="389097"/>
                        <a:pt x="49268" y="469638"/>
                      </a:cubicBezTo>
                      <a:cubicBezTo>
                        <a:pt x="94891" y="549449"/>
                        <a:pt x="182002" y="636073"/>
                        <a:pt x="313885" y="635830"/>
                      </a:cubicBezTo>
                      <a:cubicBezTo>
                        <a:pt x="313885" y="635830"/>
                        <a:pt x="298434" y="713694"/>
                        <a:pt x="319360" y="717587"/>
                      </a:cubicBezTo>
                      <a:cubicBezTo>
                        <a:pt x="340286" y="721480"/>
                        <a:pt x="349289" y="676709"/>
                        <a:pt x="349289" y="676709"/>
                      </a:cubicBezTo>
                      <a:cubicBezTo>
                        <a:pt x="349289" y="676709"/>
                        <a:pt x="405862" y="713694"/>
                        <a:pt x="402212" y="688388"/>
                      </a:cubicBezTo>
                      <a:cubicBezTo>
                        <a:pt x="396859" y="651038"/>
                        <a:pt x="357075" y="626340"/>
                        <a:pt x="357075" y="626340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68101FB6-B9AD-34C0-2390-10A79CBDD522}"/>
                    </a:ext>
                  </a:extLst>
                </p:cNvPr>
                <p:cNvSpPr/>
                <p:nvPr/>
              </p:nvSpPr>
              <p:spPr>
                <a:xfrm>
                  <a:off x="6574130" y="1785003"/>
                  <a:ext cx="85961" cy="331531"/>
                </a:xfrm>
                <a:custGeom>
                  <a:avLst/>
                  <a:gdLst>
                    <a:gd name="connsiteX0" fmla="*/ 85962 w 85961"/>
                    <a:gd name="connsiteY0" fmla="*/ 306834 h 331531"/>
                    <a:gd name="connsiteX1" fmla="*/ 39730 w 85961"/>
                    <a:gd name="connsiteY1" fmla="*/ 331532 h 331531"/>
                    <a:gd name="connsiteX2" fmla="*/ 798 w 85961"/>
                    <a:gd name="connsiteY2" fmla="*/ 161933 h 331531"/>
                    <a:gd name="connsiteX3" fmla="*/ 64428 w 85961"/>
                    <a:gd name="connsiteY3" fmla="*/ 0 h 331531"/>
                    <a:gd name="connsiteX4" fmla="*/ 47030 w 85961"/>
                    <a:gd name="connsiteY4" fmla="*/ 165583 h 331531"/>
                    <a:gd name="connsiteX5" fmla="*/ 85962 w 85961"/>
                    <a:gd name="connsiteY5" fmla="*/ 306956 h 33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961" h="331531">
                      <a:moveTo>
                        <a:pt x="85962" y="306834"/>
                      </a:moveTo>
                      <a:cubicBezTo>
                        <a:pt x="70511" y="315107"/>
                        <a:pt x="55181" y="323380"/>
                        <a:pt x="39730" y="331532"/>
                      </a:cubicBezTo>
                      <a:cubicBezTo>
                        <a:pt x="10166" y="280555"/>
                        <a:pt x="-3582" y="220575"/>
                        <a:pt x="798" y="161933"/>
                      </a:cubicBezTo>
                      <a:cubicBezTo>
                        <a:pt x="5178" y="103170"/>
                        <a:pt x="27685" y="45989"/>
                        <a:pt x="64428" y="0"/>
                      </a:cubicBezTo>
                      <a:cubicBezTo>
                        <a:pt x="64428" y="0"/>
                        <a:pt x="39365" y="94045"/>
                        <a:pt x="47030" y="165583"/>
                      </a:cubicBezTo>
                      <a:cubicBezTo>
                        <a:pt x="55424" y="242961"/>
                        <a:pt x="85962" y="306956"/>
                        <a:pt x="85962" y="3069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52B3702-0D97-9B5D-2114-33770AF03E98}"/>
                  </a:ext>
                </a:extLst>
              </p:cNvPr>
              <p:cNvSpPr/>
              <p:nvPr/>
            </p:nvSpPr>
            <p:spPr>
              <a:xfrm>
                <a:off x="6206484" y="3712559"/>
                <a:ext cx="561042" cy="674987"/>
              </a:xfrm>
              <a:custGeom>
                <a:avLst/>
                <a:gdLst>
                  <a:gd name="connsiteX0" fmla="*/ 125847 w 561042"/>
                  <a:gd name="connsiteY0" fmla="*/ 594883 h 674987"/>
                  <a:gd name="connsiteX1" fmla="*/ 453972 w 561042"/>
                  <a:gd name="connsiteY1" fmla="*/ 516653 h 674987"/>
                  <a:gd name="connsiteX2" fmla="*/ 543516 w 561042"/>
                  <a:gd name="connsiteY2" fmla="*/ 168089 h 674987"/>
                  <a:gd name="connsiteX3" fmla="*/ 419298 w 561042"/>
                  <a:gd name="connsiteY3" fmla="*/ 22580 h 674987"/>
                  <a:gd name="connsiteX4" fmla="*/ 156628 w 561042"/>
                  <a:gd name="connsiteY4" fmla="*/ 54699 h 674987"/>
                  <a:gd name="connsiteX5" fmla="*/ 11241 w 561042"/>
                  <a:gd name="connsiteY5" fmla="*/ 269069 h 674987"/>
                  <a:gd name="connsiteX6" fmla="*/ 88132 w 561042"/>
                  <a:gd name="connsiteY6" fmla="*/ 571888 h 674987"/>
                  <a:gd name="connsiteX7" fmla="*/ 35695 w 561042"/>
                  <a:gd name="connsiteY7" fmla="*/ 634788 h 674987"/>
                  <a:gd name="connsiteX8" fmla="*/ 85577 w 561042"/>
                  <a:gd name="connsiteY8" fmla="*/ 625907 h 674987"/>
                  <a:gd name="connsiteX9" fmla="*/ 115871 w 561042"/>
                  <a:gd name="connsiteY9" fmla="*/ 670922 h 674987"/>
                  <a:gd name="connsiteX10" fmla="*/ 125969 w 561042"/>
                  <a:gd name="connsiteY10" fmla="*/ 594883 h 674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042" h="674987">
                    <a:moveTo>
                      <a:pt x="125847" y="594883"/>
                    </a:moveTo>
                    <a:cubicBezTo>
                      <a:pt x="247267" y="634058"/>
                      <a:pt x="366010" y="609239"/>
                      <a:pt x="453972" y="516653"/>
                    </a:cubicBezTo>
                    <a:cubicBezTo>
                      <a:pt x="541935" y="424190"/>
                      <a:pt x="588775" y="287440"/>
                      <a:pt x="543516" y="168089"/>
                    </a:cubicBezTo>
                    <a:cubicBezTo>
                      <a:pt x="520279" y="107014"/>
                      <a:pt x="477697" y="51657"/>
                      <a:pt x="419298" y="22580"/>
                    </a:cubicBezTo>
                    <a:cubicBezTo>
                      <a:pt x="336203" y="-18786"/>
                      <a:pt x="231208" y="-536"/>
                      <a:pt x="156628" y="54699"/>
                    </a:cubicBezTo>
                    <a:cubicBezTo>
                      <a:pt x="81927" y="109812"/>
                      <a:pt x="33627" y="178917"/>
                      <a:pt x="11241" y="269069"/>
                    </a:cubicBezTo>
                    <a:cubicBezTo>
                      <a:pt x="-10902" y="358370"/>
                      <a:pt x="-7495" y="481128"/>
                      <a:pt x="88132" y="571888"/>
                    </a:cubicBezTo>
                    <a:cubicBezTo>
                      <a:pt x="88132" y="571888"/>
                      <a:pt x="23164" y="617512"/>
                      <a:pt x="35695" y="634788"/>
                    </a:cubicBezTo>
                    <a:cubicBezTo>
                      <a:pt x="48226" y="652064"/>
                      <a:pt x="85577" y="625907"/>
                      <a:pt x="85577" y="625907"/>
                    </a:cubicBezTo>
                    <a:cubicBezTo>
                      <a:pt x="85577" y="625907"/>
                      <a:pt x="100906" y="691726"/>
                      <a:pt x="115871" y="670922"/>
                    </a:cubicBezTo>
                    <a:cubicBezTo>
                      <a:pt x="137770" y="640141"/>
                      <a:pt x="125969" y="594883"/>
                      <a:pt x="125969" y="594883"/>
                    </a:cubicBezTo>
                    <a:close/>
                  </a:path>
                </a:pathLst>
              </a:custGeom>
              <a:solidFill>
                <a:srgbClr val="F5F5F5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" name="图形 8">
                <a:extLst>
                  <a:ext uri="{FF2B5EF4-FFF2-40B4-BE49-F238E27FC236}">
                    <a16:creationId xmlns:a16="http://schemas.microsoft.com/office/drawing/2014/main" id="{82843494-4D26-074A-B3BC-9DC436AB6160}"/>
                  </a:ext>
                </a:extLst>
              </p:cNvPr>
              <p:cNvGrpSpPr/>
              <p:nvPr/>
            </p:nvGrpSpPr>
            <p:grpSpPr>
              <a:xfrm>
                <a:off x="10742810" y="3838115"/>
                <a:ext cx="561042" cy="674986"/>
                <a:chOff x="10742810" y="3838115"/>
                <a:chExt cx="561042" cy="674986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183CE28-587C-6BEB-C3CA-46C4D180353A}"/>
                    </a:ext>
                  </a:extLst>
                </p:cNvPr>
                <p:cNvSpPr/>
                <p:nvPr/>
              </p:nvSpPr>
              <p:spPr>
                <a:xfrm>
                  <a:off x="10742810" y="3838115"/>
                  <a:ext cx="561042" cy="674986"/>
                </a:xfrm>
                <a:custGeom>
                  <a:avLst/>
                  <a:gdLst>
                    <a:gd name="connsiteX0" fmla="*/ 125847 w 561042"/>
                    <a:gd name="connsiteY0" fmla="*/ 594882 h 674986"/>
                    <a:gd name="connsiteX1" fmla="*/ 453973 w 561042"/>
                    <a:gd name="connsiteY1" fmla="*/ 516653 h 674986"/>
                    <a:gd name="connsiteX2" fmla="*/ 543516 w 561042"/>
                    <a:gd name="connsiteY2" fmla="*/ 168089 h 674986"/>
                    <a:gd name="connsiteX3" fmla="*/ 419299 w 561042"/>
                    <a:gd name="connsiteY3" fmla="*/ 22580 h 674986"/>
                    <a:gd name="connsiteX4" fmla="*/ 156628 w 561042"/>
                    <a:gd name="connsiteY4" fmla="*/ 54699 h 674986"/>
                    <a:gd name="connsiteX5" fmla="*/ 11241 w 561042"/>
                    <a:gd name="connsiteY5" fmla="*/ 269069 h 674986"/>
                    <a:gd name="connsiteX6" fmla="*/ 88132 w 561042"/>
                    <a:gd name="connsiteY6" fmla="*/ 571888 h 674986"/>
                    <a:gd name="connsiteX7" fmla="*/ 35695 w 561042"/>
                    <a:gd name="connsiteY7" fmla="*/ 634788 h 674986"/>
                    <a:gd name="connsiteX8" fmla="*/ 85577 w 561042"/>
                    <a:gd name="connsiteY8" fmla="*/ 625907 h 674986"/>
                    <a:gd name="connsiteX9" fmla="*/ 115871 w 561042"/>
                    <a:gd name="connsiteY9" fmla="*/ 670922 h 674986"/>
                    <a:gd name="connsiteX10" fmla="*/ 125969 w 561042"/>
                    <a:gd name="connsiteY10" fmla="*/ 594882 h 67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1042" h="674986">
                      <a:moveTo>
                        <a:pt x="125847" y="594882"/>
                      </a:moveTo>
                      <a:cubicBezTo>
                        <a:pt x="247267" y="634058"/>
                        <a:pt x="366010" y="609239"/>
                        <a:pt x="453973" y="516653"/>
                      </a:cubicBezTo>
                      <a:cubicBezTo>
                        <a:pt x="541935" y="424189"/>
                        <a:pt x="588775" y="287440"/>
                        <a:pt x="543516" y="168089"/>
                      </a:cubicBezTo>
                      <a:cubicBezTo>
                        <a:pt x="520279" y="107014"/>
                        <a:pt x="477697" y="51657"/>
                        <a:pt x="419299" y="22580"/>
                      </a:cubicBezTo>
                      <a:cubicBezTo>
                        <a:pt x="336203" y="-18786"/>
                        <a:pt x="231208" y="-536"/>
                        <a:pt x="156628" y="54699"/>
                      </a:cubicBezTo>
                      <a:cubicBezTo>
                        <a:pt x="81927" y="109812"/>
                        <a:pt x="33627" y="178917"/>
                        <a:pt x="11241" y="269069"/>
                      </a:cubicBezTo>
                      <a:cubicBezTo>
                        <a:pt x="-10902" y="358370"/>
                        <a:pt x="-7495" y="481128"/>
                        <a:pt x="88132" y="571888"/>
                      </a:cubicBezTo>
                      <a:cubicBezTo>
                        <a:pt x="88132" y="571888"/>
                        <a:pt x="23164" y="617512"/>
                        <a:pt x="35695" y="634788"/>
                      </a:cubicBezTo>
                      <a:cubicBezTo>
                        <a:pt x="48226" y="652064"/>
                        <a:pt x="85577" y="625907"/>
                        <a:pt x="85577" y="625907"/>
                      </a:cubicBezTo>
                      <a:cubicBezTo>
                        <a:pt x="85577" y="625907"/>
                        <a:pt x="100906" y="691726"/>
                        <a:pt x="115871" y="670922"/>
                      </a:cubicBezTo>
                      <a:cubicBezTo>
                        <a:pt x="137770" y="640141"/>
                        <a:pt x="125969" y="594882"/>
                        <a:pt x="125969" y="594882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0DB5FD88-1465-5594-550E-2FE0BAC3AD68}"/>
                    </a:ext>
                  </a:extLst>
                </p:cNvPr>
                <p:cNvSpPr/>
                <p:nvPr/>
              </p:nvSpPr>
              <p:spPr>
                <a:xfrm>
                  <a:off x="10787630" y="3862277"/>
                  <a:ext cx="246732" cy="236999"/>
                </a:xfrm>
                <a:custGeom>
                  <a:avLst/>
                  <a:gdLst>
                    <a:gd name="connsiteX0" fmla="*/ 50490 w 246732"/>
                    <a:gd name="connsiteY0" fmla="*/ 236999 h 236999"/>
                    <a:gd name="connsiteX1" fmla="*/ 0 w 246732"/>
                    <a:gd name="connsiteY1" fmla="*/ 223008 h 236999"/>
                    <a:gd name="connsiteX2" fmla="*/ 88936 w 246732"/>
                    <a:gd name="connsiteY2" fmla="*/ 73363 h 236999"/>
                    <a:gd name="connsiteX3" fmla="*/ 246733 w 246732"/>
                    <a:gd name="connsiteY3" fmla="*/ 0 h 236999"/>
                    <a:gd name="connsiteX4" fmla="*/ 119960 w 246732"/>
                    <a:gd name="connsiteY4" fmla="*/ 107793 h 236999"/>
                    <a:gd name="connsiteX5" fmla="*/ 50612 w 246732"/>
                    <a:gd name="connsiteY5" fmla="*/ 236999 h 236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732" h="236999">
                      <a:moveTo>
                        <a:pt x="50490" y="236999"/>
                      </a:moveTo>
                      <a:cubicBezTo>
                        <a:pt x="33701" y="232376"/>
                        <a:pt x="16790" y="227631"/>
                        <a:pt x="0" y="223008"/>
                      </a:cubicBezTo>
                      <a:cubicBezTo>
                        <a:pt x="13748" y="165705"/>
                        <a:pt x="45259" y="112903"/>
                        <a:pt x="88936" y="73363"/>
                      </a:cubicBezTo>
                      <a:cubicBezTo>
                        <a:pt x="132613" y="33822"/>
                        <a:pt x="188334" y="7908"/>
                        <a:pt x="246733" y="0"/>
                      </a:cubicBezTo>
                      <a:cubicBezTo>
                        <a:pt x="246733" y="0"/>
                        <a:pt x="163637" y="50733"/>
                        <a:pt x="119960" y="107793"/>
                      </a:cubicBezTo>
                      <a:cubicBezTo>
                        <a:pt x="72633" y="169598"/>
                        <a:pt x="50612" y="236999"/>
                        <a:pt x="50612" y="2369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5" name="图形 8">
                <a:extLst>
                  <a:ext uri="{FF2B5EF4-FFF2-40B4-BE49-F238E27FC236}">
                    <a16:creationId xmlns:a16="http://schemas.microsoft.com/office/drawing/2014/main" id="{1ECC3EAF-46B1-CCAC-D033-0AF9CEC603A2}"/>
                  </a:ext>
                </a:extLst>
              </p:cNvPr>
              <p:cNvGrpSpPr/>
              <p:nvPr/>
            </p:nvGrpSpPr>
            <p:grpSpPr>
              <a:xfrm>
                <a:off x="8386491" y="5199762"/>
                <a:ext cx="549978" cy="703061"/>
                <a:chOff x="8386491" y="5199762"/>
                <a:chExt cx="549978" cy="703061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3301CF97-9D9F-3F5C-BF43-F783FD452959}"/>
                    </a:ext>
                  </a:extLst>
                </p:cNvPr>
                <p:cNvSpPr/>
                <p:nvPr/>
              </p:nvSpPr>
              <p:spPr>
                <a:xfrm>
                  <a:off x="8386491" y="5199762"/>
                  <a:ext cx="549978" cy="703061"/>
                </a:xfrm>
                <a:custGeom>
                  <a:avLst/>
                  <a:gdLst>
                    <a:gd name="connsiteX0" fmla="*/ 402825 w 549978"/>
                    <a:gd name="connsiteY0" fmla="*/ 607541 h 703061"/>
                    <a:gd name="connsiteX1" fmla="*/ 546874 w 549978"/>
                    <a:gd name="connsiteY1" fmla="*/ 302531 h 703061"/>
                    <a:gd name="connsiteX2" fmla="*/ 330800 w 549978"/>
                    <a:gd name="connsiteY2" fmla="*/ 14799 h 703061"/>
                    <a:gd name="connsiteX3" fmla="*/ 139546 w 549978"/>
                    <a:gd name="connsiteY3" fmla="*/ 20882 h 703061"/>
                    <a:gd name="connsiteX4" fmla="*/ 363 w 549978"/>
                    <a:gd name="connsiteY4" fmla="*/ 245958 h 703061"/>
                    <a:gd name="connsiteX5" fmla="*/ 76889 w 549978"/>
                    <a:gd name="connsiteY5" fmla="*/ 493421 h 703061"/>
                    <a:gd name="connsiteX6" fmla="*/ 361337 w 549978"/>
                    <a:gd name="connsiteY6" fmla="*/ 622749 h 703061"/>
                    <a:gd name="connsiteX7" fmla="*/ 377640 w 549978"/>
                    <a:gd name="connsiteY7" fmla="*/ 703046 h 703061"/>
                    <a:gd name="connsiteX8" fmla="*/ 401851 w 549978"/>
                    <a:gd name="connsiteY8" fmla="*/ 658517 h 703061"/>
                    <a:gd name="connsiteX9" fmla="*/ 455869 w 549978"/>
                    <a:gd name="connsiteY9" fmla="*/ 663019 h 703061"/>
                    <a:gd name="connsiteX10" fmla="*/ 402825 w 549978"/>
                    <a:gd name="connsiteY10" fmla="*/ 607662 h 703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9978" h="703061">
                      <a:moveTo>
                        <a:pt x="402825" y="607541"/>
                      </a:moveTo>
                      <a:cubicBezTo>
                        <a:pt x="509280" y="537219"/>
                        <a:pt x="564028" y="429061"/>
                        <a:pt x="546874" y="302531"/>
                      </a:cubicBezTo>
                      <a:cubicBezTo>
                        <a:pt x="529597" y="176123"/>
                        <a:pt x="452220" y="53974"/>
                        <a:pt x="330800" y="14799"/>
                      </a:cubicBezTo>
                      <a:cubicBezTo>
                        <a:pt x="268630" y="-5276"/>
                        <a:pt x="198796" y="-6492"/>
                        <a:pt x="139546" y="20882"/>
                      </a:cubicBezTo>
                      <a:cubicBezTo>
                        <a:pt x="55233" y="59814"/>
                        <a:pt x="4013" y="153251"/>
                        <a:pt x="363" y="245958"/>
                      </a:cubicBezTo>
                      <a:cubicBezTo>
                        <a:pt x="-3287" y="338665"/>
                        <a:pt x="20438" y="419693"/>
                        <a:pt x="76889" y="493421"/>
                      </a:cubicBezTo>
                      <a:cubicBezTo>
                        <a:pt x="132733" y="566419"/>
                        <a:pt x="230671" y="640633"/>
                        <a:pt x="361337" y="622749"/>
                      </a:cubicBezTo>
                      <a:cubicBezTo>
                        <a:pt x="361337" y="622749"/>
                        <a:pt x="356349" y="701951"/>
                        <a:pt x="377640" y="703046"/>
                      </a:cubicBezTo>
                      <a:cubicBezTo>
                        <a:pt x="398931" y="704019"/>
                        <a:pt x="401851" y="658517"/>
                        <a:pt x="401851" y="658517"/>
                      </a:cubicBezTo>
                      <a:cubicBezTo>
                        <a:pt x="401851" y="658517"/>
                        <a:pt x="462804" y="687595"/>
                        <a:pt x="455869" y="663019"/>
                      </a:cubicBezTo>
                      <a:cubicBezTo>
                        <a:pt x="445528" y="626641"/>
                        <a:pt x="402825" y="607662"/>
                        <a:pt x="402825" y="607662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C72B5C02-EF60-4325-6418-919811B8849D}"/>
                    </a:ext>
                  </a:extLst>
                </p:cNvPr>
                <p:cNvSpPr/>
                <p:nvPr/>
              </p:nvSpPr>
              <p:spPr>
                <a:xfrm>
                  <a:off x="8405438" y="5321381"/>
                  <a:ext cx="104295" cy="331896"/>
                </a:xfrm>
                <a:custGeom>
                  <a:avLst/>
                  <a:gdLst>
                    <a:gd name="connsiteX0" fmla="*/ 104296 w 104295"/>
                    <a:gd name="connsiteY0" fmla="*/ 301237 h 331896"/>
                    <a:gd name="connsiteX1" fmla="*/ 61714 w 104295"/>
                    <a:gd name="connsiteY1" fmla="*/ 331897 h 331896"/>
                    <a:gd name="connsiteX2" fmla="*/ 517 w 104295"/>
                    <a:gd name="connsiteY2" fmla="*/ 168990 h 331896"/>
                    <a:gd name="connsiteX3" fmla="*/ 41883 w 104295"/>
                    <a:gd name="connsiteY3" fmla="*/ 0 h 331896"/>
                    <a:gd name="connsiteX4" fmla="*/ 46749 w 104295"/>
                    <a:gd name="connsiteY4" fmla="*/ 166313 h 331896"/>
                    <a:gd name="connsiteX5" fmla="*/ 104174 w 104295"/>
                    <a:gd name="connsiteY5" fmla="*/ 301116 h 331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295" h="331896">
                      <a:moveTo>
                        <a:pt x="104296" y="301237"/>
                      </a:moveTo>
                      <a:cubicBezTo>
                        <a:pt x="90061" y="311457"/>
                        <a:pt x="75948" y="321677"/>
                        <a:pt x="61714" y="331897"/>
                      </a:cubicBezTo>
                      <a:cubicBezTo>
                        <a:pt x="25702" y="285299"/>
                        <a:pt x="4046" y="227753"/>
                        <a:pt x="517" y="168990"/>
                      </a:cubicBezTo>
                      <a:cubicBezTo>
                        <a:pt x="-3011" y="110227"/>
                        <a:pt x="11589" y="50490"/>
                        <a:pt x="41883" y="0"/>
                      </a:cubicBezTo>
                      <a:cubicBezTo>
                        <a:pt x="41883" y="0"/>
                        <a:pt x="29595" y="96600"/>
                        <a:pt x="46749" y="166313"/>
                      </a:cubicBezTo>
                      <a:cubicBezTo>
                        <a:pt x="65364" y="241866"/>
                        <a:pt x="104174" y="301116"/>
                        <a:pt x="104174" y="3011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8" name="图形 8">
                <a:extLst>
                  <a:ext uri="{FF2B5EF4-FFF2-40B4-BE49-F238E27FC236}">
                    <a16:creationId xmlns:a16="http://schemas.microsoft.com/office/drawing/2014/main" id="{DB59D3F1-9E18-46BD-900B-D3E695E1A3C5}"/>
                  </a:ext>
                </a:extLst>
              </p:cNvPr>
              <p:cNvGrpSpPr/>
              <p:nvPr/>
            </p:nvGrpSpPr>
            <p:grpSpPr>
              <a:xfrm>
                <a:off x="9219575" y="4758681"/>
                <a:ext cx="538187" cy="721105"/>
                <a:chOff x="9219575" y="4758681"/>
                <a:chExt cx="538187" cy="721105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53B35AF-04BB-E66F-A49F-31425FAEC501}"/>
                    </a:ext>
                  </a:extLst>
                </p:cNvPr>
                <p:cNvSpPr/>
                <p:nvPr/>
              </p:nvSpPr>
              <p:spPr>
                <a:xfrm>
                  <a:off x="9219575" y="4758681"/>
                  <a:ext cx="538187" cy="721105"/>
                </a:xfrm>
                <a:custGeom>
                  <a:avLst/>
                  <a:gdLst>
                    <a:gd name="connsiteX0" fmla="*/ 197157 w 538187"/>
                    <a:gd name="connsiteY0" fmla="*/ 89674 h 721105"/>
                    <a:gd name="connsiteX1" fmla="*/ 427 w 538187"/>
                    <a:gd name="connsiteY1" fmla="*/ 363659 h 721105"/>
                    <a:gd name="connsiteX2" fmla="*/ 161023 w 538187"/>
                    <a:gd name="connsiteY2" fmla="*/ 685701 h 721105"/>
                    <a:gd name="connsiteX3" fmla="*/ 350209 w 538187"/>
                    <a:gd name="connsiteY3" fmla="*/ 714292 h 721105"/>
                    <a:gd name="connsiteX4" fmla="*/ 527715 w 538187"/>
                    <a:gd name="connsiteY4" fmla="*/ 517928 h 721105"/>
                    <a:gd name="connsiteX5" fmla="*/ 497178 w 538187"/>
                    <a:gd name="connsiteY5" fmla="*/ 260732 h 721105"/>
                    <a:gd name="connsiteX6" fmla="*/ 240712 w 538187"/>
                    <a:gd name="connsiteY6" fmla="*/ 82253 h 721105"/>
                    <a:gd name="connsiteX7" fmla="*/ 239130 w 538187"/>
                    <a:gd name="connsiteY7" fmla="*/ 374 h 721105"/>
                    <a:gd name="connsiteX8" fmla="*/ 207255 w 538187"/>
                    <a:gd name="connsiteY8" fmla="*/ 39792 h 721105"/>
                    <a:gd name="connsiteX9" fmla="*/ 154940 w 538187"/>
                    <a:gd name="connsiteY9" fmla="*/ 25679 h 721105"/>
                    <a:gd name="connsiteX10" fmla="*/ 197035 w 538187"/>
                    <a:gd name="connsiteY10" fmla="*/ 89796 h 721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8187" h="721105">
                      <a:moveTo>
                        <a:pt x="197157" y="89674"/>
                      </a:moveTo>
                      <a:cubicBezTo>
                        <a:pt x="79752" y="139677"/>
                        <a:pt x="6389" y="236157"/>
                        <a:pt x="427" y="363659"/>
                      </a:cubicBezTo>
                      <a:cubicBezTo>
                        <a:pt x="-5412" y="491162"/>
                        <a:pt x="48606" y="625113"/>
                        <a:pt x="161023" y="685701"/>
                      </a:cubicBezTo>
                      <a:cubicBezTo>
                        <a:pt x="218569" y="716604"/>
                        <a:pt x="287065" y="730473"/>
                        <a:pt x="350209" y="714292"/>
                      </a:cubicBezTo>
                      <a:cubicBezTo>
                        <a:pt x="440118" y="691176"/>
                        <a:pt x="507397" y="608567"/>
                        <a:pt x="527715" y="517928"/>
                      </a:cubicBezTo>
                      <a:cubicBezTo>
                        <a:pt x="548033" y="427289"/>
                        <a:pt x="539273" y="343463"/>
                        <a:pt x="497178" y="260732"/>
                      </a:cubicBezTo>
                      <a:cubicBezTo>
                        <a:pt x="455447" y="178853"/>
                        <a:pt x="372473" y="88214"/>
                        <a:pt x="240712" y="82253"/>
                      </a:cubicBezTo>
                      <a:cubicBezTo>
                        <a:pt x="240712" y="82253"/>
                        <a:pt x="259935" y="5240"/>
                        <a:pt x="239130" y="374"/>
                      </a:cubicBezTo>
                      <a:cubicBezTo>
                        <a:pt x="218448" y="-4493"/>
                        <a:pt x="207255" y="39792"/>
                        <a:pt x="207255" y="39792"/>
                      </a:cubicBezTo>
                      <a:cubicBezTo>
                        <a:pt x="207255" y="39792"/>
                        <a:pt x="152506" y="130"/>
                        <a:pt x="154940" y="25679"/>
                      </a:cubicBezTo>
                      <a:cubicBezTo>
                        <a:pt x="158468" y="63273"/>
                        <a:pt x="197035" y="89796"/>
                        <a:pt x="197035" y="89796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E2BC2027-FB4E-52F7-9863-2D23CA24DB9D}"/>
                    </a:ext>
                  </a:extLst>
                </p:cNvPr>
                <p:cNvSpPr/>
                <p:nvPr/>
              </p:nvSpPr>
              <p:spPr>
                <a:xfrm>
                  <a:off x="9658232" y="5057980"/>
                  <a:ext cx="80389" cy="330071"/>
                </a:xfrm>
                <a:custGeom>
                  <a:avLst/>
                  <a:gdLst>
                    <a:gd name="connsiteX0" fmla="*/ 122 w 80389"/>
                    <a:gd name="connsiteY0" fmla="*/ 22507 h 330071"/>
                    <a:gd name="connsiteX1" fmla="*/ 47449 w 80389"/>
                    <a:gd name="connsiteY1" fmla="*/ 0 h 330071"/>
                    <a:gd name="connsiteX2" fmla="*/ 78230 w 80389"/>
                    <a:gd name="connsiteY2" fmla="*/ 171301 h 330071"/>
                    <a:gd name="connsiteX3" fmla="*/ 7057 w 80389"/>
                    <a:gd name="connsiteY3" fmla="*/ 330071 h 330071"/>
                    <a:gd name="connsiteX4" fmla="*/ 32241 w 80389"/>
                    <a:gd name="connsiteY4" fmla="*/ 165583 h 330071"/>
                    <a:gd name="connsiteX5" fmla="*/ 0 w 80389"/>
                    <a:gd name="connsiteY5" fmla="*/ 22507 h 330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389" h="330071">
                      <a:moveTo>
                        <a:pt x="122" y="22507"/>
                      </a:moveTo>
                      <a:cubicBezTo>
                        <a:pt x="15938" y="14964"/>
                        <a:pt x="31754" y="7543"/>
                        <a:pt x="47449" y="0"/>
                      </a:cubicBezTo>
                      <a:cubicBezTo>
                        <a:pt x="74579" y="52315"/>
                        <a:pt x="85408" y="112781"/>
                        <a:pt x="78230" y="171301"/>
                      </a:cubicBezTo>
                      <a:cubicBezTo>
                        <a:pt x="71052" y="229699"/>
                        <a:pt x="45867" y="285908"/>
                        <a:pt x="7057" y="330071"/>
                      </a:cubicBezTo>
                      <a:cubicBezTo>
                        <a:pt x="7057" y="330071"/>
                        <a:pt x="36621" y="237243"/>
                        <a:pt x="32241" y="165583"/>
                      </a:cubicBezTo>
                      <a:cubicBezTo>
                        <a:pt x="27496" y="87841"/>
                        <a:pt x="0" y="22507"/>
                        <a:pt x="0" y="225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1" name="图形 8">
                <a:extLst>
                  <a:ext uri="{FF2B5EF4-FFF2-40B4-BE49-F238E27FC236}">
                    <a16:creationId xmlns:a16="http://schemas.microsoft.com/office/drawing/2014/main" id="{8DF764E7-5252-67A2-C09C-C55BEC46A4F1}"/>
                  </a:ext>
                </a:extLst>
              </p:cNvPr>
              <p:cNvGrpSpPr/>
              <p:nvPr/>
            </p:nvGrpSpPr>
            <p:grpSpPr>
              <a:xfrm>
                <a:off x="10683179" y="1188077"/>
                <a:ext cx="534925" cy="722383"/>
                <a:chOff x="10683179" y="1188077"/>
                <a:chExt cx="534925" cy="722383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6224621-E401-3A6C-4F6A-CC90AD83120B}"/>
                    </a:ext>
                  </a:extLst>
                </p:cNvPr>
                <p:cNvSpPr/>
                <p:nvPr/>
              </p:nvSpPr>
              <p:spPr>
                <a:xfrm>
                  <a:off x="10683179" y="1188077"/>
                  <a:ext cx="534925" cy="722383"/>
                </a:xfrm>
                <a:custGeom>
                  <a:avLst/>
                  <a:gdLst>
                    <a:gd name="connsiteX0" fmla="*/ 244485 w 534925"/>
                    <a:gd name="connsiteY0" fmla="*/ 642428 h 722383"/>
                    <a:gd name="connsiteX1" fmla="*/ 511778 w 534925"/>
                    <a:gd name="connsiteY1" fmla="*/ 436696 h 722383"/>
                    <a:gd name="connsiteX2" fmla="*/ 450703 w 534925"/>
                    <a:gd name="connsiteY2" fmla="*/ 82048 h 722383"/>
                    <a:gd name="connsiteX3" fmla="*/ 277699 w 534925"/>
                    <a:gd name="connsiteY3" fmla="*/ 169 h 722383"/>
                    <a:gd name="connsiteX4" fmla="*/ 51162 w 534925"/>
                    <a:gd name="connsiteY4" fmla="*/ 137040 h 722383"/>
                    <a:gd name="connsiteX5" fmla="*/ 6390 w 534925"/>
                    <a:gd name="connsiteY5" fmla="*/ 392046 h 722383"/>
                    <a:gd name="connsiteX6" fmla="*/ 200564 w 534925"/>
                    <a:gd name="connsiteY6" fmla="*/ 636832 h 722383"/>
                    <a:gd name="connsiteX7" fmla="*/ 178422 w 534925"/>
                    <a:gd name="connsiteY7" fmla="*/ 715669 h 722383"/>
                    <a:gd name="connsiteX8" fmla="*/ 220274 w 534925"/>
                    <a:gd name="connsiteY8" fmla="*/ 687078 h 722383"/>
                    <a:gd name="connsiteX9" fmla="*/ 266262 w 534925"/>
                    <a:gd name="connsiteY9" fmla="*/ 715669 h 722383"/>
                    <a:gd name="connsiteX10" fmla="*/ 244363 w 534925"/>
                    <a:gd name="connsiteY10" fmla="*/ 642185 h 722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4925" h="722383">
                      <a:moveTo>
                        <a:pt x="244485" y="642428"/>
                      </a:moveTo>
                      <a:cubicBezTo>
                        <a:pt x="371379" y="628437"/>
                        <a:pt x="469440" y="557142"/>
                        <a:pt x="511778" y="436696"/>
                      </a:cubicBezTo>
                      <a:cubicBezTo>
                        <a:pt x="554117" y="316250"/>
                        <a:pt x="540977" y="172322"/>
                        <a:pt x="450703" y="82048"/>
                      </a:cubicBezTo>
                      <a:cubicBezTo>
                        <a:pt x="404593" y="35816"/>
                        <a:pt x="343032" y="2846"/>
                        <a:pt x="277699" y="169"/>
                      </a:cubicBezTo>
                      <a:cubicBezTo>
                        <a:pt x="184991" y="-3602"/>
                        <a:pt x="96664" y="56134"/>
                        <a:pt x="51162" y="137040"/>
                      </a:cubicBezTo>
                      <a:cubicBezTo>
                        <a:pt x="5660" y="217946"/>
                        <a:pt x="-10156" y="300798"/>
                        <a:pt x="6390" y="392046"/>
                      </a:cubicBezTo>
                      <a:cubicBezTo>
                        <a:pt x="22815" y="482563"/>
                        <a:pt x="76103" y="593154"/>
                        <a:pt x="200564" y="636832"/>
                      </a:cubicBezTo>
                      <a:cubicBezTo>
                        <a:pt x="200564" y="636832"/>
                        <a:pt x="160051" y="705084"/>
                        <a:pt x="178422" y="715669"/>
                      </a:cubicBezTo>
                      <a:cubicBezTo>
                        <a:pt x="196915" y="726254"/>
                        <a:pt x="220274" y="687078"/>
                        <a:pt x="220274" y="687078"/>
                      </a:cubicBezTo>
                      <a:cubicBezTo>
                        <a:pt x="220274" y="687078"/>
                        <a:pt x="261274" y="740853"/>
                        <a:pt x="266262" y="715669"/>
                      </a:cubicBezTo>
                      <a:cubicBezTo>
                        <a:pt x="273684" y="678562"/>
                        <a:pt x="244363" y="642185"/>
                        <a:pt x="244363" y="642185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A807F6D3-797A-C828-2826-847E42BC7047}"/>
                    </a:ext>
                  </a:extLst>
                </p:cNvPr>
                <p:cNvSpPr/>
                <p:nvPr/>
              </p:nvSpPr>
              <p:spPr>
                <a:xfrm>
                  <a:off x="10706247" y="1242143"/>
                  <a:ext cx="138685" cy="304400"/>
                </a:xfrm>
                <a:custGeom>
                  <a:avLst/>
                  <a:gdLst>
                    <a:gd name="connsiteX0" fmla="*/ 56807 w 138685"/>
                    <a:gd name="connsiteY0" fmla="*/ 296493 h 304400"/>
                    <a:gd name="connsiteX1" fmla="*/ 4978 w 138685"/>
                    <a:gd name="connsiteY1" fmla="*/ 304401 h 304400"/>
                    <a:gd name="connsiteX2" fmla="*/ 24810 w 138685"/>
                    <a:gd name="connsiteY2" fmla="*/ 131518 h 304400"/>
                    <a:gd name="connsiteX3" fmla="*/ 138686 w 138685"/>
                    <a:gd name="connsiteY3" fmla="*/ 0 h 304400"/>
                    <a:gd name="connsiteX4" fmla="*/ 67148 w 138685"/>
                    <a:gd name="connsiteY4" fmla="*/ 150254 h 304400"/>
                    <a:gd name="connsiteX5" fmla="*/ 56807 w 138685"/>
                    <a:gd name="connsiteY5" fmla="*/ 296493 h 30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685" h="304400">
                      <a:moveTo>
                        <a:pt x="56807" y="296493"/>
                      </a:moveTo>
                      <a:cubicBezTo>
                        <a:pt x="39531" y="299169"/>
                        <a:pt x="22254" y="301724"/>
                        <a:pt x="4978" y="304401"/>
                      </a:cubicBezTo>
                      <a:cubicBezTo>
                        <a:pt x="-5850" y="246489"/>
                        <a:pt x="1085" y="185414"/>
                        <a:pt x="24810" y="131518"/>
                      </a:cubicBezTo>
                      <a:cubicBezTo>
                        <a:pt x="48534" y="77621"/>
                        <a:pt x="88804" y="31146"/>
                        <a:pt x="138686" y="0"/>
                      </a:cubicBezTo>
                      <a:cubicBezTo>
                        <a:pt x="138686" y="0"/>
                        <a:pt x="83694" y="80419"/>
                        <a:pt x="67148" y="150254"/>
                      </a:cubicBezTo>
                      <a:cubicBezTo>
                        <a:pt x="49264" y="226050"/>
                        <a:pt x="56807" y="296493"/>
                        <a:pt x="56807" y="2964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0ED6C5C-8167-DC3D-6191-CB76EB289736}"/>
                </a:ext>
              </a:extLst>
            </p:cNvPr>
            <p:cNvSpPr/>
            <p:nvPr/>
          </p:nvSpPr>
          <p:spPr>
            <a:xfrm>
              <a:off x="6191932" y="6116935"/>
              <a:ext cx="5082349" cy="149158"/>
            </a:xfrm>
            <a:custGeom>
              <a:avLst/>
              <a:gdLst>
                <a:gd name="connsiteX0" fmla="*/ 5082350 w 5082349"/>
                <a:gd name="connsiteY0" fmla="*/ 74579 h 149158"/>
                <a:gd name="connsiteX1" fmla="*/ 2541175 w 5082349"/>
                <a:gd name="connsiteY1" fmla="*/ 149159 h 149158"/>
                <a:gd name="connsiteX2" fmla="*/ 0 w 5082349"/>
                <a:gd name="connsiteY2" fmla="*/ 74579 h 149158"/>
                <a:gd name="connsiteX3" fmla="*/ 2541175 w 5082349"/>
                <a:gd name="connsiteY3" fmla="*/ 0 h 149158"/>
                <a:gd name="connsiteX4" fmla="*/ 5082350 w 5082349"/>
                <a:gd name="connsiteY4" fmla="*/ 74579 h 14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349" h="149158">
                  <a:moveTo>
                    <a:pt x="5082350" y="74579"/>
                  </a:moveTo>
                  <a:cubicBezTo>
                    <a:pt x="5082350" y="115823"/>
                    <a:pt x="3944557" y="149159"/>
                    <a:pt x="2541175" y="149159"/>
                  </a:cubicBezTo>
                  <a:cubicBezTo>
                    <a:pt x="1137792" y="149159"/>
                    <a:pt x="0" y="115702"/>
                    <a:pt x="0" y="74579"/>
                  </a:cubicBezTo>
                  <a:cubicBezTo>
                    <a:pt x="0" y="33457"/>
                    <a:pt x="1137792" y="0"/>
                    <a:pt x="2541175" y="0"/>
                  </a:cubicBezTo>
                  <a:cubicBezTo>
                    <a:pt x="3944557" y="0"/>
                    <a:pt x="5082350" y="33457"/>
                    <a:pt x="5082350" y="74579"/>
                  </a:cubicBezTo>
                  <a:close/>
                </a:path>
              </a:pathLst>
            </a:custGeom>
            <a:solidFill>
              <a:srgbClr val="F5F5F5"/>
            </a:solidFill>
            <a:ln w="12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5" name="图形 8">
              <a:extLst>
                <a:ext uri="{FF2B5EF4-FFF2-40B4-BE49-F238E27FC236}">
                  <a16:creationId xmlns:a16="http://schemas.microsoft.com/office/drawing/2014/main" id="{5D2D7BBC-3AA6-3A44-D5E0-F9CBECD161E8}"/>
                </a:ext>
              </a:extLst>
            </p:cNvPr>
            <p:cNvGrpSpPr/>
            <p:nvPr/>
          </p:nvGrpSpPr>
          <p:grpSpPr>
            <a:xfrm>
              <a:off x="10469082" y="4661781"/>
              <a:ext cx="1020695" cy="1502602"/>
              <a:chOff x="10469082" y="4661781"/>
              <a:chExt cx="1020695" cy="1502602"/>
            </a:xfrm>
          </p:grpSpPr>
          <p:grpSp>
            <p:nvGrpSpPr>
              <p:cNvPr id="66" name="图形 8">
                <a:extLst>
                  <a:ext uri="{FF2B5EF4-FFF2-40B4-BE49-F238E27FC236}">
                    <a16:creationId xmlns:a16="http://schemas.microsoft.com/office/drawing/2014/main" id="{2EA26DBE-B14F-AFD5-B7B0-30256D32B43E}"/>
                  </a:ext>
                </a:extLst>
              </p:cNvPr>
              <p:cNvGrpSpPr/>
              <p:nvPr/>
            </p:nvGrpSpPr>
            <p:grpSpPr>
              <a:xfrm>
                <a:off x="10469082" y="4661781"/>
                <a:ext cx="1020695" cy="1306603"/>
                <a:chOff x="10469082" y="4661781"/>
                <a:chExt cx="1020695" cy="1306603"/>
              </a:xfrm>
            </p:grpSpPr>
            <p:grpSp>
              <p:nvGrpSpPr>
                <p:cNvPr id="67" name="图形 8">
                  <a:extLst>
                    <a:ext uri="{FF2B5EF4-FFF2-40B4-BE49-F238E27FC236}">
                      <a16:creationId xmlns:a16="http://schemas.microsoft.com/office/drawing/2014/main" id="{FB0909DB-787C-2B9D-07E1-F8816AAB36AD}"/>
                    </a:ext>
                  </a:extLst>
                </p:cNvPr>
                <p:cNvGrpSpPr/>
                <p:nvPr/>
              </p:nvGrpSpPr>
              <p:grpSpPr>
                <a:xfrm>
                  <a:off x="10566690" y="4814654"/>
                  <a:ext cx="763070" cy="1153729"/>
                  <a:chOff x="10566690" y="4814654"/>
                  <a:chExt cx="763070" cy="1153729"/>
                </a:xfrm>
                <a:solidFill>
                  <a:srgbClr val="263238"/>
                </a:solidFill>
              </p:grpSpPr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35673752-E56C-8B47-A518-E719F7F7F632}"/>
                      </a:ext>
                    </a:extLst>
                  </p:cNvPr>
                  <p:cNvSpPr/>
                  <p:nvPr/>
                </p:nvSpPr>
                <p:spPr>
                  <a:xfrm>
                    <a:off x="10599052" y="5091949"/>
                    <a:ext cx="352092" cy="758421"/>
                  </a:xfrm>
                  <a:custGeom>
                    <a:avLst/>
                    <a:gdLst>
                      <a:gd name="connsiteX0" fmla="*/ 336763 w 352092"/>
                      <a:gd name="connsiteY0" fmla="*/ 758422 h 758421"/>
                      <a:gd name="connsiteX1" fmla="*/ 218507 w 352092"/>
                      <a:gd name="connsiteY1" fmla="*/ 56670 h 758421"/>
                      <a:gd name="connsiteX2" fmla="*/ 9855 w 352092"/>
                      <a:gd name="connsiteY2" fmla="*/ 57035 h 758421"/>
                      <a:gd name="connsiteX3" fmla="*/ 0 w 352092"/>
                      <a:gd name="connsiteY3" fmla="*/ 45234 h 758421"/>
                      <a:gd name="connsiteX4" fmla="*/ 229213 w 352092"/>
                      <a:gd name="connsiteY4" fmla="*/ 45599 h 758421"/>
                      <a:gd name="connsiteX5" fmla="*/ 352093 w 352092"/>
                      <a:gd name="connsiteY5" fmla="*/ 757814 h 758421"/>
                      <a:gd name="connsiteX6" fmla="*/ 336763 w 352092"/>
                      <a:gd name="connsiteY6" fmla="*/ 758301 h 758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2092" h="758421">
                        <a:moveTo>
                          <a:pt x="336763" y="758422"/>
                        </a:moveTo>
                        <a:cubicBezTo>
                          <a:pt x="336520" y="752339"/>
                          <a:pt x="316202" y="151689"/>
                          <a:pt x="218507" y="56670"/>
                        </a:cubicBezTo>
                        <a:cubicBezTo>
                          <a:pt x="123488" y="-35672"/>
                          <a:pt x="14356" y="53263"/>
                          <a:pt x="9855" y="57035"/>
                        </a:cubicBezTo>
                        <a:lnTo>
                          <a:pt x="0" y="45234"/>
                        </a:lnTo>
                        <a:cubicBezTo>
                          <a:pt x="1217" y="44139"/>
                          <a:pt x="124340" y="-56233"/>
                          <a:pt x="229213" y="45599"/>
                        </a:cubicBezTo>
                        <a:cubicBezTo>
                          <a:pt x="331288" y="144876"/>
                          <a:pt x="351241" y="732873"/>
                          <a:pt x="352093" y="757814"/>
                        </a:cubicBezTo>
                        <a:lnTo>
                          <a:pt x="336763" y="75830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AC848DFC-44FA-BF78-DA35-E7646E6CE19C}"/>
                      </a:ext>
                    </a:extLst>
                  </p:cNvPr>
                  <p:cNvSpPr/>
                  <p:nvPr/>
                </p:nvSpPr>
                <p:spPr>
                  <a:xfrm>
                    <a:off x="10936220" y="4947997"/>
                    <a:ext cx="213479" cy="1020387"/>
                  </a:xfrm>
                  <a:custGeom>
                    <a:avLst/>
                    <a:gdLst>
                      <a:gd name="connsiteX0" fmla="*/ 7990 w 213479"/>
                      <a:gd name="connsiteY0" fmla="*/ 1020387 h 1020387"/>
                      <a:gd name="connsiteX1" fmla="*/ 201921 w 213479"/>
                      <a:gd name="connsiteY1" fmla="*/ 0 h 1020387"/>
                      <a:gd name="connsiteX2" fmla="*/ 213479 w 213479"/>
                      <a:gd name="connsiteY2" fmla="*/ 9976 h 1020387"/>
                      <a:gd name="connsiteX3" fmla="*/ 23198 w 213479"/>
                      <a:gd name="connsiteY3" fmla="*/ 1018927 h 1020387"/>
                      <a:gd name="connsiteX4" fmla="*/ 7990 w 213479"/>
                      <a:gd name="connsiteY4" fmla="*/ 1020387 h 1020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479" h="1020387">
                        <a:moveTo>
                          <a:pt x="7990" y="1020387"/>
                        </a:moveTo>
                        <a:cubicBezTo>
                          <a:pt x="7261" y="1013209"/>
                          <a:pt x="-58802" y="299169"/>
                          <a:pt x="201921" y="0"/>
                        </a:cubicBezTo>
                        <a:lnTo>
                          <a:pt x="213479" y="9976"/>
                        </a:lnTo>
                        <a:cubicBezTo>
                          <a:pt x="-42986" y="304279"/>
                          <a:pt x="22468" y="1011749"/>
                          <a:pt x="23198" y="1018927"/>
                        </a:cubicBezTo>
                        <a:lnTo>
                          <a:pt x="7990" y="1020387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1D94C9A9-456A-93B7-22D9-CF7B6E0210B1}"/>
                      </a:ext>
                    </a:extLst>
                  </p:cNvPr>
                  <p:cNvSpPr/>
                  <p:nvPr/>
                </p:nvSpPr>
                <p:spPr>
                  <a:xfrm>
                    <a:off x="10779113" y="4892884"/>
                    <a:ext cx="162534" cy="999948"/>
                  </a:xfrm>
                  <a:custGeom>
                    <a:avLst/>
                    <a:gdLst>
                      <a:gd name="connsiteX0" fmla="*/ 155485 w 162534"/>
                      <a:gd name="connsiteY0" fmla="*/ 999948 h 999948"/>
                      <a:gd name="connsiteX1" fmla="*/ 140277 w 162534"/>
                      <a:gd name="connsiteY1" fmla="*/ 998975 h 999948"/>
                      <a:gd name="connsiteX2" fmla="*/ 0 w 162534"/>
                      <a:gd name="connsiteY2" fmla="*/ 11315 h 999948"/>
                      <a:gd name="connsiteX3" fmla="*/ 10341 w 162534"/>
                      <a:gd name="connsiteY3" fmla="*/ 0 h 999948"/>
                      <a:gd name="connsiteX4" fmla="*/ 155485 w 162534"/>
                      <a:gd name="connsiteY4" fmla="*/ 999948 h 99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2534" h="999948">
                        <a:moveTo>
                          <a:pt x="155485" y="999948"/>
                        </a:moveTo>
                        <a:lnTo>
                          <a:pt x="140277" y="998975"/>
                        </a:lnTo>
                        <a:cubicBezTo>
                          <a:pt x="140764" y="990823"/>
                          <a:pt x="191254" y="187239"/>
                          <a:pt x="0" y="11315"/>
                        </a:cubicBezTo>
                        <a:lnTo>
                          <a:pt x="10341" y="0"/>
                        </a:lnTo>
                        <a:cubicBezTo>
                          <a:pt x="206949" y="180913"/>
                          <a:pt x="157675" y="966491"/>
                          <a:pt x="155485" y="99994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440840A2-C722-3E25-0D80-BFFBC89C8B84}"/>
                      </a:ext>
                    </a:extLst>
                  </p:cNvPr>
                  <p:cNvSpPr/>
                  <p:nvPr/>
                </p:nvSpPr>
                <p:spPr>
                  <a:xfrm>
                    <a:off x="10944210" y="5247840"/>
                    <a:ext cx="385550" cy="644627"/>
                  </a:xfrm>
                  <a:custGeom>
                    <a:avLst/>
                    <a:gdLst>
                      <a:gd name="connsiteX0" fmla="*/ 15330 w 385550"/>
                      <a:gd name="connsiteY0" fmla="*/ 644627 h 644627"/>
                      <a:gd name="connsiteX1" fmla="*/ 0 w 385550"/>
                      <a:gd name="connsiteY1" fmla="*/ 644627 h 644627"/>
                      <a:gd name="connsiteX2" fmla="*/ 154269 w 385550"/>
                      <a:gd name="connsiteY2" fmla="*/ 16968 h 644627"/>
                      <a:gd name="connsiteX3" fmla="*/ 250017 w 385550"/>
                      <a:gd name="connsiteY3" fmla="*/ 7600 h 644627"/>
                      <a:gd name="connsiteX4" fmla="*/ 385550 w 385550"/>
                      <a:gd name="connsiteY4" fmla="*/ 210533 h 644627"/>
                      <a:gd name="connsiteX5" fmla="*/ 370829 w 385550"/>
                      <a:gd name="connsiteY5" fmla="*/ 214548 h 644627"/>
                      <a:gd name="connsiteX6" fmla="*/ 244178 w 385550"/>
                      <a:gd name="connsiteY6" fmla="*/ 21713 h 644627"/>
                      <a:gd name="connsiteX7" fmla="*/ 161933 w 385550"/>
                      <a:gd name="connsiteY7" fmla="*/ 30229 h 644627"/>
                      <a:gd name="connsiteX8" fmla="*/ 15451 w 385550"/>
                      <a:gd name="connsiteY8" fmla="*/ 644627 h 644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5550" h="644627">
                        <a:moveTo>
                          <a:pt x="15330" y="644627"/>
                        </a:moveTo>
                        <a:lnTo>
                          <a:pt x="0" y="644627"/>
                        </a:lnTo>
                        <a:cubicBezTo>
                          <a:pt x="243" y="622363"/>
                          <a:pt x="6326" y="101645"/>
                          <a:pt x="154269" y="16968"/>
                        </a:cubicBezTo>
                        <a:cubicBezTo>
                          <a:pt x="187118" y="-1890"/>
                          <a:pt x="219358" y="-5053"/>
                          <a:pt x="250017" y="7600"/>
                        </a:cubicBezTo>
                        <a:cubicBezTo>
                          <a:pt x="339440" y="44585"/>
                          <a:pt x="383725" y="203720"/>
                          <a:pt x="385550" y="210533"/>
                        </a:cubicBezTo>
                        <a:lnTo>
                          <a:pt x="370829" y="214548"/>
                        </a:lnTo>
                        <a:cubicBezTo>
                          <a:pt x="370342" y="212967"/>
                          <a:pt x="326665" y="55900"/>
                          <a:pt x="244178" y="21713"/>
                        </a:cubicBezTo>
                        <a:cubicBezTo>
                          <a:pt x="218142" y="11006"/>
                          <a:pt x="190524" y="13805"/>
                          <a:pt x="161933" y="30229"/>
                        </a:cubicBezTo>
                        <a:cubicBezTo>
                          <a:pt x="21534" y="110648"/>
                          <a:pt x="15451" y="639274"/>
                          <a:pt x="15451" y="64462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D7E097A-8690-0F07-0DC7-8D76E70F9002}"/>
                      </a:ext>
                    </a:extLst>
                  </p:cNvPr>
                  <p:cNvSpPr/>
                  <p:nvPr/>
                </p:nvSpPr>
                <p:spPr>
                  <a:xfrm>
                    <a:off x="10566690" y="5272362"/>
                    <a:ext cx="337570" cy="620469"/>
                  </a:xfrm>
                  <a:custGeom>
                    <a:avLst/>
                    <a:gdLst>
                      <a:gd name="connsiteX0" fmla="*/ 335181 w 337570"/>
                      <a:gd name="connsiteY0" fmla="*/ 620469 h 620469"/>
                      <a:gd name="connsiteX1" fmla="*/ 319974 w 337570"/>
                      <a:gd name="connsiteY1" fmla="*/ 619618 h 620469"/>
                      <a:gd name="connsiteX2" fmla="*/ 232376 w 337570"/>
                      <a:gd name="connsiteY2" fmla="*/ 64591 h 620469"/>
                      <a:gd name="connsiteX3" fmla="*/ 146239 w 337570"/>
                      <a:gd name="connsiteY3" fmla="*/ 15439 h 620469"/>
                      <a:gd name="connsiteX4" fmla="*/ 13261 w 337570"/>
                      <a:gd name="connsiteY4" fmla="*/ 127004 h 620469"/>
                      <a:gd name="connsiteX5" fmla="*/ 0 w 337570"/>
                      <a:gd name="connsiteY5" fmla="*/ 119461 h 620469"/>
                      <a:gd name="connsiteX6" fmla="*/ 145266 w 337570"/>
                      <a:gd name="connsiteY6" fmla="*/ 231 h 620469"/>
                      <a:gd name="connsiteX7" fmla="*/ 244543 w 337570"/>
                      <a:gd name="connsiteY7" fmla="*/ 55345 h 620469"/>
                      <a:gd name="connsiteX8" fmla="*/ 335303 w 337570"/>
                      <a:gd name="connsiteY8" fmla="*/ 620469 h 620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7570" h="620469">
                        <a:moveTo>
                          <a:pt x="335181" y="620469"/>
                        </a:moveTo>
                        <a:lnTo>
                          <a:pt x="319974" y="619618"/>
                        </a:lnTo>
                        <a:cubicBezTo>
                          <a:pt x="320217" y="615481"/>
                          <a:pt x="342238" y="208153"/>
                          <a:pt x="232376" y="64591"/>
                        </a:cubicBezTo>
                        <a:cubicBezTo>
                          <a:pt x="205732" y="29795"/>
                          <a:pt x="176776" y="13249"/>
                          <a:pt x="146239" y="15439"/>
                        </a:cubicBezTo>
                        <a:cubicBezTo>
                          <a:pt x="74214" y="20428"/>
                          <a:pt x="13748" y="125909"/>
                          <a:pt x="13261" y="127004"/>
                        </a:cubicBezTo>
                        <a:lnTo>
                          <a:pt x="0" y="119461"/>
                        </a:lnTo>
                        <a:cubicBezTo>
                          <a:pt x="2677" y="114838"/>
                          <a:pt x="64968" y="5828"/>
                          <a:pt x="145266" y="231"/>
                        </a:cubicBezTo>
                        <a:cubicBezTo>
                          <a:pt x="181156" y="-2323"/>
                          <a:pt x="214614" y="16291"/>
                          <a:pt x="244543" y="55345"/>
                        </a:cubicBezTo>
                        <a:cubicBezTo>
                          <a:pt x="357933" y="203409"/>
                          <a:pt x="336277" y="603558"/>
                          <a:pt x="335303" y="62046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6E255EFB-9F2C-62B1-3B24-433977FA1106}"/>
                      </a:ext>
                    </a:extLst>
                  </p:cNvPr>
                  <p:cNvSpPr/>
                  <p:nvPr/>
                </p:nvSpPr>
                <p:spPr>
                  <a:xfrm>
                    <a:off x="10903740" y="4814654"/>
                    <a:ext cx="83781" cy="1133655"/>
                  </a:xfrm>
                  <a:custGeom>
                    <a:avLst/>
                    <a:gdLst>
                      <a:gd name="connsiteX0" fmla="*/ 22221 w 83781"/>
                      <a:gd name="connsiteY0" fmla="*/ 1133534 h 1133655"/>
                      <a:gd name="connsiteX1" fmla="*/ 71494 w 83781"/>
                      <a:gd name="connsiteY1" fmla="*/ 0 h 1133655"/>
                      <a:gd name="connsiteX2" fmla="*/ 83782 w 83781"/>
                      <a:gd name="connsiteY2" fmla="*/ 9125 h 1133655"/>
                      <a:gd name="connsiteX3" fmla="*/ 37428 w 83781"/>
                      <a:gd name="connsiteY3" fmla="*/ 1132439 h 1133655"/>
                      <a:gd name="connsiteX4" fmla="*/ 22221 w 83781"/>
                      <a:gd name="connsiteY4" fmla="*/ 1133656 h 1133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81" h="1133655">
                        <a:moveTo>
                          <a:pt x="22221" y="1133534"/>
                        </a:moveTo>
                        <a:cubicBezTo>
                          <a:pt x="19179" y="1093993"/>
                          <a:pt x="-49682" y="163880"/>
                          <a:pt x="71494" y="0"/>
                        </a:cubicBezTo>
                        <a:lnTo>
                          <a:pt x="83782" y="9125"/>
                        </a:lnTo>
                        <a:cubicBezTo>
                          <a:pt x="-33988" y="168503"/>
                          <a:pt x="36698" y="1122827"/>
                          <a:pt x="37428" y="1132439"/>
                        </a:cubicBezTo>
                        <a:lnTo>
                          <a:pt x="22221" y="1133656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87DE82E-7974-E2BE-5457-3887A78B9713}"/>
                    </a:ext>
                  </a:extLst>
                </p:cNvPr>
                <p:cNvSpPr/>
                <p:nvPr/>
              </p:nvSpPr>
              <p:spPr>
                <a:xfrm>
                  <a:off x="11192432" y="5261654"/>
                  <a:ext cx="297344" cy="326898"/>
                </a:xfrm>
                <a:custGeom>
                  <a:avLst/>
                  <a:gdLst>
                    <a:gd name="connsiteX0" fmla="*/ 56543 w 297344"/>
                    <a:gd name="connsiteY0" fmla="*/ 45127 h 326898"/>
                    <a:gd name="connsiteX1" fmla="*/ 5445 w 297344"/>
                    <a:gd name="connsiteY1" fmla="*/ 135158 h 326898"/>
                    <a:gd name="connsiteX2" fmla="*/ 255706 w 297344"/>
                    <a:gd name="connsiteY2" fmla="*/ 326899 h 326898"/>
                    <a:gd name="connsiteX3" fmla="*/ 270670 w 297344"/>
                    <a:gd name="connsiteY3" fmla="*/ 94157 h 326898"/>
                    <a:gd name="connsiteX4" fmla="*/ 56543 w 297344"/>
                    <a:gd name="connsiteY4" fmla="*/ 45005 h 3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44" h="326898">
                      <a:moveTo>
                        <a:pt x="56543" y="45127"/>
                      </a:moveTo>
                      <a:cubicBezTo>
                        <a:pt x="56543" y="45127"/>
                        <a:pt x="-20834" y="73718"/>
                        <a:pt x="5445" y="135158"/>
                      </a:cubicBezTo>
                      <a:cubicBezTo>
                        <a:pt x="79416" y="308406"/>
                        <a:pt x="255706" y="326899"/>
                        <a:pt x="255706" y="326899"/>
                      </a:cubicBezTo>
                      <a:cubicBezTo>
                        <a:pt x="255706" y="326899"/>
                        <a:pt x="338437" y="195868"/>
                        <a:pt x="270670" y="94157"/>
                      </a:cubicBezTo>
                      <a:cubicBezTo>
                        <a:pt x="177112" y="-46120"/>
                        <a:pt x="58490" y="-253"/>
                        <a:pt x="56543" y="4500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4D50227-F3A4-FA19-C591-D927E519A2C5}"/>
                    </a:ext>
                  </a:extLst>
                </p:cNvPr>
                <p:cNvSpPr/>
                <p:nvPr/>
              </p:nvSpPr>
              <p:spPr>
                <a:xfrm>
                  <a:off x="10724935" y="5200189"/>
                  <a:ext cx="267900" cy="343835"/>
                </a:xfrm>
                <a:custGeom>
                  <a:avLst/>
                  <a:gdLst>
                    <a:gd name="connsiteX0" fmla="*/ 186061 w 267900"/>
                    <a:gd name="connsiteY0" fmla="*/ 29093 h 343835"/>
                    <a:gd name="connsiteX1" fmla="*/ 267819 w 267900"/>
                    <a:gd name="connsiteY1" fmla="*/ 92601 h 343835"/>
                    <a:gd name="connsiteX2" fmla="*/ 100167 w 267900"/>
                    <a:gd name="connsiteY2" fmla="*/ 343835 h 343835"/>
                    <a:gd name="connsiteX3" fmla="*/ 3688 w 267900"/>
                    <a:gd name="connsiteY3" fmla="*/ 132993 h 343835"/>
                    <a:gd name="connsiteX4" fmla="*/ 186061 w 267900"/>
                    <a:gd name="connsiteY4" fmla="*/ 29093 h 34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900" h="343835">
                      <a:moveTo>
                        <a:pt x="186061" y="29093"/>
                      </a:moveTo>
                      <a:cubicBezTo>
                        <a:pt x="186061" y="29093"/>
                        <a:pt x="263439" y="25808"/>
                        <a:pt x="267819" y="92601"/>
                      </a:cubicBezTo>
                      <a:cubicBezTo>
                        <a:pt x="272199" y="159273"/>
                        <a:pt x="100167" y="343835"/>
                        <a:pt x="100167" y="343835"/>
                      </a:cubicBezTo>
                      <a:cubicBezTo>
                        <a:pt x="100167" y="343835"/>
                        <a:pt x="-22591" y="299428"/>
                        <a:pt x="3688" y="132993"/>
                      </a:cubicBezTo>
                      <a:cubicBezTo>
                        <a:pt x="30090" y="-33442"/>
                        <a:pt x="166839" y="-11907"/>
                        <a:pt x="186061" y="29093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67C4F4E-57E2-AECF-C822-3F59ABA55AF8}"/>
                    </a:ext>
                  </a:extLst>
                </p:cNvPr>
                <p:cNvSpPr/>
                <p:nvPr/>
              </p:nvSpPr>
              <p:spPr>
                <a:xfrm>
                  <a:off x="10897460" y="4661781"/>
                  <a:ext cx="262857" cy="237740"/>
                </a:xfrm>
                <a:custGeom>
                  <a:avLst/>
                  <a:gdLst>
                    <a:gd name="connsiteX0" fmla="*/ 51130 w 262857"/>
                    <a:gd name="connsiteY0" fmla="*/ 178666 h 237740"/>
                    <a:gd name="connsiteX1" fmla="*/ 6358 w 262857"/>
                    <a:gd name="connsiteY1" fmla="*/ 145452 h 237740"/>
                    <a:gd name="connsiteX2" fmla="*/ 262823 w 262857"/>
                    <a:gd name="connsiteY2" fmla="*/ 13812 h 237740"/>
                    <a:gd name="connsiteX3" fmla="*/ 177051 w 262857"/>
                    <a:gd name="connsiteY3" fmla="*/ 219423 h 237740"/>
                    <a:gd name="connsiteX4" fmla="*/ 51130 w 262857"/>
                    <a:gd name="connsiteY4" fmla="*/ 178666 h 237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57" h="237740">
                      <a:moveTo>
                        <a:pt x="51130" y="178666"/>
                      </a:moveTo>
                      <a:cubicBezTo>
                        <a:pt x="51130" y="178666"/>
                        <a:pt x="18646" y="174651"/>
                        <a:pt x="6358" y="145452"/>
                      </a:cubicBezTo>
                      <a:cubicBezTo>
                        <a:pt x="-30141" y="58220"/>
                        <a:pt x="95172" y="-35948"/>
                        <a:pt x="262823" y="13812"/>
                      </a:cubicBezTo>
                      <a:cubicBezTo>
                        <a:pt x="262823" y="13812"/>
                        <a:pt x="267203" y="161268"/>
                        <a:pt x="177051" y="219423"/>
                      </a:cubicBezTo>
                      <a:cubicBezTo>
                        <a:pt x="86899" y="277578"/>
                        <a:pt x="51130" y="178666"/>
                        <a:pt x="51130" y="17866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E918A7E-C148-B219-1974-521C7EFCFBFC}"/>
                    </a:ext>
                  </a:extLst>
                </p:cNvPr>
                <p:cNvSpPr/>
                <p:nvPr/>
              </p:nvSpPr>
              <p:spPr>
                <a:xfrm>
                  <a:off x="10469082" y="5257022"/>
                  <a:ext cx="243227" cy="256585"/>
                </a:xfrm>
                <a:custGeom>
                  <a:avLst/>
                  <a:gdLst>
                    <a:gd name="connsiteX0" fmla="*/ 192262 w 243227"/>
                    <a:gd name="connsiteY0" fmla="*/ 40756 h 256585"/>
                    <a:gd name="connsiteX1" fmla="*/ 178514 w 243227"/>
                    <a:gd name="connsiteY1" fmla="*/ 121 h 256585"/>
                    <a:gd name="connsiteX2" fmla="*/ 7699 w 243227"/>
                    <a:gd name="connsiteY2" fmla="*/ 256586 h 256585"/>
                    <a:gd name="connsiteX3" fmla="*/ 242509 w 243227"/>
                    <a:gd name="connsiteY3" fmla="*/ 106819 h 256585"/>
                    <a:gd name="connsiteX4" fmla="*/ 192262 w 243227"/>
                    <a:gd name="connsiteY4" fmla="*/ 40756 h 25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227" h="256585">
                      <a:moveTo>
                        <a:pt x="192262" y="40756"/>
                      </a:moveTo>
                      <a:cubicBezTo>
                        <a:pt x="192262" y="40756"/>
                        <a:pt x="219271" y="3770"/>
                        <a:pt x="178514" y="121"/>
                      </a:cubicBezTo>
                      <a:cubicBezTo>
                        <a:pt x="137756" y="-3530"/>
                        <a:pt x="-38655" y="75551"/>
                        <a:pt x="7699" y="256586"/>
                      </a:cubicBezTo>
                      <a:cubicBezTo>
                        <a:pt x="7699" y="256586"/>
                        <a:pt x="234722" y="182615"/>
                        <a:pt x="242509" y="106819"/>
                      </a:cubicBezTo>
                      <a:cubicBezTo>
                        <a:pt x="250295" y="31023"/>
                        <a:pt x="192262" y="40756"/>
                        <a:pt x="192262" y="4075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D2A6BFA-D137-B1B8-BAD4-BCF91C9B9E65}"/>
                    </a:ext>
                  </a:extLst>
                </p:cNvPr>
                <p:cNvSpPr/>
                <p:nvPr/>
              </p:nvSpPr>
              <p:spPr>
                <a:xfrm>
                  <a:off x="11121242" y="4853155"/>
                  <a:ext cx="255966" cy="195446"/>
                </a:xfrm>
                <a:custGeom>
                  <a:avLst/>
                  <a:gdLst>
                    <a:gd name="connsiteX0" fmla="*/ 24077 w 255966"/>
                    <a:gd name="connsiteY0" fmla="*/ 52016 h 195446"/>
                    <a:gd name="connsiteX1" fmla="*/ 72742 w 255966"/>
                    <a:gd name="connsiteY1" fmla="*/ 4447 h 195446"/>
                    <a:gd name="connsiteX2" fmla="*/ 255967 w 255966"/>
                    <a:gd name="connsiteY2" fmla="*/ 186089 h 195446"/>
                    <a:gd name="connsiteX3" fmla="*/ 9112 w 255966"/>
                    <a:gd name="connsiteY3" fmla="*/ 151415 h 195446"/>
                    <a:gd name="connsiteX4" fmla="*/ 24077 w 255966"/>
                    <a:gd name="connsiteY4" fmla="*/ 52138 h 19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966" h="195446">
                      <a:moveTo>
                        <a:pt x="24077" y="52016"/>
                      </a:moveTo>
                      <a:cubicBezTo>
                        <a:pt x="24077" y="52016"/>
                        <a:pt x="34297" y="18438"/>
                        <a:pt x="72742" y="4447"/>
                      </a:cubicBezTo>
                      <a:cubicBezTo>
                        <a:pt x="111188" y="-9545"/>
                        <a:pt x="254020" y="-785"/>
                        <a:pt x="255967" y="186089"/>
                      </a:cubicBezTo>
                      <a:cubicBezTo>
                        <a:pt x="255967" y="186089"/>
                        <a:pt x="36243" y="222588"/>
                        <a:pt x="9112" y="151415"/>
                      </a:cubicBezTo>
                      <a:cubicBezTo>
                        <a:pt x="-18018" y="80242"/>
                        <a:pt x="24077" y="52138"/>
                        <a:pt x="24077" y="5213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72F807C-D884-491F-D173-3FE9C7F90107}"/>
                    </a:ext>
                  </a:extLst>
                </p:cNvPr>
                <p:cNvSpPr/>
                <p:nvPr/>
              </p:nvSpPr>
              <p:spPr>
                <a:xfrm>
                  <a:off x="10965653" y="5044442"/>
                  <a:ext cx="169504" cy="206739"/>
                </a:xfrm>
                <a:custGeom>
                  <a:avLst/>
                  <a:gdLst>
                    <a:gd name="connsiteX0" fmla="*/ 61044 w 169504"/>
                    <a:gd name="connsiteY0" fmla="*/ 15972 h 206739"/>
                    <a:gd name="connsiteX1" fmla="*/ 103991 w 169504"/>
                    <a:gd name="connsiteY1" fmla="*/ 4049 h 206739"/>
                    <a:gd name="connsiteX2" fmla="*/ 136111 w 169504"/>
                    <a:gd name="connsiteY2" fmla="*/ 206739 h 206739"/>
                    <a:gd name="connsiteX3" fmla="*/ 700 w 169504"/>
                    <a:gd name="connsiteY3" fmla="*/ 55877 h 206739"/>
                    <a:gd name="connsiteX4" fmla="*/ 61044 w 169504"/>
                    <a:gd name="connsiteY4" fmla="*/ 15972 h 206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504" h="206739">
                      <a:moveTo>
                        <a:pt x="61044" y="15972"/>
                      </a:moveTo>
                      <a:cubicBezTo>
                        <a:pt x="61044" y="15972"/>
                        <a:pt x="75765" y="-9699"/>
                        <a:pt x="103991" y="4049"/>
                      </a:cubicBezTo>
                      <a:cubicBezTo>
                        <a:pt x="132217" y="17797"/>
                        <a:pt x="215435" y="103326"/>
                        <a:pt x="136111" y="206739"/>
                      </a:cubicBezTo>
                      <a:cubicBezTo>
                        <a:pt x="136111" y="206739"/>
                        <a:pt x="-11345" y="118047"/>
                        <a:pt x="700" y="55877"/>
                      </a:cubicBezTo>
                      <a:cubicBezTo>
                        <a:pt x="11771" y="-1426"/>
                        <a:pt x="61044" y="15972"/>
                        <a:pt x="61044" y="15972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A3358F81-A234-F561-09CF-36F972B22A3E}"/>
                    </a:ext>
                  </a:extLst>
                </p:cNvPr>
                <p:cNvSpPr/>
                <p:nvPr/>
              </p:nvSpPr>
              <p:spPr>
                <a:xfrm>
                  <a:off x="10512311" y="5073952"/>
                  <a:ext cx="183330" cy="173579"/>
                </a:xfrm>
                <a:custGeom>
                  <a:avLst/>
                  <a:gdLst>
                    <a:gd name="connsiteX0" fmla="*/ 153169 w 183330"/>
                    <a:gd name="connsiteY0" fmla="*/ 31599 h 173579"/>
                    <a:gd name="connsiteX1" fmla="*/ 143314 w 183330"/>
                    <a:gd name="connsiteY1" fmla="*/ 210 h 173579"/>
                    <a:gd name="connsiteX2" fmla="*/ 4861 w 183330"/>
                    <a:gd name="connsiteY2" fmla="*/ 173580 h 173579"/>
                    <a:gd name="connsiteX3" fmla="*/ 182368 w 183330"/>
                    <a:gd name="connsiteY3" fmla="*/ 102772 h 173579"/>
                    <a:gd name="connsiteX4" fmla="*/ 153047 w 183330"/>
                    <a:gd name="connsiteY4" fmla="*/ 31477 h 173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3330" h="173579">
                      <a:moveTo>
                        <a:pt x="153169" y="31599"/>
                      </a:moveTo>
                      <a:cubicBezTo>
                        <a:pt x="153169" y="31599"/>
                        <a:pt x="174460" y="3738"/>
                        <a:pt x="143314" y="210"/>
                      </a:cubicBezTo>
                      <a:cubicBezTo>
                        <a:pt x="112168" y="-3197"/>
                        <a:pt x="-27622" y="34032"/>
                        <a:pt x="4861" y="173580"/>
                      </a:cubicBezTo>
                      <a:cubicBezTo>
                        <a:pt x="4861" y="173580"/>
                        <a:pt x="175068" y="160805"/>
                        <a:pt x="182368" y="102772"/>
                      </a:cubicBezTo>
                      <a:cubicBezTo>
                        <a:pt x="189668" y="44860"/>
                        <a:pt x="153047" y="31477"/>
                        <a:pt x="153047" y="314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2D80FDC6-6991-3770-CC25-F6FCF4F7E27D}"/>
                    </a:ext>
                  </a:extLst>
                </p:cNvPr>
                <p:cNvSpPr/>
                <p:nvPr/>
              </p:nvSpPr>
              <p:spPr>
                <a:xfrm>
                  <a:off x="10804732" y="5226177"/>
                  <a:ext cx="109204" cy="259326"/>
                </a:xfrm>
                <a:custGeom>
                  <a:avLst/>
                  <a:gdLst>
                    <a:gd name="connsiteX0" fmla="*/ 5162 w 109204"/>
                    <a:gd name="connsiteY0" fmla="*/ 259327 h 259326"/>
                    <a:gd name="connsiteX1" fmla="*/ 2120 w 109204"/>
                    <a:gd name="connsiteY1" fmla="*/ 256772 h 259326"/>
                    <a:gd name="connsiteX2" fmla="*/ 104196 w 109204"/>
                    <a:gd name="connsiteY2" fmla="*/ 793 h 259326"/>
                    <a:gd name="connsiteX3" fmla="*/ 108454 w 109204"/>
                    <a:gd name="connsiteY3" fmla="*/ 1036 h 259326"/>
                    <a:gd name="connsiteX4" fmla="*/ 108211 w 109204"/>
                    <a:gd name="connsiteY4" fmla="*/ 5295 h 259326"/>
                    <a:gd name="connsiteX5" fmla="*/ 8082 w 109204"/>
                    <a:gd name="connsiteY5" fmla="*/ 255920 h 259326"/>
                    <a:gd name="connsiteX6" fmla="*/ 5527 w 109204"/>
                    <a:gd name="connsiteY6" fmla="*/ 259327 h 259326"/>
                    <a:gd name="connsiteX7" fmla="*/ 5041 w 109204"/>
                    <a:gd name="connsiteY7" fmla="*/ 259327 h 259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9204" h="259326">
                      <a:moveTo>
                        <a:pt x="5162" y="259327"/>
                      </a:moveTo>
                      <a:cubicBezTo>
                        <a:pt x="3702" y="259327"/>
                        <a:pt x="2364" y="258232"/>
                        <a:pt x="2120" y="256772"/>
                      </a:cubicBezTo>
                      <a:cubicBezTo>
                        <a:pt x="-10046" y="170026"/>
                        <a:pt x="30955" y="67100"/>
                        <a:pt x="104196" y="793"/>
                      </a:cubicBezTo>
                      <a:cubicBezTo>
                        <a:pt x="105413" y="-302"/>
                        <a:pt x="107359" y="-302"/>
                        <a:pt x="108454" y="1036"/>
                      </a:cubicBezTo>
                      <a:cubicBezTo>
                        <a:pt x="109549" y="2253"/>
                        <a:pt x="109427" y="4200"/>
                        <a:pt x="108211" y="5295"/>
                      </a:cubicBezTo>
                      <a:cubicBezTo>
                        <a:pt x="36430" y="70263"/>
                        <a:pt x="-3841" y="170999"/>
                        <a:pt x="8082" y="255920"/>
                      </a:cubicBezTo>
                      <a:cubicBezTo>
                        <a:pt x="8325" y="257624"/>
                        <a:pt x="7109" y="259084"/>
                        <a:pt x="5527" y="259327"/>
                      </a:cubicBezTo>
                      <a:cubicBezTo>
                        <a:pt x="5406" y="259327"/>
                        <a:pt x="5284" y="259327"/>
                        <a:pt x="5041" y="259327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A6CA09E-D1C3-D52E-9E8C-4F48BC6240D1}"/>
                    </a:ext>
                  </a:extLst>
                </p:cNvPr>
                <p:cNvSpPr/>
                <p:nvPr/>
              </p:nvSpPr>
              <p:spPr>
                <a:xfrm>
                  <a:off x="11023595" y="5062664"/>
                  <a:ext cx="75440" cy="135228"/>
                </a:xfrm>
                <a:custGeom>
                  <a:avLst/>
                  <a:gdLst>
                    <a:gd name="connsiteX0" fmla="*/ 72450 w 75440"/>
                    <a:gd name="connsiteY0" fmla="*/ 135229 h 135228"/>
                    <a:gd name="connsiteX1" fmla="*/ 69409 w 75440"/>
                    <a:gd name="connsiteY1" fmla="*/ 132795 h 135228"/>
                    <a:gd name="connsiteX2" fmla="*/ 913 w 75440"/>
                    <a:gd name="connsiteY2" fmla="*/ 5171 h 135228"/>
                    <a:gd name="connsiteX3" fmla="*/ 913 w 75440"/>
                    <a:gd name="connsiteY3" fmla="*/ 913 h 135228"/>
                    <a:gd name="connsiteX4" fmla="*/ 5171 w 75440"/>
                    <a:gd name="connsiteY4" fmla="*/ 913 h 135228"/>
                    <a:gd name="connsiteX5" fmla="*/ 75370 w 75440"/>
                    <a:gd name="connsiteY5" fmla="*/ 131700 h 135228"/>
                    <a:gd name="connsiteX6" fmla="*/ 72937 w 75440"/>
                    <a:gd name="connsiteY6" fmla="*/ 135229 h 135228"/>
                    <a:gd name="connsiteX7" fmla="*/ 72329 w 75440"/>
                    <a:gd name="connsiteY7" fmla="*/ 135229 h 135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5440" h="135228">
                      <a:moveTo>
                        <a:pt x="72450" y="135229"/>
                      </a:moveTo>
                      <a:cubicBezTo>
                        <a:pt x="70991" y="135229"/>
                        <a:pt x="69774" y="134255"/>
                        <a:pt x="69409" y="132795"/>
                      </a:cubicBezTo>
                      <a:cubicBezTo>
                        <a:pt x="59919" y="84860"/>
                        <a:pt x="35465" y="39601"/>
                        <a:pt x="913" y="5171"/>
                      </a:cubicBezTo>
                      <a:cubicBezTo>
                        <a:pt x="-304" y="3954"/>
                        <a:pt x="-304" y="2007"/>
                        <a:pt x="913" y="913"/>
                      </a:cubicBezTo>
                      <a:cubicBezTo>
                        <a:pt x="2129" y="-304"/>
                        <a:pt x="4076" y="-304"/>
                        <a:pt x="5171" y="913"/>
                      </a:cubicBezTo>
                      <a:cubicBezTo>
                        <a:pt x="40696" y="36195"/>
                        <a:pt x="65637" y="82670"/>
                        <a:pt x="75370" y="131700"/>
                      </a:cubicBezTo>
                      <a:cubicBezTo>
                        <a:pt x="75735" y="133403"/>
                        <a:pt x="74640" y="134985"/>
                        <a:pt x="72937" y="135229"/>
                      </a:cubicBezTo>
                      <a:cubicBezTo>
                        <a:pt x="72694" y="135229"/>
                        <a:pt x="72572" y="135229"/>
                        <a:pt x="72329" y="1352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820FA1C9-D4D7-88E3-E01F-32A77AA957C8}"/>
                    </a:ext>
                  </a:extLst>
                </p:cNvPr>
                <p:cNvSpPr/>
                <p:nvPr/>
              </p:nvSpPr>
              <p:spPr>
                <a:xfrm>
                  <a:off x="11246067" y="5303751"/>
                  <a:ext cx="175956" cy="172263"/>
                </a:xfrm>
                <a:custGeom>
                  <a:avLst/>
                  <a:gdLst>
                    <a:gd name="connsiteX0" fmla="*/ 172872 w 175956"/>
                    <a:gd name="connsiteY0" fmla="*/ 172263 h 172263"/>
                    <a:gd name="connsiteX1" fmla="*/ 170195 w 175956"/>
                    <a:gd name="connsiteY1" fmla="*/ 170560 h 172263"/>
                    <a:gd name="connsiteX2" fmla="*/ 1813 w 175956"/>
                    <a:gd name="connsiteY2" fmla="*/ 5829 h 172263"/>
                    <a:gd name="connsiteX3" fmla="*/ 232 w 175956"/>
                    <a:gd name="connsiteY3" fmla="*/ 1813 h 172263"/>
                    <a:gd name="connsiteX4" fmla="*/ 4247 w 175956"/>
                    <a:gd name="connsiteY4" fmla="*/ 232 h 172263"/>
                    <a:gd name="connsiteX5" fmla="*/ 175670 w 175956"/>
                    <a:gd name="connsiteY5" fmla="*/ 167884 h 172263"/>
                    <a:gd name="connsiteX6" fmla="*/ 174210 w 175956"/>
                    <a:gd name="connsiteY6" fmla="*/ 171898 h 172263"/>
                    <a:gd name="connsiteX7" fmla="*/ 172872 w 175956"/>
                    <a:gd name="connsiteY7" fmla="*/ 172263 h 17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956" h="172263">
                      <a:moveTo>
                        <a:pt x="172872" y="172263"/>
                      </a:moveTo>
                      <a:cubicBezTo>
                        <a:pt x="171777" y="172263"/>
                        <a:pt x="170682" y="171655"/>
                        <a:pt x="170195" y="170560"/>
                      </a:cubicBezTo>
                      <a:cubicBezTo>
                        <a:pt x="136251" y="100847"/>
                        <a:pt x="70067" y="36123"/>
                        <a:pt x="1813" y="5829"/>
                      </a:cubicBezTo>
                      <a:cubicBezTo>
                        <a:pt x="232" y="5099"/>
                        <a:pt x="-376" y="3395"/>
                        <a:pt x="232" y="1813"/>
                      </a:cubicBezTo>
                      <a:cubicBezTo>
                        <a:pt x="840" y="232"/>
                        <a:pt x="2665" y="-376"/>
                        <a:pt x="4247" y="232"/>
                      </a:cubicBezTo>
                      <a:cubicBezTo>
                        <a:pt x="73838" y="31134"/>
                        <a:pt x="141118" y="96954"/>
                        <a:pt x="175670" y="167884"/>
                      </a:cubicBezTo>
                      <a:cubicBezTo>
                        <a:pt x="176400" y="169344"/>
                        <a:pt x="175670" y="171169"/>
                        <a:pt x="174210" y="171898"/>
                      </a:cubicBezTo>
                      <a:cubicBezTo>
                        <a:pt x="173723" y="172142"/>
                        <a:pt x="173358" y="172263"/>
                        <a:pt x="172872" y="17226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67BEB76F-8949-5151-A961-85DB0B463E88}"/>
                    </a:ext>
                  </a:extLst>
                </p:cNvPr>
                <p:cNvSpPr/>
                <p:nvPr/>
              </p:nvSpPr>
              <p:spPr>
                <a:xfrm>
                  <a:off x="11142151" y="4897965"/>
                  <a:ext cx="196942" cy="95168"/>
                </a:xfrm>
                <a:custGeom>
                  <a:avLst/>
                  <a:gdLst>
                    <a:gd name="connsiteX0" fmla="*/ 193935 w 196942"/>
                    <a:gd name="connsiteY0" fmla="*/ 95168 h 95168"/>
                    <a:gd name="connsiteX1" fmla="*/ 191380 w 196942"/>
                    <a:gd name="connsiteY1" fmla="*/ 93708 h 95168"/>
                    <a:gd name="connsiteX2" fmla="*/ 106581 w 196942"/>
                    <a:gd name="connsiteY2" fmla="*/ 24239 h 95168"/>
                    <a:gd name="connsiteX3" fmla="*/ 3897 w 196942"/>
                    <a:gd name="connsiteY3" fmla="*/ 10126 h 95168"/>
                    <a:gd name="connsiteX4" fmla="*/ 126 w 196942"/>
                    <a:gd name="connsiteY4" fmla="*/ 8058 h 95168"/>
                    <a:gd name="connsiteX5" fmla="*/ 2194 w 196942"/>
                    <a:gd name="connsiteY5" fmla="*/ 4286 h 95168"/>
                    <a:gd name="connsiteX6" fmla="*/ 108649 w 196942"/>
                    <a:gd name="connsiteY6" fmla="*/ 18521 h 95168"/>
                    <a:gd name="connsiteX7" fmla="*/ 196490 w 196942"/>
                    <a:gd name="connsiteY7" fmla="*/ 90424 h 95168"/>
                    <a:gd name="connsiteX8" fmla="*/ 195517 w 196942"/>
                    <a:gd name="connsiteY8" fmla="*/ 94682 h 95168"/>
                    <a:gd name="connsiteX9" fmla="*/ 193935 w 196942"/>
                    <a:gd name="connsiteY9" fmla="*/ 95168 h 9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6942" h="95168">
                      <a:moveTo>
                        <a:pt x="193935" y="95168"/>
                      </a:moveTo>
                      <a:cubicBezTo>
                        <a:pt x="192962" y="95168"/>
                        <a:pt x="191988" y="94682"/>
                        <a:pt x="191380" y="93708"/>
                      </a:cubicBezTo>
                      <a:cubicBezTo>
                        <a:pt x="171549" y="62198"/>
                        <a:pt x="141377" y="37500"/>
                        <a:pt x="106581" y="24239"/>
                      </a:cubicBezTo>
                      <a:cubicBezTo>
                        <a:pt x="69717" y="10126"/>
                        <a:pt x="38693" y="150"/>
                        <a:pt x="3897" y="10126"/>
                      </a:cubicBezTo>
                      <a:cubicBezTo>
                        <a:pt x="2194" y="10613"/>
                        <a:pt x="613" y="9639"/>
                        <a:pt x="126" y="8058"/>
                      </a:cubicBezTo>
                      <a:cubicBezTo>
                        <a:pt x="-361" y="6476"/>
                        <a:pt x="613" y="4773"/>
                        <a:pt x="2194" y="4286"/>
                      </a:cubicBezTo>
                      <a:cubicBezTo>
                        <a:pt x="38693" y="-6177"/>
                        <a:pt x="70691" y="4043"/>
                        <a:pt x="108649" y="18521"/>
                      </a:cubicBezTo>
                      <a:cubicBezTo>
                        <a:pt x="144662" y="32269"/>
                        <a:pt x="175807" y="57818"/>
                        <a:pt x="196490" y="90424"/>
                      </a:cubicBezTo>
                      <a:cubicBezTo>
                        <a:pt x="197342" y="91884"/>
                        <a:pt x="196977" y="93708"/>
                        <a:pt x="195517" y="94682"/>
                      </a:cubicBezTo>
                      <a:cubicBezTo>
                        <a:pt x="195030" y="95047"/>
                        <a:pt x="194422" y="95168"/>
                        <a:pt x="193935" y="95168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09F8221B-FA0B-FA8E-202D-CE7242488357}"/>
                    </a:ext>
                  </a:extLst>
                </p:cNvPr>
                <p:cNvSpPr/>
                <p:nvPr/>
              </p:nvSpPr>
              <p:spPr>
                <a:xfrm>
                  <a:off x="10578978" y="4818978"/>
                  <a:ext cx="312713" cy="209800"/>
                </a:xfrm>
                <a:custGeom>
                  <a:avLst/>
                  <a:gdLst>
                    <a:gd name="connsiteX0" fmla="*/ 258169 w 312713"/>
                    <a:gd name="connsiteY0" fmla="*/ 117705 h 209800"/>
                    <a:gd name="connsiteX1" fmla="*/ 312674 w 312713"/>
                    <a:gd name="connsiteY1" fmla="*/ 92277 h 209800"/>
                    <a:gd name="connsiteX2" fmla="*/ 0 w 312713"/>
                    <a:gd name="connsiteY2" fmla="*/ 39475 h 209800"/>
                    <a:gd name="connsiteX3" fmla="*/ 147942 w 312713"/>
                    <a:gd name="connsiteY3" fmla="*/ 206032 h 209800"/>
                    <a:gd name="connsiteX4" fmla="*/ 258047 w 312713"/>
                    <a:gd name="connsiteY4" fmla="*/ 117826 h 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713" h="209800">
                      <a:moveTo>
                        <a:pt x="258169" y="117705"/>
                      </a:moveTo>
                      <a:cubicBezTo>
                        <a:pt x="258169" y="117705"/>
                        <a:pt x="309754" y="123909"/>
                        <a:pt x="312674" y="92277"/>
                      </a:cubicBezTo>
                      <a:cubicBezTo>
                        <a:pt x="315715" y="60766"/>
                        <a:pt x="142345" y="-62113"/>
                        <a:pt x="0" y="39475"/>
                      </a:cubicBezTo>
                      <a:cubicBezTo>
                        <a:pt x="0" y="39475"/>
                        <a:pt x="43799" y="180361"/>
                        <a:pt x="147942" y="206032"/>
                      </a:cubicBezTo>
                      <a:cubicBezTo>
                        <a:pt x="252086" y="231703"/>
                        <a:pt x="258047" y="117826"/>
                        <a:pt x="258047" y="11782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0EEECEA-813B-1524-2772-B53A7CFE04E4}"/>
                    </a:ext>
                  </a:extLst>
                </p:cNvPr>
                <p:cNvSpPr/>
                <p:nvPr/>
              </p:nvSpPr>
              <p:spPr>
                <a:xfrm>
                  <a:off x="10599950" y="4851141"/>
                  <a:ext cx="238640" cy="91137"/>
                </a:xfrm>
                <a:custGeom>
                  <a:avLst/>
                  <a:gdLst>
                    <a:gd name="connsiteX0" fmla="*/ 235615 w 238640"/>
                    <a:gd name="connsiteY0" fmla="*/ 91137 h 91137"/>
                    <a:gd name="connsiteX1" fmla="*/ 233182 w 238640"/>
                    <a:gd name="connsiteY1" fmla="*/ 89921 h 91137"/>
                    <a:gd name="connsiteX2" fmla="*/ 4091 w 238640"/>
                    <a:gd name="connsiteY2" fmla="*/ 10840 h 91137"/>
                    <a:gd name="connsiteX3" fmla="*/ 197 w 238640"/>
                    <a:gd name="connsiteY3" fmla="*/ 9015 h 91137"/>
                    <a:gd name="connsiteX4" fmla="*/ 2022 w 238640"/>
                    <a:gd name="connsiteY4" fmla="*/ 5122 h 91137"/>
                    <a:gd name="connsiteX5" fmla="*/ 238048 w 238640"/>
                    <a:gd name="connsiteY5" fmla="*/ 86271 h 91137"/>
                    <a:gd name="connsiteX6" fmla="*/ 237440 w 238640"/>
                    <a:gd name="connsiteY6" fmla="*/ 90529 h 91137"/>
                    <a:gd name="connsiteX7" fmla="*/ 235615 w 238640"/>
                    <a:gd name="connsiteY7" fmla="*/ 91137 h 91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640" h="91137">
                      <a:moveTo>
                        <a:pt x="235615" y="91137"/>
                      </a:moveTo>
                      <a:cubicBezTo>
                        <a:pt x="234642" y="91137"/>
                        <a:pt x="233790" y="90651"/>
                        <a:pt x="233182" y="89921"/>
                      </a:cubicBezTo>
                      <a:cubicBezTo>
                        <a:pt x="181232" y="20086"/>
                        <a:pt x="49471" y="-5585"/>
                        <a:pt x="4091" y="10840"/>
                      </a:cubicBezTo>
                      <a:cubicBezTo>
                        <a:pt x="2509" y="11327"/>
                        <a:pt x="805" y="10597"/>
                        <a:pt x="197" y="9015"/>
                      </a:cubicBezTo>
                      <a:cubicBezTo>
                        <a:pt x="-411" y="7433"/>
                        <a:pt x="440" y="5730"/>
                        <a:pt x="2022" y="5122"/>
                      </a:cubicBezTo>
                      <a:cubicBezTo>
                        <a:pt x="48132" y="-11546"/>
                        <a:pt x="182570" y="11692"/>
                        <a:pt x="238048" y="86271"/>
                      </a:cubicBezTo>
                      <a:cubicBezTo>
                        <a:pt x="239022" y="87609"/>
                        <a:pt x="238779" y="89556"/>
                        <a:pt x="237440" y="90529"/>
                      </a:cubicBezTo>
                      <a:cubicBezTo>
                        <a:pt x="236953" y="90894"/>
                        <a:pt x="236223" y="91137"/>
                        <a:pt x="235615" y="91137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64A1370E-3835-037A-AEFF-F5052BB2AA85}"/>
                    </a:ext>
                  </a:extLst>
                </p:cNvPr>
                <p:cNvSpPr/>
                <p:nvPr/>
              </p:nvSpPr>
              <p:spPr>
                <a:xfrm>
                  <a:off x="10547934" y="5104988"/>
                  <a:ext cx="122123" cy="91201"/>
                </a:xfrm>
                <a:custGeom>
                  <a:avLst/>
                  <a:gdLst>
                    <a:gd name="connsiteX0" fmla="*/ 3061 w 122123"/>
                    <a:gd name="connsiteY0" fmla="*/ 91201 h 91201"/>
                    <a:gd name="connsiteX1" fmla="*/ 1479 w 122123"/>
                    <a:gd name="connsiteY1" fmla="*/ 90714 h 91201"/>
                    <a:gd name="connsiteX2" fmla="*/ 506 w 122123"/>
                    <a:gd name="connsiteY2" fmla="*/ 86578 h 91201"/>
                    <a:gd name="connsiteX3" fmla="*/ 118033 w 122123"/>
                    <a:gd name="connsiteY3" fmla="*/ 197 h 91201"/>
                    <a:gd name="connsiteX4" fmla="*/ 121926 w 122123"/>
                    <a:gd name="connsiteY4" fmla="*/ 2022 h 91201"/>
                    <a:gd name="connsiteX5" fmla="*/ 120101 w 122123"/>
                    <a:gd name="connsiteY5" fmla="*/ 5915 h 91201"/>
                    <a:gd name="connsiteX6" fmla="*/ 5616 w 122123"/>
                    <a:gd name="connsiteY6" fmla="*/ 89741 h 91201"/>
                    <a:gd name="connsiteX7" fmla="*/ 3061 w 122123"/>
                    <a:gd name="connsiteY7" fmla="*/ 91201 h 91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123" h="91201">
                      <a:moveTo>
                        <a:pt x="3061" y="91201"/>
                      </a:moveTo>
                      <a:cubicBezTo>
                        <a:pt x="3061" y="91201"/>
                        <a:pt x="1966" y="91079"/>
                        <a:pt x="1479" y="90714"/>
                      </a:cubicBezTo>
                      <a:cubicBezTo>
                        <a:pt x="20" y="89863"/>
                        <a:pt x="-467" y="87916"/>
                        <a:pt x="506" y="86578"/>
                      </a:cubicBezTo>
                      <a:cubicBezTo>
                        <a:pt x="29827" y="38521"/>
                        <a:pt x="86765" y="11877"/>
                        <a:pt x="118033" y="197"/>
                      </a:cubicBezTo>
                      <a:cubicBezTo>
                        <a:pt x="119614" y="-411"/>
                        <a:pt x="121318" y="441"/>
                        <a:pt x="121926" y="2022"/>
                      </a:cubicBezTo>
                      <a:cubicBezTo>
                        <a:pt x="122534" y="3604"/>
                        <a:pt x="121683" y="5307"/>
                        <a:pt x="120101" y="5915"/>
                      </a:cubicBezTo>
                      <a:cubicBezTo>
                        <a:pt x="89442" y="17230"/>
                        <a:pt x="33964" y="43266"/>
                        <a:pt x="5616" y="89741"/>
                      </a:cubicBezTo>
                      <a:cubicBezTo>
                        <a:pt x="5008" y="90714"/>
                        <a:pt x="4035" y="91201"/>
                        <a:pt x="3061" y="91201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7EC09F3C-B2EC-3756-7CF7-E4941FF08657}"/>
                    </a:ext>
                  </a:extLst>
                </p:cNvPr>
                <p:cNvSpPr/>
                <p:nvPr/>
              </p:nvSpPr>
              <p:spPr>
                <a:xfrm>
                  <a:off x="10497884" y="5292436"/>
                  <a:ext cx="167584" cy="155474"/>
                </a:xfrm>
                <a:custGeom>
                  <a:avLst/>
                  <a:gdLst>
                    <a:gd name="connsiteX0" fmla="*/ 3108 w 167584"/>
                    <a:gd name="connsiteY0" fmla="*/ 155474 h 155474"/>
                    <a:gd name="connsiteX1" fmla="*/ 1648 w 167584"/>
                    <a:gd name="connsiteY1" fmla="*/ 155109 h 155474"/>
                    <a:gd name="connsiteX2" fmla="*/ 309 w 167584"/>
                    <a:gd name="connsiteY2" fmla="*/ 150973 h 155474"/>
                    <a:gd name="connsiteX3" fmla="*/ 163338 w 167584"/>
                    <a:gd name="connsiteY3" fmla="*/ 232 h 155474"/>
                    <a:gd name="connsiteX4" fmla="*/ 167353 w 167584"/>
                    <a:gd name="connsiteY4" fmla="*/ 1814 h 155474"/>
                    <a:gd name="connsiteX5" fmla="*/ 165771 w 167584"/>
                    <a:gd name="connsiteY5" fmla="*/ 5829 h 155474"/>
                    <a:gd name="connsiteX6" fmla="*/ 5784 w 167584"/>
                    <a:gd name="connsiteY6" fmla="*/ 153771 h 155474"/>
                    <a:gd name="connsiteX7" fmla="*/ 3108 w 167584"/>
                    <a:gd name="connsiteY7" fmla="*/ 155352 h 155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584" h="155474">
                      <a:moveTo>
                        <a:pt x="3108" y="155474"/>
                      </a:moveTo>
                      <a:cubicBezTo>
                        <a:pt x="3108" y="155474"/>
                        <a:pt x="2134" y="155474"/>
                        <a:pt x="1648" y="155109"/>
                      </a:cubicBezTo>
                      <a:cubicBezTo>
                        <a:pt x="188" y="154379"/>
                        <a:pt x="-421" y="152554"/>
                        <a:pt x="309" y="150973"/>
                      </a:cubicBezTo>
                      <a:cubicBezTo>
                        <a:pt x="35470" y="83571"/>
                        <a:pt x="93381" y="30040"/>
                        <a:pt x="163338" y="232"/>
                      </a:cubicBezTo>
                      <a:cubicBezTo>
                        <a:pt x="164798" y="-376"/>
                        <a:pt x="166623" y="232"/>
                        <a:pt x="167353" y="1814"/>
                      </a:cubicBezTo>
                      <a:cubicBezTo>
                        <a:pt x="167961" y="3395"/>
                        <a:pt x="167353" y="5098"/>
                        <a:pt x="165771" y="5829"/>
                      </a:cubicBezTo>
                      <a:cubicBezTo>
                        <a:pt x="98126" y="34663"/>
                        <a:pt x="39728" y="88559"/>
                        <a:pt x="5784" y="153771"/>
                      </a:cubicBezTo>
                      <a:cubicBezTo>
                        <a:pt x="5297" y="154866"/>
                        <a:pt x="4203" y="155352"/>
                        <a:pt x="3108" y="155352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37C33BF0-B26E-452E-C624-DEDA70B4E026}"/>
                    </a:ext>
                  </a:extLst>
                </p:cNvPr>
                <p:cNvSpPr/>
                <p:nvPr/>
              </p:nvSpPr>
              <p:spPr>
                <a:xfrm>
                  <a:off x="10952318" y="4708914"/>
                  <a:ext cx="148608" cy="131046"/>
                </a:xfrm>
                <a:custGeom>
                  <a:avLst/>
                  <a:gdLst>
                    <a:gd name="connsiteX0" fmla="*/ 3085 w 148608"/>
                    <a:gd name="connsiteY0" fmla="*/ 131046 h 131046"/>
                    <a:gd name="connsiteX1" fmla="*/ 1746 w 148608"/>
                    <a:gd name="connsiteY1" fmla="*/ 130803 h 131046"/>
                    <a:gd name="connsiteX2" fmla="*/ 286 w 148608"/>
                    <a:gd name="connsiteY2" fmla="*/ 126788 h 131046"/>
                    <a:gd name="connsiteX3" fmla="*/ 144700 w 148608"/>
                    <a:gd name="connsiteY3" fmla="*/ 137 h 131046"/>
                    <a:gd name="connsiteX4" fmla="*/ 148472 w 148608"/>
                    <a:gd name="connsiteY4" fmla="*/ 2083 h 131046"/>
                    <a:gd name="connsiteX5" fmla="*/ 146525 w 148608"/>
                    <a:gd name="connsiteY5" fmla="*/ 5855 h 131046"/>
                    <a:gd name="connsiteX6" fmla="*/ 5761 w 148608"/>
                    <a:gd name="connsiteY6" fmla="*/ 129343 h 131046"/>
                    <a:gd name="connsiteX7" fmla="*/ 2963 w 148608"/>
                    <a:gd name="connsiteY7" fmla="*/ 131046 h 131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608" h="131046">
                      <a:moveTo>
                        <a:pt x="3085" y="131046"/>
                      </a:moveTo>
                      <a:cubicBezTo>
                        <a:pt x="3085" y="131046"/>
                        <a:pt x="2233" y="131046"/>
                        <a:pt x="1746" y="130803"/>
                      </a:cubicBezTo>
                      <a:cubicBezTo>
                        <a:pt x="286" y="130073"/>
                        <a:pt x="-444" y="128248"/>
                        <a:pt x="286" y="126788"/>
                      </a:cubicBezTo>
                      <a:cubicBezTo>
                        <a:pt x="28147" y="67295"/>
                        <a:pt x="82166" y="19968"/>
                        <a:pt x="144700" y="137"/>
                      </a:cubicBezTo>
                      <a:cubicBezTo>
                        <a:pt x="146282" y="-350"/>
                        <a:pt x="147985" y="502"/>
                        <a:pt x="148472" y="2083"/>
                      </a:cubicBezTo>
                      <a:cubicBezTo>
                        <a:pt x="148959" y="3665"/>
                        <a:pt x="148107" y="5368"/>
                        <a:pt x="146525" y="5855"/>
                      </a:cubicBezTo>
                      <a:cubicBezTo>
                        <a:pt x="85572" y="25199"/>
                        <a:pt x="32892" y="71309"/>
                        <a:pt x="5761" y="129343"/>
                      </a:cubicBezTo>
                      <a:cubicBezTo>
                        <a:pt x="5275" y="130438"/>
                        <a:pt x="4180" y="131046"/>
                        <a:pt x="2963" y="131046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" name="图形 8">
                <a:extLst>
                  <a:ext uri="{FF2B5EF4-FFF2-40B4-BE49-F238E27FC236}">
                    <a16:creationId xmlns:a16="http://schemas.microsoft.com/office/drawing/2014/main" id="{4EBEDA5D-61F9-5AC4-7F55-657858EA8A3C}"/>
                  </a:ext>
                </a:extLst>
              </p:cNvPr>
              <p:cNvGrpSpPr/>
              <p:nvPr/>
            </p:nvGrpSpPr>
            <p:grpSpPr>
              <a:xfrm>
                <a:off x="10698451" y="5709242"/>
                <a:ext cx="495168" cy="455141"/>
                <a:chOff x="10698451" y="5709242"/>
                <a:chExt cx="495168" cy="455141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81F830B5-75E5-A61A-BAB6-2055555DABE9}"/>
                    </a:ext>
                  </a:extLst>
                </p:cNvPr>
                <p:cNvSpPr/>
                <p:nvPr/>
              </p:nvSpPr>
              <p:spPr>
                <a:xfrm>
                  <a:off x="10718404" y="5754501"/>
                  <a:ext cx="455141" cy="409882"/>
                </a:xfrm>
                <a:custGeom>
                  <a:avLst/>
                  <a:gdLst>
                    <a:gd name="connsiteX0" fmla="*/ 414749 w 455141"/>
                    <a:gd name="connsiteY0" fmla="*/ 409882 h 409882"/>
                    <a:gd name="connsiteX1" fmla="*/ 40392 w 455141"/>
                    <a:gd name="connsiteY1" fmla="*/ 409882 h 409882"/>
                    <a:gd name="connsiteX2" fmla="*/ 0 w 455141"/>
                    <a:gd name="connsiteY2" fmla="*/ 0 h 409882"/>
                    <a:gd name="connsiteX3" fmla="*/ 455141 w 455141"/>
                    <a:gd name="connsiteY3" fmla="*/ 0 h 409882"/>
                    <a:gd name="connsiteX4" fmla="*/ 414749 w 455141"/>
                    <a:gd name="connsiteY4" fmla="*/ 409882 h 409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41" h="409882">
                      <a:moveTo>
                        <a:pt x="414749" y="409882"/>
                      </a:moveTo>
                      <a:lnTo>
                        <a:pt x="40392" y="409882"/>
                      </a:lnTo>
                      <a:lnTo>
                        <a:pt x="0" y="0"/>
                      </a:lnTo>
                      <a:lnTo>
                        <a:pt x="455141" y="0"/>
                      </a:lnTo>
                      <a:lnTo>
                        <a:pt x="414749" y="40988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5582154A-35C8-7C4A-7216-204F24C34057}"/>
                    </a:ext>
                  </a:extLst>
                </p:cNvPr>
                <p:cNvSpPr/>
                <p:nvPr/>
              </p:nvSpPr>
              <p:spPr>
                <a:xfrm>
                  <a:off x="10698451" y="5709242"/>
                  <a:ext cx="495168" cy="90395"/>
                </a:xfrm>
                <a:custGeom>
                  <a:avLst/>
                  <a:gdLst>
                    <a:gd name="connsiteX0" fmla="*/ 0 w 495168"/>
                    <a:gd name="connsiteY0" fmla="*/ 0 h 90395"/>
                    <a:gd name="connsiteX1" fmla="*/ 495168 w 495168"/>
                    <a:gd name="connsiteY1" fmla="*/ 0 h 90395"/>
                    <a:gd name="connsiteX2" fmla="*/ 495168 w 495168"/>
                    <a:gd name="connsiteY2" fmla="*/ 90396 h 90395"/>
                    <a:gd name="connsiteX3" fmla="*/ 0 w 495168"/>
                    <a:gd name="connsiteY3" fmla="*/ 90396 h 9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168" h="90395">
                      <a:moveTo>
                        <a:pt x="0" y="0"/>
                      </a:moveTo>
                      <a:lnTo>
                        <a:pt x="495168" y="0"/>
                      </a:lnTo>
                      <a:lnTo>
                        <a:pt x="495168" y="90396"/>
                      </a:lnTo>
                      <a:lnTo>
                        <a:pt x="0" y="9039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6A2AB63-7956-2FA9-7900-5AD87612D194}"/>
                    </a:ext>
                  </a:extLst>
                </p:cNvPr>
                <p:cNvSpPr/>
                <p:nvPr/>
              </p:nvSpPr>
              <p:spPr>
                <a:xfrm>
                  <a:off x="10723879" y="5798543"/>
                  <a:ext cx="446624" cy="60466"/>
                </a:xfrm>
                <a:custGeom>
                  <a:avLst/>
                  <a:gdLst>
                    <a:gd name="connsiteX0" fmla="*/ 0 w 446624"/>
                    <a:gd name="connsiteY0" fmla="*/ 0 h 60466"/>
                    <a:gd name="connsiteX1" fmla="*/ 5353 w 446624"/>
                    <a:gd name="connsiteY1" fmla="*/ 60467 h 60466"/>
                    <a:gd name="connsiteX2" fmla="*/ 440663 w 446624"/>
                    <a:gd name="connsiteY2" fmla="*/ 60467 h 60466"/>
                    <a:gd name="connsiteX3" fmla="*/ 446625 w 446624"/>
                    <a:gd name="connsiteY3" fmla="*/ 0 h 60466"/>
                    <a:gd name="connsiteX4" fmla="*/ 0 w 446624"/>
                    <a:gd name="connsiteY4" fmla="*/ 0 h 60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624" h="60466">
                      <a:moveTo>
                        <a:pt x="0" y="0"/>
                      </a:moveTo>
                      <a:lnTo>
                        <a:pt x="5353" y="60467"/>
                      </a:lnTo>
                      <a:lnTo>
                        <a:pt x="440663" y="60467"/>
                      </a:lnTo>
                      <a:lnTo>
                        <a:pt x="44662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" name="图形 8">
              <a:extLst>
                <a:ext uri="{FF2B5EF4-FFF2-40B4-BE49-F238E27FC236}">
                  <a16:creationId xmlns:a16="http://schemas.microsoft.com/office/drawing/2014/main" id="{DB432AC4-DF00-9CD1-2F00-C02D9337D3FF}"/>
                </a:ext>
              </a:extLst>
            </p:cNvPr>
            <p:cNvGrpSpPr/>
            <p:nvPr/>
          </p:nvGrpSpPr>
          <p:grpSpPr>
            <a:xfrm>
              <a:off x="7274855" y="1886713"/>
              <a:ext cx="2843871" cy="3250104"/>
              <a:chOff x="7274855" y="1886713"/>
              <a:chExt cx="2843871" cy="3250104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F8FE08D-DCA1-3D2F-651F-6F34301BE91E}"/>
                  </a:ext>
                </a:extLst>
              </p:cNvPr>
              <p:cNvSpPr/>
              <p:nvPr/>
            </p:nvSpPr>
            <p:spPr>
              <a:xfrm>
                <a:off x="7342134" y="2444659"/>
                <a:ext cx="2773064" cy="2040288"/>
              </a:xfrm>
              <a:custGeom>
                <a:avLst/>
                <a:gdLst>
                  <a:gd name="connsiteX0" fmla="*/ 0 w 2773064"/>
                  <a:gd name="connsiteY0" fmla="*/ 965761 h 2040288"/>
                  <a:gd name="connsiteX1" fmla="*/ 1386471 w 2773064"/>
                  <a:gd name="connsiteY1" fmla="*/ 0 h 2040288"/>
                  <a:gd name="connsiteX2" fmla="*/ 2773065 w 2773064"/>
                  <a:gd name="connsiteY2" fmla="*/ 965761 h 2040288"/>
                  <a:gd name="connsiteX3" fmla="*/ 1416035 w 2773064"/>
                  <a:gd name="connsiteY3" fmla="*/ 2040288 h 2040288"/>
                  <a:gd name="connsiteX4" fmla="*/ 0 w 2773064"/>
                  <a:gd name="connsiteY4" fmla="*/ 965761 h 204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3064" h="2040288">
                    <a:moveTo>
                      <a:pt x="0" y="965761"/>
                    </a:moveTo>
                    <a:lnTo>
                      <a:pt x="1386471" y="0"/>
                    </a:lnTo>
                    <a:lnTo>
                      <a:pt x="2773065" y="965761"/>
                    </a:lnTo>
                    <a:lnTo>
                      <a:pt x="1416035" y="2040288"/>
                    </a:lnTo>
                    <a:lnTo>
                      <a:pt x="0" y="965761"/>
                    </a:lnTo>
                    <a:close/>
                  </a:path>
                </a:pathLst>
              </a:custGeom>
              <a:solidFill>
                <a:srgbClr val="263238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EBFB693-EF3E-E096-D850-4DA671554FA6}"/>
                  </a:ext>
                </a:extLst>
              </p:cNvPr>
              <p:cNvSpPr/>
              <p:nvPr/>
            </p:nvSpPr>
            <p:spPr>
              <a:xfrm>
                <a:off x="7483628" y="1886713"/>
                <a:ext cx="2490197" cy="2426446"/>
              </a:xfrm>
              <a:custGeom>
                <a:avLst/>
                <a:gdLst>
                  <a:gd name="connsiteX0" fmla="*/ 0 w 2490197"/>
                  <a:gd name="connsiteY0" fmla="*/ 0 h 2426446"/>
                  <a:gd name="connsiteX1" fmla="*/ 2490198 w 2490197"/>
                  <a:gd name="connsiteY1" fmla="*/ 0 h 2426446"/>
                  <a:gd name="connsiteX2" fmla="*/ 2490198 w 2490197"/>
                  <a:gd name="connsiteY2" fmla="*/ 2426447 h 2426446"/>
                  <a:gd name="connsiteX3" fmla="*/ 0 w 2490197"/>
                  <a:gd name="connsiteY3" fmla="*/ 2426447 h 242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0197" h="2426446">
                    <a:moveTo>
                      <a:pt x="0" y="0"/>
                    </a:moveTo>
                    <a:lnTo>
                      <a:pt x="2490198" y="0"/>
                    </a:lnTo>
                    <a:lnTo>
                      <a:pt x="2490198" y="2426447"/>
                    </a:lnTo>
                    <a:lnTo>
                      <a:pt x="0" y="2426447"/>
                    </a:ln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045A13E-92DA-72EA-C948-A9042DBDF829}"/>
                  </a:ext>
                </a:extLst>
              </p:cNvPr>
              <p:cNvSpPr/>
              <p:nvPr/>
            </p:nvSpPr>
            <p:spPr>
              <a:xfrm>
                <a:off x="7483628" y="1886713"/>
                <a:ext cx="2490197" cy="2426446"/>
              </a:xfrm>
              <a:custGeom>
                <a:avLst/>
                <a:gdLst>
                  <a:gd name="connsiteX0" fmla="*/ 0 w 2490197"/>
                  <a:gd name="connsiteY0" fmla="*/ 0 h 2426446"/>
                  <a:gd name="connsiteX1" fmla="*/ 2490198 w 2490197"/>
                  <a:gd name="connsiteY1" fmla="*/ 0 h 2426446"/>
                  <a:gd name="connsiteX2" fmla="*/ 2490198 w 2490197"/>
                  <a:gd name="connsiteY2" fmla="*/ 2426447 h 2426446"/>
                  <a:gd name="connsiteX3" fmla="*/ 0 w 2490197"/>
                  <a:gd name="connsiteY3" fmla="*/ 2426447 h 242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0197" h="2426446">
                    <a:moveTo>
                      <a:pt x="0" y="0"/>
                    </a:moveTo>
                    <a:lnTo>
                      <a:pt x="2490198" y="0"/>
                    </a:lnTo>
                    <a:lnTo>
                      <a:pt x="2490198" y="2426447"/>
                    </a:lnTo>
                    <a:lnTo>
                      <a:pt x="0" y="2426447"/>
                    </a:ln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 w="12154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3A7DA4A-BDE8-2F07-00BC-0AC6281CEBAE}"/>
                  </a:ext>
                </a:extLst>
              </p:cNvPr>
              <p:cNvSpPr/>
              <p:nvPr/>
            </p:nvSpPr>
            <p:spPr>
              <a:xfrm>
                <a:off x="7460512" y="3439741"/>
                <a:ext cx="2513192" cy="966977"/>
              </a:xfrm>
              <a:custGeom>
                <a:avLst/>
                <a:gdLst>
                  <a:gd name="connsiteX0" fmla="*/ 23116 w 2513192"/>
                  <a:gd name="connsiteY0" fmla="*/ 0 h 966977"/>
                  <a:gd name="connsiteX1" fmla="*/ 1268093 w 2513192"/>
                  <a:gd name="connsiteY1" fmla="*/ 626929 h 966977"/>
                  <a:gd name="connsiteX2" fmla="*/ 2513192 w 2513192"/>
                  <a:gd name="connsiteY2" fmla="*/ 0 h 966977"/>
                  <a:gd name="connsiteX3" fmla="*/ 2479492 w 2513192"/>
                  <a:gd name="connsiteY3" fmla="*/ 455628 h 966977"/>
                  <a:gd name="connsiteX4" fmla="*/ 1176846 w 2513192"/>
                  <a:gd name="connsiteY4" fmla="*/ 966978 h 966977"/>
                  <a:gd name="connsiteX5" fmla="*/ 0 w 2513192"/>
                  <a:gd name="connsiteY5" fmla="*/ 131274 h 966977"/>
                  <a:gd name="connsiteX6" fmla="*/ 23116 w 2513192"/>
                  <a:gd name="connsiteY6" fmla="*/ 0 h 966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3192" h="966977">
                    <a:moveTo>
                      <a:pt x="23116" y="0"/>
                    </a:moveTo>
                    <a:lnTo>
                      <a:pt x="1268093" y="626929"/>
                    </a:lnTo>
                    <a:lnTo>
                      <a:pt x="2513192" y="0"/>
                    </a:lnTo>
                    <a:lnTo>
                      <a:pt x="2479492" y="455628"/>
                    </a:lnTo>
                    <a:lnTo>
                      <a:pt x="1176846" y="966978"/>
                    </a:lnTo>
                    <a:lnTo>
                      <a:pt x="0" y="131274"/>
                    </a:lnTo>
                    <a:lnTo>
                      <a:pt x="23116" y="0"/>
                    </a:lnTo>
                    <a:close/>
                  </a:path>
                </a:pathLst>
              </a:custGeom>
              <a:solidFill>
                <a:srgbClr val="263238">
                  <a:alpha val="2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9" name="图形 8">
                <a:extLst>
                  <a:ext uri="{FF2B5EF4-FFF2-40B4-BE49-F238E27FC236}">
                    <a16:creationId xmlns:a16="http://schemas.microsoft.com/office/drawing/2014/main" id="{017876C7-7D55-7954-1405-A040B9616705}"/>
                  </a:ext>
                </a:extLst>
              </p:cNvPr>
              <p:cNvGrpSpPr/>
              <p:nvPr/>
            </p:nvGrpSpPr>
            <p:grpSpPr>
              <a:xfrm>
                <a:off x="7743135" y="3480133"/>
                <a:ext cx="894222" cy="50855"/>
                <a:chOff x="7743135" y="3480133"/>
                <a:chExt cx="894222" cy="50855"/>
              </a:xfrm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40EFB4BD-9464-F07C-C194-68EDE975DE44}"/>
                    </a:ext>
                  </a:extLst>
                </p:cNvPr>
                <p:cNvSpPr/>
                <p:nvPr/>
              </p:nvSpPr>
              <p:spPr>
                <a:xfrm>
                  <a:off x="7743135" y="3480133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294A1F22-80FA-8BDD-4092-92526530BC44}"/>
                    </a:ext>
                  </a:extLst>
                </p:cNvPr>
                <p:cNvSpPr/>
                <p:nvPr/>
              </p:nvSpPr>
              <p:spPr>
                <a:xfrm>
                  <a:off x="7743135" y="3480133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" name="图形 8">
                <a:extLst>
                  <a:ext uri="{FF2B5EF4-FFF2-40B4-BE49-F238E27FC236}">
                    <a16:creationId xmlns:a16="http://schemas.microsoft.com/office/drawing/2014/main" id="{7BCA3B5E-B95A-F44E-8F5B-60D6CCC53098}"/>
                  </a:ext>
                </a:extLst>
              </p:cNvPr>
              <p:cNvGrpSpPr/>
              <p:nvPr/>
            </p:nvGrpSpPr>
            <p:grpSpPr>
              <a:xfrm>
                <a:off x="8698798" y="3480133"/>
                <a:ext cx="1143997" cy="50855"/>
                <a:chOff x="8698798" y="3480133"/>
                <a:chExt cx="1143997" cy="50855"/>
              </a:xfrm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72F14A04-B1EF-1430-F867-59E869E3CFB3}"/>
                    </a:ext>
                  </a:extLst>
                </p:cNvPr>
                <p:cNvSpPr/>
                <p:nvPr/>
              </p:nvSpPr>
              <p:spPr>
                <a:xfrm>
                  <a:off x="8698798" y="3480133"/>
                  <a:ext cx="1143997" cy="50855"/>
                </a:xfrm>
                <a:custGeom>
                  <a:avLst/>
                  <a:gdLst>
                    <a:gd name="connsiteX0" fmla="*/ 0 w 1143997"/>
                    <a:gd name="connsiteY0" fmla="*/ 0 h 50855"/>
                    <a:gd name="connsiteX1" fmla="*/ 1143997 w 1143997"/>
                    <a:gd name="connsiteY1" fmla="*/ 0 h 50855"/>
                    <a:gd name="connsiteX2" fmla="*/ 1143997 w 1143997"/>
                    <a:gd name="connsiteY2" fmla="*/ 50855 h 50855"/>
                    <a:gd name="connsiteX3" fmla="*/ 0 w 114399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997" h="50855">
                      <a:moveTo>
                        <a:pt x="0" y="0"/>
                      </a:moveTo>
                      <a:lnTo>
                        <a:pt x="1143997" y="0"/>
                      </a:lnTo>
                      <a:lnTo>
                        <a:pt x="114399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D212E7D3-EF25-3B20-B0F8-69D501D59B5E}"/>
                    </a:ext>
                  </a:extLst>
                </p:cNvPr>
                <p:cNvSpPr/>
                <p:nvPr/>
              </p:nvSpPr>
              <p:spPr>
                <a:xfrm>
                  <a:off x="8698798" y="3480133"/>
                  <a:ext cx="1143997" cy="50855"/>
                </a:xfrm>
                <a:custGeom>
                  <a:avLst/>
                  <a:gdLst>
                    <a:gd name="connsiteX0" fmla="*/ 0 w 1143997"/>
                    <a:gd name="connsiteY0" fmla="*/ 0 h 50855"/>
                    <a:gd name="connsiteX1" fmla="*/ 1143997 w 1143997"/>
                    <a:gd name="connsiteY1" fmla="*/ 0 h 50855"/>
                    <a:gd name="connsiteX2" fmla="*/ 1143997 w 1143997"/>
                    <a:gd name="connsiteY2" fmla="*/ 50855 h 50855"/>
                    <a:gd name="connsiteX3" fmla="*/ 0 w 114399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997" h="50855">
                      <a:moveTo>
                        <a:pt x="0" y="0"/>
                      </a:moveTo>
                      <a:lnTo>
                        <a:pt x="1143997" y="0"/>
                      </a:lnTo>
                      <a:lnTo>
                        <a:pt x="114399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5" name="图形 8">
                <a:extLst>
                  <a:ext uri="{FF2B5EF4-FFF2-40B4-BE49-F238E27FC236}">
                    <a16:creationId xmlns:a16="http://schemas.microsoft.com/office/drawing/2014/main" id="{0CC4F472-F3C9-D97B-78A8-5E556AE56E47}"/>
                  </a:ext>
                </a:extLst>
              </p:cNvPr>
              <p:cNvGrpSpPr/>
              <p:nvPr/>
            </p:nvGrpSpPr>
            <p:grpSpPr>
              <a:xfrm>
                <a:off x="7868205" y="3726257"/>
                <a:ext cx="1809006" cy="50855"/>
                <a:chOff x="7868205" y="3726257"/>
                <a:chExt cx="1809006" cy="50855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C4F09BEC-8557-0E13-936F-E92B48E2D09E}"/>
                    </a:ext>
                  </a:extLst>
                </p:cNvPr>
                <p:cNvSpPr/>
                <p:nvPr/>
              </p:nvSpPr>
              <p:spPr>
                <a:xfrm>
                  <a:off x="7868205" y="3726257"/>
                  <a:ext cx="1809006" cy="50855"/>
                </a:xfrm>
                <a:custGeom>
                  <a:avLst/>
                  <a:gdLst>
                    <a:gd name="connsiteX0" fmla="*/ 0 w 1809006"/>
                    <a:gd name="connsiteY0" fmla="*/ 0 h 50855"/>
                    <a:gd name="connsiteX1" fmla="*/ 1809007 w 1809006"/>
                    <a:gd name="connsiteY1" fmla="*/ 0 h 50855"/>
                    <a:gd name="connsiteX2" fmla="*/ 1809007 w 1809006"/>
                    <a:gd name="connsiteY2" fmla="*/ 50855 h 50855"/>
                    <a:gd name="connsiteX3" fmla="*/ 0 w 18090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9006" h="50855">
                      <a:moveTo>
                        <a:pt x="0" y="0"/>
                      </a:moveTo>
                      <a:lnTo>
                        <a:pt x="1809007" y="0"/>
                      </a:lnTo>
                      <a:lnTo>
                        <a:pt x="18090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38FDA1F2-3826-D7D5-ED0B-F45FC69E399C}"/>
                    </a:ext>
                  </a:extLst>
                </p:cNvPr>
                <p:cNvSpPr/>
                <p:nvPr/>
              </p:nvSpPr>
              <p:spPr>
                <a:xfrm>
                  <a:off x="7868205" y="3726257"/>
                  <a:ext cx="1809006" cy="50855"/>
                </a:xfrm>
                <a:custGeom>
                  <a:avLst/>
                  <a:gdLst>
                    <a:gd name="connsiteX0" fmla="*/ 0 w 1809006"/>
                    <a:gd name="connsiteY0" fmla="*/ 0 h 50855"/>
                    <a:gd name="connsiteX1" fmla="*/ 1809007 w 1809006"/>
                    <a:gd name="connsiteY1" fmla="*/ 0 h 50855"/>
                    <a:gd name="connsiteX2" fmla="*/ 1809007 w 1809006"/>
                    <a:gd name="connsiteY2" fmla="*/ 50855 h 50855"/>
                    <a:gd name="connsiteX3" fmla="*/ 0 w 18090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9006" h="50855">
                      <a:moveTo>
                        <a:pt x="0" y="0"/>
                      </a:moveTo>
                      <a:lnTo>
                        <a:pt x="1809007" y="0"/>
                      </a:lnTo>
                      <a:lnTo>
                        <a:pt x="18090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8" name="图形 8">
                <a:extLst>
                  <a:ext uri="{FF2B5EF4-FFF2-40B4-BE49-F238E27FC236}">
                    <a16:creationId xmlns:a16="http://schemas.microsoft.com/office/drawing/2014/main" id="{6B8A7DE1-1C92-BA18-87BA-F52F4679C738}"/>
                  </a:ext>
                </a:extLst>
              </p:cNvPr>
              <p:cNvGrpSpPr/>
              <p:nvPr/>
            </p:nvGrpSpPr>
            <p:grpSpPr>
              <a:xfrm>
                <a:off x="8054349" y="3849380"/>
                <a:ext cx="1434406" cy="50855"/>
                <a:chOff x="8054349" y="3849380"/>
                <a:chExt cx="1434406" cy="50855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54373605-BE0E-FBC4-53C1-1BF360A6F09F}"/>
                    </a:ext>
                  </a:extLst>
                </p:cNvPr>
                <p:cNvSpPr/>
                <p:nvPr/>
              </p:nvSpPr>
              <p:spPr>
                <a:xfrm>
                  <a:off x="8054349" y="3849380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B56A1313-631A-05E8-8877-B46806CDDEF1}"/>
                    </a:ext>
                  </a:extLst>
                </p:cNvPr>
                <p:cNvSpPr/>
                <p:nvPr/>
              </p:nvSpPr>
              <p:spPr>
                <a:xfrm>
                  <a:off x="8054349" y="3849380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1" name="图形 8">
                <a:extLst>
                  <a:ext uri="{FF2B5EF4-FFF2-40B4-BE49-F238E27FC236}">
                    <a16:creationId xmlns:a16="http://schemas.microsoft.com/office/drawing/2014/main" id="{B48B2449-C534-2E02-3A03-3F6A1943A8D2}"/>
                  </a:ext>
                </a:extLst>
              </p:cNvPr>
              <p:cNvGrpSpPr/>
              <p:nvPr/>
            </p:nvGrpSpPr>
            <p:grpSpPr>
              <a:xfrm>
                <a:off x="8066759" y="3974206"/>
                <a:ext cx="1434406" cy="50855"/>
                <a:chOff x="8066759" y="3974206"/>
                <a:chExt cx="1434406" cy="50855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D8EA6DB-4A64-CCF6-F32E-8D6EEFA1F2E7}"/>
                    </a:ext>
                  </a:extLst>
                </p:cNvPr>
                <p:cNvSpPr/>
                <p:nvPr/>
              </p:nvSpPr>
              <p:spPr>
                <a:xfrm>
                  <a:off x="8066759" y="3974206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7C6EE8D-5B78-DEFA-0088-97B2E73E616D}"/>
                    </a:ext>
                  </a:extLst>
                </p:cNvPr>
                <p:cNvSpPr/>
                <p:nvPr/>
              </p:nvSpPr>
              <p:spPr>
                <a:xfrm>
                  <a:off x="8066759" y="3974206"/>
                  <a:ext cx="1434406" cy="50855"/>
                </a:xfrm>
                <a:custGeom>
                  <a:avLst/>
                  <a:gdLst>
                    <a:gd name="connsiteX0" fmla="*/ 0 w 1434406"/>
                    <a:gd name="connsiteY0" fmla="*/ 0 h 50855"/>
                    <a:gd name="connsiteX1" fmla="*/ 1434407 w 1434406"/>
                    <a:gd name="connsiteY1" fmla="*/ 0 h 50855"/>
                    <a:gd name="connsiteX2" fmla="*/ 1434407 w 1434406"/>
                    <a:gd name="connsiteY2" fmla="*/ 50855 h 50855"/>
                    <a:gd name="connsiteX3" fmla="*/ 0 w 1434406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406" h="50855">
                      <a:moveTo>
                        <a:pt x="0" y="0"/>
                      </a:moveTo>
                      <a:lnTo>
                        <a:pt x="1434407" y="0"/>
                      </a:lnTo>
                      <a:lnTo>
                        <a:pt x="143440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4" name="图形 8">
                <a:extLst>
                  <a:ext uri="{FF2B5EF4-FFF2-40B4-BE49-F238E27FC236}">
                    <a16:creationId xmlns:a16="http://schemas.microsoft.com/office/drawing/2014/main" id="{E51E76AE-939D-6A01-6DB8-7333779DB25F}"/>
                  </a:ext>
                </a:extLst>
              </p:cNvPr>
              <p:cNvGrpSpPr/>
              <p:nvPr/>
            </p:nvGrpSpPr>
            <p:grpSpPr>
              <a:xfrm>
                <a:off x="7743135" y="3603134"/>
                <a:ext cx="1312500" cy="50855"/>
                <a:chOff x="7743135" y="3603134"/>
                <a:chExt cx="1312500" cy="50855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08EFA39B-EC98-2103-528A-03D3355A31E5}"/>
                    </a:ext>
                  </a:extLst>
                </p:cNvPr>
                <p:cNvSpPr/>
                <p:nvPr/>
              </p:nvSpPr>
              <p:spPr>
                <a:xfrm>
                  <a:off x="7743135" y="3603134"/>
                  <a:ext cx="1312500" cy="50855"/>
                </a:xfrm>
                <a:custGeom>
                  <a:avLst/>
                  <a:gdLst>
                    <a:gd name="connsiteX0" fmla="*/ 0 w 1312500"/>
                    <a:gd name="connsiteY0" fmla="*/ 0 h 50855"/>
                    <a:gd name="connsiteX1" fmla="*/ 1312500 w 1312500"/>
                    <a:gd name="connsiteY1" fmla="*/ 0 h 50855"/>
                    <a:gd name="connsiteX2" fmla="*/ 1312500 w 1312500"/>
                    <a:gd name="connsiteY2" fmla="*/ 50855 h 50855"/>
                    <a:gd name="connsiteX3" fmla="*/ 0 w 131250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2500" h="50855">
                      <a:moveTo>
                        <a:pt x="0" y="0"/>
                      </a:moveTo>
                      <a:lnTo>
                        <a:pt x="1312500" y="0"/>
                      </a:lnTo>
                      <a:lnTo>
                        <a:pt x="1312500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08718294-FF21-C0B8-29D7-AD07B9CC81EB}"/>
                    </a:ext>
                  </a:extLst>
                </p:cNvPr>
                <p:cNvSpPr/>
                <p:nvPr/>
              </p:nvSpPr>
              <p:spPr>
                <a:xfrm>
                  <a:off x="7743135" y="3603134"/>
                  <a:ext cx="1312500" cy="50855"/>
                </a:xfrm>
                <a:custGeom>
                  <a:avLst/>
                  <a:gdLst>
                    <a:gd name="connsiteX0" fmla="*/ 0 w 1312500"/>
                    <a:gd name="connsiteY0" fmla="*/ 0 h 50855"/>
                    <a:gd name="connsiteX1" fmla="*/ 1312500 w 1312500"/>
                    <a:gd name="connsiteY1" fmla="*/ 0 h 50855"/>
                    <a:gd name="connsiteX2" fmla="*/ 1312500 w 1312500"/>
                    <a:gd name="connsiteY2" fmla="*/ 50855 h 50855"/>
                    <a:gd name="connsiteX3" fmla="*/ 0 w 131250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2500" h="50855">
                      <a:moveTo>
                        <a:pt x="0" y="0"/>
                      </a:moveTo>
                      <a:lnTo>
                        <a:pt x="1312500" y="0"/>
                      </a:lnTo>
                      <a:lnTo>
                        <a:pt x="1312500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7" name="图形 8">
                <a:extLst>
                  <a:ext uri="{FF2B5EF4-FFF2-40B4-BE49-F238E27FC236}">
                    <a16:creationId xmlns:a16="http://schemas.microsoft.com/office/drawing/2014/main" id="{37865AAB-5683-85F8-68CC-549C03EBA015}"/>
                  </a:ext>
                </a:extLst>
              </p:cNvPr>
              <p:cNvGrpSpPr/>
              <p:nvPr/>
            </p:nvGrpSpPr>
            <p:grpSpPr>
              <a:xfrm>
                <a:off x="9105152" y="3603134"/>
                <a:ext cx="571937" cy="50855"/>
                <a:chOff x="9105152" y="3603134"/>
                <a:chExt cx="571937" cy="50855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A705A9D2-436B-CAE3-88A6-BF5732A25517}"/>
                    </a:ext>
                  </a:extLst>
                </p:cNvPr>
                <p:cNvSpPr/>
                <p:nvPr/>
              </p:nvSpPr>
              <p:spPr>
                <a:xfrm>
                  <a:off x="9105152" y="3603134"/>
                  <a:ext cx="571937" cy="50855"/>
                </a:xfrm>
                <a:custGeom>
                  <a:avLst/>
                  <a:gdLst>
                    <a:gd name="connsiteX0" fmla="*/ 0 w 571937"/>
                    <a:gd name="connsiteY0" fmla="*/ 0 h 50855"/>
                    <a:gd name="connsiteX1" fmla="*/ 571938 w 571937"/>
                    <a:gd name="connsiteY1" fmla="*/ 0 h 50855"/>
                    <a:gd name="connsiteX2" fmla="*/ 571938 w 571937"/>
                    <a:gd name="connsiteY2" fmla="*/ 50855 h 50855"/>
                    <a:gd name="connsiteX3" fmla="*/ 0 w 5719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937" h="50855">
                      <a:moveTo>
                        <a:pt x="0" y="0"/>
                      </a:moveTo>
                      <a:lnTo>
                        <a:pt x="571938" y="0"/>
                      </a:lnTo>
                      <a:lnTo>
                        <a:pt x="571938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F0829DB-848C-070A-E290-68EE6EDB82BD}"/>
                    </a:ext>
                  </a:extLst>
                </p:cNvPr>
                <p:cNvSpPr/>
                <p:nvPr/>
              </p:nvSpPr>
              <p:spPr>
                <a:xfrm>
                  <a:off x="9105152" y="3603134"/>
                  <a:ext cx="571937" cy="50855"/>
                </a:xfrm>
                <a:custGeom>
                  <a:avLst/>
                  <a:gdLst>
                    <a:gd name="connsiteX0" fmla="*/ 0 w 571937"/>
                    <a:gd name="connsiteY0" fmla="*/ 0 h 50855"/>
                    <a:gd name="connsiteX1" fmla="*/ 571938 w 571937"/>
                    <a:gd name="connsiteY1" fmla="*/ 0 h 50855"/>
                    <a:gd name="connsiteX2" fmla="*/ 571938 w 571937"/>
                    <a:gd name="connsiteY2" fmla="*/ 50855 h 50855"/>
                    <a:gd name="connsiteX3" fmla="*/ 0 w 5719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937" h="50855">
                      <a:moveTo>
                        <a:pt x="0" y="0"/>
                      </a:moveTo>
                      <a:lnTo>
                        <a:pt x="571938" y="0"/>
                      </a:lnTo>
                      <a:lnTo>
                        <a:pt x="571938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8133EA-3B19-ED7E-45C8-0AC50CF53B06}"/>
                  </a:ext>
                </a:extLst>
              </p:cNvPr>
              <p:cNvSpPr/>
              <p:nvPr/>
            </p:nvSpPr>
            <p:spPr>
              <a:xfrm>
                <a:off x="7342134" y="3410420"/>
                <a:ext cx="2773064" cy="1721531"/>
              </a:xfrm>
              <a:custGeom>
                <a:avLst/>
                <a:gdLst>
                  <a:gd name="connsiteX0" fmla="*/ 0 w 2773064"/>
                  <a:gd name="connsiteY0" fmla="*/ 1721531 h 1721531"/>
                  <a:gd name="connsiteX1" fmla="*/ 0 w 2773064"/>
                  <a:gd name="connsiteY1" fmla="*/ 0 h 1721531"/>
                  <a:gd name="connsiteX2" fmla="*/ 1379780 w 2773064"/>
                  <a:gd name="connsiteY2" fmla="*/ 736791 h 1721531"/>
                  <a:gd name="connsiteX3" fmla="*/ 2773065 w 2773064"/>
                  <a:gd name="connsiteY3" fmla="*/ 0 h 1721531"/>
                  <a:gd name="connsiteX4" fmla="*/ 2773065 w 2773064"/>
                  <a:gd name="connsiteY4" fmla="*/ 1721531 h 1721531"/>
                  <a:gd name="connsiteX5" fmla="*/ 0 w 2773064"/>
                  <a:gd name="connsiteY5" fmla="*/ 1721531 h 172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3064" h="1721531">
                    <a:moveTo>
                      <a:pt x="0" y="1721531"/>
                    </a:moveTo>
                    <a:lnTo>
                      <a:pt x="0" y="0"/>
                    </a:lnTo>
                    <a:lnTo>
                      <a:pt x="1379780" y="736791"/>
                    </a:lnTo>
                    <a:lnTo>
                      <a:pt x="2773065" y="0"/>
                    </a:lnTo>
                    <a:lnTo>
                      <a:pt x="2773065" y="1721531"/>
                    </a:lnTo>
                    <a:lnTo>
                      <a:pt x="0" y="1721531"/>
                    </a:ln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1" name="图形 8">
                <a:extLst>
                  <a:ext uri="{FF2B5EF4-FFF2-40B4-BE49-F238E27FC236}">
                    <a16:creationId xmlns:a16="http://schemas.microsoft.com/office/drawing/2014/main" id="{AF25DF51-B9AD-0214-BA74-832A04FEBF5A}"/>
                  </a:ext>
                </a:extLst>
              </p:cNvPr>
              <p:cNvGrpSpPr/>
              <p:nvPr/>
            </p:nvGrpSpPr>
            <p:grpSpPr>
              <a:xfrm>
                <a:off x="7274855" y="3724341"/>
                <a:ext cx="19222" cy="1140286"/>
                <a:chOff x="7274855" y="3724341"/>
                <a:chExt cx="19222" cy="1140286"/>
              </a:xfrm>
              <a:solidFill>
                <a:srgbClr val="407BFF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C02F2D05-5F66-7F9E-4FAE-E5C5D26505FF}"/>
                    </a:ext>
                  </a:extLst>
                </p:cNvPr>
                <p:cNvSpPr/>
                <p:nvPr/>
              </p:nvSpPr>
              <p:spPr>
                <a:xfrm>
                  <a:off x="7274855" y="3836149"/>
                  <a:ext cx="18249" cy="1028477"/>
                </a:xfrm>
                <a:custGeom>
                  <a:avLst/>
                  <a:gdLst>
                    <a:gd name="connsiteX0" fmla="*/ 0 w 18249"/>
                    <a:gd name="connsiteY0" fmla="*/ 8851 h 1028477"/>
                    <a:gd name="connsiteX1" fmla="*/ 0 w 18249"/>
                    <a:gd name="connsiteY1" fmla="*/ 1019627 h 1028477"/>
                    <a:gd name="connsiteX2" fmla="*/ 18249 w 18249"/>
                    <a:gd name="connsiteY2" fmla="*/ 1019627 h 1028477"/>
                    <a:gd name="connsiteX3" fmla="*/ 18249 w 18249"/>
                    <a:gd name="connsiteY3" fmla="*/ 8851 h 1028477"/>
                    <a:gd name="connsiteX4" fmla="*/ 0 w 18249"/>
                    <a:gd name="connsiteY4" fmla="*/ 8851 h 1028477"/>
                    <a:gd name="connsiteX5" fmla="*/ 0 w 18249"/>
                    <a:gd name="connsiteY5" fmla="*/ 8851 h 1028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49" h="1028477">
                      <a:moveTo>
                        <a:pt x="0" y="8851"/>
                      </a:moveTo>
                      <a:lnTo>
                        <a:pt x="0" y="1019627"/>
                      </a:lnTo>
                      <a:cubicBezTo>
                        <a:pt x="0" y="1031428"/>
                        <a:pt x="18249" y="1031428"/>
                        <a:pt x="18249" y="1019627"/>
                      </a:cubicBezTo>
                      <a:lnTo>
                        <a:pt x="18249" y="8851"/>
                      </a:lnTo>
                      <a:cubicBezTo>
                        <a:pt x="18249" y="-2950"/>
                        <a:pt x="0" y="-2950"/>
                        <a:pt x="0" y="8851"/>
                      </a:cubicBezTo>
                      <a:lnTo>
                        <a:pt x="0" y="8851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A243923-8EDB-5DB7-9CA8-A14B626ED554}"/>
                    </a:ext>
                  </a:extLst>
                </p:cNvPr>
                <p:cNvSpPr/>
                <p:nvPr/>
              </p:nvSpPr>
              <p:spPr>
                <a:xfrm>
                  <a:off x="7275828" y="3724341"/>
                  <a:ext cx="18249" cy="90213"/>
                </a:xfrm>
                <a:custGeom>
                  <a:avLst/>
                  <a:gdLst>
                    <a:gd name="connsiteX0" fmla="*/ 18249 w 18249"/>
                    <a:gd name="connsiteY0" fmla="*/ 81362 h 90213"/>
                    <a:gd name="connsiteX1" fmla="*/ 18249 w 18249"/>
                    <a:gd name="connsiteY1" fmla="*/ 8851 h 90213"/>
                    <a:gd name="connsiteX2" fmla="*/ 0 w 18249"/>
                    <a:gd name="connsiteY2" fmla="*/ 8851 h 90213"/>
                    <a:gd name="connsiteX3" fmla="*/ 0 w 18249"/>
                    <a:gd name="connsiteY3" fmla="*/ 81362 h 90213"/>
                    <a:gd name="connsiteX4" fmla="*/ 18249 w 18249"/>
                    <a:gd name="connsiteY4" fmla="*/ 81362 h 90213"/>
                    <a:gd name="connsiteX5" fmla="*/ 18249 w 18249"/>
                    <a:gd name="connsiteY5" fmla="*/ 81362 h 90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49" h="90213">
                      <a:moveTo>
                        <a:pt x="18249" y="81362"/>
                      </a:moveTo>
                      <a:lnTo>
                        <a:pt x="18249" y="8851"/>
                      </a:lnTo>
                      <a:cubicBezTo>
                        <a:pt x="18249" y="-2950"/>
                        <a:pt x="0" y="-2950"/>
                        <a:pt x="0" y="8851"/>
                      </a:cubicBezTo>
                      <a:lnTo>
                        <a:pt x="0" y="81362"/>
                      </a:lnTo>
                      <a:cubicBezTo>
                        <a:pt x="0" y="93163"/>
                        <a:pt x="18249" y="93163"/>
                        <a:pt x="18249" y="81362"/>
                      </a:cubicBezTo>
                      <a:lnTo>
                        <a:pt x="18249" y="81362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90A6738-698A-91E6-89BC-C9185F430385}"/>
                  </a:ext>
                </a:extLst>
              </p:cNvPr>
              <p:cNvSpPr/>
              <p:nvPr/>
            </p:nvSpPr>
            <p:spPr>
              <a:xfrm>
                <a:off x="7338606" y="4139790"/>
                <a:ext cx="2780120" cy="997027"/>
              </a:xfrm>
              <a:custGeom>
                <a:avLst/>
                <a:gdLst>
                  <a:gd name="connsiteX0" fmla="*/ 2773065 w 2780120"/>
                  <a:gd name="connsiteY0" fmla="*/ 997028 h 997027"/>
                  <a:gd name="connsiteX1" fmla="*/ 1383430 w 2780120"/>
                  <a:gd name="connsiteY1" fmla="*/ 14964 h 997027"/>
                  <a:gd name="connsiteX2" fmla="*/ 7056 w 2780120"/>
                  <a:gd name="connsiteY2" fmla="*/ 997028 h 997027"/>
                  <a:gd name="connsiteX3" fmla="*/ 0 w 2780120"/>
                  <a:gd name="connsiteY3" fmla="*/ 987173 h 997027"/>
                  <a:gd name="connsiteX4" fmla="*/ 1383308 w 2780120"/>
                  <a:gd name="connsiteY4" fmla="*/ 0 h 997027"/>
                  <a:gd name="connsiteX5" fmla="*/ 2780121 w 2780120"/>
                  <a:gd name="connsiteY5" fmla="*/ 987173 h 997027"/>
                  <a:gd name="connsiteX6" fmla="*/ 2773065 w 2780120"/>
                  <a:gd name="connsiteY6" fmla="*/ 997028 h 99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120" h="997027">
                    <a:moveTo>
                      <a:pt x="2773065" y="997028"/>
                    </a:moveTo>
                    <a:lnTo>
                      <a:pt x="1383430" y="14964"/>
                    </a:lnTo>
                    <a:lnTo>
                      <a:pt x="7056" y="997028"/>
                    </a:lnTo>
                    <a:lnTo>
                      <a:pt x="0" y="987173"/>
                    </a:lnTo>
                    <a:lnTo>
                      <a:pt x="1383308" y="0"/>
                    </a:lnTo>
                    <a:lnTo>
                      <a:pt x="2780121" y="987173"/>
                    </a:lnTo>
                    <a:lnTo>
                      <a:pt x="2773065" y="997028"/>
                    </a:lnTo>
                    <a:close/>
                  </a:path>
                </a:pathLst>
              </a:custGeom>
              <a:solidFill>
                <a:srgbClr val="263238">
                  <a:alpha val="2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BFAB515-0092-6FDF-8A2B-BFE07CC479B1}"/>
                  </a:ext>
                </a:extLst>
              </p:cNvPr>
              <p:cNvSpPr/>
              <p:nvPr/>
            </p:nvSpPr>
            <p:spPr>
              <a:xfrm rot="-3395400">
                <a:off x="7790555" y="2150783"/>
                <a:ext cx="290287" cy="290287"/>
              </a:xfrm>
              <a:custGeom>
                <a:avLst/>
                <a:gdLst>
                  <a:gd name="connsiteX0" fmla="*/ 290288 w 290287"/>
                  <a:gd name="connsiteY0" fmla="*/ 145144 h 290287"/>
                  <a:gd name="connsiteX1" fmla="*/ 145144 w 290287"/>
                  <a:gd name="connsiteY1" fmla="*/ 290288 h 290287"/>
                  <a:gd name="connsiteX2" fmla="*/ 0 w 290287"/>
                  <a:gd name="connsiteY2" fmla="*/ 145144 h 290287"/>
                  <a:gd name="connsiteX3" fmla="*/ 145144 w 290287"/>
                  <a:gd name="connsiteY3" fmla="*/ 0 h 290287"/>
                  <a:gd name="connsiteX4" fmla="*/ 290288 w 290287"/>
                  <a:gd name="connsiteY4" fmla="*/ 145144 h 2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87" h="290287">
                    <a:moveTo>
                      <a:pt x="290288" y="145144"/>
                    </a:moveTo>
                    <a:cubicBezTo>
                      <a:pt x="290288" y="225305"/>
                      <a:pt x="225305" y="290288"/>
                      <a:pt x="145144" y="290288"/>
                    </a:cubicBezTo>
                    <a:cubicBezTo>
                      <a:pt x="64983" y="290288"/>
                      <a:pt x="0" y="225305"/>
                      <a:pt x="0" y="145144"/>
                    </a:cubicBezTo>
                    <a:cubicBezTo>
                      <a:pt x="0" y="64983"/>
                      <a:pt x="64983" y="0"/>
                      <a:pt x="145144" y="0"/>
                    </a:cubicBezTo>
                    <a:cubicBezTo>
                      <a:pt x="225305" y="0"/>
                      <a:pt x="290288" y="64983"/>
                      <a:pt x="290288" y="145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83AC002-11F6-CD8D-DB07-F050DE2F6A16}"/>
                  </a:ext>
                </a:extLst>
              </p:cNvPr>
              <p:cNvSpPr/>
              <p:nvPr/>
            </p:nvSpPr>
            <p:spPr>
              <a:xfrm>
                <a:off x="8220176" y="2214108"/>
                <a:ext cx="482272" cy="50855"/>
              </a:xfrm>
              <a:custGeom>
                <a:avLst/>
                <a:gdLst>
                  <a:gd name="connsiteX0" fmla="*/ 0 w 482272"/>
                  <a:gd name="connsiteY0" fmla="*/ 0 h 50855"/>
                  <a:gd name="connsiteX1" fmla="*/ 482272 w 482272"/>
                  <a:gd name="connsiteY1" fmla="*/ 0 h 50855"/>
                  <a:gd name="connsiteX2" fmla="*/ 482272 w 482272"/>
                  <a:gd name="connsiteY2" fmla="*/ 50855 h 50855"/>
                  <a:gd name="connsiteX3" fmla="*/ 0 w 482272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272" h="50855">
                    <a:moveTo>
                      <a:pt x="0" y="0"/>
                    </a:moveTo>
                    <a:lnTo>
                      <a:pt x="482272" y="0"/>
                    </a:lnTo>
                    <a:lnTo>
                      <a:pt x="482272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C3DB461-6893-186E-D267-1F361EB31D5C}"/>
                  </a:ext>
                </a:extLst>
              </p:cNvPr>
              <p:cNvSpPr/>
              <p:nvPr/>
            </p:nvSpPr>
            <p:spPr>
              <a:xfrm>
                <a:off x="8217499" y="2313263"/>
                <a:ext cx="1334034" cy="50855"/>
              </a:xfrm>
              <a:custGeom>
                <a:avLst/>
                <a:gdLst>
                  <a:gd name="connsiteX0" fmla="*/ 0 w 1334034"/>
                  <a:gd name="connsiteY0" fmla="*/ 0 h 50855"/>
                  <a:gd name="connsiteX1" fmla="*/ 1334035 w 1334034"/>
                  <a:gd name="connsiteY1" fmla="*/ 0 h 50855"/>
                  <a:gd name="connsiteX2" fmla="*/ 1334035 w 1334034"/>
                  <a:gd name="connsiteY2" fmla="*/ 50855 h 50855"/>
                  <a:gd name="connsiteX3" fmla="*/ 0 w 133403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4034" h="50855">
                    <a:moveTo>
                      <a:pt x="0" y="0"/>
                    </a:moveTo>
                    <a:lnTo>
                      <a:pt x="1334035" y="0"/>
                    </a:lnTo>
                    <a:lnTo>
                      <a:pt x="1334035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263238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8143CB7-2273-0FCE-512B-EB3A94885E5D}"/>
                  </a:ext>
                </a:extLst>
              </p:cNvPr>
              <p:cNvSpPr/>
              <p:nvPr/>
            </p:nvSpPr>
            <p:spPr>
              <a:xfrm>
                <a:off x="8217499" y="2313263"/>
                <a:ext cx="1334034" cy="50855"/>
              </a:xfrm>
              <a:custGeom>
                <a:avLst/>
                <a:gdLst>
                  <a:gd name="connsiteX0" fmla="*/ 0 w 1334034"/>
                  <a:gd name="connsiteY0" fmla="*/ 0 h 50855"/>
                  <a:gd name="connsiteX1" fmla="*/ 1334035 w 1334034"/>
                  <a:gd name="connsiteY1" fmla="*/ 0 h 50855"/>
                  <a:gd name="connsiteX2" fmla="*/ 1334035 w 1334034"/>
                  <a:gd name="connsiteY2" fmla="*/ 50855 h 50855"/>
                  <a:gd name="connsiteX3" fmla="*/ 0 w 133403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4034" h="50855">
                    <a:moveTo>
                      <a:pt x="0" y="0"/>
                    </a:moveTo>
                    <a:lnTo>
                      <a:pt x="1334035" y="0"/>
                    </a:lnTo>
                    <a:lnTo>
                      <a:pt x="1334035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F3D94B5-5D5E-99EC-882D-9FA974796AA3}"/>
                  </a:ext>
                </a:extLst>
              </p:cNvPr>
              <p:cNvSpPr/>
              <p:nvPr/>
            </p:nvSpPr>
            <p:spPr>
              <a:xfrm>
                <a:off x="7739729" y="2635427"/>
                <a:ext cx="680704" cy="50855"/>
              </a:xfrm>
              <a:custGeom>
                <a:avLst/>
                <a:gdLst>
                  <a:gd name="connsiteX0" fmla="*/ 0 w 680704"/>
                  <a:gd name="connsiteY0" fmla="*/ 0 h 50855"/>
                  <a:gd name="connsiteX1" fmla="*/ 680704 w 680704"/>
                  <a:gd name="connsiteY1" fmla="*/ 0 h 50855"/>
                  <a:gd name="connsiteX2" fmla="*/ 680704 w 680704"/>
                  <a:gd name="connsiteY2" fmla="*/ 50855 h 50855"/>
                  <a:gd name="connsiteX3" fmla="*/ 0 w 68070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704" h="50855">
                    <a:moveTo>
                      <a:pt x="0" y="0"/>
                    </a:moveTo>
                    <a:lnTo>
                      <a:pt x="680704" y="0"/>
                    </a:lnTo>
                    <a:lnTo>
                      <a:pt x="680704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263238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6CE68D0-8AD5-ADC4-8C6E-A80E427DE5C5}"/>
                  </a:ext>
                </a:extLst>
              </p:cNvPr>
              <p:cNvSpPr/>
              <p:nvPr/>
            </p:nvSpPr>
            <p:spPr>
              <a:xfrm>
                <a:off x="7739729" y="2635427"/>
                <a:ext cx="680704" cy="50855"/>
              </a:xfrm>
              <a:custGeom>
                <a:avLst/>
                <a:gdLst>
                  <a:gd name="connsiteX0" fmla="*/ 0 w 680704"/>
                  <a:gd name="connsiteY0" fmla="*/ 0 h 50855"/>
                  <a:gd name="connsiteX1" fmla="*/ 680704 w 680704"/>
                  <a:gd name="connsiteY1" fmla="*/ 0 h 50855"/>
                  <a:gd name="connsiteX2" fmla="*/ 680704 w 680704"/>
                  <a:gd name="connsiteY2" fmla="*/ 50855 h 50855"/>
                  <a:gd name="connsiteX3" fmla="*/ 0 w 680704"/>
                  <a:gd name="connsiteY3" fmla="*/ 50855 h 5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704" h="50855">
                    <a:moveTo>
                      <a:pt x="0" y="0"/>
                    </a:moveTo>
                    <a:lnTo>
                      <a:pt x="680704" y="0"/>
                    </a:lnTo>
                    <a:lnTo>
                      <a:pt x="680704" y="50855"/>
                    </a:lnTo>
                    <a:lnTo>
                      <a:pt x="0" y="50855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1" name="图形 8">
                <a:extLst>
                  <a:ext uri="{FF2B5EF4-FFF2-40B4-BE49-F238E27FC236}">
                    <a16:creationId xmlns:a16="http://schemas.microsoft.com/office/drawing/2014/main" id="{80524B28-13EF-44BF-9C88-7AD33AC163C3}"/>
                  </a:ext>
                </a:extLst>
              </p:cNvPr>
              <p:cNvGrpSpPr/>
              <p:nvPr/>
            </p:nvGrpSpPr>
            <p:grpSpPr>
              <a:xfrm>
                <a:off x="7733767" y="2773028"/>
                <a:ext cx="1021360" cy="50855"/>
                <a:chOff x="7733767" y="2773028"/>
                <a:chExt cx="1021360" cy="50855"/>
              </a:xfrm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027DAA0C-1B80-AF17-8D0C-5EB9C1D8A8FA}"/>
                    </a:ext>
                  </a:extLst>
                </p:cNvPr>
                <p:cNvSpPr/>
                <p:nvPr/>
              </p:nvSpPr>
              <p:spPr>
                <a:xfrm>
                  <a:off x="7733767" y="2773028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4CC94FB3-8D1D-21C0-9B3B-4353179FF9FA}"/>
                    </a:ext>
                  </a:extLst>
                </p:cNvPr>
                <p:cNvSpPr/>
                <p:nvPr/>
              </p:nvSpPr>
              <p:spPr>
                <a:xfrm>
                  <a:off x="7733767" y="2773028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4" name="图形 8">
                <a:extLst>
                  <a:ext uri="{FF2B5EF4-FFF2-40B4-BE49-F238E27FC236}">
                    <a16:creationId xmlns:a16="http://schemas.microsoft.com/office/drawing/2014/main" id="{1E46C0E5-B515-00BE-09B0-F614613394D1}"/>
                  </a:ext>
                </a:extLst>
              </p:cNvPr>
              <p:cNvGrpSpPr/>
              <p:nvPr/>
            </p:nvGrpSpPr>
            <p:grpSpPr>
              <a:xfrm>
                <a:off x="8732985" y="2891649"/>
                <a:ext cx="1021360" cy="50855"/>
                <a:chOff x="8732985" y="2891649"/>
                <a:chExt cx="1021360" cy="50855"/>
              </a:xfrm>
            </p:grpSpPr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41D50B2B-9C92-D7ED-B9E6-1FE48142DD87}"/>
                    </a:ext>
                  </a:extLst>
                </p:cNvPr>
                <p:cNvSpPr/>
                <p:nvPr/>
              </p:nvSpPr>
              <p:spPr>
                <a:xfrm>
                  <a:off x="8732985" y="2891649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E45B6200-795B-8B5A-8D70-65356798A6AE}"/>
                    </a:ext>
                  </a:extLst>
                </p:cNvPr>
                <p:cNvSpPr/>
                <p:nvPr/>
              </p:nvSpPr>
              <p:spPr>
                <a:xfrm>
                  <a:off x="8732985" y="2891649"/>
                  <a:ext cx="1021360" cy="50855"/>
                </a:xfrm>
                <a:custGeom>
                  <a:avLst/>
                  <a:gdLst>
                    <a:gd name="connsiteX0" fmla="*/ 0 w 1021360"/>
                    <a:gd name="connsiteY0" fmla="*/ 0 h 50855"/>
                    <a:gd name="connsiteX1" fmla="*/ 1021361 w 1021360"/>
                    <a:gd name="connsiteY1" fmla="*/ 0 h 50855"/>
                    <a:gd name="connsiteX2" fmla="*/ 1021361 w 1021360"/>
                    <a:gd name="connsiteY2" fmla="*/ 50855 h 50855"/>
                    <a:gd name="connsiteX3" fmla="*/ 0 w 1021360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1360" h="50855">
                      <a:moveTo>
                        <a:pt x="0" y="0"/>
                      </a:moveTo>
                      <a:lnTo>
                        <a:pt x="1021361" y="0"/>
                      </a:lnTo>
                      <a:lnTo>
                        <a:pt x="1021361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7" name="图形 8">
                <a:extLst>
                  <a:ext uri="{FF2B5EF4-FFF2-40B4-BE49-F238E27FC236}">
                    <a16:creationId xmlns:a16="http://schemas.microsoft.com/office/drawing/2014/main" id="{FCD8B43C-54B2-4CE3-BB88-84373E48C589}"/>
                  </a:ext>
                </a:extLst>
              </p:cNvPr>
              <p:cNvGrpSpPr/>
              <p:nvPr/>
            </p:nvGrpSpPr>
            <p:grpSpPr>
              <a:xfrm>
                <a:off x="7743135" y="2891649"/>
                <a:ext cx="894222" cy="50855"/>
                <a:chOff x="7743135" y="2891649"/>
                <a:chExt cx="894222" cy="50855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68C6077E-C322-185D-2B41-737D38A2CA8F}"/>
                    </a:ext>
                  </a:extLst>
                </p:cNvPr>
                <p:cNvSpPr/>
                <p:nvPr/>
              </p:nvSpPr>
              <p:spPr>
                <a:xfrm>
                  <a:off x="7743135" y="2891649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DE298028-E5AE-2834-E4BB-AE0BF5F67E97}"/>
                    </a:ext>
                  </a:extLst>
                </p:cNvPr>
                <p:cNvSpPr/>
                <p:nvPr/>
              </p:nvSpPr>
              <p:spPr>
                <a:xfrm>
                  <a:off x="7743135" y="2891649"/>
                  <a:ext cx="894222" cy="50855"/>
                </a:xfrm>
                <a:custGeom>
                  <a:avLst/>
                  <a:gdLst>
                    <a:gd name="connsiteX0" fmla="*/ 0 w 894222"/>
                    <a:gd name="connsiteY0" fmla="*/ 0 h 50855"/>
                    <a:gd name="connsiteX1" fmla="*/ 894223 w 894222"/>
                    <a:gd name="connsiteY1" fmla="*/ 0 h 50855"/>
                    <a:gd name="connsiteX2" fmla="*/ 894223 w 894222"/>
                    <a:gd name="connsiteY2" fmla="*/ 50855 h 50855"/>
                    <a:gd name="connsiteX3" fmla="*/ 0 w 894222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4222" h="50855">
                      <a:moveTo>
                        <a:pt x="0" y="0"/>
                      </a:moveTo>
                      <a:lnTo>
                        <a:pt x="894223" y="0"/>
                      </a:lnTo>
                      <a:lnTo>
                        <a:pt x="894223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0" name="图形 8">
                <a:extLst>
                  <a:ext uri="{FF2B5EF4-FFF2-40B4-BE49-F238E27FC236}">
                    <a16:creationId xmlns:a16="http://schemas.microsoft.com/office/drawing/2014/main" id="{C30E5236-84CB-D8A7-8793-E51118E80B52}"/>
                  </a:ext>
                </a:extLst>
              </p:cNvPr>
              <p:cNvGrpSpPr/>
              <p:nvPr/>
            </p:nvGrpSpPr>
            <p:grpSpPr>
              <a:xfrm>
                <a:off x="8846132" y="2773028"/>
                <a:ext cx="245637" cy="50855"/>
                <a:chOff x="8846132" y="2773028"/>
                <a:chExt cx="245637" cy="50855"/>
              </a:xfrm>
            </p:grpSpPr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40C172C5-B1DF-2C38-286F-1EC1BA80FFFC}"/>
                    </a:ext>
                  </a:extLst>
                </p:cNvPr>
                <p:cNvSpPr/>
                <p:nvPr/>
              </p:nvSpPr>
              <p:spPr>
                <a:xfrm>
                  <a:off x="8846132" y="2773028"/>
                  <a:ext cx="245637" cy="50855"/>
                </a:xfrm>
                <a:custGeom>
                  <a:avLst/>
                  <a:gdLst>
                    <a:gd name="connsiteX0" fmla="*/ 0 w 245637"/>
                    <a:gd name="connsiteY0" fmla="*/ 0 h 50855"/>
                    <a:gd name="connsiteX1" fmla="*/ 245637 w 245637"/>
                    <a:gd name="connsiteY1" fmla="*/ 0 h 50855"/>
                    <a:gd name="connsiteX2" fmla="*/ 245637 w 245637"/>
                    <a:gd name="connsiteY2" fmla="*/ 50855 h 50855"/>
                    <a:gd name="connsiteX3" fmla="*/ 0 w 2456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637" h="50855">
                      <a:moveTo>
                        <a:pt x="0" y="0"/>
                      </a:moveTo>
                      <a:lnTo>
                        <a:pt x="245637" y="0"/>
                      </a:lnTo>
                      <a:lnTo>
                        <a:pt x="24563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03B33232-1BCF-D29E-72AE-5E54435AD7DF}"/>
                    </a:ext>
                  </a:extLst>
                </p:cNvPr>
                <p:cNvSpPr/>
                <p:nvPr/>
              </p:nvSpPr>
              <p:spPr>
                <a:xfrm>
                  <a:off x="8846132" y="2773028"/>
                  <a:ext cx="245637" cy="50855"/>
                </a:xfrm>
                <a:custGeom>
                  <a:avLst/>
                  <a:gdLst>
                    <a:gd name="connsiteX0" fmla="*/ 0 w 245637"/>
                    <a:gd name="connsiteY0" fmla="*/ 0 h 50855"/>
                    <a:gd name="connsiteX1" fmla="*/ 245637 w 245637"/>
                    <a:gd name="connsiteY1" fmla="*/ 0 h 50855"/>
                    <a:gd name="connsiteX2" fmla="*/ 245637 w 245637"/>
                    <a:gd name="connsiteY2" fmla="*/ 50855 h 50855"/>
                    <a:gd name="connsiteX3" fmla="*/ 0 w 245637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637" h="50855">
                      <a:moveTo>
                        <a:pt x="0" y="0"/>
                      </a:moveTo>
                      <a:lnTo>
                        <a:pt x="245637" y="0"/>
                      </a:lnTo>
                      <a:lnTo>
                        <a:pt x="245637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3" name="图形 8">
                <a:extLst>
                  <a:ext uri="{FF2B5EF4-FFF2-40B4-BE49-F238E27FC236}">
                    <a16:creationId xmlns:a16="http://schemas.microsoft.com/office/drawing/2014/main" id="{48D7874A-79D1-07E7-936D-546C2C6AD43E}"/>
                  </a:ext>
                </a:extLst>
              </p:cNvPr>
              <p:cNvGrpSpPr/>
              <p:nvPr/>
            </p:nvGrpSpPr>
            <p:grpSpPr>
              <a:xfrm>
                <a:off x="9159293" y="2773028"/>
                <a:ext cx="595053" cy="50855"/>
                <a:chOff x="9159293" y="2773028"/>
                <a:chExt cx="595053" cy="50855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98C778BE-3C53-CAE9-CE9E-E6A822A979BB}"/>
                    </a:ext>
                  </a:extLst>
                </p:cNvPr>
                <p:cNvSpPr/>
                <p:nvPr/>
              </p:nvSpPr>
              <p:spPr>
                <a:xfrm>
                  <a:off x="9159293" y="2773028"/>
                  <a:ext cx="595053" cy="50855"/>
                </a:xfrm>
                <a:custGeom>
                  <a:avLst/>
                  <a:gdLst>
                    <a:gd name="connsiteX0" fmla="*/ 0 w 595053"/>
                    <a:gd name="connsiteY0" fmla="*/ 0 h 50855"/>
                    <a:gd name="connsiteX1" fmla="*/ 595054 w 595053"/>
                    <a:gd name="connsiteY1" fmla="*/ 0 h 50855"/>
                    <a:gd name="connsiteX2" fmla="*/ 595054 w 595053"/>
                    <a:gd name="connsiteY2" fmla="*/ 50855 h 50855"/>
                    <a:gd name="connsiteX3" fmla="*/ 0 w 595053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5053" h="50855">
                      <a:moveTo>
                        <a:pt x="0" y="0"/>
                      </a:moveTo>
                      <a:lnTo>
                        <a:pt x="595054" y="0"/>
                      </a:lnTo>
                      <a:lnTo>
                        <a:pt x="595054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5EBBCD42-102E-ECA7-B379-EF7B2C69C8BE}"/>
                    </a:ext>
                  </a:extLst>
                </p:cNvPr>
                <p:cNvSpPr/>
                <p:nvPr/>
              </p:nvSpPr>
              <p:spPr>
                <a:xfrm>
                  <a:off x="9159293" y="2773028"/>
                  <a:ext cx="595053" cy="50855"/>
                </a:xfrm>
                <a:custGeom>
                  <a:avLst/>
                  <a:gdLst>
                    <a:gd name="connsiteX0" fmla="*/ 0 w 595053"/>
                    <a:gd name="connsiteY0" fmla="*/ 0 h 50855"/>
                    <a:gd name="connsiteX1" fmla="*/ 595054 w 595053"/>
                    <a:gd name="connsiteY1" fmla="*/ 0 h 50855"/>
                    <a:gd name="connsiteX2" fmla="*/ 595054 w 595053"/>
                    <a:gd name="connsiteY2" fmla="*/ 50855 h 50855"/>
                    <a:gd name="connsiteX3" fmla="*/ 0 w 595053"/>
                    <a:gd name="connsiteY3" fmla="*/ 50855 h 5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5053" h="50855">
                      <a:moveTo>
                        <a:pt x="0" y="0"/>
                      </a:moveTo>
                      <a:lnTo>
                        <a:pt x="595054" y="0"/>
                      </a:lnTo>
                      <a:lnTo>
                        <a:pt x="595054" y="50855"/>
                      </a:lnTo>
                      <a:lnTo>
                        <a:pt x="0" y="5085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6" name="图形 8">
                <a:extLst>
                  <a:ext uri="{FF2B5EF4-FFF2-40B4-BE49-F238E27FC236}">
                    <a16:creationId xmlns:a16="http://schemas.microsoft.com/office/drawing/2014/main" id="{32FA9E22-0497-4A3D-A8CE-6E7F163C62CE}"/>
                  </a:ext>
                </a:extLst>
              </p:cNvPr>
              <p:cNvGrpSpPr/>
              <p:nvPr/>
            </p:nvGrpSpPr>
            <p:grpSpPr>
              <a:xfrm>
                <a:off x="7865407" y="3115509"/>
                <a:ext cx="1706080" cy="213761"/>
                <a:chOff x="7865407" y="3115509"/>
                <a:chExt cx="1706080" cy="213761"/>
              </a:xfrm>
              <a:solidFill>
                <a:srgbClr val="407BFF"/>
              </a:solidFill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E9408534-3D2A-2782-8B43-AC493C65B533}"/>
                    </a:ext>
                  </a:extLst>
                </p:cNvPr>
                <p:cNvSpPr/>
                <p:nvPr/>
              </p:nvSpPr>
              <p:spPr>
                <a:xfrm>
                  <a:off x="7865407" y="3115631"/>
                  <a:ext cx="239676" cy="213640"/>
                </a:xfrm>
                <a:custGeom>
                  <a:avLst/>
                  <a:gdLst>
                    <a:gd name="connsiteX0" fmla="*/ 168868 w 239676"/>
                    <a:gd name="connsiteY0" fmla="*/ 167895 h 213640"/>
                    <a:gd name="connsiteX1" fmla="*/ 69713 w 239676"/>
                    <a:gd name="connsiteY1" fmla="*/ 167895 h 213640"/>
                    <a:gd name="connsiteX2" fmla="*/ 50733 w 239676"/>
                    <a:gd name="connsiteY2" fmla="*/ 213640 h 213640"/>
                    <a:gd name="connsiteX3" fmla="*/ 0 w 239676"/>
                    <a:gd name="connsiteY3" fmla="*/ 213640 h 213640"/>
                    <a:gd name="connsiteX4" fmla="*/ 95262 w 239676"/>
                    <a:gd name="connsiteY4" fmla="*/ 0 h 213640"/>
                    <a:gd name="connsiteX5" fmla="*/ 144171 w 239676"/>
                    <a:gd name="connsiteY5" fmla="*/ 0 h 213640"/>
                    <a:gd name="connsiteX6" fmla="*/ 239676 w 239676"/>
                    <a:gd name="connsiteY6" fmla="*/ 213640 h 213640"/>
                    <a:gd name="connsiteX7" fmla="*/ 187726 w 239676"/>
                    <a:gd name="connsiteY7" fmla="*/ 213640 h 213640"/>
                    <a:gd name="connsiteX8" fmla="*/ 168747 w 239676"/>
                    <a:gd name="connsiteY8" fmla="*/ 167895 h 213640"/>
                    <a:gd name="connsiteX9" fmla="*/ 153295 w 239676"/>
                    <a:gd name="connsiteY9" fmla="*/ 130301 h 213640"/>
                    <a:gd name="connsiteX10" fmla="*/ 119351 w 239676"/>
                    <a:gd name="connsiteY10" fmla="*/ 48543 h 213640"/>
                    <a:gd name="connsiteX11" fmla="*/ 85407 w 239676"/>
                    <a:gd name="connsiteY11" fmla="*/ 130301 h 213640"/>
                    <a:gd name="connsiteX12" fmla="*/ 153174 w 239676"/>
                    <a:gd name="connsiteY12" fmla="*/ 130301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9676" h="213640">
                      <a:moveTo>
                        <a:pt x="168868" y="167895"/>
                      </a:moveTo>
                      <a:lnTo>
                        <a:pt x="69713" y="167895"/>
                      </a:lnTo>
                      <a:lnTo>
                        <a:pt x="50733" y="213640"/>
                      </a:lnTo>
                      <a:lnTo>
                        <a:pt x="0" y="213640"/>
                      </a:lnTo>
                      <a:lnTo>
                        <a:pt x="95262" y="0"/>
                      </a:lnTo>
                      <a:lnTo>
                        <a:pt x="144171" y="0"/>
                      </a:lnTo>
                      <a:lnTo>
                        <a:pt x="239676" y="213640"/>
                      </a:lnTo>
                      <a:lnTo>
                        <a:pt x="187726" y="213640"/>
                      </a:lnTo>
                      <a:lnTo>
                        <a:pt x="168747" y="167895"/>
                      </a:lnTo>
                      <a:close/>
                      <a:moveTo>
                        <a:pt x="153295" y="130301"/>
                      </a:moveTo>
                      <a:lnTo>
                        <a:pt x="119351" y="48543"/>
                      </a:lnTo>
                      <a:lnTo>
                        <a:pt x="85407" y="130301"/>
                      </a:lnTo>
                      <a:lnTo>
                        <a:pt x="153174" y="130301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B5C457DD-438F-AE79-39FC-15325F68EE6C}"/>
                    </a:ext>
                  </a:extLst>
                </p:cNvPr>
                <p:cNvSpPr/>
                <p:nvPr/>
              </p:nvSpPr>
              <p:spPr>
                <a:xfrm>
                  <a:off x="8127347" y="3115631"/>
                  <a:ext cx="214978" cy="213640"/>
                </a:xfrm>
                <a:custGeom>
                  <a:avLst/>
                  <a:gdLst>
                    <a:gd name="connsiteX0" fmla="*/ 0 w 214978"/>
                    <a:gd name="connsiteY0" fmla="*/ 0 h 213640"/>
                    <a:gd name="connsiteX1" fmla="*/ 97087 w 214978"/>
                    <a:gd name="connsiteY1" fmla="*/ 0 h 213640"/>
                    <a:gd name="connsiteX2" fmla="*/ 158649 w 214978"/>
                    <a:gd name="connsiteY2" fmla="*/ 13261 h 213640"/>
                    <a:gd name="connsiteX3" fmla="*/ 200136 w 214978"/>
                    <a:gd name="connsiteY3" fmla="*/ 50612 h 213640"/>
                    <a:gd name="connsiteX4" fmla="*/ 214978 w 214978"/>
                    <a:gd name="connsiteY4" fmla="*/ 106820 h 213640"/>
                    <a:gd name="connsiteX5" fmla="*/ 200136 w 214978"/>
                    <a:gd name="connsiteY5" fmla="*/ 163028 h 213640"/>
                    <a:gd name="connsiteX6" fmla="*/ 158649 w 214978"/>
                    <a:gd name="connsiteY6" fmla="*/ 200379 h 213640"/>
                    <a:gd name="connsiteX7" fmla="*/ 97087 w 214978"/>
                    <a:gd name="connsiteY7" fmla="*/ 213640 h 213640"/>
                    <a:gd name="connsiteX8" fmla="*/ 0 w 214978"/>
                    <a:gd name="connsiteY8" fmla="*/ 213640 h 213640"/>
                    <a:gd name="connsiteX9" fmla="*/ 0 w 214978"/>
                    <a:gd name="connsiteY9" fmla="*/ 0 h 213640"/>
                    <a:gd name="connsiteX10" fmla="*/ 94654 w 214978"/>
                    <a:gd name="connsiteY10" fmla="*/ 173126 h 213640"/>
                    <a:gd name="connsiteX11" fmla="*/ 145752 w 214978"/>
                    <a:gd name="connsiteY11" fmla="*/ 155242 h 213640"/>
                    <a:gd name="connsiteX12" fmla="*/ 164853 w 214978"/>
                    <a:gd name="connsiteY12" fmla="*/ 106820 h 213640"/>
                    <a:gd name="connsiteX13" fmla="*/ 145752 w 214978"/>
                    <a:gd name="connsiteY13" fmla="*/ 58398 h 213640"/>
                    <a:gd name="connsiteX14" fmla="*/ 94654 w 214978"/>
                    <a:gd name="connsiteY14" fmla="*/ 40514 h 213640"/>
                    <a:gd name="connsiteX15" fmla="*/ 49517 w 214978"/>
                    <a:gd name="connsiteY15" fmla="*/ 40514 h 213640"/>
                    <a:gd name="connsiteX16" fmla="*/ 49517 w 214978"/>
                    <a:gd name="connsiteY16" fmla="*/ 173005 h 213640"/>
                    <a:gd name="connsiteX17" fmla="*/ 94654 w 214978"/>
                    <a:gd name="connsiteY17" fmla="*/ 173005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4978" h="213640">
                      <a:moveTo>
                        <a:pt x="0" y="0"/>
                      </a:moveTo>
                      <a:lnTo>
                        <a:pt x="97087" y="0"/>
                      </a:lnTo>
                      <a:cubicBezTo>
                        <a:pt x="120325" y="0"/>
                        <a:pt x="140764" y="4380"/>
                        <a:pt x="158649" y="13261"/>
                      </a:cubicBezTo>
                      <a:cubicBezTo>
                        <a:pt x="176411" y="22143"/>
                        <a:pt x="190281" y="34552"/>
                        <a:pt x="200136" y="50612"/>
                      </a:cubicBezTo>
                      <a:cubicBezTo>
                        <a:pt x="209990" y="66671"/>
                        <a:pt x="214978" y="85407"/>
                        <a:pt x="214978" y="106820"/>
                      </a:cubicBezTo>
                      <a:cubicBezTo>
                        <a:pt x="214978" y="128233"/>
                        <a:pt x="209990" y="146969"/>
                        <a:pt x="200136" y="163028"/>
                      </a:cubicBezTo>
                      <a:cubicBezTo>
                        <a:pt x="190281" y="179088"/>
                        <a:pt x="176411" y="191619"/>
                        <a:pt x="158649" y="200379"/>
                      </a:cubicBezTo>
                      <a:cubicBezTo>
                        <a:pt x="140886" y="209260"/>
                        <a:pt x="120325" y="213640"/>
                        <a:pt x="97087" y="213640"/>
                      </a:cubicBezTo>
                      <a:lnTo>
                        <a:pt x="0" y="213640"/>
                      </a:lnTo>
                      <a:lnTo>
                        <a:pt x="0" y="0"/>
                      </a:lnTo>
                      <a:close/>
                      <a:moveTo>
                        <a:pt x="94654" y="173126"/>
                      </a:moveTo>
                      <a:cubicBezTo>
                        <a:pt x="116067" y="173126"/>
                        <a:pt x="133099" y="167165"/>
                        <a:pt x="145752" y="155242"/>
                      </a:cubicBezTo>
                      <a:cubicBezTo>
                        <a:pt x="158527" y="143319"/>
                        <a:pt x="164853" y="127259"/>
                        <a:pt x="164853" y="106820"/>
                      </a:cubicBezTo>
                      <a:cubicBezTo>
                        <a:pt x="164853" y="86381"/>
                        <a:pt x="158527" y="70321"/>
                        <a:pt x="145752" y="58398"/>
                      </a:cubicBezTo>
                      <a:cubicBezTo>
                        <a:pt x="132978" y="46475"/>
                        <a:pt x="115945" y="40514"/>
                        <a:pt x="94654" y="40514"/>
                      </a:cubicBezTo>
                      <a:lnTo>
                        <a:pt x="49517" y="40514"/>
                      </a:lnTo>
                      <a:lnTo>
                        <a:pt x="49517" y="173005"/>
                      </a:lnTo>
                      <a:lnTo>
                        <a:pt x="94654" y="17300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9840D5D6-354E-B56C-96C1-B1C8525897D2}"/>
                    </a:ext>
                  </a:extLst>
                </p:cNvPr>
                <p:cNvSpPr/>
                <p:nvPr/>
              </p:nvSpPr>
              <p:spPr>
                <a:xfrm>
                  <a:off x="8379676" y="3115509"/>
                  <a:ext cx="240770" cy="213761"/>
                </a:xfrm>
                <a:custGeom>
                  <a:avLst/>
                  <a:gdLst>
                    <a:gd name="connsiteX0" fmla="*/ 194296 w 240770"/>
                    <a:gd name="connsiteY0" fmla="*/ 213762 h 213761"/>
                    <a:gd name="connsiteX1" fmla="*/ 194052 w 240770"/>
                    <a:gd name="connsiteY1" fmla="*/ 85529 h 213761"/>
                    <a:gd name="connsiteX2" fmla="*/ 131153 w 240770"/>
                    <a:gd name="connsiteY2" fmla="*/ 191133 h 213761"/>
                    <a:gd name="connsiteX3" fmla="*/ 108888 w 240770"/>
                    <a:gd name="connsiteY3" fmla="*/ 191133 h 213761"/>
                    <a:gd name="connsiteX4" fmla="*/ 46354 w 240770"/>
                    <a:gd name="connsiteY4" fmla="*/ 88206 h 213761"/>
                    <a:gd name="connsiteX5" fmla="*/ 46354 w 240770"/>
                    <a:gd name="connsiteY5" fmla="*/ 213640 h 213761"/>
                    <a:gd name="connsiteX6" fmla="*/ 0 w 240770"/>
                    <a:gd name="connsiteY6" fmla="*/ 213640 h 213761"/>
                    <a:gd name="connsiteX7" fmla="*/ 0 w 240770"/>
                    <a:gd name="connsiteY7" fmla="*/ 0 h 213761"/>
                    <a:gd name="connsiteX8" fmla="*/ 40879 w 240770"/>
                    <a:gd name="connsiteY8" fmla="*/ 0 h 213761"/>
                    <a:gd name="connsiteX9" fmla="*/ 120811 w 240770"/>
                    <a:gd name="connsiteY9" fmla="*/ 132734 h 213761"/>
                    <a:gd name="connsiteX10" fmla="*/ 199527 w 240770"/>
                    <a:gd name="connsiteY10" fmla="*/ 0 h 213761"/>
                    <a:gd name="connsiteX11" fmla="*/ 240163 w 240770"/>
                    <a:gd name="connsiteY11" fmla="*/ 0 h 213761"/>
                    <a:gd name="connsiteX12" fmla="*/ 240771 w 240770"/>
                    <a:gd name="connsiteY12" fmla="*/ 213640 h 213761"/>
                    <a:gd name="connsiteX13" fmla="*/ 194417 w 240770"/>
                    <a:gd name="connsiteY13" fmla="*/ 213640 h 213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0770" h="213761">
                      <a:moveTo>
                        <a:pt x="194296" y="213762"/>
                      </a:moveTo>
                      <a:lnTo>
                        <a:pt x="194052" y="85529"/>
                      </a:lnTo>
                      <a:lnTo>
                        <a:pt x="131153" y="191133"/>
                      </a:lnTo>
                      <a:lnTo>
                        <a:pt x="108888" y="191133"/>
                      </a:lnTo>
                      <a:lnTo>
                        <a:pt x="46354" y="88206"/>
                      </a:lnTo>
                      <a:lnTo>
                        <a:pt x="46354" y="213640"/>
                      </a:lnTo>
                      <a:lnTo>
                        <a:pt x="0" y="213640"/>
                      </a:lnTo>
                      <a:lnTo>
                        <a:pt x="0" y="0"/>
                      </a:lnTo>
                      <a:lnTo>
                        <a:pt x="40879" y="0"/>
                      </a:lnTo>
                      <a:lnTo>
                        <a:pt x="120811" y="132734"/>
                      </a:lnTo>
                      <a:lnTo>
                        <a:pt x="199527" y="0"/>
                      </a:lnTo>
                      <a:lnTo>
                        <a:pt x="240163" y="0"/>
                      </a:lnTo>
                      <a:lnTo>
                        <a:pt x="240771" y="213640"/>
                      </a:lnTo>
                      <a:lnTo>
                        <a:pt x="194417" y="21364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8B46B72-9BBF-1FE8-8679-AA4E95B7166D}"/>
                    </a:ext>
                  </a:extLst>
                </p:cNvPr>
                <p:cNvSpPr/>
                <p:nvPr/>
              </p:nvSpPr>
              <p:spPr>
                <a:xfrm>
                  <a:off x="8671059" y="3115631"/>
                  <a:ext cx="49395" cy="213640"/>
                </a:xfrm>
                <a:custGeom>
                  <a:avLst/>
                  <a:gdLst>
                    <a:gd name="connsiteX0" fmla="*/ 0 w 49395"/>
                    <a:gd name="connsiteY0" fmla="*/ 0 h 213640"/>
                    <a:gd name="connsiteX1" fmla="*/ 49395 w 49395"/>
                    <a:gd name="connsiteY1" fmla="*/ 0 h 213640"/>
                    <a:gd name="connsiteX2" fmla="*/ 49395 w 49395"/>
                    <a:gd name="connsiteY2" fmla="*/ 213640 h 213640"/>
                    <a:gd name="connsiteX3" fmla="*/ 0 w 49395"/>
                    <a:gd name="connsiteY3" fmla="*/ 213640 h 213640"/>
                    <a:gd name="connsiteX4" fmla="*/ 0 w 49395"/>
                    <a:gd name="connsiteY4" fmla="*/ 0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395" h="213640">
                      <a:moveTo>
                        <a:pt x="0" y="0"/>
                      </a:moveTo>
                      <a:lnTo>
                        <a:pt x="49395" y="0"/>
                      </a:lnTo>
                      <a:lnTo>
                        <a:pt x="49395" y="213640"/>
                      </a:lnTo>
                      <a:lnTo>
                        <a:pt x="0" y="2136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2D86AC07-D6E9-923A-C125-DC3F8FA09D37}"/>
                    </a:ext>
                  </a:extLst>
                </p:cNvPr>
                <p:cNvSpPr/>
                <p:nvPr/>
              </p:nvSpPr>
              <p:spPr>
                <a:xfrm>
                  <a:off x="8747098" y="3115631"/>
                  <a:ext cx="186265" cy="213640"/>
                </a:xfrm>
                <a:custGeom>
                  <a:avLst/>
                  <a:gdLst>
                    <a:gd name="connsiteX0" fmla="*/ 68375 w 186265"/>
                    <a:gd name="connsiteY0" fmla="*/ 40270 h 213640"/>
                    <a:gd name="connsiteX1" fmla="*/ 0 w 186265"/>
                    <a:gd name="connsiteY1" fmla="*/ 40270 h 213640"/>
                    <a:gd name="connsiteX2" fmla="*/ 0 w 186265"/>
                    <a:gd name="connsiteY2" fmla="*/ 0 h 213640"/>
                    <a:gd name="connsiteX3" fmla="*/ 186266 w 186265"/>
                    <a:gd name="connsiteY3" fmla="*/ 0 h 213640"/>
                    <a:gd name="connsiteX4" fmla="*/ 186266 w 186265"/>
                    <a:gd name="connsiteY4" fmla="*/ 40270 h 213640"/>
                    <a:gd name="connsiteX5" fmla="*/ 117891 w 186265"/>
                    <a:gd name="connsiteY5" fmla="*/ 40270 h 213640"/>
                    <a:gd name="connsiteX6" fmla="*/ 117891 w 186265"/>
                    <a:gd name="connsiteY6" fmla="*/ 213640 h 213640"/>
                    <a:gd name="connsiteX7" fmla="*/ 68496 w 186265"/>
                    <a:gd name="connsiteY7" fmla="*/ 213640 h 213640"/>
                    <a:gd name="connsiteX8" fmla="*/ 68496 w 186265"/>
                    <a:gd name="connsiteY8" fmla="*/ 40270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265" h="213640">
                      <a:moveTo>
                        <a:pt x="68375" y="40270"/>
                      </a:moveTo>
                      <a:lnTo>
                        <a:pt x="0" y="40270"/>
                      </a:lnTo>
                      <a:lnTo>
                        <a:pt x="0" y="0"/>
                      </a:lnTo>
                      <a:lnTo>
                        <a:pt x="186266" y="0"/>
                      </a:lnTo>
                      <a:lnTo>
                        <a:pt x="186266" y="40270"/>
                      </a:lnTo>
                      <a:lnTo>
                        <a:pt x="117891" y="40270"/>
                      </a:lnTo>
                      <a:lnTo>
                        <a:pt x="117891" y="213640"/>
                      </a:lnTo>
                      <a:lnTo>
                        <a:pt x="68496" y="213640"/>
                      </a:lnTo>
                      <a:lnTo>
                        <a:pt x="68496" y="4027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31602FF-8DE7-7716-A588-8A909FD5195D}"/>
                    </a:ext>
                  </a:extLst>
                </p:cNvPr>
                <p:cNvSpPr/>
                <p:nvPr/>
              </p:nvSpPr>
              <p:spPr>
                <a:xfrm>
                  <a:off x="8938839" y="3115631"/>
                  <a:ext cx="186265" cy="213640"/>
                </a:xfrm>
                <a:custGeom>
                  <a:avLst/>
                  <a:gdLst>
                    <a:gd name="connsiteX0" fmla="*/ 68375 w 186265"/>
                    <a:gd name="connsiteY0" fmla="*/ 40270 h 213640"/>
                    <a:gd name="connsiteX1" fmla="*/ 0 w 186265"/>
                    <a:gd name="connsiteY1" fmla="*/ 40270 h 213640"/>
                    <a:gd name="connsiteX2" fmla="*/ 0 w 186265"/>
                    <a:gd name="connsiteY2" fmla="*/ 0 h 213640"/>
                    <a:gd name="connsiteX3" fmla="*/ 186266 w 186265"/>
                    <a:gd name="connsiteY3" fmla="*/ 0 h 213640"/>
                    <a:gd name="connsiteX4" fmla="*/ 186266 w 186265"/>
                    <a:gd name="connsiteY4" fmla="*/ 40270 h 213640"/>
                    <a:gd name="connsiteX5" fmla="*/ 117891 w 186265"/>
                    <a:gd name="connsiteY5" fmla="*/ 40270 h 213640"/>
                    <a:gd name="connsiteX6" fmla="*/ 117891 w 186265"/>
                    <a:gd name="connsiteY6" fmla="*/ 213640 h 213640"/>
                    <a:gd name="connsiteX7" fmla="*/ 68496 w 186265"/>
                    <a:gd name="connsiteY7" fmla="*/ 213640 h 213640"/>
                    <a:gd name="connsiteX8" fmla="*/ 68496 w 186265"/>
                    <a:gd name="connsiteY8" fmla="*/ 40270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265" h="213640">
                      <a:moveTo>
                        <a:pt x="68375" y="40270"/>
                      </a:moveTo>
                      <a:lnTo>
                        <a:pt x="0" y="40270"/>
                      </a:lnTo>
                      <a:lnTo>
                        <a:pt x="0" y="0"/>
                      </a:lnTo>
                      <a:lnTo>
                        <a:pt x="186266" y="0"/>
                      </a:lnTo>
                      <a:lnTo>
                        <a:pt x="186266" y="40270"/>
                      </a:lnTo>
                      <a:lnTo>
                        <a:pt x="117891" y="40270"/>
                      </a:lnTo>
                      <a:lnTo>
                        <a:pt x="117891" y="213640"/>
                      </a:lnTo>
                      <a:lnTo>
                        <a:pt x="68496" y="213640"/>
                      </a:lnTo>
                      <a:lnTo>
                        <a:pt x="68496" y="4027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DD5D3177-AD63-5C47-458B-F0C5847DFEA7}"/>
                    </a:ext>
                  </a:extLst>
                </p:cNvPr>
                <p:cNvSpPr/>
                <p:nvPr/>
              </p:nvSpPr>
              <p:spPr>
                <a:xfrm>
                  <a:off x="9151628" y="3115631"/>
                  <a:ext cx="165461" cy="213640"/>
                </a:xfrm>
                <a:custGeom>
                  <a:avLst/>
                  <a:gdLst>
                    <a:gd name="connsiteX0" fmla="*/ 165462 w 165461"/>
                    <a:gd name="connsiteY0" fmla="*/ 173978 h 213640"/>
                    <a:gd name="connsiteX1" fmla="*/ 165462 w 165461"/>
                    <a:gd name="connsiteY1" fmla="*/ 213640 h 213640"/>
                    <a:gd name="connsiteX2" fmla="*/ 0 w 165461"/>
                    <a:gd name="connsiteY2" fmla="*/ 213640 h 213640"/>
                    <a:gd name="connsiteX3" fmla="*/ 0 w 165461"/>
                    <a:gd name="connsiteY3" fmla="*/ 0 h 213640"/>
                    <a:gd name="connsiteX4" fmla="*/ 161447 w 165461"/>
                    <a:gd name="connsiteY4" fmla="*/ 0 h 213640"/>
                    <a:gd name="connsiteX5" fmla="*/ 161447 w 165461"/>
                    <a:gd name="connsiteY5" fmla="*/ 39662 h 213640"/>
                    <a:gd name="connsiteX6" fmla="*/ 49152 w 165461"/>
                    <a:gd name="connsiteY6" fmla="*/ 39662 h 213640"/>
                    <a:gd name="connsiteX7" fmla="*/ 49152 w 165461"/>
                    <a:gd name="connsiteY7" fmla="*/ 86016 h 213640"/>
                    <a:gd name="connsiteX8" fmla="*/ 148429 w 165461"/>
                    <a:gd name="connsiteY8" fmla="*/ 86016 h 213640"/>
                    <a:gd name="connsiteX9" fmla="*/ 148429 w 165461"/>
                    <a:gd name="connsiteY9" fmla="*/ 124461 h 213640"/>
                    <a:gd name="connsiteX10" fmla="*/ 49152 w 165461"/>
                    <a:gd name="connsiteY10" fmla="*/ 124461 h 213640"/>
                    <a:gd name="connsiteX11" fmla="*/ 49152 w 165461"/>
                    <a:gd name="connsiteY11" fmla="*/ 173856 h 213640"/>
                    <a:gd name="connsiteX12" fmla="*/ 165462 w 165461"/>
                    <a:gd name="connsiteY12" fmla="*/ 173856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5461" h="213640">
                      <a:moveTo>
                        <a:pt x="165462" y="173978"/>
                      </a:moveTo>
                      <a:lnTo>
                        <a:pt x="165462" y="213640"/>
                      </a:lnTo>
                      <a:lnTo>
                        <a:pt x="0" y="213640"/>
                      </a:lnTo>
                      <a:lnTo>
                        <a:pt x="0" y="0"/>
                      </a:lnTo>
                      <a:lnTo>
                        <a:pt x="161447" y="0"/>
                      </a:lnTo>
                      <a:lnTo>
                        <a:pt x="161447" y="39662"/>
                      </a:lnTo>
                      <a:lnTo>
                        <a:pt x="49152" y="39662"/>
                      </a:lnTo>
                      <a:lnTo>
                        <a:pt x="49152" y="86016"/>
                      </a:lnTo>
                      <a:lnTo>
                        <a:pt x="148429" y="86016"/>
                      </a:lnTo>
                      <a:lnTo>
                        <a:pt x="148429" y="124461"/>
                      </a:lnTo>
                      <a:lnTo>
                        <a:pt x="49152" y="124461"/>
                      </a:lnTo>
                      <a:lnTo>
                        <a:pt x="49152" y="173856"/>
                      </a:lnTo>
                      <a:lnTo>
                        <a:pt x="165462" y="17385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60B227FD-69F6-6B8C-8E6B-32C3B51FEDF1}"/>
                    </a:ext>
                  </a:extLst>
                </p:cNvPr>
                <p:cNvSpPr/>
                <p:nvPr/>
              </p:nvSpPr>
              <p:spPr>
                <a:xfrm>
                  <a:off x="9356508" y="3115631"/>
                  <a:ext cx="214978" cy="213640"/>
                </a:xfrm>
                <a:custGeom>
                  <a:avLst/>
                  <a:gdLst>
                    <a:gd name="connsiteX0" fmla="*/ 0 w 214978"/>
                    <a:gd name="connsiteY0" fmla="*/ 0 h 213640"/>
                    <a:gd name="connsiteX1" fmla="*/ 97087 w 214978"/>
                    <a:gd name="connsiteY1" fmla="*/ 0 h 213640"/>
                    <a:gd name="connsiteX2" fmla="*/ 158649 w 214978"/>
                    <a:gd name="connsiteY2" fmla="*/ 13261 h 213640"/>
                    <a:gd name="connsiteX3" fmla="*/ 200136 w 214978"/>
                    <a:gd name="connsiteY3" fmla="*/ 50612 h 213640"/>
                    <a:gd name="connsiteX4" fmla="*/ 214979 w 214978"/>
                    <a:gd name="connsiteY4" fmla="*/ 106820 h 213640"/>
                    <a:gd name="connsiteX5" fmla="*/ 200136 w 214978"/>
                    <a:gd name="connsiteY5" fmla="*/ 163028 h 213640"/>
                    <a:gd name="connsiteX6" fmla="*/ 158649 w 214978"/>
                    <a:gd name="connsiteY6" fmla="*/ 200379 h 213640"/>
                    <a:gd name="connsiteX7" fmla="*/ 97087 w 214978"/>
                    <a:gd name="connsiteY7" fmla="*/ 213640 h 213640"/>
                    <a:gd name="connsiteX8" fmla="*/ 0 w 214978"/>
                    <a:gd name="connsiteY8" fmla="*/ 213640 h 213640"/>
                    <a:gd name="connsiteX9" fmla="*/ 0 w 214978"/>
                    <a:gd name="connsiteY9" fmla="*/ 0 h 213640"/>
                    <a:gd name="connsiteX10" fmla="*/ 94654 w 214978"/>
                    <a:gd name="connsiteY10" fmla="*/ 173126 h 213640"/>
                    <a:gd name="connsiteX11" fmla="*/ 145752 w 214978"/>
                    <a:gd name="connsiteY11" fmla="*/ 155242 h 213640"/>
                    <a:gd name="connsiteX12" fmla="*/ 164853 w 214978"/>
                    <a:gd name="connsiteY12" fmla="*/ 106820 h 213640"/>
                    <a:gd name="connsiteX13" fmla="*/ 145752 w 214978"/>
                    <a:gd name="connsiteY13" fmla="*/ 58398 h 213640"/>
                    <a:gd name="connsiteX14" fmla="*/ 94654 w 214978"/>
                    <a:gd name="connsiteY14" fmla="*/ 40514 h 213640"/>
                    <a:gd name="connsiteX15" fmla="*/ 49517 w 214978"/>
                    <a:gd name="connsiteY15" fmla="*/ 40514 h 213640"/>
                    <a:gd name="connsiteX16" fmla="*/ 49517 w 214978"/>
                    <a:gd name="connsiteY16" fmla="*/ 173005 h 213640"/>
                    <a:gd name="connsiteX17" fmla="*/ 94654 w 214978"/>
                    <a:gd name="connsiteY17" fmla="*/ 173005 h 21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4978" h="213640">
                      <a:moveTo>
                        <a:pt x="0" y="0"/>
                      </a:moveTo>
                      <a:lnTo>
                        <a:pt x="97087" y="0"/>
                      </a:lnTo>
                      <a:cubicBezTo>
                        <a:pt x="120325" y="0"/>
                        <a:pt x="140764" y="4380"/>
                        <a:pt x="158649" y="13261"/>
                      </a:cubicBezTo>
                      <a:cubicBezTo>
                        <a:pt x="176411" y="22143"/>
                        <a:pt x="190281" y="34552"/>
                        <a:pt x="200136" y="50612"/>
                      </a:cubicBezTo>
                      <a:cubicBezTo>
                        <a:pt x="209990" y="66671"/>
                        <a:pt x="214979" y="85407"/>
                        <a:pt x="214979" y="106820"/>
                      </a:cubicBezTo>
                      <a:cubicBezTo>
                        <a:pt x="214979" y="128233"/>
                        <a:pt x="209990" y="146969"/>
                        <a:pt x="200136" y="163028"/>
                      </a:cubicBezTo>
                      <a:cubicBezTo>
                        <a:pt x="190281" y="179088"/>
                        <a:pt x="176411" y="191619"/>
                        <a:pt x="158649" y="200379"/>
                      </a:cubicBezTo>
                      <a:cubicBezTo>
                        <a:pt x="140886" y="209260"/>
                        <a:pt x="120325" y="213640"/>
                        <a:pt x="97087" y="213640"/>
                      </a:cubicBezTo>
                      <a:lnTo>
                        <a:pt x="0" y="213640"/>
                      </a:lnTo>
                      <a:lnTo>
                        <a:pt x="0" y="0"/>
                      </a:lnTo>
                      <a:close/>
                      <a:moveTo>
                        <a:pt x="94654" y="173126"/>
                      </a:moveTo>
                      <a:cubicBezTo>
                        <a:pt x="116067" y="173126"/>
                        <a:pt x="133099" y="167165"/>
                        <a:pt x="145752" y="155242"/>
                      </a:cubicBezTo>
                      <a:cubicBezTo>
                        <a:pt x="158527" y="143319"/>
                        <a:pt x="164853" y="127259"/>
                        <a:pt x="164853" y="106820"/>
                      </a:cubicBezTo>
                      <a:cubicBezTo>
                        <a:pt x="164853" y="86381"/>
                        <a:pt x="158527" y="70321"/>
                        <a:pt x="145752" y="58398"/>
                      </a:cubicBezTo>
                      <a:cubicBezTo>
                        <a:pt x="132978" y="46475"/>
                        <a:pt x="115945" y="40514"/>
                        <a:pt x="94654" y="40514"/>
                      </a:cubicBezTo>
                      <a:lnTo>
                        <a:pt x="49517" y="40514"/>
                      </a:lnTo>
                      <a:lnTo>
                        <a:pt x="49517" y="173005"/>
                      </a:lnTo>
                      <a:lnTo>
                        <a:pt x="94654" y="17300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5" name="图形 8">
              <a:extLst>
                <a:ext uri="{FF2B5EF4-FFF2-40B4-BE49-F238E27FC236}">
                  <a16:creationId xmlns:a16="http://schemas.microsoft.com/office/drawing/2014/main" id="{E83735D1-1C94-4EBD-C384-4758B85ABE31}"/>
                </a:ext>
              </a:extLst>
            </p:cNvPr>
            <p:cNvGrpSpPr/>
            <p:nvPr/>
          </p:nvGrpSpPr>
          <p:grpSpPr>
            <a:xfrm>
              <a:off x="6138157" y="1170361"/>
              <a:ext cx="5208757" cy="3529564"/>
              <a:chOff x="6138157" y="1170361"/>
              <a:chExt cx="5208757" cy="3529564"/>
            </a:xfrm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E97EDF17-051A-B192-9C57-A1C86C30A4A5}"/>
                  </a:ext>
                </a:extLst>
              </p:cNvPr>
              <p:cNvSpPr/>
              <p:nvPr/>
            </p:nvSpPr>
            <p:spPr>
              <a:xfrm>
                <a:off x="6205315" y="2815245"/>
                <a:ext cx="84069" cy="78229"/>
              </a:xfrm>
              <a:custGeom>
                <a:avLst/>
                <a:gdLst>
                  <a:gd name="connsiteX0" fmla="*/ 0 w 84069"/>
                  <a:gd name="connsiteY0" fmla="*/ 14600 h 78229"/>
                  <a:gd name="connsiteX1" fmla="*/ 38811 w 84069"/>
                  <a:gd name="connsiteY1" fmla="*/ 0 h 78229"/>
                  <a:gd name="connsiteX2" fmla="*/ 84069 w 84069"/>
                  <a:gd name="connsiteY2" fmla="*/ 52923 h 78229"/>
                  <a:gd name="connsiteX3" fmla="*/ 48909 w 84069"/>
                  <a:gd name="connsiteY3" fmla="*/ 78229 h 78229"/>
                  <a:gd name="connsiteX4" fmla="*/ 122 w 84069"/>
                  <a:gd name="connsiteY4" fmla="*/ 14600 h 7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69" h="78229">
                    <a:moveTo>
                      <a:pt x="0" y="14600"/>
                    </a:moveTo>
                    <a:lnTo>
                      <a:pt x="38811" y="0"/>
                    </a:lnTo>
                    <a:cubicBezTo>
                      <a:pt x="38811" y="0"/>
                      <a:pt x="28712" y="41122"/>
                      <a:pt x="84069" y="52923"/>
                    </a:cubicBezTo>
                    <a:lnTo>
                      <a:pt x="48909" y="78229"/>
                    </a:lnTo>
                    <a:cubicBezTo>
                      <a:pt x="48909" y="78229"/>
                      <a:pt x="1582" y="60588"/>
                      <a:pt x="122" y="146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981AD606-317A-8625-4650-0D3AD9E0C0C9}"/>
                  </a:ext>
                </a:extLst>
              </p:cNvPr>
              <p:cNvSpPr/>
              <p:nvPr/>
            </p:nvSpPr>
            <p:spPr>
              <a:xfrm>
                <a:off x="8307652" y="1621366"/>
                <a:ext cx="78715" cy="81270"/>
              </a:xfrm>
              <a:custGeom>
                <a:avLst/>
                <a:gdLst>
                  <a:gd name="connsiteX0" fmla="*/ 66793 w 78715"/>
                  <a:gd name="connsiteY0" fmla="*/ 0 h 81270"/>
                  <a:gd name="connsiteX1" fmla="*/ 78716 w 78715"/>
                  <a:gd name="connsiteY1" fmla="*/ 39662 h 81270"/>
                  <a:gd name="connsiteX2" fmla="*/ 22873 w 78715"/>
                  <a:gd name="connsiteY2" fmla="*/ 81271 h 81270"/>
                  <a:gd name="connsiteX3" fmla="*/ 0 w 78715"/>
                  <a:gd name="connsiteY3" fmla="*/ 44529 h 81270"/>
                  <a:gd name="connsiteX4" fmla="*/ 66793 w 78715"/>
                  <a:gd name="connsiteY4" fmla="*/ 122 h 8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15" h="81270">
                    <a:moveTo>
                      <a:pt x="66793" y="0"/>
                    </a:moveTo>
                    <a:lnTo>
                      <a:pt x="78716" y="39662"/>
                    </a:lnTo>
                    <a:cubicBezTo>
                      <a:pt x="78716" y="39662"/>
                      <a:pt x="38324" y="26888"/>
                      <a:pt x="22873" y="81271"/>
                    </a:cubicBezTo>
                    <a:lnTo>
                      <a:pt x="0" y="44529"/>
                    </a:lnTo>
                    <a:cubicBezTo>
                      <a:pt x="0" y="44529"/>
                      <a:pt x="20804" y="-1582"/>
                      <a:pt x="66793" y="122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3E0E53B-9CB2-85E6-09BE-0E8E8B2E0281}"/>
                  </a:ext>
                </a:extLst>
              </p:cNvPr>
              <p:cNvSpPr/>
              <p:nvPr/>
            </p:nvSpPr>
            <p:spPr>
              <a:xfrm>
                <a:off x="7190664" y="2092202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2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59858322-8B06-258E-04D7-7BE18C20F01D}"/>
                  </a:ext>
                </a:extLst>
              </p:cNvPr>
              <p:cNvSpPr/>
              <p:nvPr/>
            </p:nvSpPr>
            <p:spPr>
              <a:xfrm>
                <a:off x="7088224" y="1264772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2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8C60C46-F21B-0B7D-FED0-73598AD0BD6D}"/>
                  </a:ext>
                </a:extLst>
              </p:cNvPr>
              <p:cNvSpPr/>
              <p:nvPr/>
            </p:nvSpPr>
            <p:spPr>
              <a:xfrm>
                <a:off x="8644902" y="1203940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2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1" name="图形 8">
                <a:extLst>
                  <a:ext uri="{FF2B5EF4-FFF2-40B4-BE49-F238E27FC236}">
                    <a16:creationId xmlns:a16="http://schemas.microsoft.com/office/drawing/2014/main" id="{50F861F6-2A32-AEB2-E282-4F32DC935B7A}"/>
                  </a:ext>
                </a:extLst>
              </p:cNvPr>
              <p:cNvGrpSpPr/>
              <p:nvPr/>
            </p:nvGrpSpPr>
            <p:grpSpPr>
              <a:xfrm>
                <a:off x="6743917" y="1606402"/>
                <a:ext cx="78959" cy="63156"/>
                <a:chOff x="6743917" y="1606402"/>
                <a:chExt cx="78959" cy="63156"/>
              </a:xfrm>
            </p:grpSpPr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D5601BE1-0E91-6FAB-3076-3556B21AC0ED}"/>
                    </a:ext>
                  </a:extLst>
                </p:cNvPr>
                <p:cNvSpPr/>
                <p:nvPr/>
              </p:nvSpPr>
              <p:spPr>
                <a:xfrm>
                  <a:off x="6743917" y="1606402"/>
                  <a:ext cx="78959" cy="63156"/>
                </a:xfrm>
                <a:custGeom>
                  <a:avLst/>
                  <a:gdLst>
                    <a:gd name="connsiteX0" fmla="*/ 0 w 78959"/>
                    <a:gd name="connsiteY0" fmla="*/ 56938 h 63156"/>
                    <a:gd name="connsiteX1" fmla="*/ 4867 w 78959"/>
                    <a:gd name="connsiteY1" fmla="*/ 15816 h 63156"/>
                    <a:gd name="connsiteX2" fmla="*/ 72633 w 78959"/>
                    <a:gd name="connsiteY2" fmla="*/ 0 h 63156"/>
                    <a:gd name="connsiteX3" fmla="*/ 78959 w 78959"/>
                    <a:gd name="connsiteY3" fmla="*/ 42825 h 63156"/>
                    <a:gd name="connsiteX4" fmla="*/ 0 w 78959"/>
                    <a:gd name="connsiteY4" fmla="*/ 56938 h 6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959" h="63156">
                      <a:moveTo>
                        <a:pt x="0" y="56938"/>
                      </a:moveTo>
                      <a:lnTo>
                        <a:pt x="4867" y="15816"/>
                      </a:lnTo>
                      <a:cubicBezTo>
                        <a:pt x="4867" y="15816"/>
                        <a:pt x="36742" y="43677"/>
                        <a:pt x="72633" y="0"/>
                      </a:cubicBezTo>
                      <a:lnTo>
                        <a:pt x="78959" y="42825"/>
                      </a:lnTo>
                      <a:cubicBezTo>
                        <a:pt x="78959" y="42825"/>
                        <a:pt x="41487" y="76769"/>
                        <a:pt x="0" y="5693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7817D1D6-724B-A72D-B711-98A82577BF91}"/>
                    </a:ext>
                  </a:extLst>
                </p:cNvPr>
                <p:cNvSpPr/>
                <p:nvPr/>
              </p:nvSpPr>
              <p:spPr>
                <a:xfrm>
                  <a:off x="6743917" y="1606402"/>
                  <a:ext cx="78959" cy="63156"/>
                </a:xfrm>
                <a:custGeom>
                  <a:avLst/>
                  <a:gdLst>
                    <a:gd name="connsiteX0" fmla="*/ 0 w 78959"/>
                    <a:gd name="connsiteY0" fmla="*/ 56938 h 63156"/>
                    <a:gd name="connsiteX1" fmla="*/ 4867 w 78959"/>
                    <a:gd name="connsiteY1" fmla="*/ 15816 h 63156"/>
                    <a:gd name="connsiteX2" fmla="*/ 72633 w 78959"/>
                    <a:gd name="connsiteY2" fmla="*/ 0 h 63156"/>
                    <a:gd name="connsiteX3" fmla="*/ 78959 w 78959"/>
                    <a:gd name="connsiteY3" fmla="*/ 42825 h 63156"/>
                    <a:gd name="connsiteX4" fmla="*/ 0 w 78959"/>
                    <a:gd name="connsiteY4" fmla="*/ 56938 h 6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959" h="63156">
                      <a:moveTo>
                        <a:pt x="0" y="56938"/>
                      </a:moveTo>
                      <a:lnTo>
                        <a:pt x="4867" y="15816"/>
                      </a:lnTo>
                      <a:cubicBezTo>
                        <a:pt x="4867" y="15816"/>
                        <a:pt x="36742" y="43677"/>
                        <a:pt x="72633" y="0"/>
                      </a:cubicBezTo>
                      <a:lnTo>
                        <a:pt x="78959" y="42825"/>
                      </a:lnTo>
                      <a:cubicBezTo>
                        <a:pt x="78959" y="42825"/>
                        <a:pt x="41487" y="76769"/>
                        <a:pt x="0" y="5693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4" name="图形 8">
                <a:extLst>
                  <a:ext uri="{FF2B5EF4-FFF2-40B4-BE49-F238E27FC236}">
                    <a16:creationId xmlns:a16="http://schemas.microsoft.com/office/drawing/2014/main" id="{6A339491-30AD-19C6-D5CB-DA84E139D28F}"/>
                  </a:ext>
                </a:extLst>
              </p:cNvPr>
              <p:cNvGrpSpPr/>
              <p:nvPr/>
            </p:nvGrpSpPr>
            <p:grpSpPr>
              <a:xfrm>
                <a:off x="7351624" y="1668328"/>
                <a:ext cx="88205" cy="76404"/>
                <a:chOff x="7351624" y="1668328"/>
                <a:chExt cx="88205" cy="76404"/>
              </a:xfrm>
            </p:grpSpPr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93923A56-1B14-2DE9-5AC8-037B15975506}"/>
                    </a:ext>
                  </a:extLst>
                </p:cNvPr>
                <p:cNvSpPr/>
                <p:nvPr/>
              </p:nvSpPr>
              <p:spPr>
                <a:xfrm>
                  <a:off x="7351624" y="1668328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721E5133-24E8-4683-98CF-2FAF8002EEB3}"/>
                    </a:ext>
                  </a:extLst>
                </p:cNvPr>
                <p:cNvSpPr/>
                <p:nvPr/>
              </p:nvSpPr>
              <p:spPr>
                <a:xfrm>
                  <a:off x="7351624" y="1668328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7" name="图形 8">
                <a:extLst>
                  <a:ext uri="{FF2B5EF4-FFF2-40B4-BE49-F238E27FC236}">
                    <a16:creationId xmlns:a16="http://schemas.microsoft.com/office/drawing/2014/main" id="{539A706A-5728-8CEA-E2BA-815600EA791B}"/>
                  </a:ext>
                </a:extLst>
              </p:cNvPr>
              <p:cNvGrpSpPr/>
              <p:nvPr/>
            </p:nvGrpSpPr>
            <p:grpSpPr>
              <a:xfrm>
                <a:off x="8887619" y="1544962"/>
                <a:ext cx="88205" cy="76404"/>
                <a:chOff x="8887619" y="1544962"/>
                <a:chExt cx="88205" cy="76404"/>
              </a:xfrm>
            </p:grpSpPr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A6C0EA91-4260-1E0D-6A57-C31674CF491A}"/>
                    </a:ext>
                  </a:extLst>
                </p:cNvPr>
                <p:cNvSpPr/>
                <p:nvPr/>
              </p:nvSpPr>
              <p:spPr>
                <a:xfrm>
                  <a:off x="8887619" y="154496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BD51F22C-48FE-4B0D-94C1-C6EAB0B6060C}"/>
                    </a:ext>
                  </a:extLst>
                </p:cNvPr>
                <p:cNvSpPr/>
                <p:nvPr/>
              </p:nvSpPr>
              <p:spPr>
                <a:xfrm>
                  <a:off x="8887619" y="154496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4D24163-C88A-17C1-5A7B-4694A91861B3}"/>
                  </a:ext>
                </a:extLst>
              </p:cNvPr>
              <p:cNvSpPr/>
              <p:nvPr/>
            </p:nvSpPr>
            <p:spPr>
              <a:xfrm>
                <a:off x="10273117" y="2032830"/>
                <a:ext cx="78715" cy="81270"/>
              </a:xfrm>
              <a:custGeom>
                <a:avLst/>
                <a:gdLst>
                  <a:gd name="connsiteX0" fmla="*/ 66793 w 78715"/>
                  <a:gd name="connsiteY0" fmla="*/ 0 h 81270"/>
                  <a:gd name="connsiteX1" fmla="*/ 78716 w 78715"/>
                  <a:gd name="connsiteY1" fmla="*/ 39662 h 81270"/>
                  <a:gd name="connsiteX2" fmla="*/ 22873 w 78715"/>
                  <a:gd name="connsiteY2" fmla="*/ 81271 h 81270"/>
                  <a:gd name="connsiteX3" fmla="*/ 0 w 78715"/>
                  <a:gd name="connsiteY3" fmla="*/ 44529 h 81270"/>
                  <a:gd name="connsiteX4" fmla="*/ 66793 w 78715"/>
                  <a:gd name="connsiteY4" fmla="*/ 122 h 8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15" h="81270">
                    <a:moveTo>
                      <a:pt x="66793" y="0"/>
                    </a:moveTo>
                    <a:lnTo>
                      <a:pt x="78716" y="39662"/>
                    </a:lnTo>
                    <a:cubicBezTo>
                      <a:pt x="78716" y="39662"/>
                      <a:pt x="38324" y="26888"/>
                      <a:pt x="22873" y="81271"/>
                    </a:cubicBezTo>
                    <a:lnTo>
                      <a:pt x="0" y="44529"/>
                    </a:lnTo>
                    <a:cubicBezTo>
                      <a:pt x="0" y="44529"/>
                      <a:pt x="20804" y="-1582"/>
                      <a:pt x="66793" y="122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047FD5FA-E0B1-7A34-EC1A-D6FBAADCE3D9}"/>
                  </a:ext>
                </a:extLst>
              </p:cNvPr>
              <p:cNvSpPr/>
              <p:nvPr/>
            </p:nvSpPr>
            <p:spPr>
              <a:xfrm>
                <a:off x="10657694" y="2398428"/>
                <a:ext cx="78107" cy="72427"/>
              </a:xfrm>
              <a:custGeom>
                <a:avLst/>
                <a:gdLst>
                  <a:gd name="connsiteX0" fmla="*/ 3650 w 78107"/>
                  <a:gd name="connsiteY0" fmla="*/ 70686 h 72427"/>
                  <a:gd name="connsiteX1" fmla="*/ 0 w 78107"/>
                  <a:gd name="connsiteY1" fmla="*/ 29442 h 72427"/>
                  <a:gd name="connsiteX2" fmla="*/ 63143 w 78107"/>
                  <a:gd name="connsiteY2" fmla="*/ 0 h 72427"/>
                  <a:gd name="connsiteX3" fmla="*/ 78107 w 78107"/>
                  <a:gd name="connsiteY3" fmla="*/ 40635 h 72427"/>
                  <a:gd name="connsiteX4" fmla="*/ 3650 w 78107"/>
                  <a:gd name="connsiteY4" fmla="*/ 70564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7" h="72427">
                    <a:moveTo>
                      <a:pt x="3650" y="70686"/>
                    </a:moveTo>
                    <a:lnTo>
                      <a:pt x="0" y="29442"/>
                    </a:lnTo>
                    <a:cubicBezTo>
                      <a:pt x="0" y="29442"/>
                      <a:pt x="36864" y="50125"/>
                      <a:pt x="63143" y="0"/>
                    </a:cubicBezTo>
                    <a:lnTo>
                      <a:pt x="78107" y="40635"/>
                    </a:lnTo>
                    <a:cubicBezTo>
                      <a:pt x="78107" y="40635"/>
                      <a:pt x="48422" y="81514"/>
                      <a:pt x="3650" y="705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C3E1D9FF-0C04-5B7F-ABCC-0B6E43A4854D}"/>
                  </a:ext>
                </a:extLst>
              </p:cNvPr>
              <p:cNvSpPr/>
              <p:nvPr/>
            </p:nvSpPr>
            <p:spPr>
              <a:xfrm>
                <a:off x="11268807" y="3798647"/>
                <a:ext cx="78107" cy="72427"/>
              </a:xfrm>
              <a:custGeom>
                <a:avLst/>
                <a:gdLst>
                  <a:gd name="connsiteX0" fmla="*/ 3650 w 78107"/>
                  <a:gd name="connsiteY0" fmla="*/ 70686 h 72427"/>
                  <a:gd name="connsiteX1" fmla="*/ 0 w 78107"/>
                  <a:gd name="connsiteY1" fmla="*/ 29442 h 72427"/>
                  <a:gd name="connsiteX2" fmla="*/ 63143 w 78107"/>
                  <a:gd name="connsiteY2" fmla="*/ 0 h 72427"/>
                  <a:gd name="connsiteX3" fmla="*/ 78108 w 78107"/>
                  <a:gd name="connsiteY3" fmla="*/ 40635 h 72427"/>
                  <a:gd name="connsiteX4" fmla="*/ 3650 w 78107"/>
                  <a:gd name="connsiteY4" fmla="*/ 70564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7" h="72427">
                    <a:moveTo>
                      <a:pt x="3650" y="70686"/>
                    </a:moveTo>
                    <a:lnTo>
                      <a:pt x="0" y="29442"/>
                    </a:lnTo>
                    <a:cubicBezTo>
                      <a:pt x="0" y="29442"/>
                      <a:pt x="36864" y="50125"/>
                      <a:pt x="63143" y="0"/>
                    </a:cubicBezTo>
                    <a:lnTo>
                      <a:pt x="78108" y="40635"/>
                    </a:lnTo>
                    <a:cubicBezTo>
                      <a:pt x="78108" y="40635"/>
                      <a:pt x="48422" y="81514"/>
                      <a:pt x="3650" y="705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D030475-C3F6-44CB-DA6F-8E3CDF63FB1C}"/>
                  </a:ext>
                </a:extLst>
              </p:cNvPr>
              <p:cNvSpPr/>
              <p:nvPr/>
            </p:nvSpPr>
            <p:spPr>
              <a:xfrm>
                <a:off x="6138157" y="4076525"/>
                <a:ext cx="78107" cy="72427"/>
              </a:xfrm>
              <a:custGeom>
                <a:avLst/>
                <a:gdLst>
                  <a:gd name="connsiteX0" fmla="*/ 3650 w 78107"/>
                  <a:gd name="connsiteY0" fmla="*/ 70686 h 72427"/>
                  <a:gd name="connsiteX1" fmla="*/ 0 w 78107"/>
                  <a:gd name="connsiteY1" fmla="*/ 29443 h 72427"/>
                  <a:gd name="connsiteX2" fmla="*/ 63143 w 78107"/>
                  <a:gd name="connsiteY2" fmla="*/ 0 h 72427"/>
                  <a:gd name="connsiteX3" fmla="*/ 78108 w 78107"/>
                  <a:gd name="connsiteY3" fmla="*/ 40635 h 72427"/>
                  <a:gd name="connsiteX4" fmla="*/ 3650 w 78107"/>
                  <a:gd name="connsiteY4" fmla="*/ 70564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7" h="72427">
                    <a:moveTo>
                      <a:pt x="3650" y="70686"/>
                    </a:moveTo>
                    <a:lnTo>
                      <a:pt x="0" y="29443"/>
                    </a:lnTo>
                    <a:cubicBezTo>
                      <a:pt x="0" y="29443"/>
                      <a:pt x="36864" y="50125"/>
                      <a:pt x="63143" y="0"/>
                    </a:cubicBezTo>
                    <a:lnTo>
                      <a:pt x="78108" y="40635"/>
                    </a:lnTo>
                    <a:cubicBezTo>
                      <a:pt x="78108" y="40635"/>
                      <a:pt x="48422" y="81514"/>
                      <a:pt x="3650" y="705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14C8838-92BC-A759-EC40-94EE4ACBEE69}"/>
                  </a:ext>
                </a:extLst>
              </p:cNvPr>
              <p:cNvSpPr/>
              <p:nvPr/>
            </p:nvSpPr>
            <p:spPr>
              <a:xfrm>
                <a:off x="10646501" y="1549463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3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EAE44E1-D0BD-A36B-9106-1CA7ED5C1A86}"/>
                  </a:ext>
                </a:extLst>
              </p:cNvPr>
              <p:cNvSpPr/>
              <p:nvPr/>
            </p:nvSpPr>
            <p:spPr>
              <a:xfrm>
                <a:off x="9538638" y="1621366"/>
                <a:ext cx="54626" cy="43736"/>
              </a:xfrm>
              <a:custGeom>
                <a:avLst/>
                <a:gdLst>
                  <a:gd name="connsiteX0" fmla="*/ 0 w 54626"/>
                  <a:gd name="connsiteY0" fmla="*/ 39419 h 43736"/>
                  <a:gd name="connsiteX1" fmla="*/ 3407 w 54626"/>
                  <a:gd name="connsiteY1" fmla="*/ 10950 h 43736"/>
                  <a:gd name="connsiteX2" fmla="*/ 50247 w 54626"/>
                  <a:gd name="connsiteY2" fmla="*/ 0 h 43736"/>
                  <a:gd name="connsiteX3" fmla="*/ 54627 w 54626"/>
                  <a:gd name="connsiteY3" fmla="*/ 29686 h 43736"/>
                  <a:gd name="connsiteX4" fmla="*/ 0 w 54626"/>
                  <a:gd name="connsiteY4" fmla="*/ 39419 h 4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26" h="43736">
                    <a:moveTo>
                      <a:pt x="0" y="39419"/>
                    </a:moveTo>
                    <a:lnTo>
                      <a:pt x="3407" y="10950"/>
                    </a:lnTo>
                    <a:cubicBezTo>
                      <a:pt x="3407" y="10950"/>
                      <a:pt x="25428" y="30172"/>
                      <a:pt x="50247" y="0"/>
                    </a:cubicBezTo>
                    <a:lnTo>
                      <a:pt x="54627" y="29686"/>
                    </a:lnTo>
                    <a:cubicBezTo>
                      <a:pt x="54627" y="29686"/>
                      <a:pt x="28713" y="53167"/>
                      <a:pt x="0" y="394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76" name="图形 8">
                <a:extLst>
                  <a:ext uri="{FF2B5EF4-FFF2-40B4-BE49-F238E27FC236}">
                    <a16:creationId xmlns:a16="http://schemas.microsoft.com/office/drawing/2014/main" id="{64DA607C-6589-73BE-95CE-163C8E13783E}"/>
                  </a:ext>
                </a:extLst>
              </p:cNvPr>
              <p:cNvGrpSpPr/>
              <p:nvPr/>
            </p:nvGrpSpPr>
            <p:grpSpPr>
              <a:xfrm>
                <a:off x="10916471" y="1851431"/>
                <a:ext cx="88205" cy="76404"/>
                <a:chOff x="10916471" y="1851431"/>
                <a:chExt cx="88205" cy="76404"/>
              </a:xfrm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AE2E82F1-138D-97D4-B7CB-804C990DBAD5}"/>
                    </a:ext>
                  </a:extLst>
                </p:cNvPr>
                <p:cNvSpPr/>
                <p:nvPr/>
              </p:nvSpPr>
              <p:spPr>
                <a:xfrm>
                  <a:off x="10916471" y="1851431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62B76DF2-727A-BACD-AD62-FA125E9EF7A3}"/>
                    </a:ext>
                  </a:extLst>
                </p:cNvPr>
                <p:cNvSpPr/>
                <p:nvPr/>
              </p:nvSpPr>
              <p:spPr>
                <a:xfrm>
                  <a:off x="10916471" y="1851431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9" name="图形 8">
                <a:extLst>
                  <a:ext uri="{FF2B5EF4-FFF2-40B4-BE49-F238E27FC236}">
                    <a16:creationId xmlns:a16="http://schemas.microsoft.com/office/drawing/2014/main" id="{2DF9E39C-6237-BDB3-E816-2942D9100202}"/>
                  </a:ext>
                </a:extLst>
              </p:cNvPr>
              <p:cNvGrpSpPr/>
              <p:nvPr/>
            </p:nvGrpSpPr>
            <p:grpSpPr>
              <a:xfrm>
                <a:off x="11210895" y="2405484"/>
                <a:ext cx="88205" cy="76404"/>
                <a:chOff x="11210895" y="2405484"/>
                <a:chExt cx="88205" cy="76404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FE424441-113F-C51B-3BBA-586EFF51942C}"/>
                    </a:ext>
                  </a:extLst>
                </p:cNvPr>
                <p:cNvSpPr/>
                <p:nvPr/>
              </p:nvSpPr>
              <p:spPr>
                <a:xfrm>
                  <a:off x="11210895" y="2405484"/>
                  <a:ext cx="88205" cy="76404"/>
                </a:xfrm>
                <a:custGeom>
                  <a:avLst/>
                  <a:gdLst>
                    <a:gd name="connsiteX0" fmla="*/ 121 w 88205"/>
                    <a:gd name="connsiteY0" fmla="*/ 19345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5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1" y="19345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5256AB75-7E55-056B-6BE5-5F9907A9EE5F}"/>
                    </a:ext>
                  </a:extLst>
                </p:cNvPr>
                <p:cNvSpPr/>
                <p:nvPr/>
              </p:nvSpPr>
              <p:spPr>
                <a:xfrm>
                  <a:off x="11210895" y="2405484"/>
                  <a:ext cx="88205" cy="76404"/>
                </a:xfrm>
                <a:custGeom>
                  <a:avLst/>
                  <a:gdLst>
                    <a:gd name="connsiteX0" fmla="*/ 121 w 88205"/>
                    <a:gd name="connsiteY0" fmla="*/ 19345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5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1" y="19345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5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2" name="图形 8">
                <a:extLst>
                  <a:ext uri="{FF2B5EF4-FFF2-40B4-BE49-F238E27FC236}">
                    <a16:creationId xmlns:a16="http://schemas.microsoft.com/office/drawing/2014/main" id="{7B0F690A-8C3F-F0FE-FF78-3192B3606122}"/>
                  </a:ext>
                </a:extLst>
              </p:cNvPr>
              <p:cNvGrpSpPr/>
              <p:nvPr/>
            </p:nvGrpSpPr>
            <p:grpSpPr>
              <a:xfrm>
                <a:off x="10960635" y="4275079"/>
                <a:ext cx="88205" cy="76404"/>
                <a:chOff x="10960635" y="4275079"/>
                <a:chExt cx="88205" cy="76404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D1D914BD-31C5-425C-C174-485AD7E83440}"/>
                    </a:ext>
                  </a:extLst>
                </p:cNvPr>
                <p:cNvSpPr/>
                <p:nvPr/>
              </p:nvSpPr>
              <p:spPr>
                <a:xfrm>
                  <a:off x="10960635" y="4275079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3CDC1C3C-540D-42E2-51C4-73D84AD52610}"/>
                    </a:ext>
                  </a:extLst>
                </p:cNvPr>
                <p:cNvSpPr/>
                <p:nvPr/>
              </p:nvSpPr>
              <p:spPr>
                <a:xfrm>
                  <a:off x="10960635" y="4275079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1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5"/>
                        <a:pt x="88206" y="46840"/>
                      </a:cubicBezTo>
                      <a:lnTo>
                        <a:pt x="56451" y="76404"/>
                      </a:lnTo>
                      <a:cubicBezTo>
                        <a:pt x="56451" y="76404"/>
                        <a:pt x="7178" y="64846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5" name="图形 8">
                <a:extLst>
                  <a:ext uri="{FF2B5EF4-FFF2-40B4-BE49-F238E27FC236}">
                    <a16:creationId xmlns:a16="http://schemas.microsoft.com/office/drawing/2014/main" id="{8A69B90A-0186-7154-74BD-03B0B5DC3B35}"/>
                  </a:ext>
                </a:extLst>
              </p:cNvPr>
              <p:cNvGrpSpPr/>
              <p:nvPr/>
            </p:nvGrpSpPr>
            <p:grpSpPr>
              <a:xfrm>
                <a:off x="6252521" y="4623522"/>
                <a:ext cx="88205" cy="76404"/>
                <a:chOff x="6252521" y="4623522"/>
                <a:chExt cx="88205" cy="76404"/>
              </a:xfrm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8685B54D-83A5-59E6-2283-368B96A6FDE2}"/>
                    </a:ext>
                  </a:extLst>
                </p:cNvPr>
                <p:cNvSpPr/>
                <p:nvPr/>
              </p:nvSpPr>
              <p:spPr>
                <a:xfrm>
                  <a:off x="6252521" y="462352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6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7"/>
                        <a:pt x="0" y="1934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108FCCAF-5911-4FD1-AF25-EF5F97971C8E}"/>
                    </a:ext>
                  </a:extLst>
                </p:cNvPr>
                <p:cNvSpPr/>
                <p:nvPr/>
              </p:nvSpPr>
              <p:spPr>
                <a:xfrm>
                  <a:off x="6252521" y="4623522"/>
                  <a:ext cx="88205" cy="76404"/>
                </a:xfrm>
                <a:custGeom>
                  <a:avLst/>
                  <a:gdLst>
                    <a:gd name="connsiteX0" fmla="*/ 122 w 88205"/>
                    <a:gd name="connsiteY0" fmla="*/ 19344 h 76404"/>
                    <a:gd name="connsiteX1" fmla="*/ 36742 w 88205"/>
                    <a:gd name="connsiteY1" fmla="*/ 0 h 76404"/>
                    <a:gd name="connsiteX2" fmla="*/ 88206 w 88205"/>
                    <a:gd name="connsiteY2" fmla="*/ 46840 h 76404"/>
                    <a:gd name="connsiteX3" fmla="*/ 56452 w 88205"/>
                    <a:gd name="connsiteY3" fmla="*/ 76404 h 76404"/>
                    <a:gd name="connsiteX4" fmla="*/ 0 w 88205"/>
                    <a:gd name="connsiteY4" fmla="*/ 19344 h 76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205" h="76404">
                      <a:moveTo>
                        <a:pt x="122" y="19344"/>
                      </a:moveTo>
                      <a:lnTo>
                        <a:pt x="36742" y="0"/>
                      </a:lnTo>
                      <a:cubicBezTo>
                        <a:pt x="36742" y="0"/>
                        <a:pt x="31876" y="42096"/>
                        <a:pt x="88206" y="46840"/>
                      </a:cubicBezTo>
                      <a:lnTo>
                        <a:pt x="56452" y="76404"/>
                      </a:lnTo>
                      <a:cubicBezTo>
                        <a:pt x="56452" y="76404"/>
                        <a:pt x="7178" y="64847"/>
                        <a:pt x="0" y="19344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8" name="图形 8">
                <a:extLst>
                  <a:ext uri="{FF2B5EF4-FFF2-40B4-BE49-F238E27FC236}">
                    <a16:creationId xmlns:a16="http://schemas.microsoft.com/office/drawing/2014/main" id="{2D977B85-AD59-A8BD-3A25-0BD617FE0EEE}"/>
                  </a:ext>
                </a:extLst>
              </p:cNvPr>
              <p:cNvGrpSpPr/>
              <p:nvPr/>
            </p:nvGrpSpPr>
            <p:grpSpPr>
              <a:xfrm>
                <a:off x="10131380" y="1587909"/>
                <a:ext cx="81392" cy="55425"/>
                <a:chOff x="10131380" y="1587909"/>
                <a:chExt cx="81392" cy="55425"/>
              </a:xfrm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7419D727-9A5E-A3D3-0A36-5DB08728128C}"/>
                    </a:ext>
                  </a:extLst>
                </p:cNvPr>
                <p:cNvSpPr/>
                <p:nvPr/>
              </p:nvSpPr>
              <p:spPr>
                <a:xfrm>
                  <a:off x="10131380" y="1587909"/>
                  <a:ext cx="81392" cy="55425"/>
                </a:xfrm>
                <a:custGeom>
                  <a:avLst/>
                  <a:gdLst>
                    <a:gd name="connsiteX0" fmla="*/ 122 w 81392"/>
                    <a:gd name="connsiteY0" fmla="*/ 43677 h 55425"/>
                    <a:gd name="connsiteX1" fmla="*/ 11923 w 81392"/>
                    <a:gd name="connsiteY1" fmla="*/ 4015 h 55425"/>
                    <a:gd name="connsiteX2" fmla="*/ 81393 w 81392"/>
                    <a:gd name="connsiteY2" fmla="*/ 0 h 55425"/>
                    <a:gd name="connsiteX3" fmla="*/ 80298 w 81392"/>
                    <a:gd name="connsiteY3" fmla="*/ 43312 h 55425"/>
                    <a:gd name="connsiteX4" fmla="*/ 0 w 81392"/>
                    <a:gd name="connsiteY4" fmla="*/ 43677 h 5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5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311B01DA-21D7-6C47-B82E-D861FB519C29}"/>
                    </a:ext>
                  </a:extLst>
                </p:cNvPr>
                <p:cNvSpPr/>
                <p:nvPr/>
              </p:nvSpPr>
              <p:spPr>
                <a:xfrm>
                  <a:off x="10131380" y="1587909"/>
                  <a:ext cx="81392" cy="55425"/>
                </a:xfrm>
                <a:custGeom>
                  <a:avLst/>
                  <a:gdLst>
                    <a:gd name="connsiteX0" fmla="*/ 122 w 81392"/>
                    <a:gd name="connsiteY0" fmla="*/ 43677 h 55425"/>
                    <a:gd name="connsiteX1" fmla="*/ 11923 w 81392"/>
                    <a:gd name="connsiteY1" fmla="*/ 4015 h 55425"/>
                    <a:gd name="connsiteX2" fmla="*/ 81393 w 81392"/>
                    <a:gd name="connsiteY2" fmla="*/ 0 h 55425"/>
                    <a:gd name="connsiteX3" fmla="*/ 80298 w 81392"/>
                    <a:gd name="connsiteY3" fmla="*/ 43312 h 55425"/>
                    <a:gd name="connsiteX4" fmla="*/ 0 w 81392"/>
                    <a:gd name="connsiteY4" fmla="*/ 43677 h 5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5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1" name="图形 8">
                <a:extLst>
                  <a:ext uri="{FF2B5EF4-FFF2-40B4-BE49-F238E27FC236}">
                    <a16:creationId xmlns:a16="http://schemas.microsoft.com/office/drawing/2014/main" id="{6AB0A485-5930-07F4-6AF5-D9D786C9CD0B}"/>
                  </a:ext>
                </a:extLst>
              </p:cNvPr>
              <p:cNvGrpSpPr/>
              <p:nvPr/>
            </p:nvGrpSpPr>
            <p:grpSpPr>
              <a:xfrm>
                <a:off x="9640470" y="1170361"/>
                <a:ext cx="81392" cy="55424"/>
                <a:chOff x="9640470" y="1170361"/>
                <a:chExt cx="81392" cy="55424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8EA13214-6891-A3EA-AE1F-901908FC43CB}"/>
                    </a:ext>
                  </a:extLst>
                </p:cNvPr>
                <p:cNvSpPr/>
                <p:nvPr/>
              </p:nvSpPr>
              <p:spPr>
                <a:xfrm>
                  <a:off x="9640470" y="1170361"/>
                  <a:ext cx="81392" cy="55424"/>
                </a:xfrm>
                <a:custGeom>
                  <a:avLst/>
                  <a:gdLst>
                    <a:gd name="connsiteX0" fmla="*/ 122 w 81392"/>
                    <a:gd name="connsiteY0" fmla="*/ 43677 h 55424"/>
                    <a:gd name="connsiteX1" fmla="*/ 11923 w 81392"/>
                    <a:gd name="connsiteY1" fmla="*/ 4015 h 55424"/>
                    <a:gd name="connsiteX2" fmla="*/ 81393 w 81392"/>
                    <a:gd name="connsiteY2" fmla="*/ 0 h 55424"/>
                    <a:gd name="connsiteX3" fmla="*/ 80298 w 81392"/>
                    <a:gd name="connsiteY3" fmla="*/ 43312 h 55424"/>
                    <a:gd name="connsiteX4" fmla="*/ 0 w 81392"/>
                    <a:gd name="connsiteY4" fmla="*/ 43677 h 5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4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F8CBE55F-4607-F7EB-E48B-B821C775CD5D}"/>
                    </a:ext>
                  </a:extLst>
                </p:cNvPr>
                <p:cNvSpPr/>
                <p:nvPr/>
              </p:nvSpPr>
              <p:spPr>
                <a:xfrm>
                  <a:off x="9640470" y="1170361"/>
                  <a:ext cx="81392" cy="55424"/>
                </a:xfrm>
                <a:custGeom>
                  <a:avLst/>
                  <a:gdLst>
                    <a:gd name="connsiteX0" fmla="*/ 122 w 81392"/>
                    <a:gd name="connsiteY0" fmla="*/ 43677 h 55424"/>
                    <a:gd name="connsiteX1" fmla="*/ 11923 w 81392"/>
                    <a:gd name="connsiteY1" fmla="*/ 4015 h 55424"/>
                    <a:gd name="connsiteX2" fmla="*/ 81393 w 81392"/>
                    <a:gd name="connsiteY2" fmla="*/ 0 h 55424"/>
                    <a:gd name="connsiteX3" fmla="*/ 80298 w 81392"/>
                    <a:gd name="connsiteY3" fmla="*/ 43312 h 55424"/>
                    <a:gd name="connsiteX4" fmla="*/ 0 w 81392"/>
                    <a:gd name="connsiteY4" fmla="*/ 43677 h 5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92" h="55424">
                      <a:moveTo>
                        <a:pt x="122" y="43677"/>
                      </a:moveTo>
                      <a:lnTo>
                        <a:pt x="11923" y="4015"/>
                      </a:lnTo>
                      <a:cubicBezTo>
                        <a:pt x="11923" y="4015"/>
                        <a:pt x="38567" y="36864"/>
                        <a:pt x="81393" y="0"/>
                      </a:cubicBezTo>
                      <a:lnTo>
                        <a:pt x="80298" y="43312"/>
                      </a:lnTo>
                      <a:cubicBezTo>
                        <a:pt x="80298" y="43312"/>
                        <a:pt x="37594" y="70321"/>
                        <a:pt x="0" y="4367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94" name="图形 8">
              <a:extLst>
                <a:ext uri="{FF2B5EF4-FFF2-40B4-BE49-F238E27FC236}">
                  <a16:creationId xmlns:a16="http://schemas.microsoft.com/office/drawing/2014/main" id="{CFD13371-6A63-E475-1EBF-6BA52693B0F1}"/>
                </a:ext>
              </a:extLst>
            </p:cNvPr>
            <p:cNvGrpSpPr/>
            <p:nvPr/>
          </p:nvGrpSpPr>
          <p:grpSpPr>
            <a:xfrm>
              <a:off x="6212242" y="1837612"/>
              <a:ext cx="504863" cy="549743"/>
              <a:chOff x="6212242" y="1837612"/>
              <a:chExt cx="504863" cy="549743"/>
            </a:xfrm>
          </p:grpSpPr>
          <p:grpSp>
            <p:nvGrpSpPr>
              <p:cNvPr id="195" name="图形 8">
                <a:extLst>
                  <a:ext uri="{FF2B5EF4-FFF2-40B4-BE49-F238E27FC236}">
                    <a16:creationId xmlns:a16="http://schemas.microsoft.com/office/drawing/2014/main" id="{FF0E0165-667C-B718-4203-93992B490B3F}"/>
                  </a:ext>
                </a:extLst>
              </p:cNvPr>
              <p:cNvGrpSpPr/>
              <p:nvPr/>
            </p:nvGrpSpPr>
            <p:grpSpPr>
              <a:xfrm>
                <a:off x="6212242" y="1837612"/>
                <a:ext cx="504863" cy="549743"/>
                <a:chOff x="6212242" y="1837612"/>
                <a:chExt cx="504863" cy="549743"/>
              </a:xfrm>
              <a:solidFill>
                <a:srgbClr val="407BF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7ECDB48-309C-D3DE-0ED8-EC268E3AE866}"/>
                    </a:ext>
                  </a:extLst>
                </p:cNvPr>
                <p:cNvSpPr/>
                <p:nvPr/>
              </p:nvSpPr>
              <p:spPr>
                <a:xfrm>
                  <a:off x="6237338" y="1863135"/>
                  <a:ext cx="479768" cy="524220"/>
                </a:xfrm>
                <a:custGeom>
                  <a:avLst/>
                  <a:gdLst>
                    <a:gd name="connsiteX0" fmla="*/ 1070 w 479768"/>
                    <a:gd name="connsiteY0" fmla="*/ 262280 h 524220"/>
                    <a:gd name="connsiteX1" fmla="*/ 217508 w 479768"/>
                    <a:gd name="connsiteY1" fmla="*/ 1070 h 524220"/>
                    <a:gd name="connsiteX2" fmla="*/ 478719 w 479768"/>
                    <a:gd name="connsiteY2" fmla="*/ 217508 h 524220"/>
                    <a:gd name="connsiteX3" fmla="*/ 345985 w 479768"/>
                    <a:gd name="connsiteY3" fmla="*/ 454751 h 524220"/>
                    <a:gd name="connsiteX4" fmla="*/ 326762 w 479768"/>
                    <a:gd name="connsiteY4" fmla="*/ 524221 h 524220"/>
                    <a:gd name="connsiteX5" fmla="*/ 266174 w 479768"/>
                    <a:gd name="connsiteY5" fmla="*/ 478110 h 524220"/>
                    <a:gd name="connsiteX6" fmla="*/ 262280 w 479768"/>
                    <a:gd name="connsiteY6" fmla="*/ 478719 h 524220"/>
                    <a:gd name="connsiteX7" fmla="*/ 1070 w 479768"/>
                    <a:gd name="connsiteY7" fmla="*/ 262280 h 52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9768" h="524220">
                      <a:moveTo>
                        <a:pt x="1070" y="262280"/>
                      </a:moveTo>
                      <a:cubicBezTo>
                        <a:pt x="-11340" y="130398"/>
                        <a:pt x="85626" y="13358"/>
                        <a:pt x="217508" y="1070"/>
                      </a:cubicBezTo>
                      <a:cubicBezTo>
                        <a:pt x="349391" y="-11340"/>
                        <a:pt x="466431" y="85626"/>
                        <a:pt x="478719" y="217508"/>
                      </a:cubicBezTo>
                      <a:cubicBezTo>
                        <a:pt x="488209" y="319340"/>
                        <a:pt x="432487" y="412048"/>
                        <a:pt x="345985" y="454751"/>
                      </a:cubicBezTo>
                      <a:lnTo>
                        <a:pt x="326762" y="524221"/>
                      </a:lnTo>
                      <a:lnTo>
                        <a:pt x="266174" y="478110"/>
                      </a:lnTo>
                      <a:cubicBezTo>
                        <a:pt x="264835" y="478232"/>
                        <a:pt x="263619" y="478597"/>
                        <a:pt x="262280" y="478719"/>
                      </a:cubicBezTo>
                      <a:cubicBezTo>
                        <a:pt x="130398" y="491128"/>
                        <a:pt x="13358" y="394163"/>
                        <a:pt x="1070" y="26228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77648047-F02F-AC8A-679B-8F2D72D2B20B}"/>
                    </a:ext>
                  </a:extLst>
                </p:cNvPr>
                <p:cNvSpPr/>
                <p:nvPr/>
              </p:nvSpPr>
              <p:spPr>
                <a:xfrm>
                  <a:off x="6231567" y="1837612"/>
                  <a:ext cx="176387" cy="152027"/>
                </a:xfrm>
                <a:custGeom>
                  <a:avLst/>
                  <a:gdLst>
                    <a:gd name="connsiteX0" fmla="*/ 3069 w 176387"/>
                    <a:gd name="connsiteY0" fmla="*/ 152028 h 152027"/>
                    <a:gd name="connsiteX1" fmla="*/ 1974 w 176387"/>
                    <a:gd name="connsiteY1" fmla="*/ 151784 h 152027"/>
                    <a:gd name="connsiteX2" fmla="*/ 149 w 176387"/>
                    <a:gd name="connsiteY2" fmla="*/ 147891 h 152027"/>
                    <a:gd name="connsiteX3" fmla="*/ 172667 w 176387"/>
                    <a:gd name="connsiteY3" fmla="*/ 70 h 152027"/>
                    <a:gd name="connsiteX4" fmla="*/ 176317 w 176387"/>
                    <a:gd name="connsiteY4" fmla="*/ 2382 h 152027"/>
                    <a:gd name="connsiteX5" fmla="*/ 174005 w 176387"/>
                    <a:gd name="connsiteY5" fmla="*/ 6032 h 152027"/>
                    <a:gd name="connsiteX6" fmla="*/ 5867 w 176387"/>
                    <a:gd name="connsiteY6" fmla="*/ 150081 h 152027"/>
                    <a:gd name="connsiteX7" fmla="*/ 3069 w 176387"/>
                    <a:gd name="connsiteY7" fmla="*/ 152028 h 15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387" h="152027">
                      <a:moveTo>
                        <a:pt x="3069" y="152028"/>
                      </a:moveTo>
                      <a:cubicBezTo>
                        <a:pt x="3069" y="152028"/>
                        <a:pt x="2339" y="152028"/>
                        <a:pt x="1974" y="151784"/>
                      </a:cubicBezTo>
                      <a:cubicBezTo>
                        <a:pt x="392" y="151176"/>
                        <a:pt x="-338" y="149473"/>
                        <a:pt x="149" y="147891"/>
                      </a:cubicBezTo>
                      <a:cubicBezTo>
                        <a:pt x="27888" y="74285"/>
                        <a:pt x="95654" y="16252"/>
                        <a:pt x="172667" y="70"/>
                      </a:cubicBezTo>
                      <a:cubicBezTo>
                        <a:pt x="174249" y="-295"/>
                        <a:pt x="175952" y="800"/>
                        <a:pt x="176317" y="2382"/>
                      </a:cubicBezTo>
                      <a:cubicBezTo>
                        <a:pt x="176682" y="3964"/>
                        <a:pt x="175587" y="5667"/>
                        <a:pt x="174005" y="6032"/>
                      </a:cubicBezTo>
                      <a:cubicBezTo>
                        <a:pt x="98939" y="21848"/>
                        <a:pt x="32998" y="78421"/>
                        <a:pt x="5867" y="150081"/>
                      </a:cubicBezTo>
                      <a:cubicBezTo>
                        <a:pt x="5381" y="151298"/>
                        <a:pt x="4286" y="152028"/>
                        <a:pt x="3069" y="15202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4C5FBD08-7899-5F15-D2E5-064F171F42B6}"/>
                    </a:ext>
                  </a:extLst>
                </p:cNvPr>
                <p:cNvSpPr/>
                <p:nvPr/>
              </p:nvSpPr>
              <p:spPr>
                <a:xfrm>
                  <a:off x="6212242" y="2017438"/>
                  <a:ext cx="14041" cy="40698"/>
                </a:xfrm>
                <a:custGeom>
                  <a:avLst/>
                  <a:gdLst>
                    <a:gd name="connsiteX0" fmla="*/ 2928 w 14041"/>
                    <a:gd name="connsiteY0" fmla="*/ 40699 h 40698"/>
                    <a:gd name="connsiteX1" fmla="*/ 2928 w 14041"/>
                    <a:gd name="connsiteY1" fmla="*/ 40699 h 40698"/>
                    <a:gd name="connsiteX2" fmla="*/ 8 w 14041"/>
                    <a:gd name="connsiteY2" fmla="*/ 37535 h 40698"/>
                    <a:gd name="connsiteX3" fmla="*/ 8281 w 14041"/>
                    <a:gd name="connsiteY3" fmla="*/ 1766 h 40698"/>
                    <a:gd name="connsiteX4" fmla="*/ 12296 w 14041"/>
                    <a:gd name="connsiteY4" fmla="*/ 306 h 40698"/>
                    <a:gd name="connsiteX5" fmla="*/ 13756 w 14041"/>
                    <a:gd name="connsiteY5" fmla="*/ 4321 h 40698"/>
                    <a:gd name="connsiteX6" fmla="*/ 5969 w 14041"/>
                    <a:gd name="connsiteY6" fmla="*/ 37657 h 40698"/>
                    <a:gd name="connsiteX7" fmla="*/ 2928 w 14041"/>
                    <a:gd name="connsiteY7" fmla="*/ 40577 h 40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41" h="40698">
                      <a:moveTo>
                        <a:pt x="2928" y="40699"/>
                      </a:moveTo>
                      <a:lnTo>
                        <a:pt x="2928" y="40699"/>
                      </a:lnTo>
                      <a:cubicBezTo>
                        <a:pt x="1224" y="40699"/>
                        <a:pt x="-114" y="39239"/>
                        <a:pt x="8" y="37535"/>
                      </a:cubicBezTo>
                      <a:cubicBezTo>
                        <a:pt x="251" y="25247"/>
                        <a:pt x="3171" y="12959"/>
                        <a:pt x="8281" y="1766"/>
                      </a:cubicBezTo>
                      <a:cubicBezTo>
                        <a:pt x="9011" y="185"/>
                        <a:pt x="10836" y="-423"/>
                        <a:pt x="12296" y="306"/>
                      </a:cubicBezTo>
                      <a:cubicBezTo>
                        <a:pt x="13756" y="1036"/>
                        <a:pt x="14486" y="2861"/>
                        <a:pt x="13756" y="4321"/>
                      </a:cubicBezTo>
                      <a:cubicBezTo>
                        <a:pt x="8889" y="14663"/>
                        <a:pt x="6213" y="26221"/>
                        <a:pt x="5969" y="37657"/>
                      </a:cubicBezTo>
                      <a:cubicBezTo>
                        <a:pt x="5969" y="39360"/>
                        <a:pt x="4631" y="40577"/>
                        <a:pt x="2928" y="4057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AC45179-FC19-D175-33A3-D5F714EA3680}"/>
                  </a:ext>
                </a:extLst>
              </p:cNvPr>
              <p:cNvSpPr/>
              <p:nvPr/>
            </p:nvSpPr>
            <p:spPr>
              <a:xfrm>
                <a:off x="6445478" y="1997183"/>
                <a:ext cx="63264" cy="233592"/>
              </a:xfrm>
              <a:custGeom>
                <a:avLst/>
                <a:gdLst>
                  <a:gd name="connsiteX0" fmla="*/ 31754 w 63264"/>
                  <a:gd name="connsiteY0" fmla="*/ 233593 h 233592"/>
                  <a:gd name="connsiteX1" fmla="*/ 9125 w 63264"/>
                  <a:gd name="connsiteY1" fmla="*/ 224833 h 233592"/>
                  <a:gd name="connsiteX2" fmla="*/ 0 w 63264"/>
                  <a:gd name="connsiteY2" fmla="*/ 203542 h 233592"/>
                  <a:gd name="connsiteX3" fmla="*/ 8881 w 63264"/>
                  <a:gd name="connsiteY3" fmla="*/ 182616 h 233592"/>
                  <a:gd name="connsiteX4" fmla="*/ 31632 w 63264"/>
                  <a:gd name="connsiteY4" fmla="*/ 174221 h 233592"/>
                  <a:gd name="connsiteX5" fmla="*/ 54383 w 63264"/>
                  <a:gd name="connsiteY5" fmla="*/ 182616 h 233592"/>
                  <a:gd name="connsiteX6" fmla="*/ 63265 w 63264"/>
                  <a:gd name="connsiteY6" fmla="*/ 203542 h 233592"/>
                  <a:gd name="connsiteX7" fmla="*/ 54140 w 63264"/>
                  <a:gd name="connsiteY7" fmla="*/ 224833 h 233592"/>
                  <a:gd name="connsiteX8" fmla="*/ 31511 w 63264"/>
                  <a:gd name="connsiteY8" fmla="*/ 233593 h 233592"/>
                  <a:gd name="connsiteX9" fmla="*/ 52193 w 63264"/>
                  <a:gd name="connsiteY9" fmla="*/ 150741 h 233592"/>
                  <a:gd name="connsiteX10" fmla="*/ 11315 w 63264"/>
                  <a:gd name="connsiteY10" fmla="*/ 150741 h 233592"/>
                  <a:gd name="connsiteX11" fmla="*/ 1095 w 63264"/>
                  <a:gd name="connsiteY11" fmla="*/ 0 h 233592"/>
                  <a:gd name="connsiteX12" fmla="*/ 62413 w 63264"/>
                  <a:gd name="connsiteY12" fmla="*/ 0 h 233592"/>
                  <a:gd name="connsiteX13" fmla="*/ 52193 w 63264"/>
                  <a:gd name="connsiteY13" fmla="*/ 150741 h 233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264" h="233592">
                    <a:moveTo>
                      <a:pt x="31754" y="233593"/>
                    </a:moveTo>
                    <a:cubicBezTo>
                      <a:pt x="22751" y="233593"/>
                      <a:pt x="15208" y="230673"/>
                      <a:pt x="9125" y="224833"/>
                    </a:cubicBezTo>
                    <a:cubicBezTo>
                      <a:pt x="3042" y="218993"/>
                      <a:pt x="0" y="211937"/>
                      <a:pt x="0" y="203542"/>
                    </a:cubicBezTo>
                    <a:cubicBezTo>
                      <a:pt x="0" y="195148"/>
                      <a:pt x="2920" y="188213"/>
                      <a:pt x="8881" y="182616"/>
                    </a:cubicBezTo>
                    <a:cubicBezTo>
                      <a:pt x="14843" y="177020"/>
                      <a:pt x="22386" y="174221"/>
                      <a:pt x="31632" y="174221"/>
                    </a:cubicBezTo>
                    <a:cubicBezTo>
                      <a:pt x="40879" y="174221"/>
                      <a:pt x="48422" y="177020"/>
                      <a:pt x="54383" y="182616"/>
                    </a:cubicBezTo>
                    <a:cubicBezTo>
                      <a:pt x="60345" y="188213"/>
                      <a:pt x="63265" y="195269"/>
                      <a:pt x="63265" y="203542"/>
                    </a:cubicBezTo>
                    <a:cubicBezTo>
                      <a:pt x="63265" y="211815"/>
                      <a:pt x="60223" y="218993"/>
                      <a:pt x="54140" y="224833"/>
                    </a:cubicBezTo>
                    <a:cubicBezTo>
                      <a:pt x="48057" y="230673"/>
                      <a:pt x="40514" y="233593"/>
                      <a:pt x="31511" y="233593"/>
                    </a:cubicBezTo>
                    <a:close/>
                    <a:moveTo>
                      <a:pt x="52193" y="150741"/>
                    </a:moveTo>
                    <a:lnTo>
                      <a:pt x="11315" y="150741"/>
                    </a:lnTo>
                    <a:lnTo>
                      <a:pt x="1095" y="0"/>
                    </a:lnTo>
                    <a:lnTo>
                      <a:pt x="62413" y="0"/>
                    </a:lnTo>
                    <a:lnTo>
                      <a:pt x="52193" y="150741"/>
                    </a:lnTo>
                    <a:close/>
                  </a:path>
                </a:pathLst>
              </a:custGeom>
              <a:solidFill>
                <a:srgbClr val="FFFFFF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0" name="图形 8">
              <a:extLst>
                <a:ext uri="{FF2B5EF4-FFF2-40B4-BE49-F238E27FC236}">
                  <a16:creationId xmlns:a16="http://schemas.microsoft.com/office/drawing/2014/main" id="{B89E8B8F-83E2-4F2A-50DD-E96A7AD442F9}"/>
                </a:ext>
              </a:extLst>
            </p:cNvPr>
            <p:cNvGrpSpPr/>
            <p:nvPr/>
          </p:nvGrpSpPr>
          <p:grpSpPr>
            <a:xfrm>
              <a:off x="9905512" y="2380462"/>
              <a:ext cx="1380442" cy="3846300"/>
              <a:chOff x="9905512" y="2380462"/>
              <a:chExt cx="1380442" cy="3846300"/>
            </a:xfrm>
          </p:grpSpPr>
          <p:grpSp>
            <p:nvGrpSpPr>
              <p:cNvPr id="201" name="图形 8">
                <a:extLst>
                  <a:ext uri="{FF2B5EF4-FFF2-40B4-BE49-F238E27FC236}">
                    <a16:creationId xmlns:a16="http://schemas.microsoft.com/office/drawing/2014/main" id="{2AE1BD0D-4C0F-DBBB-512C-579F87C2F3B8}"/>
                  </a:ext>
                </a:extLst>
              </p:cNvPr>
              <p:cNvGrpSpPr/>
              <p:nvPr/>
            </p:nvGrpSpPr>
            <p:grpSpPr>
              <a:xfrm>
                <a:off x="10296184" y="2691451"/>
                <a:ext cx="896202" cy="737000"/>
                <a:chOff x="10296184" y="2691451"/>
                <a:chExt cx="896202" cy="737000"/>
              </a:xfrm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BD97D207-2CBD-1F9C-E38F-502A72F79E7F}"/>
                    </a:ext>
                  </a:extLst>
                </p:cNvPr>
                <p:cNvSpPr/>
                <p:nvPr/>
              </p:nvSpPr>
              <p:spPr>
                <a:xfrm>
                  <a:off x="10758309" y="2779306"/>
                  <a:ext cx="434077" cy="446571"/>
                </a:xfrm>
                <a:custGeom>
                  <a:avLst/>
                  <a:gdLst>
                    <a:gd name="connsiteX0" fmla="*/ 421927 w 434077"/>
                    <a:gd name="connsiteY0" fmla="*/ 338637 h 446571"/>
                    <a:gd name="connsiteX1" fmla="*/ 372289 w 434077"/>
                    <a:gd name="connsiteY1" fmla="*/ 275372 h 446571"/>
                    <a:gd name="connsiteX2" fmla="*/ 431052 w 434077"/>
                    <a:gd name="connsiteY2" fmla="*/ 222449 h 446571"/>
                    <a:gd name="connsiteX3" fmla="*/ 402583 w 434077"/>
                    <a:gd name="connsiteY3" fmla="*/ 155169 h 446571"/>
                    <a:gd name="connsiteX4" fmla="*/ 338831 w 434077"/>
                    <a:gd name="connsiteY4" fmla="*/ 170255 h 446571"/>
                    <a:gd name="connsiteX5" fmla="*/ 242718 w 434077"/>
                    <a:gd name="connsiteY5" fmla="*/ 192519 h 446571"/>
                    <a:gd name="connsiteX6" fmla="*/ 168260 w 434077"/>
                    <a:gd name="connsiteY6" fmla="*/ 120252 h 446571"/>
                    <a:gd name="connsiteX7" fmla="*/ 115093 w 434077"/>
                    <a:gd name="connsiteY7" fmla="*/ 27788 h 446571"/>
                    <a:gd name="connsiteX8" fmla="*/ 18736 w 434077"/>
                    <a:gd name="connsiteY8" fmla="*/ 11242 h 446571"/>
                    <a:gd name="connsiteX9" fmla="*/ 0 w 434077"/>
                    <a:gd name="connsiteY9" fmla="*/ 117332 h 446571"/>
                    <a:gd name="connsiteX10" fmla="*/ 85042 w 434077"/>
                    <a:gd name="connsiteY10" fmla="*/ 367471 h 446571"/>
                    <a:gd name="connsiteX11" fmla="*/ 300751 w 434077"/>
                    <a:gd name="connsiteY11" fmla="*/ 442658 h 446571"/>
                    <a:gd name="connsiteX12" fmla="*/ 381779 w 434077"/>
                    <a:gd name="connsiteY12" fmla="*/ 412486 h 446571"/>
                    <a:gd name="connsiteX13" fmla="*/ 422049 w 434077"/>
                    <a:gd name="connsiteY13" fmla="*/ 338637 h 4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34077" h="446571">
                      <a:moveTo>
                        <a:pt x="421927" y="338637"/>
                      </a:moveTo>
                      <a:cubicBezTo>
                        <a:pt x="421684" y="309559"/>
                        <a:pt x="401001" y="280360"/>
                        <a:pt x="372289" y="275372"/>
                      </a:cubicBezTo>
                      <a:cubicBezTo>
                        <a:pt x="397716" y="265761"/>
                        <a:pt x="421927" y="248119"/>
                        <a:pt x="431052" y="222449"/>
                      </a:cubicBezTo>
                      <a:cubicBezTo>
                        <a:pt x="440055" y="196778"/>
                        <a:pt x="428497" y="163199"/>
                        <a:pt x="402583" y="155169"/>
                      </a:cubicBezTo>
                      <a:cubicBezTo>
                        <a:pt x="381170" y="148477"/>
                        <a:pt x="358663" y="159792"/>
                        <a:pt x="338831" y="170255"/>
                      </a:cubicBezTo>
                      <a:cubicBezTo>
                        <a:pt x="309024" y="185828"/>
                        <a:pt x="275323" y="200549"/>
                        <a:pt x="242718" y="192519"/>
                      </a:cubicBezTo>
                      <a:cubicBezTo>
                        <a:pt x="208044" y="184003"/>
                        <a:pt x="184319" y="152127"/>
                        <a:pt x="168260" y="120252"/>
                      </a:cubicBezTo>
                      <a:cubicBezTo>
                        <a:pt x="152201" y="88376"/>
                        <a:pt x="140034" y="53459"/>
                        <a:pt x="115093" y="27788"/>
                      </a:cubicBezTo>
                      <a:cubicBezTo>
                        <a:pt x="90274" y="2117"/>
                        <a:pt x="46962" y="-10779"/>
                        <a:pt x="18736" y="11242"/>
                      </a:cubicBezTo>
                      <a:lnTo>
                        <a:pt x="0" y="117332"/>
                      </a:lnTo>
                      <a:cubicBezTo>
                        <a:pt x="7665" y="206997"/>
                        <a:pt x="24211" y="301165"/>
                        <a:pt x="85042" y="367471"/>
                      </a:cubicBezTo>
                      <a:cubicBezTo>
                        <a:pt x="147942" y="436089"/>
                        <a:pt x="211694" y="456041"/>
                        <a:pt x="300751" y="442658"/>
                      </a:cubicBezTo>
                      <a:cubicBezTo>
                        <a:pt x="329585" y="438279"/>
                        <a:pt x="358419" y="429884"/>
                        <a:pt x="381779" y="412486"/>
                      </a:cubicBezTo>
                      <a:cubicBezTo>
                        <a:pt x="405138" y="395088"/>
                        <a:pt x="422292" y="367714"/>
                        <a:pt x="422049" y="33863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FE86CE11-53B7-47F9-BF7A-F76FBE79FD0A}"/>
                    </a:ext>
                  </a:extLst>
                </p:cNvPr>
                <p:cNvSpPr/>
                <p:nvPr/>
              </p:nvSpPr>
              <p:spPr>
                <a:xfrm>
                  <a:off x="10775950" y="2790426"/>
                  <a:ext cx="76254" cy="224491"/>
                </a:xfrm>
                <a:custGeom>
                  <a:avLst/>
                  <a:gdLst>
                    <a:gd name="connsiteX0" fmla="*/ 973 w 76254"/>
                    <a:gd name="connsiteY0" fmla="*/ 0 h 224491"/>
                    <a:gd name="connsiteX1" fmla="*/ 66063 w 76254"/>
                    <a:gd name="connsiteY1" fmla="*/ 154269 h 224491"/>
                    <a:gd name="connsiteX2" fmla="*/ 0 w 76254"/>
                    <a:gd name="connsiteY2" fmla="*/ 221913 h 224491"/>
                    <a:gd name="connsiteX3" fmla="*/ 1095 w 76254"/>
                    <a:gd name="connsiteY3" fmla="*/ 0 h 22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54" h="224491">
                      <a:moveTo>
                        <a:pt x="973" y="0"/>
                      </a:moveTo>
                      <a:cubicBezTo>
                        <a:pt x="7786" y="5718"/>
                        <a:pt x="107915" y="63751"/>
                        <a:pt x="66063" y="154269"/>
                      </a:cubicBezTo>
                      <a:cubicBezTo>
                        <a:pt x="24211" y="244786"/>
                        <a:pt x="0" y="221913"/>
                        <a:pt x="0" y="221913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D836EC5F-7BF9-67B7-56AD-DCB448C216E9}"/>
                    </a:ext>
                  </a:extLst>
                </p:cNvPr>
                <p:cNvSpPr/>
                <p:nvPr/>
              </p:nvSpPr>
              <p:spPr>
                <a:xfrm>
                  <a:off x="10296184" y="3036793"/>
                  <a:ext cx="400563" cy="391658"/>
                </a:xfrm>
                <a:custGeom>
                  <a:avLst/>
                  <a:gdLst>
                    <a:gd name="connsiteX0" fmla="*/ 168917 w 400563"/>
                    <a:gd name="connsiteY0" fmla="*/ 162177 h 391658"/>
                    <a:gd name="connsiteX1" fmla="*/ 200185 w 400563"/>
                    <a:gd name="connsiteY1" fmla="*/ 123488 h 391658"/>
                    <a:gd name="connsiteX2" fmla="*/ 205903 w 400563"/>
                    <a:gd name="connsiteY2" fmla="*/ 72025 h 391658"/>
                    <a:gd name="connsiteX3" fmla="*/ 234980 w 400563"/>
                    <a:gd name="connsiteY3" fmla="*/ 57912 h 391658"/>
                    <a:gd name="connsiteX4" fmla="*/ 379760 w 400563"/>
                    <a:gd name="connsiteY4" fmla="*/ 0 h 391658"/>
                    <a:gd name="connsiteX5" fmla="*/ 323308 w 400563"/>
                    <a:gd name="connsiteY5" fmla="*/ 230552 h 391658"/>
                    <a:gd name="connsiteX6" fmla="*/ 400564 w 400563"/>
                    <a:gd name="connsiteY6" fmla="*/ 303671 h 391658"/>
                    <a:gd name="connsiteX7" fmla="*/ 34602 w 400563"/>
                    <a:gd name="connsiteY7" fmla="*/ 378494 h 391658"/>
                    <a:gd name="connsiteX8" fmla="*/ 80104 w 400563"/>
                    <a:gd name="connsiteY8" fmla="*/ 149767 h 391658"/>
                    <a:gd name="connsiteX9" fmla="*/ 168917 w 400563"/>
                    <a:gd name="connsiteY9" fmla="*/ 162177 h 39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0563" h="391658">
                      <a:moveTo>
                        <a:pt x="168917" y="162177"/>
                      </a:moveTo>
                      <a:cubicBezTo>
                        <a:pt x="187897" y="153904"/>
                        <a:pt x="195075" y="144292"/>
                        <a:pt x="200185" y="123488"/>
                      </a:cubicBezTo>
                      <a:cubicBezTo>
                        <a:pt x="204321" y="107550"/>
                        <a:pt x="205660" y="89787"/>
                        <a:pt x="205903" y="72025"/>
                      </a:cubicBezTo>
                      <a:lnTo>
                        <a:pt x="234980" y="57912"/>
                      </a:lnTo>
                      <a:lnTo>
                        <a:pt x="379760" y="0"/>
                      </a:lnTo>
                      <a:cubicBezTo>
                        <a:pt x="347762" y="66793"/>
                        <a:pt x="286322" y="170572"/>
                        <a:pt x="323308" y="230552"/>
                      </a:cubicBezTo>
                      <a:cubicBezTo>
                        <a:pt x="323308" y="230552"/>
                        <a:pt x="375866" y="284448"/>
                        <a:pt x="400564" y="303671"/>
                      </a:cubicBezTo>
                      <a:cubicBezTo>
                        <a:pt x="377326" y="310241"/>
                        <a:pt x="132783" y="430930"/>
                        <a:pt x="34602" y="378494"/>
                      </a:cubicBezTo>
                      <a:cubicBezTo>
                        <a:pt x="-54577" y="330802"/>
                        <a:pt x="53703" y="170085"/>
                        <a:pt x="80104" y="149767"/>
                      </a:cubicBezTo>
                      <a:cubicBezTo>
                        <a:pt x="109911" y="153052"/>
                        <a:pt x="141665" y="157067"/>
                        <a:pt x="168917" y="162177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EA28B7B3-9574-13D2-2B69-511D70C96561}"/>
                    </a:ext>
                  </a:extLst>
                </p:cNvPr>
                <p:cNvSpPr/>
                <p:nvPr/>
              </p:nvSpPr>
              <p:spPr>
                <a:xfrm>
                  <a:off x="10492719" y="3104559"/>
                  <a:ext cx="118377" cy="66197"/>
                </a:xfrm>
                <a:custGeom>
                  <a:avLst/>
                  <a:gdLst>
                    <a:gd name="connsiteX0" fmla="*/ 0 w 118377"/>
                    <a:gd name="connsiteY0" fmla="*/ 64481 h 66197"/>
                    <a:gd name="connsiteX1" fmla="*/ 101710 w 118377"/>
                    <a:gd name="connsiteY1" fmla="*/ 35404 h 66197"/>
                    <a:gd name="connsiteX2" fmla="*/ 118378 w 118377"/>
                    <a:gd name="connsiteY2" fmla="*/ 0 h 66197"/>
                    <a:gd name="connsiteX3" fmla="*/ 9976 w 118377"/>
                    <a:gd name="connsiteY3" fmla="*/ 20439 h 66197"/>
                    <a:gd name="connsiteX4" fmla="*/ 0 w 118377"/>
                    <a:gd name="connsiteY4" fmla="*/ 64481 h 6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77" h="66197">
                      <a:moveTo>
                        <a:pt x="0" y="64481"/>
                      </a:moveTo>
                      <a:cubicBezTo>
                        <a:pt x="31876" y="69104"/>
                        <a:pt x="81514" y="65941"/>
                        <a:pt x="101710" y="35404"/>
                      </a:cubicBezTo>
                      <a:cubicBezTo>
                        <a:pt x="109983" y="22873"/>
                        <a:pt x="115580" y="9368"/>
                        <a:pt x="118378" y="0"/>
                      </a:cubicBezTo>
                      <a:lnTo>
                        <a:pt x="9976" y="20439"/>
                      </a:lnTo>
                      <a:cubicBezTo>
                        <a:pt x="5961" y="33822"/>
                        <a:pt x="9246" y="46597"/>
                        <a:pt x="0" y="64481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FB9D2F4D-1ABA-CD13-5099-76174A9A76C0}"/>
                    </a:ext>
                  </a:extLst>
                </p:cNvPr>
                <p:cNvSpPr/>
                <p:nvPr/>
              </p:nvSpPr>
              <p:spPr>
                <a:xfrm>
                  <a:off x="10401411" y="2725450"/>
                  <a:ext cx="379455" cy="404646"/>
                </a:xfrm>
                <a:custGeom>
                  <a:avLst/>
                  <a:gdLst>
                    <a:gd name="connsiteX0" fmla="*/ 359696 w 379455"/>
                    <a:gd name="connsiteY0" fmla="*/ 218758 h 404646"/>
                    <a:gd name="connsiteX1" fmla="*/ 206644 w 379455"/>
                    <a:gd name="connsiteY1" fmla="*/ 391519 h 404646"/>
                    <a:gd name="connsiteX2" fmla="*/ 3223 w 379455"/>
                    <a:gd name="connsiteY2" fmla="*/ 244428 h 404646"/>
                    <a:gd name="connsiteX3" fmla="*/ 231220 w 379455"/>
                    <a:gd name="connsiteY3" fmla="*/ 8 h 404646"/>
                    <a:gd name="connsiteX4" fmla="*/ 359696 w 379455"/>
                    <a:gd name="connsiteY4" fmla="*/ 218879 h 404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455" h="404646">
                      <a:moveTo>
                        <a:pt x="359696" y="218758"/>
                      </a:moveTo>
                      <a:cubicBezTo>
                        <a:pt x="304826" y="317791"/>
                        <a:pt x="283778" y="360860"/>
                        <a:pt x="206644" y="391519"/>
                      </a:cubicBezTo>
                      <a:cubicBezTo>
                        <a:pt x="90699" y="437629"/>
                        <a:pt x="-20501" y="355994"/>
                        <a:pt x="3223" y="244428"/>
                      </a:cubicBezTo>
                      <a:cubicBezTo>
                        <a:pt x="24636" y="143935"/>
                        <a:pt x="110773" y="-1209"/>
                        <a:pt x="231220" y="8"/>
                      </a:cubicBezTo>
                      <a:cubicBezTo>
                        <a:pt x="349841" y="1224"/>
                        <a:pt x="414566" y="119724"/>
                        <a:pt x="359696" y="218879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BC71D5DB-81EE-F1D4-95C2-E5B1F8FF8457}"/>
                    </a:ext>
                  </a:extLst>
                </p:cNvPr>
                <p:cNvSpPr/>
                <p:nvPr/>
              </p:nvSpPr>
              <p:spPr>
                <a:xfrm>
                  <a:off x="10573667" y="2898702"/>
                  <a:ext cx="29356" cy="36384"/>
                </a:xfrm>
                <a:custGeom>
                  <a:avLst/>
                  <a:gdLst>
                    <a:gd name="connsiteX0" fmla="*/ 27575 w 29356"/>
                    <a:gd name="connsiteY0" fmla="*/ 22268 h 36384"/>
                    <a:gd name="connsiteX1" fmla="*/ 7500 w 29356"/>
                    <a:gd name="connsiteY1" fmla="*/ 35894 h 36384"/>
                    <a:gd name="connsiteX2" fmla="*/ 1904 w 29356"/>
                    <a:gd name="connsiteY2" fmla="*/ 14117 h 36384"/>
                    <a:gd name="connsiteX3" fmla="*/ 21856 w 29356"/>
                    <a:gd name="connsiteY3" fmla="*/ 490 h 36384"/>
                    <a:gd name="connsiteX4" fmla="*/ 27453 w 29356"/>
                    <a:gd name="connsiteY4" fmla="*/ 22268 h 36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56" h="36384">
                      <a:moveTo>
                        <a:pt x="27575" y="22268"/>
                      </a:moveTo>
                      <a:cubicBezTo>
                        <a:pt x="23560" y="32123"/>
                        <a:pt x="14678" y="38206"/>
                        <a:pt x="7500" y="35894"/>
                      </a:cubicBezTo>
                      <a:cubicBezTo>
                        <a:pt x="444" y="33583"/>
                        <a:pt x="-2111" y="23849"/>
                        <a:pt x="1904" y="14117"/>
                      </a:cubicBezTo>
                      <a:cubicBezTo>
                        <a:pt x="5919" y="4262"/>
                        <a:pt x="14800" y="-1821"/>
                        <a:pt x="21856" y="490"/>
                      </a:cubicBezTo>
                      <a:cubicBezTo>
                        <a:pt x="28913" y="2802"/>
                        <a:pt x="31468" y="12535"/>
                        <a:pt x="27453" y="222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CAFE8792-E626-E26C-9E1D-322F45E5EB91}"/>
                    </a:ext>
                  </a:extLst>
                </p:cNvPr>
                <p:cNvSpPr/>
                <p:nvPr/>
              </p:nvSpPr>
              <p:spPr>
                <a:xfrm>
                  <a:off x="10606606" y="2859367"/>
                  <a:ext cx="44898" cy="38614"/>
                </a:xfrm>
                <a:custGeom>
                  <a:avLst/>
                  <a:gdLst>
                    <a:gd name="connsiteX0" fmla="*/ 37218 w 44898"/>
                    <a:gd name="connsiteY0" fmla="*/ 38244 h 38614"/>
                    <a:gd name="connsiteX1" fmla="*/ 34055 w 44898"/>
                    <a:gd name="connsiteY1" fmla="*/ 35446 h 38614"/>
                    <a:gd name="connsiteX2" fmla="*/ 4491 w 44898"/>
                    <a:gd name="connsiteY2" fmla="*/ 10748 h 38614"/>
                    <a:gd name="connsiteX3" fmla="*/ 111 w 44898"/>
                    <a:gd name="connsiteY3" fmla="*/ 4665 h 38614"/>
                    <a:gd name="connsiteX4" fmla="*/ 6681 w 44898"/>
                    <a:gd name="connsiteY4" fmla="*/ 42 h 38614"/>
                    <a:gd name="connsiteX5" fmla="*/ 44518 w 44898"/>
                    <a:gd name="connsiteY5" fmla="*/ 30944 h 38614"/>
                    <a:gd name="connsiteX6" fmla="*/ 41355 w 44898"/>
                    <a:gd name="connsiteY6" fmla="*/ 38122 h 38614"/>
                    <a:gd name="connsiteX7" fmla="*/ 37218 w 44898"/>
                    <a:gd name="connsiteY7" fmla="*/ 38366 h 38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898" h="38614">
                      <a:moveTo>
                        <a:pt x="37218" y="38244"/>
                      </a:moveTo>
                      <a:cubicBezTo>
                        <a:pt x="35880" y="37757"/>
                        <a:pt x="34664" y="36784"/>
                        <a:pt x="34055" y="35446"/>
                      </a:cubicBezTo>
                      <a:cubicBezTo>
                        <a:pt x="24809" y="13668"/>
                        <a:pt x="4735" y="10748"/>
                        <a:pt x="4491" y="10748"/>
                      </a:cubicBezTo>
                      <a:cubicBezTo>
                        <a:pt x="1449" y="10383"/>
                        <a:pt x="-497" y="7585"/>
                        <a:pt x="111" y="4665"/>
                      </a:cubicBezTo>
                      <a:cubicBezTo>
                        <a:pt x="719" y="1745"/>
                        <a:pt x="3639" y="-323"/>
                        <a:pt x="6681" y="42"/>
                      </a:cubicBezTo>
                      <a:cubicBezTo>
                        <a:pt x="7776" y="163"/>
                        <a:pt x="33082" y="3813"/>
                        <a:pt x="44518" y="30944"/>
                      </a:cubicBezTo>
                      <a:cubicBezTo>
                        <a:pt x="45613" y="33621"/>
                        <a:pt x="44275" y="36906"/>
                        <a:pt x="41355" y="38122"/>
                      </a:cubicBezTo>
                      <a:cubicBezTo>
                        <a:pt x="40017" y="38731"/>
                        <a:pt x="38435" y="38731"/>
                        <a:pt x="37218" y="383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8077BB24-EA4E-D483-0AF5-C862633BC950}"/>
                    </a:ext>
                  </a:extLst>
                </p:cNvPr>
                <p:cNvSpPr/>
                <p:nvPr/>
              </p:nvSpPr>
              <p:spPr>
                <a:xfrm>
                  <a:off x="10500853" y="2799377"/>
                  <a:ext cx="54862" cy="26592"/>
                </a:xfrm>
                <a:custGeom>
                  <a:avLst/>
                  <a:gdLst>
                    <a:gd name="connsiteX0" fmla="*/ 1842 w 54862"/>
                    <a:gd name="connsiteY0" fmla="*/ 9420 h 26592"/>
                    <a:gd name="connsiteX1" fmla="*/ 17 w 54862"/>
                    <a:gd name="connsiteY1" fmla="*/ 5892 h 26592"/>
                    <a:gd name="connsiteX2" fmla="*/ 5248 w 54862"/>
                    <a:gd name="connsiteY2" fmla="*/ 174 h 26592"/>
                    <a:gd name="connsiteX3" fmla="*/ 53670 w 54862"/>
                    <a:gd name="connsiteY3" fmla="*/ 18058 h 26592"/>
                    <a:gd name="connsiteX4" fmla="*/ 52575 w 54862"/>
                    <a:gd name="connsiteY4" fmla="*/ 25480 h 26592"/>
                    <a:gd name="connsiteX5" fmla="*/ 44545 w 54862"/>
                    <a:gd name="connsiteY5" fmla="*/ 24506 h 26592"/>
                    <a:gd name="connsiteX6" fmla="*/ 6100 w 54862"/>
                    <a:gd name="connsiteY6" fmla="*/ 10759 h 26592"/>
                    <a:gd name="connsiteX7" fmla="*/ 1842 w 54862"/>
                    <a:gd name="connsiteY7" fmla="*/ 9420 h 26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2" h="26592">
                      <a:moveTo>
                        <a:pt x="1842" y="9420"/>
                      </a:moveTo>
                      <a:cubicBezTo>
                        <a:pt x="747" y="8568"/>
                        <a:pt x="139" y="7352"/>
                        <a:pt x="17" y="5892"/>
                      </a:cubicBezTo>
                      <a:cubicBezTo>
                        <a:pt x="-226" y="2972"/>
                        <a:pt x="2207" y="417"/>
                        <a:pt x="5248" y="174"/>
                      </a:cubicBezTo>
                      <a:cubicBezTo>
                        <a:pt x="36759" y="-2016"/>
                        <a:pt x="52940" y="17207"/>
                        <a:pt x="53670" y="18058"/>
                      </a:cubicBezTo>
                      <a:cubicBezTo>
                        <a:pt x="55617" y="20370"/>
                        <a:pt x="55130" y="23655"/>
                        <a:pt x="52575" y="25480"/>
                      </a:cubicBezTo>
                      <a:cubicBezTo>
                        <a:pt x="50020" y="27305"/>
                        <a:pt x="46492" y="26818"/>
                        <a:pt x="44545" y="24506"/>
                      </a:cubicBezTo>
                      <a:cubicBezTo>
                        <a:pt x="43937" y="23776"/>
                        <a:pt x="31162" y="9055"/>
                        <a:pt x="6100" y="10759"/>
                      </a:cubicBezTo>
                      <a:cubicBezTo>
                        <a:pt x="4518" y="10759"/>
                        <a:pt x="2937" y="10394"/>
                        <a:pt x="1842" y="942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FE93D1C1-D553-FE39-54E6-1096412C05A9}"/>
                    </a:ext>
                  </a:extLst>
                </p:cNvPr>
                <p:cNvSpPr/>
                <p:nvPr/>
              </p:nvSpPr>
              <p:spPr>
                <a:xfrm>
                  <a:off x="10474582" y="2881065"/>
                  <a:ext cx="66315" cy="74092"/>
                </a:xfrm>
                <a:custGeom>
                  <a:avLst/>
                  <a:gdLst>
                    <a:gd name="connsiteX0" fmla="*/ 66194 w 66315"/>
                    <a:gd name="connsiteY0" fmla="*/ 0 h 74092"/>
                    <a:gd name="connsiteX1" fmla="*/ 4267 w 66315"/>
                    <a:gd name="connsiteY1" fmla="*/ 47570 h 74092"/>
                    <a:gd name="connsiteX2" fmla="*/ 2686 w 66315"/>
                    <a:gd name="connsiteY2" fmla="*/ 61440 h 74092"/>
                    <a:gd name="connsiteX3" fmla="*/ 30182 w 66315"/>
                    <a:gd name="connsiteY3" fmla="*/ 74093 h 74092"/>
                    <a:gd name="connsiteX4" fmla="*/ 66316 w 66315"/>
                    <a:gd name="connsiteY4" fmla="*/ 0 h 74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315" h="74092">
                      <a:moveTo>
                        <a:pt x="66194" y="0"/>
                      </a:moveTo>
                      <a:cubicBezTo>
                        <a:pt x="66194" y="0"/>
                        <a:pt x="32980" y="31511"/>
                        <a:pt x="4267" y="47570"/>
                      </a:cubicBezTo>
                      <a:cubicBezTo>
                        <a:pt x="-721" y="50368"/>
                        <a:pt x="-1451" y="57425"/>
                        <a:pt x="2686" y="61440"/>
                      </a:cubicBezTo>
                      <a:cubicBezTo>
                        <a:pt x="13392" y="71781"/>
                        <a:pt x="30182" y="74093"/>
                        <a:pt x="30182" y="74093"/>
                      </a:cubicBezTo>
                      <a:lnTo>
                        <a:pt x="66316" y="0"/>
                      </a:lnTo>
                      <a:close/>
                    </a:path>
                  </a:pathLst>
                </a:custGeom>
                <a:solidFill>
                  <a:srgbClr val="D58745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8EF97F7-8DB9-47A8-1335-EE73EDBA33E0}"/>
                    </a:ext>
                  </a:extLst>
                </p:cNvPr>
                <p:cNvSpPr/>
                <p:nvPr/>
              </p:nvSpPr>
              <p:spPr>
                <a:xfrm>
                  <a:off x="10576788" y="2887391"/>
                  <a:ext cx="22507" cy="16645"/>
                </a:xfrm>
                <a:custGeom>
                  <a:avLst/>
                  <a:gdLst>
                    <a:gd name="connsiteX0" fmla="*/ 22508 w 22507"/>
                    <a:gd name="connsiteY0" fmla="*/ 14235 h 16645"/>
                    <a:gd name="connsiteX1" fmla="*/ 0 w 22507"/>
                    <a:gd name="connsiteY1" fmla="*/ 0 h 16645"/>
                    <a:gd name="connsiteX2" fmla="*/ 22508 w 22507"/>
                    <a:gd name="connsiteY2" fmla="*/ 14235 h 16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507" h="16645">
                      <a:moveTo>
                        <a:pt x="22508" y="14235"/>
                      </a:moveTo>
                      <a:lnTo>
                        <a:pt x="0" y="0"/>
                      </a:lnTo>
                      <a:cubicBezTo>
                        <a:pt x="0" y="0"/>
                        <a:pt x="10463" y="24211"/>
                        <a:pt x="22508" y="142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B20ECE3B-7F4B-8F4C-F587-745FD20E67A0}"/>
                    </a:ext>
                  </a:extLst>
                </p:cNvPr>
                <p:cNvSpPr/>
                <p:nvPr/>
              </p:nvSpPr>
              <p:spPr>
                <a:xfrm>
                  <a:off x="10479622" y="2856978"/>
                  <a:ext cx="29356" cy="36371"/>
                </a:xfrm>
                <a:custGeom>
                  <a:avLst/>
                  <a:gdLst>
                    <a:gd name="connsiteX0" fmla="*/ 27575 w 29356"/>
                    <a:gd name="connsiteY0" fmla="*/ 22261 h 36371"/>
                    <a:gd name="connsiteX1" fmla="*/ 7500 w 29356"/>
                    <a:gd name="connsiteY1" fmla="*/ 35888 h 36371"/>
                    <a:gd name="connsiteX2" fmla="*/ 1904 w 29356"/>
                    <a:gd name="connsiteY2" fmla="*/ 14110 h 36371"/>
                    <a:gd name="connsiteX3" fmla="*/ 21857 w 29356"/>
                    <a:gd name="connsiteY3" fmla="*/ 484 h 36371"/>
                    <a:gd name="connsiteX4" fmla="*/ 27453 w 29356"/>
                    <a:gd name="connsiteY4" fmla="*/ 22261 h 36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56" h="36371">
                      <a:moveTo>
                        <a:pt x="27575" y="22261"/>
                      </a:moveTo>
                      <a:cubicBezTo>
                        <a:pt x="23560" y="31995"/>
                        <a:pt x="14678" y="38199"/>
                        <a:pt x="7500" y="35888"/>
                      </a:cubicBezTo>
                      <a:cubicBezTo>
                        <a:pt x="444" y="33576"/>
                        <a:pt x="-2111" y="23843"/>
                        <a:pt x="1904" y="14110"/>
                      </a:cubicBezTo>
                      <a:cubicBezTo>
                        <a:pt x="5919" y="4377"/>
                        <a:pt x="14800" y="-1828"/>
                        <a:pt x="21857" y="484"/>
                      </a:cubicBezTo>
                      <a:cubicBezTo>
                        <a:pt x="28913" y="2795"/>
                        <a:pt x="31468" y="12528"/>
                        <a:pt x="27453" y="2226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6560AD01-3160-FABD-C0C6-132163190F85}"/>
                    </a:ext>
                  </a:extLst>
                </p:cNvPr>
                <p:cNvSpPr/>
                <p:nvPr/>
              </p:nvSpPr>
              <p:spPr>
                <a:xfrm>
                  <a:off x="10481283" y="2843714"/>
                  <a:ext cx="22507" cy="16645"/>
                </a:xfrm>
                <a:custGeom>
                  <a:avLst/>
                  <a:gdLst>
                    <a:gd name="connsiteX0" fmla="*/ 22507 w 22507"/>
                    <a:gd name="connsiteY0" fmla="*/ 14235 h 16645"/>
                    <a:gd name="connsiteX1" fmla="*/ 0 w 22507"/>
                    <a:gd name="connsiteY1" fmla="*/ 0 h 16645"/>
                    <a:gd name="connsiteX2" fmla="*/ 22507 w 22507"/>
                    <a:gd name="connsiteY2" fmla="*/ 14235 h 16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507" h="16645">
                      <a:moveTo>
                        <a:pt x="22507" y="14235"/>
                      </a:moveTo>
                      <a:lnTo>
                        <a:pt x="0" y="0"/>
                      </a:lnTo>
                      <a:cubicBezTo>
                        <a:pt x="0" y="0"/>
                        <a:pt x="10463" y="24211"/>
                        <a:pt x="22507" y="142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7EFD13BC-A7B9-8657-5676-E5DDF9D7AE48}"/>
                    </a:ext>
                  </a:extLst>
                </p:cNvPr>
                <p:cNvSpPr/>
                <p:nvPr/>
              </p:nvSpPr>
              <p:spPr>
                <a:xfrm>
                  <a:off x="10443810" y="2711725"/>
                  <a:ext cx="378585" cy="380059"/>
                </a:xfrm>
                <a:custGeom>
                  <a:avLst/>
                  <a:gdLst>
                    <a:gd name="connsiteX0" fmla="*/ 211694 w 378585"/>
                    <a:gd name="connsiteY0" fmla="*/ 380059 h 380059"/>
                    <a:gd name="connsiteX1" fmla="*/ 373627 w 378585"/>
                    <a:gd name="connsiteY1" fmla="*/ 226034 h 380059"/>
                    <a:gd name="connsiteX2" fmla="*/ 263644 w 378585"/>
                    <a:gd name="connsiteY2" fmla="*/ 19815 h 380059"/>
                    <a:gd name="connsiteX3" fmla="*/ 0 w 378585"/>
                    <a:gd name="connsiteY3" fmla="*/ 154496 h 380059"/>
                    <a:gd name="connsiteX4" fmla="*/ 262549 w 378585"/>
                    <a:gd name="connsiteY4" fmla="*/ 104979 h 380059"/>
                    <a:gd name="connsiteX5" fmla="*/ 246854 w 378585"/>
                    <a:gd name="connsiteY5" fmla="*/ 253652 h 380059"/>
                    <a:gd name="connsiteX6" fmla="*/ 211694 w 378585"/>
                    <a:gd name="connsiteY6" fmla="*/ 379938 h 380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8585" h="380059">
                      <a:moveTo>
                        <a:pt x="211694" y="380059"/>
                      </a:moveTo>
                      <a:cubicBezTo>
                        <a:pt x="274472" y="366798"/>
                        <a:pt x="354891" y="302317"/>
                        <a:pt x="373627" y="226034"/>
                      </a:cubicBezTo>
                      <a:cubicBezTo>
                        <a:pt x="393215" y="146467"/>
                        <a:pt x="354404" y="63614"/>
                        <a:pt x="263644" y="19815"/>
                      </a:cubicBezTo>
                      <a:cubicBezTo>
                        <a:pt x="85773" y="-65957"/>
                        <a:pt x="0" y="154496"/>
                        <a:pt x="0" y="154496"/>
                      </a:cubicBezTo>
                      <a:cubicBezTo>
                        <a:pt x="110592" y="-37488"/>
                        <a:pt x="262549" y="104979"/>
                        <a:pt x="262549" y="104979"/>
                      </a:cubicBezTo>
                      <a:cubicBezTo>
                        <a:pt x="195877" y="172746"/>
                        <a:pt x="246854" y="253652"/>
                        <a:pt x="246854" y="253652"/>
                      </a:cubicBezTo>
                      <a:cubicBezTo>
                        <a:pt x="250869" y="319106"/>
                        <a:pt x="211694" y="379938"/>
                        <a:pt x="211694" y="3799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F546D77-2285-38F9-3EFC-D977F11519ED}"/>
                    </a:ext>
                  </a:extLst>
                </p:cNvPr>
                <p:cNvSpPr/>
                <p:nvPr/>
              </p:nvSpPr>
              <p:spPr>
                <a:xfrm>
                  <a:off x="10666632" y="2961624"/>
                  <a:ext cx="110180" cy="98550"/>
                </a:xfrm>
                <a:custGeom>
                  <a:avLst/>
                  <a:gdLst>
                    <a:gd name="connsiteX0" fmla="*/ 88635 w 110180"/>
                    <a:gd name="connsiteY0" fmla="*/ 80523 h 98550"/>
                    <a:gd name="connsiteX1" fmla="*/ 21234 w 110180"/>
                    <a:gd name="connsiteY1" fmla="*/ 97434 h 98550"/>
                    <a:gd name="connsiteX2" fmla="*/ 17462 w 110180"/>
                    <a:gd name="connsiteY2" fmla="*/ 18840 h 98550"/>
                    <a:gd name="connsiteX3" fmla="*/ 94962 w 110180"/>
                    <a:gd name="connsiteY3" fmla="*/ 10445 h 98550"/>
                    <a:gd name="connsiteX4" fmla="*/ 88514 w 110180"/>
                    <a:gd name="connsiteY4" fmla="*/ 80523 h 98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180" h="98550">
                      <a:moveTo>
                        <a:pt x="88635" y="80523"/>
                      </a:moveTo>
                      <a:cubicBezTo>
                        <a:pt x="67101" y="96339"/>
                        <a:pt x="41430" y="100962"/>
                        <a:pt x="21234" y="97434"/>
                      </a:cubicBezTo>
                      <a:cubicBezTo>
                        <a:pt x="-9060" y="92324"/>
                        <a:pt x="-3829" y="42077"/>
                        <a:pt x="17462" y="18840"/>
                      </a:cubicBezTo>
                      <a:cubicBezTo>
                        <a:pt x="36685" y="-2086"/>
                        <a:pt x="70751" y="-6588"/>
                        <a:pt x="94962" y="10445"/>
                      </a:cubicBezTo>
                      <a:cubicBezTo>
                        <a:pt x="118808" y="27234"/>
                        <a:pt x="113090" y="62395"/>
                        <a:pt x="88514" y="80523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FD556D4-8F51-4D74-D3D6-E98A4B83A8C1}"/>
                    </a:ext>
                  </a:extLst>
                </p:cNvPr>
                <p:cNvSpPr/>
                <p:nvPr/>
              </p:nvSpPr>
              <p:spPr>
                <a:xfrm>
                  <a:off x="10702554" y="2987155"/>
                  <a:ext cx="48820" cy="49516"/>
                </a:xfrm>
                <a:custGeom>
                  <a:avLst/>
                  <a:gdLst>
                    <a:gd name="connsiteX0" fmla="*/ 11713 w 48820"/>
                    <a:gd name="connsiteY0" fmla="*/ 49517 h 49516"/>
                    <a:gd name="connsiteX1" fmla="*/ 2589 w 48820"/>
                    <a:gd name="connsiteY1" fmla="*/ 48787 h 49516"/>
                    <a:gd name="connsiteX2" fmla="*/ 34 w 48820"/>
                    <a:gd name="connsiteY2" fmla="*/ 45380 h 49516"/>
                    <a:gd name="connsiteX3" fmla="*/ 3440 w 48820"/>
                    <a:gd name="connsiteY3" fmla="*/ 42825 h 49516"/>
                    <a:gd name="connsiteX4" fmla="*/ 34951 w 48820"/>
                    <a:gd name="connsiteY4" fmla="*/ 35647 h 49516"/>
                    <a:gd name="connsiteX5" fmla="*/ 42859 w 48820"/>
                    <a:gd name="connsiteY5" fmla="*/ 21169 h 49516"/>
                    <a:gd name="connsiteX6" fmla="*/ 28746 w 48820"/>
                    <a:gd name="connsiteY6" fmla="*/ 6083 h 49516"/>
                    <a:gd name="connsiteX7" fmla="*/ 25705 w 48820"/>
                    <a:gd name="connsiteY7" fmla="*/ 3042 h 49516"/>
                    <a:gd name="connsiteX8" fmla="*/ 28746 w 48820"/>
                    <a:gd name="connsiteY8" fmla="*/ 0 h 49516"/>
                    <a:gd name="connsiteX9" fmla="*/ 28746 w 48820"/>
                    <a:gd name="connsiteY9" fmla="*/ 0 h 49516"/>
                    <a:gd name="connsiteX10" fmla="*/ 48820 w 48820"/>
                    <a:gd name="connsiteY10" fmla="*/ 21169 h 49516"/>
                    <a:gd name="connsiteX11" fmla="*/ 38844 w 48820"/>
                    <a:gd name="connsiteY11" fmla="*/ 40149 h 49516"/>
                    <a:gd name="connsiteX12" fmla="*/ 11592 w 48820"/>
                    <a:gd name="connsiteY12" fmla="*/ 49395 h 49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820" h="49516">
                      <a:moveTo>
                        <a:pt x="11713" y="49517"/>
                      </a:moveTo>
                      <a:cubicBezTo>
                        <a:pt x="8915" y="49517"/>
                        <a:pt x="5873" y="49273"/>
                        <a:pt x="2589" y="48787"/>
                      </a:cubicBezTo>
                      <a:cubicBezTo>
                        <a:pt x="885" y="48543"/>
                        <a:pt x="-210" y="46962"/>
                        <a:pt x="34" y="45380"/>
                      </a:cubicBezTo>
                      <a:cubicBezTo>
                        <a:pt x="277" y="43677"/>
                        <a:pt x="1737" y="42582"/>
                        <a:pt x="3440" y="42825"/>
                      </a:cubicBezTo>
                      <a:cubicBezTo>
                        <a:pt x="19743" y="45258"/>
                        <a:pt x="29598" y="40270"/>
                        <a:pt x="34951" y="35647"/>
                      </a:cubicBezTo>
                      <a:cubicBezTo>
                        <a:pt x="40791" y="30659"/>
                        <a:pt x="42859" y="24698"/>
                        <a:pt x="42859" y="21169"/>
                      </a:cubicBezTo>
                      <a:cubicBezTo>
                        <a:pt x="42859" y="14113"/>
                        <a:pt x="37019" y="6205"/>
                        <a:pt x="28746" y="6083"/>
                      </a:cubicBezTo>
                      <a:cubicBezTo>
                        <a:pt x="27043" y="6083"/>
                        <a:pt x="25705" y="4745"/>
                        <a:pt x="25705" y="3042"/>
                      </a:cubicBezTo>
                      <a:cubicBezTo>
                        <a:pt x="25705" y="1338"/>
                        <a:pt x="27043" y="0"/>
                        <a:pt x="28746" y="0"/>
                      </a:cubicBezTo>
                      <a:lnTo>
                        <a:pt x="28746" y="0"/>
                      </a:lnTo>
                      <a:cubicBezTo>
                        <a:pt x="40791" y="122"/>
                        <a:pt x="48820" y="11071"/>
                        <a:pt x="48820" y="21169"/>
                      </a:cubicBezTo>
                      <a:cubicBezTo>
                        <a:pt x="48820" y="27617"/>
                        <a:pt x="44927" y="34796"/>
                        <a:pt x="38844" y="40149"/>
                      </a:cubicBezTo>
                      <a:cubicBezTo>
                        <a:pt x="33613" y="44650"/>
                        <a:pt x="24975" y="49395"/>
                        <a:pt x="11592" y="49395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ED43E887-836D-6178-004E-F9821465E2A8}"/>
                    </a:ext>
                  </a:extLst>
                </p:cNvPr>
                <p:cNvSpPr/>
                <p:nvPr/>
              </p:nvSpPr>
              <p:spPr>
                <a:xfrm>
                  <a:off x="10461451" y="2691451"/>
                  <a:ext cx="359073" cy="263827"/>
                </a:xfrm>
                <a:custGeom>
                  <a:avLst/>
                  <a:gdLst>
                    <a:gd name="connsiteX0" fmla="*/ 358906 w 359073"/>
                    <a:gd name="connsiteY0" fmla="*/ 215284 h 263827"/>
                    <a:gd name="connsiteX1" fmla="*/ 200866 w 359073"/>
                    <a:gd name="connsiteY1" fmla="*/ 16244 h 263827"/>
                    <a:gd name="connsiteX2" fmla="*/ 0 w 359073"/>
                    <a:gd name="connsiteY2" fmla="*/ 48363 h 263827"/>
                    <a:gd name="connsiteX3" fmla="*/ 98304 w 359073"/>
                    <a:gd name="connsiteY3" fmla="*/ 23543 h 263827"/>
                    <a:gd name="connsiteX4" fmla="*/ 3163 w 359073"/>
                    <a:gd name="connsiteY4" fmla="*/ 88268 h 263827"/>
                    <a:gd name="connsiteX5" fmla="*/ 52194 w 359073"/>
                    <a:gd name="connsiteY5" fmla="*/ 83888 h 263827"/>
                    <a:gd name="connsiteX6" fmla="*/ 105847 w 359073"/>
                    <a:gd name="connsiteY6" fmla="*/ 49093 h 263827"/>
                    <a:gd name="connsiteX7" fmla="*/ 72511 w 359073"/>
                    <a:gd name="connsiteY7" fmla="*/ 95568 h 263827"/>
                    <a:gd name="connsiteX8" fmla="*/ 112903 w 359073"/>
                    <a:gd name="connsiteY8" fmla="*/ 114912 h 263827"/>
                    <a:gd name="connsiteX9" fmla="*/ 161447 w 359073"/>
                    <a:gd name="connsiteY9" fmla="*/ 61259 h 263827"/>
                    <a:gd name="connsiteX10" fmla="*/ 138209 w 359073"/>
                    <a:gd name="connsiteY10" fmla="*/ 128904 h 263827"/>
                    <a:gd name="connsiteX11" fmla="*/ 184319 w 359073"/>
                    <a:gd name="connsiteY11" fmla="*/ 64422 h 263827"/>
                    <a:gd name="connsiteX12" fmla="*/ 150497 w 359073"/>
                    <a:gd name="connsiteY12" fmla="*/ 134500 h 263827"/>
                    <a:gd name="connsiteX13" fmla="*/ 199649 w 359073"/>
                    <a:gd name="connsiteY13" fmla="*/ 192533 h 263827"/>
                    <a:gd name="connsiteX14" fmla="*/ 241623 w 359073"/>
                    <a:gd name="connsiteY14" fmla="*/ 117711 h 263827"/>
                    <a:gd name="connsiteX15" fmla="*/ 232863 w 359073"/>
                    <a:gd name="connsiteY15" fmla="*/ 263828 h 263827"/>
                    <a:gd name="connsiteX16" fmla="*/ 358906 w 359073"/>
                    <a:gd name="connsiteY16" fmla="*/ 215163 h 263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073" h="263827">
                      <a:moveTo>
                        <a:pt x="358906" y="215284"/>
                      </a:moveTo>
                      <a:cubicBezTo>
                        <a:pt x="361217" y="171972"/>
                        <a:pt x="341143" y="66490"/>
                        <a:pt x="200866" y="16244"/>
                      </a:cubicBezTo>
                      <a:cubicBezTo>
                        <a:pt x="60588" y="-34003"/>
                        <a:pt x="0" y="48363"/>
                        <a:pt x="0" y="48363"/>
                      </a:cubicBezTo>
                      <a:cubicBezTo>
                        <a:pt x="30051" y="31817"/>
                        <a:pt x="63995" y="23178"/>
                        <a:pt x="98304" y="23543"/>
                      </a:cubicBezTo>
                      <a:cubicBezTo>
                        <a:pt x="58277" y="29140"/>
                        <a:pt x="22994" y="52986"/>
                        <a:pt x="3163" y="88268"/>
                      </a:cubicBezTo>
                      <a:cubicBezTo>
                        <a:pt x="13261" y="77440"/>
                        <a:pt x="52194" y="83888"/>
                        <a:pt x="52194" y="83888"/>
                      </a:cubicBezTo>
                      <a:cubicBezTo>
                        <a:pt x="68131" y="69532"/>
                        <a:pt x="86259" y="57731"/>
                        <a:pt x="105847" y="49093"/>
                      </a:cubicBezTo>
                      <a:cubicBezTo>
                        <a:pt x="85407" y="57853"/>
                        <a:pt x="72511" y="95568"/>
                        <a:pt x="72511" y="95568"/>
                      </a:cubicBezTo>
                      <a:lnTo>
                        <a:pt x="112903" y="114912"/>
                      </a:lnTo>
                      <a:cubicBezTo>
                        <a:pt x="122515" y="92040"/>
                        <a:pt x="139669" y="73060"/>
                        <a:pt x="161447" y="61259"/>
                      </a:cubicBezTo>
                      <a:cubicBezTo>
                        <a:pt x="146969" y="80847"/>
                        <a:pt x="138818" y="104571"/>
                        <a:pt x="138209" y="128904"/>
                      </a:cubicBezTo>
                      <a:cubicBezTo>
                        <a:pt x="143927" y="101894"/>
                        <a:pt x="160717" y="78535"/>
                        <a:pt x="184319" y="64422"/>
                      </a:cubicBezTo>
                      <a:cubicBezTo>
                        <a:pt x="168747" y="85470"/>
                        <a:pt x="157188" y="109194"/>
                        <a:pt x="150497" y="134500"/>
                      </a:cubicBezTo>
                      <a:cubicBezTo>
                        <a:pt x="169355" y="151655"/>
                        <a:pt x="185901" y="171121"/>
                        <a:pt x="199649" y="192533"/>
                      </a:cubicBezTo>
                      <a:cubicBezTo>
                        <a:pt x="204880" y="163578"/>
                        <a:pt x="219723" y="137298"/>
                        <a:pt x="241623" y="117711"/>
                      </a:cubicBezTo>
                      <a:cubicBezTo>
                        <a:pt x="200500" y="182557"/>
                        <a:pt x="232863" y="263828"/>
                        <a:pt x="232863" y="263828"/>
                      </a:cubicBezTo>
                      <a:cubicBezTo>
                        <a:pt x="232863" y="263828"/>
                        <a:pt x="356594" y="258475"/>
                        <a:pt x="358906" y="21516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18" name="图形 8">
                  <a:extLst>
                    <a:ext uri="{FF2B5EF4-FFF2-40B4-BE49-F238E27FC236}">
                      <a16:creationId xmlns:a16="http://schemas.microsoft.com/office/drawing/2014/main" id="{5A5D27E3-5291-5432-370B-4B80EA7A1CAF}"/>
                    </a:ext>
                  </a:extLst>
                </p:cNvPr>
                <p:cNvGrpSpPr/>
                <p:nvPr/>
              </p:nvGrpSpPr>
              <p:grpSpPr>
                <a:xfrm>
                  <a:off x="10524473" y="2986303"/>
                  <a:ext cx="67071" cy="47570"/>
                  <a:chOff x="10524473" y="2986303"/>
                  <a:chExt cx="67071" cy="47570"/>
                </a:xfrm>
              </p:grpSpPr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A24394B4-00CE-52DD-C120-F2A4ECE8ADA7}"/>
                      </a:ext>
                    </a:extLst>
                  </p:cNvPr>
                  <p:cNvSpPr/>
                  <p:nvPr/>
                </p:nvSpPr>
                <p:spPr>
                  <a:xfrm>
                    <a:off x="10524473" y="2986425"/>
                    <a:ext cx="67071" cy="47326"/>
                  </a:xfrm>
                  <a:custGeom>
                    <a:avLst/>
                    <a:gdLst>
                      <a:gd name="connsiteX0" fmla="*/ 0 w 67071"/>
                      <a:gd name="connsiteY0" fmla="*/ 12288 h 47326"/>
                      <a:gd name="connsiteX1" fmla="*/ 8273 w 67071"/>
                      <a:gd name="connsiteY1" fmla="*/ 47327 h 47326"/>
                      <a:gd name="connsiteX2" fmla="*/ 14600 w 67071"/>
                      <a:gd name="connsiteY2" fmla="*/ 47327 h 47326"/>
                      <a:gd name="connsiteX3" fmla="*/ 62656 w 67071"/>
                      <a:gd name="connsiteY3" fmla="*/ 27009 h 47326"/>
                      <a:gd name="connsiteX4" fmla="*/ 67036 w 67071"/>
                      <a:gd name="connsiteY4" fmla="*/ 9976 h 47326"/>
                      <a:gd name="connsiteX5" fmla="*/ 66185 w 67071"/>
                      <a:gd name="connsiteY5" fmla="*/ 0 h 47326"/>
                      <a:gd name="connsiteX6" fmla="*/ 9855 w 67071"/>
                      <a:gd name="connsiteY6" fmla="*/ 12045 h 47326"/>
                      <a:gd name="connsiteX7" fmla="*/ 0 w 67071"/>
                      <a:gd name="connsiteY7" fmla="*/ 12288 h 47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7071" h="47326">
                        <a:moveTo>
                          <a:pt x="0" y="12288"/>
                        </a:moveTo>
                        <a:cubicBezTo>
                          <a:pt x="4501" y="24576"/>
                          <a:pt x="8273" y="47327"/>
                          <a:pt x="8273" y="47327"/>
                        </a:cubicBezTo>
                        <a:cubicBezTo>
                          <a:pt x="10341" y="47327"/>
                          <a:pt x="12531" y="47327"/>
                          <a:pt x="14600" y="47327"/>
                        </a:cubicBezTo>
                        <a:cubicBezTo>
                          <a:pt x="43312" y="47084"/>
                          <a:pt x="56573" y="37472"/>
                          <a:pt x="62656" y="27009"/>
                        </a:cubicBezTo>
                        <a:cubicBezTo>
                          <a:pt x="65942" y="21169"/>
                          <a:pt x="66915" y="15086"/>
                          <a:pt x="67036" y="9976"/>
                        </a:cubicBezTo>
                        <a:cubicBezTo>
                          <a:pt x="67280" y="4137"/>
                          <a:pt x="66185" y="0"/>
                          <a:pt x="66185" y="0"/>
                        </a:cubicBezTo>
                        <a:cubicBezTo>
                          <a:pt x="50977" y="9247"/>
                          <a:pt x="24211" y="11436"/>
                          <a:pt x="9855" y="12045"/>
                        </a:cubicBezTo>
                        <a:cubicBezTo>
                          <a:pt x="3893" y="12410"/>
                          <a:pt x="0" y="12288"/>
                          <a:pt x="0" y="1228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43A85A17-1641-10CC-C4B3-34277BA69578}"/>
                      </a:ext>
                    </a:extLst>
                  </p:cNvPr>
                  <p:cNvSpPr/>
                  <p:nvPr/>
                </p:nvSpPr>
                <p:spPr>
                  <a:xfrm>
                    <a:off x="10534206" y="2986303"/>
                    <a:ext cx="57216" cy="22385"/>
                  </a:xfrm>
                  <a:custGeom>
                    <a:avLst/>
                    <a:gdLst>
                      <a:gd name="connsiteX0" fmla="*/ 0 w 57216"/>
                      <a:gd name="connsiteY0" fmla="*/ 12166 h 22385"/>
                      <a:gd name="connsiteX1" fmla="*/ 2677 w 57216"/>
                      <a:gd name="connsiteY1" fmla="*/ 22386 h 22385"/>
                      <a:gd name="connsiteX2" fmla="*/ 57182 w 57216"/>
                      <a:gd name="connsiteY2" fmla="*/ 9976 h 22385"/>
                      <a:gd name="connsiteX3" fmla="*/ 56330 w 57216"/>
                      <a:gd name="connsiteY3" fmla="*/ 0 h 22385"/>
                      <a:gd name="connsiteX4" fmla="*/ 0 w 57216"/>
                      <a:gd name="connsiteY4" fmla="*/ 12045 h 2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216" h="22385">
                        <a:moveTo>
                          <a:pt x="0" y="12166"/>
                        </a:moveTo>
                        <a:lnTo>
                          <a:pt x="2677" y="22386"/>
                        </a:lnTo>
                        <a:cubicBezTo>
                          <a:pt x="29808" y="22143"/>
                          <a:pt x="48787" y="18249"/>
                          <a:pt x="57182" y="9976"/>
                        </a:cubicBezTo>
                        <a:cubicBezTo>
                          <a:pt x="57425" y="4136"/>
                          <a:pt x="56330" y="0"/>
                          <a:pt x="56330" y="0"/>
                        </a:cubicBezTo>
                        <a:cubicBezTo>
                          <a:pt x="41122" y="9246"/>
                          <a:pt x="14357" y="11436"/>
                          <a:pt x="0" y="120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D46D3E7A-174F-6107-E631-3B37B0169EBD}"/>
                      </a:ext>
                    </a:extLst>
                  </p:cNvPr>
                  <p:cNvSpPr/>
                  <p:nvPr/>
                </p:nvSpPr>
                <p:spPr>
                  <a:xfrm>
                    <a:off x="10538951" y="3013434"/>
                    <a:ext cx="48057" cy="20439"/>
                  </a:xfrm>
                  <a:custGeom>
                    <a:avLst/>
                    <a:gdLst>
                      <a:gd name="connsiteX0" fmla="*/ 0 w 48057"/>
                      <a:gd name="connsiteY0" fmla="*/ 20318 h 20439"/>
                      <a:gd name="connsiteX1" fmla="*/ 48057 w 48057"/>
                      <a:gd name="connsiteY1" fmla="*/ 0 h 20439"/>
                      <a:gd name="connsiteX2" fmla="*/ 16181 w 48057"/>
                      <a:gd name="connsiteY2" fmla="*/ 6570 h 20439"/>
                      <a:gd name="connsiteX3" fmla="*/ 0 w 48057"/>
                      <a:gd name="connsiteY3" fmla="*/ 20439 h 20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57" h="20439">
                        <a:moveTo>
                          <a:pt x="0" y="20318"/>
                        </a:moveTo>
                        <a:cubicBezTo>
                          <a:pt x="28712" y="20075"/>
                          <a:pt x="41974" y="10463"/>
                          <a:pt x="48057" y="0"/>
                        </a:cubicBezTo>
                        <a:cubicBezTo>
                          <a:pt x="38324" y="487"/>
                          <a:pt x="26522" y="2068"/>
                          <a:pt x="16181" y="6570"/>
                        </a:cubicBezTo>
                        <a:cubicBezTo>
                          <a:pt x="8273" y="9976"/>
                          <a:pt x="3285" y="15208"/>
                          <a:pt x="0" y="20439"/>
                        </a:cubicBezTo>
                        <a:close/>
                      </a:path>
                    </a:pathLst>
                  </a:custGeom>
                  <a:solidFill>
                    <a:srgbClr val="C15854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2" name="图形 8">
                <a:extLst>
                  <a:ext uri="{FF2B5EF4-FFF2-40B4-BE49-F238E27FC236}">
                    <a16:creationId xmlns:a16="http://schemas.microsoft.com/office/drawing/2014/main" id="{E660E83D-BBFA-A4ED-D525-8B7AD9157A54}"/>
                  </a:ext>
                </a:extLst>
              </p:cNvPr>
              <p:cNvGrpSpPr/>
              <p:nvPr/>
            </p:nvGrpSpPr>
            <p:grpSpPr>
              <a:xfrm>
                <a:off x="10076165" y="2380462"/>
                <a:ext cx="321169" cy="958932"/>
                <a:chOff x="10076165" y="2380462"/>
                <a:chExt cx="321169" cy="958932"/>
              </a:xfrm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DF080A-2C34-6840-0012-2DD3CC60E4A3}"/>
                    </a:ext>
                  </a:extLst>
                </p:cNvPr>
                <p:cNvSpPr/>
                <p:nvPr/>
              </p:nvSpPr>
              <p:spPr>
                <a:xfrm>
                  <a:off x="10076165" y="2504396"/>
                  <a:ext cx="255106" cy="675472"/>
                </a:xfrm>
                <a:custGeom>
                  <a:avLst/>
                  <a:gdLst>
                    <a:gd name="connsiteX0" fmla="*/ 85022 w 255106"/>
                    <a:gd name="connsiteY0" fmla="*/ 675473 h 675472"/>
                    <a:gd name="connsiteX1" fmla="*/ 466 w 255106"/>
                    <a:gd name="connsiteY1" fmla="*/ 325813 h 675472"/>
                    <a:gd name="connsiteX2" fmla="*/ 145367 w 255106"/>
                    <a:gd name="connsiteY2" fmla="*/ 0 h 675472"/>
                    <a:gd name="connsiteX3" fmla="*/ 227854 w 255106"/>
                    <a:gd name="connsiteY3" fmla="*/ 42947 h 675472"/>
                    <a:gd name="connsiteX4" fmla="*/ 125779 w 255106"/>
                    <a:gd name="connsiteY4" fmla="*/ 335182 h 675472"/>
                    <a:gd name="connsiteX5" fmla="*/ 255107 w 255106"/>
                    <a:gd name="connsiteY5" fmla="*/ 619508 h 675472"/>
                    <a:gd name="connsiteX6" fmla="*/ 85022 w 255106"/>
                    <a:gd name="connsiteY6" fmla="*/ 675473 h 675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106" h="675472">
                      <a:moveTo>
                        <a:pt x="85022" y="675473"/>
                      </a:moveTo>
                      <a:cubicBezTo>
                        <a:pt x="85022" y="675473"/>
                        <a:pt x="-7320" y="380684"/>
                        <a:pt x="466" y="325813"/>
                      </a:cubicBezTo>
                      <a:cubicBezTo>
                        <a:pt x="8253" y="270944"/>
                        <a:pt x="145367" y="0"/>
                        <a:pt x="145367" y="0"/>
                      </a:cubicBezTo>
                      <a:lnTo>
                        <a:pt x="227854" y="42947"/>
                      </a:lnTo>
                      <a:lnTo>
                        <a:pt x="125779" y="335182"/>
                      </a:lnTo>
                      <a:lnTo>
                        <a:pt x="255107" y="619508"/>
                      </a:lnTo>
                      <a:lnTo>
                        <a:pt x="85022" y="675473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4064F6D6-6BA6-AF1C-DAA6-D531F7B61F10}"/>
                    </a:ext>
                  </a:extLst>
                </p:cNvPr>
                <p:cNvSpPr/>
                <p:nvPr/>
              </p:nvSpPr>
              <p:spPr>
                <a:xfrm>
                  <a:off x="10117997" y="2979976"/>
                  <a:ext cx="279338" cy="359417"/>
                </a:xfrm>
                <a:custGeom>
                  <a:avLst/>
                  <a:gdLst>
                    <a:gd name="connsiteX0" fmla="*/ 61561 w 279338"/>
                    <a:gd name="connsiteY0" fmla="*/ 347591 h 359417"/>
                    <a:gd name="connsiteX1" fmla="*/ 0 w 279338"/>
                    <a:gd name="connsiteY1" fmla="*/ 79203 h 359417"/>
                    <a:gd name="connsiteX2" fmla="*/ 160230 w 279338"/>
                    <a:gd name="connsiteY2" fmla="*/ 0 h 359417"/>
                    <a:gd name="connsiteX3" fmla="*/ 279338 w 279338"/>
                    <a:gd name="connsiteY3" fmla="*/ 201231 h 359417"/>
                    <a:gd name="connsiteX4" fmla="*/ 61561 w 279338"/>
                    <a:gd name="connsiteY4" fmla="*/ 347591 h 359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9338" h="359417">
                      <a:moveTo>
                        <a:pt x="61561" y="347591"/>
                      </a:moveTo>
                      <a:cubicBezTo>
                        <a:pt x="55722" y="243691"/>
                        <a:pt x="0" y="79203"/>
                        <a:pt x="0" y="79203"/>
                      </a:cubicBezTo>
                      <a:lnTo>
                        <a:pt x="160230" y="0"/>
                      </a:lnTo>
                      <a:cubicBezTo>
                        <a:pt x="160230" y="0"/>
                        <a:pt x="210234" y="142832"/>
                        <a:pt x="279338" y="201231"/>
                      </a:cubicBezTo>
                      <a:cubicBezTo>
                        <a:pt x="279338" y="201231"/>
                        <a:pt x="64482" y="410613"/>
                        <a:pt x="61561" y="34759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6083C0A4-19FD-B074-FE79-45F33D542992}"/>
                    </a:ext>
                  </a:extLst>
                </p:cNvPr>
                <p:cNvSpPr/>
                <p:nvPr/>
              </p:nvSpPr>
              <p:spPr>
                <a:xfrm>
                  <a:off x="10167027" y="2380462"/>
                  <a:ext cx="212036" cy="275891"/>
                </a:xfrm>
                <a:custGeom>
                  <a:avLst/>
                  <a:gdLst>
                    <a:gd name="connsiteX0" fmla="*/ 0 w 212036"/>
                    <a:gd name="connsiteY0" fmla="*/ 237567 h 275891"/>
                    <a:gd name="connsiteX1" fmla="*/ 54505 w 212036"/>
                    <a:gd name="connsiteY1" fmla="*/ 123934 h 275891"/>
                    <a:gd name="connsiteX2" fmla="*/ 48787 w 212036"/>
                    <a:gd name="connsiteY2" fmla="*/ 78310 h 275891"/>
                    <a:gd name="connsiteX3" fmla="*/ 72511 w 212036"/>
                    <a:gd name="connsiteY3" fmla="*/ 10544 h 275891"/>
                    <a:gd name="connsiteX4" fmla="*/ 98182 w 212036"/>
                    <a:gd name="connsiteY4" fmla="*/ 10544 h 275891"/>
                    <a:gd name="connsiteX5" fmla="*/ 139669 w 212036"/>
                    <a:gd name="connsiteY5" fmla="*/ 12734 h 275891"/>
                    <a:gd name="connsiteX6" fmla="*/ 180548 w 212036"/>
                    <a:gd name="connsiteY6" fmla="*/ 16871 h 275891"/>
                    <a:gd name="connsiteX7" fmla="*/ 211329 w 212036"/>
                    <a:gd name="connsiteY7" fmla="*/ 54099 h 275891"/>
                    <a:gd name="connsiteX8" fmla="*/ 192228 w 212036"/>
                    <a:gd name="connsiteY8" fmla="*/ 119554 h 275891"/>
                    <a:gd name="connsiteX9" fmla="*/ 141494 w 212036"/>
                    <a:gd name="connsiteY9" fmla="*/ 157756 h 275891"/>
                    <a:gd name="connsiteX10" fmla="*/ 98912 w 212036"/>
                    <a:gd name="connsiteY10" fmla="*/ 275891 h 275891"/>
                    <a:gd name="connsiteX11" fmla="*/ 122 w 212036"/>
                    <a:gd name="connsiteY11" fmla="*/ 237567 h 27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2036" h="275891">
                      <a:moveTo>
                        <a:pt x="0" y="237567"/>
                      </a:moveTo>
                      <a:lnTo>
                        <a:pt x="54505" y="123934"/>
                      </a:lnTo>
                      <a:cubicBezTo>
                        <a:pt x="54505" y="123934"/>
                        <a:pt x="48544" y="97655"/>
                        <a:pt x="48787" y="78310"/>
                      </a:cubicBezTo>
                      <a:cubicBezTo>
                        <a:pt x="49030" y="58844"/>
                        <a:pt x="50612" y="34268"/>
                        <a:pt x="72511" y="10544"/>
                      </a:cubicBezTo>
                      <a:cubicBezTo>
                        <a:pt x="94411" y="-13180"/>
                        <a:pt x="98182" y="10544"/>
                        <a:pt x="98182" y="10544"/>
                      </a:cubicBezTo>
                      <a:cubicBezTo>
                        <a:pt x="123366" y="-10139"/>
                        <a:pt x="139669" y="12734"/>
                        <a:pt x="139669" y="12734"/>
                      </a:cubicBezTo>
                      <a:cubicBezTo>
                        <a:pt x="161203" y="-5880"/>
                        <a:pt x="180548" y="16871"/>
                        <a:pt x="180548" y="16871"/>
                      </a:cubicBezTo>
                      <a:cubicBezTo>
                        <a:pt x="180548" y="16871"/>
                        <a:pt x="206097" y="39378"/>
                        <a:pt x="211329" y="54099"/>
                      </a:cubicBezTo>
                      <a:cubicBezTo>
                        <a:pt x="216439" y="68821"/>
                        <a:pt x="192228" y="119554"/>
                        <a:pt x="192228" y="119554"/>
                      </a:cubicBezTo>
                      <a:lnTo>
                        <a:pt x="141494" y="157756"/>
                      </a:lnTo>
                      <a:lnTo>
                        <a:pt x="98912" y="275891"/>
                      </a:lnTo>
                      <a:cubicBezTo>
                        <a:pt x="96844" y="275039"/>
                        <a:pt x="122" y="237567"/>
                        <a:pt x="122" y="237567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F16674F0-2A5C-36C6-8E72-54980F9A1ECE}"/>
                    </a:ext>
                  </a:extLst>
                </p:cNvPr>
                <p:cNvSpPr/>
                <p:nvPr/>
              </p:nvSpPr>
              <p:spPr>
                <a:xfrm>
                  <a:off x="10276176" y="2395776"/>
                  <a:ext cx="102957" cy="87977"/>
                </a:xfrm>
                <a:custGeom>
                  <a:avLst/>
                  <a:gdLst>
                    <a:gd name="connsiteX0" fmla="*/ 4606 w 102957"/>
                    <a:gd name="connsiteY0" fmla="*/ 87329 h 87977"/>
                    <a:gd name="connsiteX1" fmla="*/ 55704 w 102957"/>
                    <a:gd name="connsiteY1" fmla="*/ 68714 h 87977"/>
                    <a:gd name="connsiteX2" fmla="*/ 58381 w 102957"/>
                    <a:gd name="connsiteY2" fmla="*/ 66646 h 87977"/>
                    <a:gd name="connsiteX3" fmla="*/ 67262 w 102957"/>
                    <a:gd name="connsiteY3" fmla="*/ 36595 h 87977"/>
                    <a:gd name="connsiteX4" fmla="*/ 66045 w 102957"/>
                    <a:gd name="connsiteY4" fmla="*/ 33554 h 87977"/>
                    <a:gd name="connsiteX5" fmla="*/ 48405 w 102957"/>
                    <a:gd name="connsiteY5" fmla="*/ 5571 h 87977"/>
                    <a:gd name="connsiteX6" fmla="*/ 48648 w 102957"/>
                    <a:gd name="connsiteY6" fmla="*/ 5328 h 87977"/>
                    <a:gd name="connsiteX7" fmla="*/ 51933 w 102957"/>
                    <a:gd name="connsiteY7" fmla="*/ 6058 h 87977"/>
                    <a:gd name="connsiteX8" fmla="*/ 66897 w 102957"/>
                    <a:gd name="connsiteY8" fmla="*/ 15426 h 87977"/>
                    <a:gd name="connsiteX9" fmla="*/ 98165 w 102957"/>
                    <a:gd name="connsiteY9" fmla="*/ 40488 h 87977"/>
                    <a:gd name="connsiteX10" fmla="*/ 102058 w 102957"/>
                    <a:gd name="connsiteY10" fmla="*/ 36595 h 87977"/>
                    <a:gd name="connsiteX11" fmla="*/ 72615 w 102957"/>
                    <a:gd name="connsiteY11" fmla="*/ 12871 h 87977"/>
                    <a:gd name="connsiteX12" fmla="*/ 55826 w 102957"/>
                    <a:gd name="connsiteY12" fmla="*/ 1799 h 87977"/>
                    <a:gd name="connsiteX13" fmla="*/ 42321 w 102957"/>
                    <a:gd name="connsiteY13" fmla="*/ 5449 h 87977"/>
                    <a:gd name="connsiteX14" fmla="*/ 63247 w 102957"/>
                    <a:gd name="connsiteY14" fmla="*/ 38177 h 87977"/>
                    <a:gd name="connsiteX15" fmla="*/ 62031 w 102957"/>
                    <a:gd name="connsiteY15" fmla="*/ 35135 h 87977"/>
                    <a:gd name="connsiteX16" fmla="*/ 53149 w 102957"/>
                    <a:gd name="connsiteY16" fmla="*/ 65186 h 87977"/>
                    <a:gd name="connsiteX17" fmla="*/ 55826 w 102957"/>
                    <a:gd name="connsiteY17" fmla="*/ 63118 h 87977"/>
                    <a:gd name="connsiteX18" fmla="*/ 834 w 102957"/>
                    <a:gd name="connsiteY18" fmla="*/ 83314 h 87977"/>
                    <a:gd name="connsiteX19" fmla="*/ 4728 w 102957"/>
                    <a:gd name="connsiteY19" fmla="*/ 87207 h 87977"/>
                    <a:gd name="connsiteX20" fmla="*/ 4728 w 102957"/>
                    <a:gd name="connsiteY20" fmla="*/ 87207 h 87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2957" h="87977">
                      <a:moveTo>
                        <a:pt x="4606" y="87329"/>
                      </a:moveTo>
                      <a:cubicBezTo>
                        <a:pt x="18111" y="73824"/>
                        <a:pt x="36725" y="67132"/>
                        <a:pt x="55704" y="68714"/>
                      </a:cubicBezTo>
                      <a:cubicBezTo>
                        <a:pt x="56921" y="68714"/>
                        <a:pt x="58016" y="67741"/>
                        <a:pt x="58381" y="66646"/>
                      </a:cubicBezTo>
                      <a:cubicBezTo>
                        <a:pt x="61301" y="56669"/>
                        <a:pt x="64342" y="46571"/>
                        <a:pt x="67262" y="36595"/>
                      </a:cubicBezTo>
                      <a:cubicBezTo>
                        <a:pt x="67627" y="35378"/>
                        <a:pt x="67019" y="34162"/>
                        <a:pt x="66045" y="33554"/>
                      </a:cubicBezTo>
                      <a:cubicBezTo>
                        <a:pt x="56313" y="27835"/>
                        <a:pt x="42565" y="18711"/>
                        <a:pt x="48405" y="5571"/>
                      </a:cubicBezTo>
                      <a:cubicBezTo>
                        <a:pt x="48405" y="5571"/>
                        <a:pt x="48770" y="5328"/>
                        <a:pt x="48648" y="5328"/>
                      </a:cubicBezTo>
                      <a:cubicBezTo>
                        <a:pt x="49621" y="5328"/>
                        <a:pt x="50594" y="5571"/>
                        <a:pt x="51933" y="6058"/>
                      </a:cubicBezTo>
                      <a:cubicBezTo>
                        <a:pt x="57286" y="8248"/>
                        <a:pt x="62274" y="12019"/>
                        <a:pt x="66897" y="15426"/>
                      </a:cubicBezTo>
                      <a:cubicBezTo>
                        <a:pt x="77725" y="23334"/>
                        <a:pt x="87945" y="31850"/>
                        <a:pt x="98165" y="40488"/>
                      </a:cubicBezTo>
                      <a:cubicBezTo>
                        <a:pt x="100841" y="42678"/>
                        <a:pt x="104735" y="38907"/>
                        <a:pt x="102058" y="36595"/>
                      </a:cubicBezTo>
                      <a:cubicBezTo>
                        <a:pt x="92447" y="28565"/>
                        <a:pt x="82714" y="20536"/>
                        <a:pt x="72615" y="12871"/>
                      </a:cubicBezTo>
                      <a:cubicBezTo>
                        <a:pt x="67262" y="8856"/>
                        <a:pt x="61788" y="4719"/>
                        <a:pt x="55826" y="1799"/>
                      </a:cubicBezTo>
                      <a:cubicBezTo>
                        <a:pt x="50229" y="-877"/>
                        <a:pt x="44633" y="-1242"/>
                        <a:pt x="42321" y="5449"/>
                      </a:cubicBezTo>
                      <a:cubicBezTo>
                        <a:pt x="37090" y="20657"/>
                        <a:pt x="52054" y="31485"/>
                        <a:pt x="63247" y="38177"/>
                      </a:cubicBezTo>
                      <a:lnTo>
                        <a:pt x="62031" y="35135"/>
                      </a:lnTo>
                      <a:cubicBezTo>
                        <a:pt x="59111" y="45111"/>
                        <a:pt x="56069" y="55210"/>
                        <a:pt x="53149" y="65186"/>
                      </a:cubicBezTo>
                      <a:lnTo>
                        <a:pt x="55826" y="63118"/>
                      </a:lnTo>
                      <a:cubicBezTo>
                        <a:pt x="35508" y="61414"/>
                        <a:pt x="15312" y="68958"/>
                        <a:pt x="834" y="83314"/>
                      </a:cubicBezTo>
                      <a:cubicBezTo>
                        <a:pt x="-1721" y="85747"/>
                        <a:pt x="2172" y="89640"/>
                        <a:pt x="4728" y="87207"/>
                      </a:cubicBezTo>
                      <a:lnTo>
                        <a:pt x="4728" y="8720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7DC3D4B6-61F6-42BE-9149-927F008DD700}"/>
                    </a:ext>
                  </a:extLst>
                </p:cNvPr>
                <p:cNvSpPr/>
                <p:nvPr/>
              </p:nvSpPr>
              <p:spPr>
                <a:xfrm>
                  <a:off x="10221592" y="2390721"/>
                  <a:ext cx="49145" cy="49937"/>
                </a:xfrm>
                <a:custGeom>
                  <a:avLst/>
                  <a:gdLst>
                    <a:gd name="connsiteX0" fmla="*/ 2130 w 49145"/>
                    <a:gd name="connsiteY0" fmla="*/ 25591 h 49937"/>
                    <a:gd name="connsiteX1" fmla="*/ 1887 w 49145"/>
                    <a:gd name="connsiteY1" fmla="*/ 41529 h 49937"/>
                    <a:gd name="connsiteX2" fmla="*/ 15635 w 49145"/>
                    <a:gd name="connsiteY2" fmla="*/ 49923 h 49937"/>
                    <a:gd name="connsiteX3" fmla="*/ 29991 w 49145"/>
                    <a:gd name="connsiteY3" fmla="*/ 42502 h 49937"/>
                    <a:gd name="connsiteX4" fmla="*/ 37412 w 49145"/>
                    <a:gd name="connsiteY4" fmla="*/ 25834 h 49937"/>
                    <a:gd name="connsiteX5" fmla="*/ 48727 w 49145"/>
                    <a:gd name="connsiteY5" fmla="*/ 4057 h 49937"/>
                    <a:gd name="connsiteX6" fmla="*/ 43982 w 49145"/>
                    <a:gd name="connsiteY6" fmla="*/ 1258 h 49937"/>
                    <a:gd name="connsiteX7" fmla="*/ 33155 w 49145"/>
                    <a:gd name="connsiteY7" fmla="*/ 21941 h 49937"/>
                    <a:gd name="connsiteX8" fmla="*/ 25246 w 49145"/>
                    <a:gd name="connsiteY8" fmla="*/ 39704 h 49937"/>
                    <a:gd name="connsiteX9" fmla="*/ 10525 w 49145"/>
                    <a:gd name="connsiteY9" fmla="*/ 42867 h 49937"/>
                    <a:gd name="connsiteX10" fmla="*/ 6753 w 49145"/>
                    <a:gd name="connsiteY10" fmla="*/ 28146 h 49937"/>
                    <a:gd name="connsiteX11" fmla="*/ 2008 w 49145"/>
                    <a:gd name="connsiteY11" fmla="*/ 25348 h 49937"/>
                    <a:gd name="connsiteX12" fmla="*/ 2008 w 49145"/>
                    <a:gd name="connsiteY12" fmla="*/ 25348 h 49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145" h="49937">
                      <a:moveTo>
                        <a:pt x="2130" y="25591"/>
                      </a:moveTo>
                      <a:cubicBezTo>
                        <a:pt x="-668" y="30579"/>
                        <a:pt x="-668" y="36541"/>
                        <a:pt x="1887" y="41529"/>
                      </a:cubicBezTo>
                      <a:cubicBezTo>
                        <a:pt x="4442" y="46517"/>
                        <a:pt x="9917" y="49680"/>
                        <a:pt x="15635" y="49923"/>
                      </a:cubicBezTo>
                      <a:cubicBezTo>
                        <a:pt x="21353" y="50167"/>
                        <a:pt x="26585" y="47247"/>
                        <a:pt x="29991" y="42502"/>
                      </a:cubicBezTo>
                      <a:cubicBezTo>
                        <a:pt x="33519" y="37636"/>
                        <a:pt x="35101" y="31431"/>
                        <a:pt x="37412" y="25834"/>
                      </a:cubicBezTo>
                      <a:cubicBezTo>
                        <a:pt x="40454" y="18291"/>
                        <a:pt x="44347" y="10991"/>
                        <a:pt x="48727" y="4057"/>
                      </a:cubicBezTo>
                      <a:cubicBezTo>
                        <a:pt x="50552" y="1015"/>
                        <a:pt x="45929" y="-1662"/>
                        <a:pt x="43982" y="1258"/>
                      </a:cubicBezTo>
                      <a:cubicBezTo>
                        <a:pt x="39846" y="7828"/>
                        <a:pt x="36196" y="14763"/>
                        <a:pt x="33155" y="21941"/>
                      </a:cubicBezTo>
                      <a:cubicBezTo>
                        <a:pt x="30721" y="27781"/>
                        <a:pt x="29139" y="34594"/>
                        <a:pt x="25246" y="39704"/>
                      </a:cubicBezTo>
                      <a:cubicBezTo>
                        <a:pt x="21840" y="44205"/>
                        <a:pt x="15635" y="45787"/>
                        <a:pt x="10525" y="42867"/>
                      </a:cubicBezTo>
                      <a:cubicBezTo>
                        <a:pt x="5415" y="39947"/>
                        <a:pt x="3955" y="33134"/>
                        <a:pt x="6753" y="28146"/>
                      </a:cubicBezTo>
                      <a:cubicBezTo>
                        <a:pt x="8457" y="25104"/>
                        <a:pt x="3712" y="22306"/>
                        <a:pt x="2008" y="25348"/>
                      </a:cubicBezTo>
                      <a:lnTo>
                        <a:pt x="2008" y="2534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76B379E7-3370-4296-5258-66FEF0CB871F}"/>
                    </a:ext>
                  </a:extLst>
                </p:cNvPr>
                <p:cNvSpPr/>
                <p:nvPr/>
              </p:nvSpPr>
              <p:spPr>
                <a:xfrm>
                  <a:off x="10254046" y="2394176"/>
                  <a:ext cx="59136" cy="54814"/>
                </a:xfrm>
                <a:custGeom>
                  <a:avLst/>
                  <a:gdLst>
                    <a:gd name="connsiteX0" fmla="*/ 213 w 59136"/>
                    <a:gd name="connsiteY0" fmla="*/ 33937 h 54814"/>
                    <a:gd name="connsiteX1" fmla="*/ 13231 w 59136"/>
                    <a:gd name="connsiteY1" fmla="*/ 52551 h 54814"/>
                    <a:gd name="connsiteX2" fmla="*/ 33427 w 59136"/>
                    <a:gd name="connsiteY2" fmla="*/ 51578 h 54814"/>
                    <a:gd name="connsiteX3" fmla="*/ 44377 w 59136"/>
                    <a:gd name="connsiteY3" fmla="*/ 29800 h 54814"/>
                    <a:gd name="connsiteX4" fmla="*/ 58490 w 59136"/>
                    <a:gd name="connsiteY4" fmla="*/ 4859 h 54814"/>
                    <a:gd name="connsiteX5" fmla="*/ 54597 w 59136"/>
                    <a:gd name="connsiteY5" fmla="*/ 966 h 54814"/>
                    <a:gd name="connsiteX6" fmla="*/ 42065 w 59136"/>
                    <a:gd name="connsiteY6" fmla="*/ 21162 h 54814"/>
                    <a:gd name="connsiteX7" fmla="*/ 37685 w 59136"/>
                    <a:gd name="connsiteY7" fmla="*/ 31869 h 54814"/>
                    <a:gd name="connsiteX8" fmla="*/ 33671 w 59136"/>
                    <a:gd name="connsiteY8" fmla="*/ 43062 h 54814"/>
                    <a:gd name="connsiteX9" fmla="*/ 17246 w 59136"/>
                    <a:gd name="connsiteY9" fmla="*/ 48415 h 54814"/>
                    <a:gd name="connsiteX10" fmla="*/ 5323 w 59136"/>
                    <a:gd name="connsiteY10" fmla="*/ 32477 h 54814"/>
                    <a:gd name="connsiteX11" fmla="*/ 92 w 59136"/>
                    <a:gd name="connsiteY11" fmla="*/ 33937 h 54814"/>
                    <a:gd name="connsiteX12" fmla="*/ 92 w 59136"/>
                    <a:gd name="connsiteY12" fmla="*/ 33937 h 54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9136" h="54814">
                      <a:moveTo>
                        <a:pt x="213" y="33937"/>
                      </a:moveTo>
                      <a:cubicBezTo>
                        <a:pt x="1916" y="41480"/>
                        <a:pt x="6296" y="48902"/>
                        <a:pt x="13231" y="52551"/>
                      </a:cubicBezTo>
                      <a:cubicBezTo>
                        <a:pt x="19436" y="55715"/>
                        <a:pt x="27587" y="55715"/>
                        <a:pt x="33427" y="51578"/>
                      </a:cubicBezTo>
                      <a:cubicBezTo>
                        <a:pt x="40362" y="46590"/>
                        <a:pt x="41457" y="37222"/>
                        <a:pt x="44377" y="29800"/>
                      </a:cubicBezTo>
                      <a:cubicBezTo>
                        <a:pt x="47784" y="20919"/>
                        <a:pt x="52650" y="12403"/>
                        <a:pt x="58490" y="4859"/>
                      </a:cubicBezTo>
                      <a:cubicBezTo>
                        <a:pt x="60680" y="2061"/>
                        <a:pt x="56787" y="-1832"/>
                        <a:pt x="54597" y="966"/>
                      </a:cubicBezTo>
                      <a:cubicBezTo>
                        <a:pt x="49730" y="7293"/>
                        <a:pt x="45472" y="13984"/>
                        <a:pt x="42065" y="21162"/>
                      </a:cubicBezTo>
                      <a:cubicBezTo>
                        <a:pt x="40484" y="24691"/>
                        <a:pt x="39024" y="28219"/>
                        <a:pt x="37685" y="31869"/>
                      </a:cubicBezTo>
                      <a:cubicBezTo>
                        <a:pt x="36347" y="35519"/>
                        <a:pt x="35617" y="39533"/>
                        <a:pt x="33671" y="43062"/>
                      </a:cubicBezTo>
                      <a:cubicBezTo>
                        <a:pt x="30386" y="48902"/>
                        <a:pt x="23329" y="50726"/>
                        <a:pt x="17246" y="48415"/>
                      </a:cubicBezTo>
                      <a:cubicBezTo>
                        <a:pt x="10555" y="45860"/>
                        <a:pt x="6783" y="39168"/>
                        <a:pt x="5323" y="32477"/>
                      </a:cubicBezTo>
                      <a:cubicBezTo>
                        <a:pt x="4593" y="29070"/>
                        <a:pt x="-760" y="30530"/>
                        <a:pt x="92" y="33937"/>
                      </a:cubicBezTo>
                      <a:lnTo>
                        <a:pt x="92" y="3393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D12D7116-865F-6D68-07F7-A63171B65913}"/>
                    </a:ext>
                  </a:extLst>
                </p:cNvPr>
                <p:cNvSpPr/>
                <p:nvPr/>
              </p:nvSpPr>
              <p:spPr>
                <a:xfrm>
                  <a:off x="10296602" y="2431929"/>
                  <a:ext cx="39131" cy="17691"/>
                </a:xfrm>
                <a:custGeom>
                  <a:avLst/>
                  <a:gdLst>
                    <a:gd name="connsiteX0" fmla="*/ 240 w 39131"/>
                    <a:gd name="connsiteY0" fmla="*/ 3484 h 17691"/>
                    <a:gd name="connsiteX1" fmla="*/ 18489 w 39131"/>
                    <a:gd name="connsiteY1" fmla="*/ 17597 h 17691"/>
                    <a:gd name="connsiteX2" fmla="*/ 38806 w 39131"/>
                    <a:gd name="connsiteY2" fmla="*/ 6160 h 17691"/>
                    <a:gd name="connsiteX3" fmla="*/ 34062 w 39131"/>
                    <a:gd name="connsiteY3" fmla="*/ 3362 h 17691"/>
                    <a:gd name="connsiteX4" fmla="*/ 18976 w 39131"/>
                    <a:gd name="connsiteY4" fmla="*/ 12122 h 17691"/>
                    <a:gd name="connsiteX5" fmla="*/ 5471 w 39131"/>
                    <a:gd name="connsiteY5" fmla="*/ 2024 h 17691"/>
                    <a:gd name="connsiteX6" fmla="*/ 2064 w 39131"/>
                    <a:gd name="connsiteY6" fmla="*/ 77 h 17691"/>
                    <a:gd name="connsiteX7" fmla="*/ 118 w 39131"/>
                    <a:gd name="connsiteY7" fmla="*/ 3484 h 17691"/>
                    <a:gd name="connsiteX8" fmla="*/ 118 w 39131"/>
                    <a:gd name="connsiteY8" fmla="*/ 3484 h 17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131" h="17691">
                      <a:moveTo>
                        <a:pt x="240" y="3484"/>
                      </a:moveTo>
                      <a:cubicBezTo>
                        <a:pt x="3159" y="11270"/>
                        <a:pt x="10216" y="16745"/>
                        <a:pt x="18489" y="17597"/>
                      </a:cubicBezTo>
                      <a:cubicBezTo>
                        <a:pt x="26762" y="18448"/>
                        <a:pt x="35035" y="13460"/>
                        <a:pt x="38806" y="6160"/>
                      </a:cubicBezTo>
                      <a:cubicBezTo>
                        <a:pt x="40388" y="2997"/>
                        <a:pt x="35765" y="321"/>
                        <a:pt x="34062" y="3362"/>
                      </a:cubicBezTo>
                      <a:cubicBezTo>
                        <a:pt x="31142" y="8959"/>
                        <a:pt x="25180" y="12487"/>
                        <a:pt x="18976" y="12122"/>
                      </a:cubicBezTo>
                      <a:cubicBezTo>
                        <a:pt x="13136" y="11757"/>
                        <a:pt x="7539" y="7499"/>
                        <a:pt x="5471" y="2024"/>
                      </a:cubicBezTo>
                      <a:cubicBezTo>
                        <a:pt x="4984" y="686"/>
                        <a:pt x="3646" y="-288"/>
                        <a:pt x="2064" y="77"/>
                      </a:cubicBezTo>
                      <a:cubicBezTo>
                        <a:pt x="726" y="442"/>
                        <a:pt x="-369" y="2024"/>
                        <a:pt x="118" y="3484"/>
                      </a:cubicBezTo>
                      <a:lnTo>
                        <a:pt x="118" y="3484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D2AF5E23-760A-3E97-80F8-FB5314CD898F}"/>
                  </a:ext>
                </a:extLst>
              </p:cNvPr>
              <p:cNvSpPr/>
              <p:nvPr/>
            </p:nvSpPr>
            <p:spPr>
              <a:xfrm>
                <a:off x="10385295" y="3186074"/>
                <a:ext cx="264125" cy="144535"/>
              </a:xfrm>
              <a:custGeom>
                <a:avLst/>
                <a:gdLst>
                  <a:gd name="connsiteX0" fmla="*/ 264005 w 264125"/>
                  <a:gd name="connsiteY0" fmla="*/ 80419 h 144535"/>
                  <a:gd name="connsiteX1" fmla="*/ 4497 w 264125"/>
                  <a:gd name="connsiteY1" fmla="*/ 144536 h 144535"/>
                  <a:gd name="connsiteX2" fmla="*/ 35643 w 264125"/>
                  <a:gd name="connsiteY2" fmla="*/ 0 h 144535"/>
                  <a:gd name="connsiteX3" fmla="*/ 48539 w 264125"/>
                  <a:gd name="connsiteY3" fmla="*/ 3042 h 144535"/>
                  <a:gd name="connsiteX4" fmla="*/ 239428 w 264125"/>
                  <a:gd name="connsiteY4" fmla="*/ 70686 h 144535"/>
                  <a:gd name="connsiteX5" fmla="*/ 264126 w 264125"/>
                  <a:gd name="connsiteY5" fmla="*/ 80419 h 14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125" h="144535">
                    <a:moveTo>
                      <a:pt x="264005" y="80419"/>
                    </a:moveTo>
                    <a:cubicBezTo>
                      <a:pt x="195508" y="135654"/>
                      <a:pt x="4497" y="144536"/>
                      <a:pt x="4497" y="144536"/>
                    </a:cubicBezTo>
                    <a:cubicBezTo>
                      <a:pt x="-9129" y="66550"/>
                      <a:pt x="10215" y="23481"/>
                      <a:pt x="35643" y="0"/>
                    </a:cubicBezTo>
                    <a:lnTo>
                      <a:pt x="48539" y="3042"/>
                    </a:lnTo>
                    <a:cubicBezTo>
                      <a:pt x="113751" y="20926"/>
                      <a:pt x="177502" y="43555"/>
                      <a:pt x="239428" y="70686"/>
                    </a:cubicBezTo>
                    <a:cubicBezTo>
                      <a:pt x="247215" y="73850"/>
                      <a:pt x="255488" y="77499"/>
                      <a:pt x="264126" y="80419"/>
                    </a:cubicBezTo>
                    <a:close/>
                  </a:path>
                </a:pathLst>
              </a:custGeom>
              <a:solidFill>
                <a:srgbClr val="E9B376"/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1" name="图形 8">
                <a:extLst>
                  <a:ext uri="{FF2B5EF4-FFF2-40B4-BE49-F238E27FC236}">
                    <a16:creationId xmlns:a16="http://schemas.microsoft.com/office/drawing/2014/main" id="{78716F5F-E020-9C22-5CB1-A047616729A0}"/>
                  </a:ext>
                </a:extLst>
              </p:cNvPr>
              <p:cNvGrpSpPr/>
              <p:nvPr/>
            </p:nvGrpSpPr>
            <p:grpSpPr>
              <a:xfrm>
                <a:off x="10029061" y="3137290"/>
                <a:ext cx="764286" cy="815746"/>
                <a:chOff x="10029061" y="3137290"/>
                <a:chExt cx="764286" cy="815746"/>
              </a:xfrm>
            </p:grpSpPr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0157DAC4-EAB4-DC3F-67FE-882E41452236}"/>
                    </a:ext>
                  </a:extLst>
                </p:cNvPr>
                <p:cNvSpPr/>
                <p:nvPr/>
              </p:nvSpPr>
              <p:spPr>
                <a:xfrm>
                  <a:off x="10029183" y="3712144"/>
                  <a:ext cx="599433" cy="240770"/>
                </a:xfrm>
                <a:custGeom>
                  <a:avLst/>
                  <a:gdLst>
                    <a:gd name="connsiteX0" fmla="*/ 0 w 599433"/>
                    <a:gd name="connsiteY0" fmla="*/ 83826 h 240770"/>
                    <a:gd name="connsiteX1" fmla="*/ 563786 w 599433"/>
                    <a:gd name="connsiteY1" fmla="*/ 240771 h 240770"/>
                    <a:gd name="connsiteX2" fmla="*/ 599433 w 599433"/>
                    <a:gd name="connsiteY2" fmla="*/ 158770 h 240770"/>
                    <a:gd name="connsiteX3" fmla="*/ 310849 w 599433"/>
                    <a:gd name="connsiteY3" fmla="*/ 0 h 240770"/>
                    <a:gd name="connsiteX4" fmla="*/ 37959 w 599433"/>
                    <a:gd name="connsiteY4" fmla="*/ 5475 h 240770"/>
                    <a:gd name="connsiteX5" fmla="*/ 0 w 599433"/>
                    <a:gd name="connsiteY5" fmla="*/ 83826 h 24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9433" h="240770">
                      <a:moveTo>
                        <a:pt x="0" y="83826"/>
                      </a:moveTo>
                      <a:lnTo>
                        <a:pt x="563786" y="240771"/>
                      </a:lnTo>
                      <a:lnTo>
                        <a:pt x="599433" y="158770"/>
                      </a:lnTo>
                      <a:lnTo>
                        <a:pt x="310849" y="0"/>
                      </a:lnTo>
                      <a:lnTo>
                        <a:pt x="37959" y="5475"/>
                      </a:lnTo>
                      <a:lnTo>
                        <a:pt x="0" y="838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7916EE97-C762-2D2C-BEBB-06B25FD67AC1}"/>
                    </a:ext>
                  </a:extLst>
                </p:cNvPr>
                <p:cNvSpPr/>
                <p:nvPr/>
              </p:nvSpPr>
              <p:spPr>
                <a:xfrm>
                  <a:off x="10029183" y="3712144"/>
                  <a:ext cx="599433" cy="240770"/>
                </a:xfrm>
                <a:custGeom>
                  <a:avLst/>
                  <a:gdLst>
                    <a:gd name="connsiteX0" fmla="*/ 0 w 599433"/>
                    <a:gd name="connsiteY0" fmla="*/ 83826 h 240770"/>
                    <a:gd name="connsiteX1" fmla="*/ 563786 w 599433"/>
                    <a:gd name="connsiteY1" fmla="*/ 240771 h 240770"/>
                    <a:gd name="connsiteX2" fmla="*/ 599433 w 599433"/>
                    <a:gd name="connsiteY2" fmla="*/ 158770 h 240770"/>
                    <a:gd name="connsiteX3" fmla="*/ 310849 w 599433"/>
                    <a:gd name="connsiteY3" fmla="*/ 0 h 240770"/>
                    <a:gd name="connsiteX4" fmla="*/ 37959 w 599433"/>
                    <a:gd name="connsiteY4" fmla="*/ 5475 h 240770"/>
                    <a:gd name="connsiteX5" fmla="*/ 0 w 599433"/>
                    <a:gd name="connsiteY5" fmla="*/ 83826 h 24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9433" h="240770">
                      <a:moveTo>
                        <a:pt x="0" y="83826"/>
                      </a:moveTo>
                      <a:lnTo>
                        <a:pt x="563786" y="240771"/>
                      </a:lnTo>
                      <a:lnTo>
                        <a:pt x="599433" y="158770"/>
                      </a:lnTo>
                      <a:lnTo>
                        <a:pt x="310849" y="0"/>
                      </a:lnTo>
                      <a:lnTo>
                        <a:pt x="37959" y="5475"/>
                      </a:lnTo>
                      <a:lnTo>
                        <a:pt x="0" y="83826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B7E48528-FE03-D2DC-FC07-4E7B50A76550}"/>
                    </a:ext>
                  </a:extLst>
                </p:cNvPr>
                <p:cNvSpPr/>
                <p:nvPr/>
              </p:nvSpPr>
              <p:spPr>
                <a:xfrm>
                  <a:off x="10073590" y="3177483"/>
                  <a:ext cx="719758" cy="766915"/>
                </a:xfrm>
                <a:custGeom>
                  <a:avLst/>
                  <a:gdLst>
                    <a:gd name="connsiteX0" fmla="*/ 360244 w 719758"/>
                    <a:gd name="connsiteY0" fmla="*/ 11389 h 766915"/>
                    <a:gd name="connsiteX1" fmla="*/ 551133 w 719758"/>
                    <a:gd name="connsiteY1" fmla="*/ 79033 h 766915"/>
                    <a:gd name="connsiteX2" fmla="*/ 719758 w 719758"/>
                    <a:gd name="connsiteY2" fmla="*/ 164562 h 766915"/>
                    <a:gd name="connsiteX3" fmla="*/ 426550 w 719758"/>
                    <a:gd name="connsiteY3" fmla="*/ 766916 h 766915"/>
                    <a:gd name="connsiteX4" fmla="*/ 0 w 719758"/>
                    <a:gd name="connsiteY4" fmla="*/ 676520 h 766915"/>
                    <a:gd name="connsiteX5" fmla="*/ 223373 w 719758"/>
                    <a:gd name="connsiteY5" fmla="*/ 5184 h 766915"/>
                    <a:gd name="connsiteX6" fmla="*/ 360244 w 719758"/>
                    <a:gd name="connsiteY6" fmla="*/ 11510 h 766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9758" h="766915">
                      <a:moveTo>
                        <a:pt x="360244" y="11389"/>
                      </a:moveTo>
                      <a:cubicBezTo>
                        <a:pt x="425334" y="29395"/>
                        <a:pt x="489207" y="51902"/>
                        <a:pt x="551133" y="79033"/>
                      </a:cubicBezTo>
                      <a:cubicBezTo>
                        <a:pt x="609410" y="103366"/>
                        <a:pt x="665740" y="131957"/>
                        <a:pt x="719758" y="164562"/>
                      </a:cubicBezTo>
                      <a:cubicBezTo>
                        <a:pt x="514999" y="487212"/>
                        <a:pt x="479352" y="593303"/>
                        <a:pt x="426550" y="766916"/>
                      </a:cubicBezTo>
                      <a:cubicBezTo>
                        <a:pt x="345523" y="738446"/>
                        <a:pt x="166922" y="734918"/>
                        <a:pt x="0" y="676520"/>
                      </a:cubicBezTo>
                      <a:cubicBezTo>
                        <a:pt x="50734" y="205684"/>
                        <a:pt x="223373" y="5184"/>
                        <a:pt x="223373" y="5184"/>
                      </a:cubicBezTo>
                      <a:cubicBezTo>
                        <a:pt x="268875" y="-3454"/>
                        <a:pt x="315716" y="-1264"/>
                        <a:pt x="360244" y="11510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1A19C151-DC7E-4652-68CB-9360EA347B22}"/>
                    </a:ext>
                  </a:extLst>
                </p:cNvPr>
                <p:cNvSpPr/>
                <p:nvPr/>
              </p:nvSpPr>
              <p:spPr>
                <a:xfrm>
                  <a:off x="10029061" y="3137290"/>
                  <a:ext cx="762825" cy="815746"/>
                </a:xfrm>
                <a:custGeom>
                  <a:avLst/>
                  <a:gdLst>
                    <a:gd name="connsiteX0" fmla="*/ 548457 w 762825"/>
                    <a:gd name="connsiteY0" fmla="*/ 763553 h 815746"/>
                    <a:gd name="connsiteX1" fmla="*/ 214735 w 762825"/>
                    <a:gd name="connsiteY1" fmla="*/ 626317 h 815746"/>
                    <a:gd name="connsiteX2" fmla="*/ 0 w 762825"/>
                    <a:gd name="connsiteY2" fmla="*/ 658680 h 815746"/>
                    <a:gd name="connsiteX3" fmla="*/ 21169 w 762825"/>
                    <a:gd name="connsiteY3" fmla="*/ 583614 h 815746"/>
                    <a:gd name="connsiteX4" fmla="*/ 111078 w 762825"/>
                    <a:gd name="connsiteY4" fmla="*/ 278240 h 815746"/>
                    <a:gd name="connsiteX5" fmla="*/ 203056 w 762825"/>
                    <a:gd name="connsiteY5" fmla="*/ 92339 h 815746"/>
                    <a:gd name="connsiteX6" fmla="*/ 252816 w 762825"/>
                    <a:gd name="connsiteY6" fmla="*/ 22991 h 815746"/>
                    <a:gd name="connsiteX7" fmla="*/ 374965 w 762825"/>
                    <a:gd name="connsiteY7" fmla="*/ 46228 h 815746"/>
                    <a:gd name="connsiteX8" fmla="*/ 429105 w 762825"/>
                    <a:gd name="connsiteY8" fmla="*/ 129689 h 815746"/>
                    <a:gd name="connsiteX9" fmla="*/ 615737 w 762825"/>
                    <a:gd name="connsiteY9" fmla="*/ 119591 h 815746"/>
                    <a:gd name="connsiteX10" fmla="*/ 759421 w 762825"/>
                    <a:gd name="connsiteY10" fmla="*/ 204999 h 815746"/>
                    <a:gd name="connsiteX11" fmla="*/ 707470 w 762825"/>
                    <a:gd name="connsiteY11" fmla="*/ 342113 h 815746"/>
                    <a:gd name="connsiteX12" fmla="*/ 704915 w 762825"/>
                    <a:gd name="connsiteY12" fmla="*/ 346858 h 815746"/>
                    <a:gd name="connsiteX13" fmla="*/ 596270 w 762825"/>
                    <a:gd name="connsiteY13" fmla="*/ 537139 h 815746"/>
                    <a:gd name="connsiteX14" fmla="*/ 563786 w 762825"/>
                    <a:gd name="connsiteY14" fmla="*/ 815747 h 815746"/>
                    <a:gd name="connsiteX15" fmla="*/ 548335 w 762825"/>
                    <a:gd name="connsiteY15" fmla="*/ 763797 h 815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62825" h="815746">
                      <a:moveTo>
                        <a:pt x="548457" y="763553"/>
                      </a:moveTo>
                      <a:cubicBezTo>
                        <a:pt x="511836" y="687392"/>
                        <a:pt x="344306" y="649798"/>
                        <a:pt x="214735" y="626317"/>
                      </a:cubicBezTo>
                      <a:cubicBezTo>
                        <a:pt x="85164" y="602837"/>
                        <a:pt x="0" y="658680"/>
                        <a:pt x="0" y="658680"/>
                      </a:cubicBezTo>
                      <a:lnTo>
                        <a:pt x="21169" y="583614"/>
                      </a:lnTo>
                      <a:cubicBezTo>
                        <a:pt x="36621" y="528257"/>
                        <a:pt x="60831" y="443336"/>
                        <a:pt x="111078" y="278240"/>
                      </a:cubicBezTo>
                      <a:cubicBezTo>
                        <a:pt x="131274" y="211933"/>
                        <a:pt x="165584" y="134677"/>
                        <a:pt x="203056" y="92339"/>
                      </a:cubicBezTo>
                      <a:cubicBezTo>
                        <a:pt x="216439" y="67155"/>
                        <a:pt x="233228" y="43795"/>
                        <a:pt x="252816" y="22991"/>
                      </a:cubicBezTo>
                      <a:cubicBezTo>
                        <a:pt x="287490" y="-10467"/>
                        <a:pt x="315594" y="-11196"/>
                        <a:pt x="374965" y="46228"/>
                      </a:cubicBezTo>
                      <a:cubicBezTo>
                        <a:pt x="374965" y="46228"/>
                        <a:pt x="374844" y="100612"/>
                        <a:pt x="429105" y="129689"/>
                      </a:cubicBezTo>
                      <a:cubicBezTo>
                        <a:pt x="510376" y="173123"/>
                        <a:pt x="615737" y="119591"/>
                        <a:pt x="615737" y="119591"/>
                      </a:cubicBezTo>
                      <a:cubicBezTo>
                        <a:pt x="615737" y="119591"/>
                        <a:pt x="728883" y="173244"/>
                        <a:pt x="759421" y="204999"/>
                      </a:cubicBezTo>
                      <a:cubicBezTo>
                        <a:pt x="772195" y="218382"/>
                        <a:pt x="747741" y="266682"/>
                        <a:pt x="707470" y="342113"/>
                      </a:cubicBezTo>
                      <a:cubicBezTo>
                        <a:pt x="706497" y="343694"/>
                        <a:pt x="705037" y="345276"/>
                        <a:pt x="704915" y="346858"/>
                      </a:cubicBezTo>
                      <a:cubicBezTo>
                        <a:pt x="682894" y="387128"/>
                        <a:pt x="624618" y="482390"/>
                        <a:pt x="596270" y="537139"/>
                      </a:cubicBezTo>
                      <a:cubicBezTo>
                        <a:pt x="545902" y="632644"/>
                        <a:pt x="706619" y="741532"/>
                        <a:pt x="563786" y="815747"/>
                      </a:cubicBezTo>
                      <a:lnTo>
                        <a:pt x="548335" y="76379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F6D9D6C-5C14-08DA-1536-6A53734D95CE}"/>
                  </a:ext>
                </a:extLst>
              </p:cNvPr>
              <p:cNvSpPr/>
              <p:nvPr/>
            </p:nvSpPr>
            <p:spPr>
              <a:xfrm>
                <a:off x="10653265" y="3458842"/>
                <a:ext cx="87767" cy="159378"/>
              </a:xfrm>
              <a:custGeom>
                <a:avLst/>
                <a:gdLst>
                  <a:gd name="connsiteX0" fmla="*/ 18177 w 87767"/>
                  <a:gd name="connsiteY0" fmla="*/ 18736 h 159378"/>
                  <a:gd name="connsiteX1" fmla="*/ 24260 w 87767"/>
                  <a:gd name="connsiteY1" fmla="*/ 0 h 159378"/>
                  <a:gd name="connsiteX2" fmla="*/ 87768 w 87767"/>
                  <a:gd name="connsiteY2" fmla="*/ 20683 h 159378"/>
                  <a:gd name="connsiteX3" fmla="*/ 87768 w 87767"/>
                  <a:gd name="connsiteY3" fmla="*/ 20683 h 159378"/>
                  <a:gd name="connsiteX4" fmla="*/ 85213 w 87767"/>
                  <a:gd name="connsiteY4" fmla="*/ 25428 h 159378"/>
                  <a:gd name="connsiteX5" fmla="*/ 3090 w 87767"/>
                  <a:gd name="connsiteY5" fmla="*/ 159379 h 159378"/>
                  <a:gd name="connsiteX6" fmla="*/ 18298 w 87767"/>
                  <a:gd name="connsiteY6" fmla="*/ 18614 h 15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767" h="159378">
                    <a:moveTo>
                      <a:pt x="18177" y="18736"/>
                    </a:moveTo>
                    <a:cubicBezTo>
                      <a:pt x="21583" y="6813"/>
                      <a:pt x="24260" y="0"/>
                      <a:pt x="24260" y="0"/>
                    </a:cubicBezTo>
                    <a:cubicBezTo>
                      <a:pt x="47011" y="365"/>
                      <a:pt x="69153" y="7665"/>
                      <a:pt x="87768" y="20683"/>
                    </a:cubicBezTo>
                    <a:lnTo>
                      <a:pt x="87768" y="20683"/>
                    </a:lnTo>
                    <a:cubicBezTo>
                      <a:pt x="86794" y="22264"/>
                      <a:pt x="85335" y="23846"/>
                      <a:pt x="85213" y="25428"/>
                    </a:cubicBezTo>
                    <a:cubicBezTo>
                      <a:pt x="63192" y="65698"/>
                      <a:pt x="31316" y="104630"/>
                      <a:pt x="3090" y="159379"/>
                    </a:cubicBezTo>
                    <a:cubicBezTo>
                      <a:pt x="-4940" y="109132"/>
                      <a:pt x="3577" y="67280"/>
                      <a:pt x="18298" y="186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7" name="图形 8">
                <a:extLst>
                  <a:ext uri="{FF2B5EF4-FFF2-40B4-BE49-F238E27FC236}">
                    <a16:creationId xmlns:a16="http://schemas.microsoft.com/office/drawing/2014/main" id="{131A6FCB-F325-4E67-E793-97D66897DCFF}"/>
                  </a:ext>
                </a:extLst>
              </p:cNvPr>
              <p:cNvGrpSpPr/>
              <p:nvPr/>
            </p:nvGrpSpPr>
            <p:grpSpPr>
              <a:xfrm>
                <a:off x="10653253" y="3172569"/>
                <a:ext cx="595479" cy="612588"/>
                <a:chOff x="10653253" y="3172569"/>
                <a:chExt cx="595479" cy="612588"/>
              </a:xfrm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5CE7A63-3E49-4E63-4748-2BF0DA91247D}"/>
                    </a:ext>
                  </a:extLst>
                </p:cNvPr>
                <p:cNvSpPr/>
                <p:nvPr/>
              </p:nvSpPr>
              <p:spPr>
                <a:xfrm>
                  <a:off x="10656842" y="3376963"/>
                  <a:ext cx="446868" cy="408194"/>
                </a:xfrm>
                <a:custGeom>
                  <a:avLst/>
                  <a:gdLst>
                    <a:gd name="connsiteX0" fmla="*/ 324719 w 446868"/>
                    <a:gd name="connsiteY0" fmla="*/ 151714 h 408194"/>
                    <a:gd name="connsiteX1" fmla="*/ 307686 w 446868"/>
                    <a:gd name="connsiteY1" fmla="*/ 224468 h 408194"/>
                    <a:gd name="connsiteX2" fmla="*/ 149524 w 446868"/>
                    <a:gd name="connsiteY2" fmla="*/ 0 h 408194"/>
                    <a:gd name="connsiteX3" fmla="*/ 0 w 446868"/>
                    <a:gd name="connsiteY3" fmla="*/ 73484 h 408194"/>
                    <a:gd name="connsiteX4" fmla="*/ 0 w 446868"/>
                    <a:gd name="connsiteY4" fmla="*/ 73850 h 408194"/>
                    <a:gd name="connsiteX5" fmla="*/ 276175 w 446868"/>
                    <a:gd name="connsiteY5" fmla="*/ 394553 h 408194"/>
                    <a:gd name="connsiteX6" fmla="*/ 406963 w 446868"/>
                    <a:gd name="connsiteY6" fmla="*/ 361947 h 408194"/>
                    <a:gd name="connsiteX7" fmla="*/ 409396 w 446868"/>
                    <a:gd name="connsiteY7" fmla="*/ 357689 h 408194"/>
                    <a:gd name="connsiteX8" fmla="*/ 446868 w 446868"/>
                    <a:gd name="connsiteY8" fmla="*/ 236999 h 408194"/>
                    <a:gd name="connsiteX9" fmla="*/ 324719 w 446868"/>
                    <a:gd name="connsiteY9" fmla="*/ 151592 h 40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6868" h="408194">
                      <a:moveTo>
                        <a:pt x="324719" y="151714"/>
                      </a:moveTo>
                      <a:cubicBezTo>
                        <a:pt x="316202" y="172275"/>
                        <a:pt x="312795" y="199527"/>
                        <a:pt x="307686" y="224468"/>
                      </a:cubicBezTo>
                      <a:cubicBezTo>
                        <a:pt x="244299" y="160960"/>
                        <a:pt x="192592" y="77013"/>
                        <a:pt x="149524" y="0"/>
                      </a:cubicBezTo>
                      <a:lnTo>
                        <a:pt x="0" y="73484"/>
                      </a:lnTo>
                      <a:lnTo>
                        <a:pt x="0" y="73850"/>
                      </a:lnTo>
                      <a:cubicBezTo>
                        <a:pt x="65090" y="200987"/>
                        <a:pt x="151227" y="319852"/>
                        <a:pt x="276175" y="394553"/>
                      </a:cubicBezTo>
                      <a:cubicBezTo>
                        <a:pt x="321312" y="421684"/>
                        <a:pt x="379832" y="407084"/>
                        <a:pt x="406963" y="361947"/>
                      </a:cubicBezTo>
                      <a:cubicBezTo>
                        <a:pt x="407814" y="360487"/>
                        <a:pt x="408666" y="359149"/>
                        <a:pt x="409396" y="357689"/>
                      </a:cubicBezTo>
                      <a:cubicBezTo>
                        <a:pt x="440177" y="306104"/>
                        <a:pt x="437013" y="288098"/>
                        <a:pt x="446868" y="236999"/>
                      </a:cubicBezTo>
                      <a:lnTo>
                        <a:pt x="324719" y="151592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215A18EA-5D5D-706C-723A-AADF0A9E9484}"/>
                    </a:ext>
                  </a:extLst>
                </p:cNvPr>
                <p:cNvSpPr/>
                <p:nvPr/>
              </p:nvSpPr>
              <p:spPr>
                <a:xfrm>
                  <a:off x="10653253" y="3333264"/>
                  <a:ext cx="238641" cy="297001"/>
                </a:xfrm>
                <a:custGeom>
                  <a:avLst/>
                  <a:gdLst>
                    <a:gd name="connsiteX0" fmla="*/ 791 w 238641"/>
                    <a:gd name="connsiteY0" fmla="*/ 132391 h 297001"/>
                    <a:gd name="connsiteX1" fmla="*/ 84982 w 238641"/>
                    <a:gd name="connsiteY1" fmla="*/ 297001 h 297001"/>
                    <a:gd name="connsiteX2" fmla="*/ 238642 w 238641"/>
                    <a:gd name="connsiteY2" fmla="*/ 149667 h 297001"/>
                    <a:gd name="connsiteX3" fmla="*/ 130605 w 238641"/>
                    <a:gd name="connsiteY3" fmla="*/ 3550 h 297001"/>
                    <a:gd name="connsiteX4" fmla="*/ 912 w 238641"/>
                    <a:gd name="connsiteY4" fmla="*/ 132513 h 297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641" h="297001">
                      <a:moveTo>
                        <a:pt x="791" y="132391"/>
                      </a:moveTo>
                      <a:cubicBezTo>
                        <a:pt x="-9551" y="192371"/>
                        <a:pt x="84982" y="297001"/>
                        <a:pt x="84982" y="297001"/>
                      </a:cubicBezTo>
                      <a:lnTo>
                        <a:pt x="238642" y="149667"/>
                      </a:lnTo>
                      <a:cubicBezTo>
                        <a:pt x="238642" y="149667"/>
                        <a:pt x="172944" y="23138"/>
                        <a:pt x="130605" y="3550"/>
                      </a:cubicBezTo>
                      <a:cubicBezTo>
                        <a:pt x="82548" y="-19201"/>
                        <a:pt x="11254" y="72533"/>
                        <a:pt x="912" y="13251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9EC63E0D-D722-AF2D-2432-EEE25A362648}"/>
                    </a:ext>
                  </a:extLst>
                </p:cNvPr>
                <p:cNvSpPr/>
                <p:nvPr/>
              </p:nvSpPr>
              <p:spPr>
                <a:xfrm>
                  <a:off x="10866589" y="3172569"/>
                  <a:ext cx="359149" cy="369125"/>
                </a:xfrm>
                <a:custGeom>
                  <a:avLst/>
                  <a:gdLst>
                    <a:gd name="connsiteX0" fmla="*/ 356108 w 359149"/>
                    <a:gd name="connsiteY0" fmla="*/ 9976 h 369125"/>
                    <a:gd name="connsiteX1" fmla="*/ 359149 w 359149"/>
                    <a:gd name="connsiteY1" fmla="*/ 265225 h 369125"/>
                    <a:gd name="connsiteX2" fmla="*/ 0 w 359149"/>
                    <a:gd name="connsiteY2" fmla="*/ 369125 h 369125"/>
                    <a:gd name="connsiteX3" fmla="*/ 11071 w 359149"/>
                    <a:gd name="connsiteY3" fmla="*/ 90031 h 369125"/>
                    <a:gd name="connsiteX4" fmla="*/ 323259 w 359149"/>
                    <a:gd name="connsiteY4" fmla="*/ 0 h 369125"/>
                    <a:gd name="connsiteX5" fmla="*/ 356108 w 359149"/>
                    <a:gd name="connsiteY5" fmla="*/ 9976 h 369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9149" h="369125">
                      <a:moveTo>
                        <a:pt x="356108" y="9976"/>
                      </a:moveTo>
                      <a:lnTo>
                        <a:pt x="359149" y="265225"/>
                      </a:lnTo>
                      <a:lnTo>
                        <a:pt x="0" y="369125"/>
                      </a:lnTo>
                      <a:lnTo>
                        <a:pt x="11071" y="90031"/>
                      </a:lnTo>
                      <a:lnTo>
                        <a:pt x="323259" y="0"/>
                      </a:lnTo>
                      <a:lnTo>
                        <a:pt x="356108" y="997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FD6FA785-8B05-3E7E-F7AA-4DEDB58CC20B}"/>
                    </a:ext>
                  </a:extLst>
                </p:cNvPr>
                <p:cNvSpPr/>
                <p:nvPr/>
              </p:nvSpPr>
              <p:spPr>
                <a:xfrm>
                  <a:off x="10866589" y="3172569"/>
                  <a:ext cx="359149" cy="369125"/>
                </a:xfrm>
                <a:custGeom>
                  <a:avLst/>
                  <a:gdLst>
                    <a:gd name="connsiteX0" fmla="*/ 356108 w 359149"/>
                    <a:gd name="connsiteY0" fmla="*/ 9976 h 369125"/>
                    <a:gd name="connsiteX1" fmla="*/ 359149 w 359149"/>
                    <a:gd name="connsiteY1" fmla="*/ 265225 h 369125"/>
                    <a:gd name="connsiteX2" fmla="*/ 0 w 359149"/>
                    <a:gd name="connsiteY2" fmla="*/ 369125 h 369125"/>
                    <a:gd name="connsiteX3" fmla="*/ 11071 w 359149"/>
                    <a:gd name="connsiteY3" fmla="*/ 90031 h 369125"/>
                    <a:gd name="connsiteX4" fmla="*/ 323259 w 359149"/>
                    <a:gd name="connsiteY4" fmla="*/ 0 h 369125"/>
                    <a:gd name="connsiteX5" fmla="*/ 356108 w 359149"/>
                    <a:gd name="connsiteY5" fmla="*/ 9976 h 369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9149" h="369125">
                      <a:moveTo>
                        <a:pt x="356108" y="9976"/>
                      </a:moveTo>
                      <a:lnTo>
                        <a:pt x="359149" y="265225"/>
                      </a:lnTo>
                      <a:lnTo>
                        <a:pt x="0" y="369125"/>
                      </a:lnTo>
                      <a:lnTo>
                        <a:pt x="11071" y="90031"/>
                      </a:lnTo>
                      <a:lnTo>
                        <a:pt x="323259" y="0"/>
                      </a:lnTo>
                      <a:lnTo>
                        <a:pt x="356108" y="9976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3BD6ED8A-9580-F144-8F11-E6E2C368A9B7}"/>
                    </a:ext>
                  </a:extLst>
                </p:cNvPr>
                <p:cNvSpPr/>
                <p:nvPr/>
              </p:nvSpPr>
              <p:spPr>
                <a:xfrm>
                  <a:off x="10889097" y="3275253"/>
                  <a:ext cx="102075" cy="270091"/>
                </a:xfrm>
                <a:custGeom>
                  <a:avLst/>
                  <a:gdLst>
                    <a:gd name="connsiteX0" fmla="*/ 102075 w 102075"/>
                    <a:gd name="connsiteY0" fmla="*/ 3893 h 270091"/>
                    <a:gd name="connsiteX1" fmla="*/ 69713 w 102075"/>
                    <a:gd name="connsiteY1" fmla="*/ 270092 h 270091"/>
                    <a:gd name="connsiteX2" fmla="*/ 0 w 102075"/>
                    <a:gd name="connsiteY2" fmla="*/ 242596 h 270091"/>
                    <a:gd name="connsiteX3" fmla="*/ 1217 w 102075"/>
                    <a:gd name="connsiteY3" fmla="*/ 0 h 270091"/>
                    <a:gd name="connsiteX4" fmla="*/ 102075 w 102075"/>
                    <a:gd name="connsiteY4" fmla="*/ 3893 h 270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075" h="270091">
                      <a:moveTo>
                        <a:pt x="102075" y="3893"/>
                      </a:moveTo>
                      <a:lnTo>
                        <a:pt x="69713" y="270092"/>
                      </a:lnTo>
                      <a:lnTo>
                        <a:pt x="0" y="242596"/>
                      </a:lnTo>
                      <a:lnTo>
                        <a:pt x="1217" y="0"/>
                      </a:lnTo>
                      <a:lnTo>
                        <a:pt x="102075" y="3893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CA23FAD-2C3B-D8AE-69FC-83B31AD99F20}"/>
                    </a:ext>
                  </a:extLst>
                </p:cNvPr>
                <p:cNvSpPr/>
                <p:nvPr/>
              </p:nvSpPr>
              <p:spPr>
                <a:xfrm>
                  <a:off x="10889097" y="3275253"/>
                  <a:ext cx="102075" cy="270091"/>
                </a:xfrm>
                <a:custGeom>
                  <a:avLst/>
                  <a:gdLst>
                    <a:gd name="connsiteX0" fmla="*/ 102075 w 102075"/>
                    <a:gd name="connsiteY0" fmla="*/ 3893 h 270091"/>
                    <a:gd name="connsiteX1" fmla="*/ 69713 w 102075"/>
                    <a:gd name="connsiteY1" fmla="*/ 270092 h 270091"/>
                    <a:gd name="connsiteX2" fmla="*/ 0 w 102075"/>
                    <a:gd name="connsiteY2" fmla="*/ 242596 h 270091"/>
                    <a:gd name="connsiteX3" fmla="*/ 1217 w 102075"/>
                    <a:gd name="connsiteY3" fmla="*/ 0 h 270091"/>
                    <a:gd name="connsiteX4" fmla="*/ 102075 w 102075"/>
                    <a:gd name="connsiteY4" fmla="*/ 3893 h 270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075" h="270091">
                      <a:moveTo>
                        <a:pt x="102075" y="3893"/>
                      </a:moveTo>
                      <a:lnTo>
                        <a:pt x="69713" y="270092"/>
                      </a:lnTo>
                      <a:lnTo>
                        <a:pt x="0" y="242596"/>
                      </a:lnTo>
                      <a:lnTo>
                        <a:pt x="1217" y="0"/>
                      </a:lnTo>
                      <a:lnTo>
                        <a:pt x="102075" y="3893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FBE4290E-BC29-937C-E000-26E618A24183}"/>
                    </a:ext>
                  </a:extLst>
                </p:cNvPr>
                <p:cNvSpPr/>
                <p:nvPr/>
              </p:nvSpPr>
              <p:spPr>
                <a:xfrm>
                  <a:off x="10877660" y="3172569"/>
                  <a:ext cx="371072" cy="379345"/>
                </a:xfrm>
                <a:custGeom>
                  <a:avLst/>
                  <a:gdLst>
                    <a:gd name="connsiteX0" fmla="*/ 312187 w 371072"/>
                    <a:gd name="connsiteY0" fmla="*/ 0 h 379345"/>
                    <a:gd name="connsiteX1" fmla="*/ 345036 w 371072"/>
                    <a:gd name="connsiteY1" fmla="*/ 9976 h 379345"/>
                    <a:gd name="connsiteX2" fmla="*/ 371072 w 371072"/>
                    <a:gd name="connsiteY2" fmla="*/ 281528 h 379345"/>
                    <a:gd name="connsiteX3" fmla="*/ 45137 w 371072"/>
                    <a:gd name="connsiteY3" fmla="*/ 379345 h 379345"/>
                    <a:gd name="connsiteX4" fmla="*/ 45380 w 371072"/>
                    <a:gd name="connsiteY4" fmla="*/ 117405 h 379345"/>
                    <a:gd name="connsiteX5" fmla="*/ 0 w 371072"/>
                    <a:gd name="connsiteY5" fmla="*/ 90031 h 379345"/>
                    <a:gd name="connsiteX6" fmla="*/ 312187 w 371072"/>
                    <a:gd name="connsiteY6" fmla="*/ 0 h 37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1072" h="379345">
                      <a:moveTo>
                        <a:pt x="312187" y="0"/>
                      </a:moveTo>
                      <a:lnTo>
                        <a:pt x="345036" y="9976"/>
                      </a:lnTo>
                      <a:lnTo>
                        <a:pt x="371072" y="281528"/>
                      </a:lnTo>
                      <a:lnTo>
                        <a:pt x="45137" y="379345"/>
                      </a:lnTo>
                      <a:lnTo>
                        <a:pt x="45380" y="117405"/>
                      </a:lnTo>
                      <a:lnTo>
                        <a:pt x="0" y="90031"/>
                      </a:lnTo>
                      <a:lnTo>
                        <a:pt x="312187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F7E4FA5E-FB79-7C58-728B-3895BF868940}"/>
                    </a:ext>
                  </a:extLst>
                </p:cNvPr>
                <p:cNvSpPr/>
                <p:nvPr/>
              </p:nvSpPr>
              <p:spPr>
                <a:xfrm>
                  <a:off x="10984169" y="3189564"/>
                  <a:ext cx="158293" cy="277186"/>
                </a:xfrm>
                <a:custGeom>
                  <a:avLst/>
                  <a:gdLst>
                    <a:gd name="connsiteX0" fmla="*/ 26713 w 158293"/>
                    <a:gd name="connsiteY0" fmla="*/ 277186 h 277186"/>
                    <a:gd name="connsiteX1" fmla="*/ 32796 w 158293"/>
                    <a:gd name="connsiteY1" fmla="*/ 151265 h 277186"/>
                    <a:gd name="connsiteX2" fmla="*/ 9801 w 158293"/>
                    <a:gd name="connsiteY2" fmla="*/ 111360 h 277186"/>
                    <a:gd name="connsiteX3" fmla="*/ 5422 w 158293"/>
                    <a:gd name="connsiteY3" fmla="*/ 39700 h 277186"/>
                    <a:gd name="connsiteX4" fmla="*/ 29024 w 158293"/>
                    <a:gd name="connsiteY4" fmla="*/ 29602 h 277186"/>
                    <a:gd name="connsiteX5" fmla="*/ 68078 w 158293"/>
                    <a:gd name="connsiteY5" fmla="*/ 15611 h 277186"/>
                    <a:gd name="connsiteX6" fmla="*/ 107375 w 158293"/>
                    <a:gd name="connsiteY6" fmla="*/ 3566 h 277186"/>
                    <a:gd name="connsiteX7" fmla="*/ 150201 w 158293"/>
                    <a:gd name="connsiteY7" fmla="*/ 25952 h 277186"/>
                    <a:gd name="connsiteX8" fmla="*/ 157987 w 158293"/>
                    <a:gd name="connsiteY8" fmla="*/ 93719 h 277186"/>
                    <a:gd name="connsiteX9" fmla="*/ 126111 w 158293"/>
                    <a:gd name="connsiteY9" fmla="*/ 148710 h 277186"/>
                    <a:gd name="connsiteX10" fmla="*/ 127815 w 158293"/>
                    <a:gd name="connsiteY10" fmla="*/ 274266 h 277186"/>
                    <a:gd name="connsiteX11" fmla="*/ 26713 w 158293"/>
                    <a:gd name="connsiteY11" fmla="*/ 277186 h 27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293" h="277186">
                      <a:moveTo>
                        <a:pt x="26713" y="277186"/>
                      </a:moveTo>
                      <a:lnTo>
                        <a:pt x="32796" y="151265"/>
                      </a:lnTo>
                      <a:cubicBezTo>
                        <a:pt x="32796" y="151265"/>
                        <a:pt x="17101" y="129366"/>
                        <a:pt x="9801" y="111360"/>
                      </a:cubicBezTo>
                      <a:cubicBezTo>
                        <a:pt x="2501" y="93354"/>
                        <a:pt x="-5650" y="70116"/>
                        <a:pt x="5422" y="39700"/>
                      </a:cubicBezTo>
                      <a:cubicBezTo>
                        <a:pt x="16493" y="9406"/>
                        <a:pt x="29024" y="29602"/>
                        <a:pt x="29024" y="29602"/>
                      </a:cubicBezTo>
                      <a:cubicBezTo>
                        <a:pt x="44232" y="646"/>
                        <a:pt x="68078" y="15611"/>
                        <a:pt x="68078" y="15611"/>
                      </a:cubicBezTo>
                      <a:cubicBezTo>
                        <a:pt x="80731" y="-9938"/>
                        <a:pt x="107375" y="3566"/>
                        <a:pt x="107375" y="3566"/>
                      </a:cubicBezTo>
                      <a:cubicBezTo>
                        <a:pt x="107375" y="3566"/>
                        <a:pt x="139737" y="14394"/>
                        <a:pt x="150201" y="25952"/>
                      </a:cubicBezTo>
                      <a:cubicBezTo>
                        <a:pt x="160663" y="37510"/>
                        <a:pt x="157987" y="93719"/>
                        <a:pt x="157987" y="93719"/>
                      </a:cubicBezTo>
                      <a:lnTo>
                        <a:pt x="126111" y="148710"/>
                      </a:lnTo>
                      <a:lnTo>
                        <a:pt x="127815" y="274266"/>
                      </a:lnTo>
                      <a:cubicBezTo>
                        <a:pt x="125625" y="274266"/>
                        <a:pt x="26713" y="277186"/>
                        <a:pt x="26713" y="277186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91DF26A8-D694-96C8-29CB-12983DF2D52A}"/>
                    </a:ext>
                  </a:extLst>
                </p:cNvPr>
                <p:cNvSpPr/>
                <p:nvPr/>
              </p:nvSpPr>
              <p:spPr>
                <a:xfrm>
                  <a:off x="10964649" y="3340829"/>
                  <a:ext cx="147507" cy="406716"/>
                </a:xfrm>
                <a:custGeom>
                  <a:avLst/>
                  <a:gdLst>
                    <a:gd name="connsiteX0" fmla="*/ 0 w 147507"/>
                    <a:gd name="connsiteY0" fmla="*/ 260602 h 406716"/>
                    <a:gd name="connsiteX1" fmla="*/ 52315 w 147507"/>
                    <a:gd name="connsiteY1" fmla="*/ 0 h 406716"/>
                    <a:gd name="connsiteX2" fmla="*/ 145874 w 147507"/>
                    <a:gd name="connsiteY2" fmla="*/ 2677 h 406716"/>
                    <a:gd name="connsiteX3" fmla="*/ 115337 w 147507"/>
                    <a:gd name="connsiteY3" fmla="*/ 368396 h 406716"/>
                    <a:gd name="connsiteX4" fmla="*/ 38567 w 147507"/>
                    <a:gd name="connsiteY4" fmla="*/ 388957 h 406716"/>
                    <a:gd name="connsiteX5" fmla="*/ 0 w 147507"/>
                    <a:gd name="connsiteY5" fmla="*/ 260602 h 406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7507" h="406716">
                      <a:moveTo>
                        <a:pt x="0" y="260602"/>
                      </a:moveTo>
                      <a:lnTo>
                        <a:pt x="52315" y="0"/>
                      </a:lnTo>
                      <a:lnTo>
                        <a:pt x="145874" y="2677"/>
                      </a:lnTo>
                      <a:cubicBezTo>
                        <a:pt x="145874" y="2677"/>
                        <a:pt x="158162" y="296493"/>
                        <a:pt x="115337" y="368396"/>
                      </a:cubicBezTo>
                      <a:cubicBezTo>
                        <a:pt x="72511" y="440298"/>
                        <a:pt x="38567" y="388957"/>
                        <a:pt x="38567" y="388957"/>
                      </a:cubicBezTo>
                      <a:lnTo>
                        <a:pt x="0" y="260602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7" name="图形 8">
                <a:extLst>
                  <a:ext uri="{FF2B5EF4-FFF2-40B4-BE49-F238E27FC236}">
                    <a16:creationId xmlns:a16="http://schemas.microsoft.com/office/drawing/2014/main" id="{3CB1C35B-B544-4453-212A-A98DF74E01DD}"/>
                  </a:ext>
                </a:extLst>
              </p:cNvPr>
              <p:cNvGrpSpPr/>
              <p:nvPr/>
            </p:nvGrpSpPr>
            <p:grpSpPr>
              <a:xfrm>
                <a:off x="10050794" y="5772385"/>
                <a:ext cx="363099" cy="454377"/>
                <a:chOff x="10050794" y="5772385"/>
                <a:chExt cx="363099" cy="454377"/>
              </a:xfrm>
            </p:grpSpPr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3E8C1CD9-130D-E2C0-C254-B6F4DD851720}"/>
                    </a:ext>
                  </a:extLst>
                </p:cNvPr>
                <p:cNvSpPr/>
                <p:nvPr/>
              </p:nvSpPr>
              <p:spPr>
                <a:xfrm>
                  <a:off x="10120065" y="5772385"/>
                  <a:ext cx="216194" cy="300142"/>
                </a:xfrm>
                <a:custGeom>
                  <a:avLst/>
                  <a:gdLst>
                    <a:gd name="connsiteX0" fmla="*/ 216195 w 216194"/>
                    <a:gd name="connsiteY0" fmla="*/ 277878 h 300142"/>
                    <a:gd name="connsiteX1" fmla="*/ 109497 w 216194"/>
                    <a:gd name="connsiteY1" fmla="*/ 300142 h 300142"/>
                    <a:gd name="connsiteX2" fmla="*/ 0 w 216194"/>
                    <a:gd name="connsiteY2" fmla="*/ 35647 h 300142"/>
                    <a:gd name="connsiteX3" fmla="*/ 162177 w 216194"/>
                    <a:gd name="connsiteY3" fmla="*/ 0 h 300142"/>
                    <a:gd name="connsiteX4" fmla="*/ 216195 w 216194"/>
                    <a:gd name="connsiteY4" fmla="*/ 277878 h 300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194" h="300142">
                      <a:moveTo>
                        <a:pt x="216195" y="277878"/>
                      </a:moveTo>
                      <a:lnTo>
                        <a:pt x="109497" y="300142"/>
                      </a:lnTo>
                      <a:lnTo>
                        <a:pt x="0" y="35647"/>
                      </a:lnTo>
                      <a:lnTo>
                        <a:pt x="162177" y="0"/>
                      </a:lnTo>
                      <a:lnTo>
                        <a:pt x="216195" y="277878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49" name="图形 8">
                  <a:extLst>
                    <a:ext uri="{FF2B5EF4-FFF2-40B4-BE49-F238E27FC236}">
                      <a16:creationId xmlns:a16="http://schemas.microsoft.com/office/drawing/2014/main" id="{E223498E-A0FE-5BA3-D238-BBDCF581C4D4}"/>
                    </a:ext>
                  </a:extLst>
                </p:cNvPr>
                <p:cNvGrpSpPr/>
                <p:nvPr/>
              </p:nvGrpSpPr>
              <p:grpSpPr>
                <a:xfrm>
                  <a:off x="10050794" y="5997864"/>
                  <a:ext cx="363099" cy="228898"/>
                  <a:chOff x="10050794" y="5997864"/>
                  <a:chExt cx="363099" cy="228898"/>
                </a:xfrm>
              </p:grpSpPr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DB65159A-A307-3505-10D7-321F04F74902}"/>
                      </a:ext>
                    </a:extLst>
                  </p:cNvPr>
                  <p:cNvSpPr/>
                  <p:nvPr/>
                </p:nvSpPr>
                <p:spPr>
                  <a:xfrm>
                    <a:off x="10050794" y="5997864"/>
                    <a:ext cx="363099" cy="228898"/>
                  </a:xfrm>
                  <a:custGeom>
                    <a:avLst/>
                    <a:gdLst>
                      <a:gd name="connsiteX0" fmla="*/ 155165 w 363099"/>
                      <a:gd name="connsiteY0" fmla="*/ 38165 h 228898"/>
                      <a:gd name="connsiteX1" fmla="*/ 192029 w 363099"/>
                      <a:gd name="connsiteY1" fmla="*/ 26242 h 228898"/>
                      <a:gd name="connsiteX2" fmla="*/ 216605 w 363099"/>
                      <a:gd name="connsiteY2" fmla="*/ 30378 h 228898"/>
                      <a:gd name="connsiteX3" fmla="*/ 274030 w 363099"/>
                      <a:gd name="connsiteY3" fmla="*/ 1544 h 228898"/>
                      <a:gd name="connsiteX4" fmla="*/ 300309 w 363099"/>
                      <a:gd name="connsiteY4" fmla="*/ 14806 h 228898"/>
                      <a:gd name="connsiteX5" fmla="*/ 360289 w 363099"/>
                      <a:gd name="connsiteY5" fmla="*/ 106174 h 228898"/>
                      <a:gd name="connsiteX6" fmla="*/ 355788 w 363099"/>
                      <a:gd name="connsiteY6" fmla="*/ 129169 h 228898"/>
                      <a:gd name="connsiteX7" fmla="*/ 351408 w 363099"/>
                      <a:gd name="connsiteY7" fmla="*/ 131237 h 228898"/>
                      <a:gd name="connsiteX8" fmla="*/ 229745 w 363099"/>
                      <a:gd name="connsiteY8" fmla="*/ 170656 h 228898"/>
                      <a:gd name="connsiteX9" fmla="*/ 59295 w 363099"/>
                      <a:gd name="connsiteY9" fmla="*/ 225769 h 228898"/>
                      <a:gd name="connsiteX10" fmla="*/ 5763 w 363099"/>
                      <a:gd name="connsiteY10" fmla="*/ 186594 h 228898"/>
                      <a:gd name="connsiteX11" fmla="*/ 156869 w 363099"/>
                      <a:gd name="connsiteY11" fmla="*/ 61037 h 228898"/>
                      <a:gd name="connsiteX12" fmla="*/ 155165 w 363099"/>
                      <a:gd name="connsiteY12" fmla="*/ 38165 h 228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63099" h="228898">
                        <a:moveTo>
                          <a:pt x="155165" y="38165"/>
                        </a:moveTo>
                        <a:lnTo>
                          <a:pt x="192029" y="26242"/>
                        </a:lnTo>
                        <a:cubicBezTo>
                          <a:pt x="200424" y="23565"/>
                          <a:pt x="209427" y="25268"/>
                          <a:pt x="216605" y="30378"/>
                        </a:cubicBezTo>
                        <a:cubicBezTo>
                          <a:pt x="247264" y="52521"/>
                          <a:pt x="259674" y="36340"/>
                          <a:pt x="274030" y="1544"/>
                        </a:cubicBezTo>
                        <a:cubicBezTo>
                          <a:pt x="288143" y="-4904"/>
                          <a:pt x="297633" y="10669"/>
                          <a:pt x="300309" y="14806"/>
                        </a:cubicBezTo>
                        <a:lnTo>
                          <a:pt x="360289" y="106174"/>
                        </a:lnTo>
                        <a:cubicBezTo>
                          <a:pt x="365399" y="113717"/>
                          <a:pt x="363331" y="124059"/>
                          <a:pt x="355788" y="129169"/>
                        </a:cubicBezTo>
                        <a:cubicBezTo>
                          <a:pt x="354450" y="130020"/>
                          <a:pt x="352990" y="130750"/>
                          <a:pt x="351408" y="131237"/>
                        </a:cubicBezTo>
                        <a:cubicBezTo>
                          <a:pt x="306636" y="145715"/>
                          <a:pt x="285466" y="152528"/>
                          <a:pt x="229745" y="170656"/>
                        </a:cubicBezTo>
                        <a:lnTo>
                          <a:pt x="59295" y="225769"/>
                        </a:lnTo>
                        <a:cubicBezTo>
                          <a:pt x="12820" y="240855"/>
                          <a:pt x="-11999" y="197056"/>
                          <a:pt x="5763" y="186594"/>
                        </a:cubicBezTo>
                        <a:cubicBezTo>
                          <a:pt x="85696" y="139753"/>
                          <a:pt x="138376" y="94616"/>
                          <a:pt x="156869" y="61037"/>
                        </a:cubicBezTo>
                        <a:cubicBezTo>
                          <a:pt x="160397" y="55076"/>
                          <a:pt x="154314" y="53372"/>
                          <a:pt x="155165" y="3816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DFBE8565-85F1-8E15-040B-43477B351A58}"/>
                      </a:ext>
                    </a:extLst>
                  </p:cNvPr>
                  <p:cNvSpPr/>
                  <p:nvPr/>
                </p:nvSpPr>
                <p:spPr>
                  <a:xfrm>
                    <a:off x="10124337" y="6065943"/>
                    <a:ext cx="71628" cy="25573"/>
                  </a:xfrm>
                  <a:custGeom>
                    <a:avLst/>
                    <a:gdLst>
                      <a:gd name="connsiteX0" fmla="*/ 37702 w 71628"/>
                      <a:gd name="connsiteY0" fmla="*/ 22036 h 25573"/>
                      <a:gd name="connsiteX1" fmla="*/ 70794 w 71628"/>
                      <a:gd name="connsiteY1" fmla="*/ 6463 h 25573"/>
                      <a:gd name="connsiteX2" fmla="*/ 71159 w 71628"/>
                      <a:gd name="connsiteY2" fmla="*/ 3421 h 25573"/>
                      <a:gd name="connsiteX3" fmla="*/ 69578 w 71628"/>
                      <a:gd name="connsiteY3" fmla="*/ 2570 h 25573"/>
                      <a:gd name="connsiteX4" fmla="*/ 1568 w 71628"/>
                      <a:gd name="connsiteY4" fmla="*/ 7071 h 25573"/>
                      <a:gd name="connsiteX5" fmla="*/ 716 w 71628"/>
                      <a:gd name="connsiteY5" fmla="*/ 14493 h 25573"/>
                      <a:gd name="connsiteX6" fmla="*/ 10814 w 71628"/>
                      <a:gd name="connsiteY6" fmla="*/ 24469 h 25573"/>
                      <a:gd name="connsiteX7" fmla="*/ 37702 w 71628"/>
                      <a:gd name="connsiteY7" fmla="*/ 22036 h 25573"/>
                      <a:gd name="connsiteX8" fmla="*/ 62643 w 71628"/>
                      <a:gd name="connsiteY8" fmla="*/ 5976 h 25573"/>
                      <a:gd name="connsiteX9" fmla="*/ 12639 w 71628"/>
                      <a:gd name="connsiteY9" fmla="*/ 19967 h 25573"/>
                      <a:gd name="connsiteX10" fmla="*/ 5218 w 71628"/>
                      <a:gd name="connsiteY10" fmla="*/ 12668 h 25573"/>
                      <a:gd name="connsiteX11" fmla="*/ 5583 w 71628"/>
                      <a:gd name="connsiteY11" fmla="*/ 9504 h 25573"/>
                      <a:gd name="connsiteX12" fmla="*/ 62643 w 71628"/>
                      <a:gd name="connsiteY12" fmla="*/ 5976 h 25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1628" h="25573">
                        <a:moveTo>
                          <a:pt x="37702" y="22036"/>
                        </a:moveTo>
                        <a:cubicBezTo>
                          <a:pt x="49260" y="18021"/>
                          <a:pt x="60331" y="12789"/>
                          <a:pt x="70794" y="6463"/>
                        </a:cubicBezTo>
                        <a:cubicBezTo>
                          <a:pt x="71768" y="5733"/>
                          <a:pt x="71889" y="4395"/>
                          <a:pt x="71159" y="3421"/>
                        </a:cubicBezTo>
                        <a:cubicBezTo>
                          <a:pt x="70794" y="2935"/>
                          <a:pt x="70186" y="2570"/>
                          <a:pt x="69578" y="2570"/>
                        </a:cubicBezTo>
                        <a:cubicBezTo>
                          <a:pt x="63616" y="1718"/>
                          <a:pt x="10571" y="-4852"/>
                          <a:pt x="1568" y="7071"/>
                        </a:cubicBezTo>
                        <a:cubicBezTo>
                          <a:pt x="-135" y="9139"/>
                          <a:pt x="-500" y="12059"/>
                          <a:pt x="716" y="14493"/>
                        </a:cubicBezTo>
                        <a:cubicBezTo>
                          <a:pt x="2298" y="19238"/>
                          <a:pt x="6070" y="23009"/>
                          <a:pt x="10814" y="24469"/>
                        </a:cubicBezTo>
                        <a:cubicBezTo>
                          <a:pt x="19817" y="26537"/>
                          <a:pt x="29186" y="25686"/>
                          <a:pt x="37702" y="22036"/>
                        </a:cubicBezTo>
                        <a:close/>
                        <a:moveTo>
                          <a:pt x="62643" y="5976"/>
                        </a:moveTo>
                        <a:cubicBezTo>
                          <a:pt x="49868" y="12911"/>
                          <a:pt x="25657" y="24469"/>
                          <a:pt x="12639" y="19967"/>
                        </a:cubicBezTo>
                        <a:cubicBezTo>
                          <a:pt x="9233" y="18751"/>
                          <a:pt x="6556" y="16074"/>
                          <a:pt x="5218" y="12668"/>
                        </a:cubicBezTo>
                        <a:cubicBezTo>
                          <a:pt x="4609" y="11695"/>
                          <a:pt x="4731" y="10356"/>
                          <a:pt x="5583" y="9504"/>
                        </a:cubicBezTo>
                        <a:cubicBezTo>
                          <a:pt x="10571" y="2935"/>
                          <a:pt x="40743" y="3665"/>
                          <a:pt x="62643" y="5976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DFC44D7F-7EBB-DDCE-079B-82ED2389FAAA}"/>
                      </a:ext>
                    </a:extLst>
                  </p:cNvPr>
                  <p:cNvSpPr/>
                  <p:nvPr/>
                </p:nvSpPr>
                <p:spPr>
                  <a:xfrm>
                    <a:off x="10139244" y="6035262"/>
                    <a:ext cx="57181" cy="38238"/>
                  </a:xfrm>
                  <a:custGeom>
                    <a:avLst/>
                    <a:gdLst>
                      <a:gd name="connsiteX0" fmla="*/ 55401 w 57181"/>
                      <a:gd name="connsiteY0" fmla="*/ 37387 h 38238"/>
                      <a:gd name="connsiteX1" fmla="*/ 56861 w 57181"/>
                      <a:gd name="connsiteY1" fmla="*/ 36900 h 38238"/>
                      <a:gd name="connsiteX2" fmla="*/ 56861 w 57181"/>
                      <a:gd name="connsiteY2" fmla="*/ 34589 h 38238"/>
                      <a:gd name="connsiteX3" fmla="*/ 6371 w 57181"/>
                      <a:gd name="connsiteY3" fmla="*/ 1861 h 38238"/>
                      <a:gd name="connsiteX4" fmla="*/ 166 w 57181"/>
                      <a:gd name="connsiteY4" fmla="*/ 10986 h 38238"/>
                      <a:gd name="connsiteX5" fmla="*/ 54549 w 57181"/>
                      <a:gd name="connsiteY5" fmla="*/ 38239 h 38238"/>
                      <a:gd name="connsiteX6" fmla="*/ 55522 w 57181"/>
                      <a:gd name="connsiteY6" fmla="*/ 37509 h 38238"/>
                      <a:gd name="connsiteX7" fmla="*/ 10021 w 57181"/>
                      <a:gd name="connsiteY7" fmla="*/ 4660 h 38238"/>
                      <a:gd name="connsiteX8" fmla="*/ 50413 w 57181"/>
                      <a:gd name="connsiteY8" fmla="*/ 32521 h 38238"/>
                      <a:gd name="connsiteX9" fmla="*/ 4546 w 57181"/>
                      <a:gd name="connsiteY9" fmla="*/ 9648 h 38238"/>
                      <a:gd name="connsiteX10" fmla="*/ 8317 w 57181"/>
                      <a:gd name="connsiteY10" fmla="*/ 5390 h 38238"/>
                      <a:gd name="connsiteX11" fmla="*/ 10021 w 57181"/>
                      <a:gd name="connsiteY11" fmla="*/ 4782 h 38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181" h="38238">
                        <a:moveTo>
                          <a:pt x="55401" y="37387"/>
                        </a:moveTo>
                        <a:cubicBezTo>
                          <a:pt x="55401" y="37387"/>
                          <a:pt x="56374" y="37265"/>
                          <a:pt x="56861" y="36900"/>
                        </a:cubicBezTo>
                        <a:cubicBezTo>
                          <a:pt x="57347" y="36170"/>
                          <a:pt x="57226" y="35197"/>
                          <a:pt x="56861" y="34589"/>
                        </a:cubicBezTo>
                        <a:cubicBezTo>
                          <a:pt x="56252" y="32642"/>
                          <a:pt x="30703" y="-9210"/>
                          <a:pt x="6371" y="1861"/>
                        </a:cubicBezTo>
                        <a:cubicBezTo>
                          <a:pt x="409" y="4782"/>
                          <a:pt x="-443" y="8309"/>
                          <a:pt x="166" y="10986"/>
                        </a:cubicBezTo>
                        <a:cubicBezTo>
                          <a:pt x="2477" y="23517"/>
                          <a:pt x="38855" y="36900"/>
                          <a:pt x="54549" y="38239"/>
                        </a:cubicBezTo>
                        <a:lnTo>
                          <a:pt x="55522" y="37509"/>
                        </a:lnTo>
                        <a:close/>
                        <a:moveTo>
                          <a:pt x="10021" y="4660"/>
                        </a:moveTo>
                        <a:cubicBezTo>
                          <a:pt x="26080" y="-572"/>
                          <a:pt x="43843" y="22909"/>
                          <a:pt x="50413" y="32521"/>
                        </a:cubicBezTo>
                        <a:cubicBezTo>
                          <a:pt x="32771" y="29479"/>
                          <a:pt x="5640" y="17313"/>
                          <a:pt x="4546" y="9648"/>
                        </a:cubicBezTo>
                        <a:cubicBezTo>
                          <a:pt x="4302" y="9039"/>
                          <a:pt x="3816" y="7336"/>
                          <a:pt x="8317" y="5390"/>
                        </a:cubicBezTo>
                        <a:lnTo>
                          <a:pt x="10021" y="4782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17BDFF62-5C66-BAD4-DB59-14D625A6809F}"/>
                      </a:ext>
                    </a:extLst>
                  </p:cNvPr>
                  <p:cNvSpPr/>
                  <p:nvPr/>
                </p:nvSpPr>
                <p:spPr>
                  <a:xfrm>
                    <a:off x="10186459" y="6069096"/>
                    <a:ext cx="43841" cy="16814"/>
                  </a:xfrm>
                  <a:custGeom>
                    <a:avLst/>
                    <a:gdLst>
                      <a:gd name="connsiteX0" fmla="*/ 40913 w 43841"/>
                      <a:gd name="connsiteY0" fmla="*/ 16815 h 16814"/>
                      <a:gd name="connsiteX1" fmla="*/ 38966 w 43841"/>
                      <a:gd name="connsiteY1" fmla="*/ 16085 h 16814"/>
                      <a:gd name="connsiteX2" fmla="*/ 3562 w 43841"/>
                      <a:gd name="connsiteY2" fmla="*/ 6717 h 16814"/>
                      <a:gd name="connsiteX3" fmla="*/ 34 w 43841"/>
                      <a:gd name="connsiteY3" fmla="*/ 4284 h 16814"/>
                      <a:gd name="connsiteX4" fmla="*/ 2467 w 43841"/>
                      <a:gd name="connsiteY4" fmla="*/ 755 h 16814"/>
                      <a:gd name="connsiteX5" fmla="*/ 42738 w 43841"/>
                      <a:gd name="connsiteY5" fmla="*/ 11462 h 16814"/>
                      <a:gd name="connsiteX6" fmla="*/ 43103 w 43841"/>
                      <a:gd name="connsiteY6" fmla="*/ 15720 h 16814"/>
                      <a:gd name="connsiteX7" fmla="*/ 40791 w 43841"/>
                      <a:gd name="connsiteY7" fmla="*/ 16815 h 16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41" h="16814">
                        <a:moveTo>
                          <a:pt x="40913" y="16815"/>
                        </a:moveTo>
                        <a:cubicBezTo>
                          <a:pt x="40182" y="16815"/>
                          <a:pt x="39574" y="16572"/>
                          <a:pt x="38966" y="16085"/>
                        </a:cubicBezTo>
                        <a:cubicBezTo>
                          <a:pt x="29233" y="7933"/>
                          <a:pt x="16093" y="4405"/>
                          <a:pt x="3562" y="6717"/>
                        </a:cubicBezTo>
                        <a:cubicBezTo>
                          <a:pt x="1980" y="7082"/>
                          <a:pt x="277" y="5865"/>
                          <a:pt x="34" y="4284"/>
                        </a:cubicBezTo>
                        <a:cubicBezTo>
                          <a:pt x="-209" y="2702"/>
                          <a:pt x="886" y="998"/>
                          <a:pt x="2467" y="755"/>
                        </a:cubicBezTo>
                        <a:cubicBezTo>
                          <a:pt x="16580" y="-1800"/>
                          <a:pt x="31666" y="2215"/>
                          <a:pt x="42738" y="11462"/>
                        </a:cubicBezTo>
                        <a:cubicBezTo>
                          <a:pt x="44076" y="12557"/>
                          <a:pt x="44198" y="14503"/>
                          <a:pt x="43103" y="15720"/>
                        </a:cubicBezTo>
                        <a:cubicBezTo>
                          <a:pt x="42494" y="16450"/>
                          <a:pt x="41643" y="16815"/>
                          <a:pt x="40791" y="1681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2784B421-E769-7F68-3444-959360C99110}"/>
                      </a:ext>
                    </a:extLst>
                  </p:cNvPr>
                  <p:cNvSpPr/>
                  <p:nvPr/>
                </p:nvSpPr>
                <p:spPr>
                  <a:xfrm>
                    <a:off x="10169183" y="6093793"/>
                    <a:ext cx="43841" cy="16814"/>
                  </a:xfrm>
                  <a:custGeom>
                    <a:avLst/>
                    <a:gdLst>
                      <a:gd name="connsiteX0" fmla="*/ 40913 w 43841"/>
                      <a:gd name="connsiteY0" fmla="*/ 16815 h 16814"/>
                      <a:gd name="connsiteX1" fmla="*/ 38966 w 43841"/>
                      <a:gd name="connsiteY1" fmla="*/ 16085 h 16814"/>
                      <a:gd name="connsiteX2" fmla="*/ 3562 w 43841"/>
                      <a:gd name="connsiteY2" fmla="*/ 6717 h 16814"/>
                      <a:gd name="connsiteX3" fmla="*/ 34 w 43841"/>
                      <a:gd name="connsiteY3" fmla="*/ 4284 h 16814"/>
                      <a:gd name="connsiteX4" fmla="*/ 2467 w 43841"/>
                      <a:gd name="connsiteY4" fmla="*/ 755 h 16814"/>
                      <a:gd name="connsiteX5" fmla="*/ 42738 w 43841"/>
                      <a:gd name="connsiteY5" fmla="*/ 11462 h 16814"/>
                      <a:gd name="connsiteX6" fmla="*/ 43103 w 43841"/>
                      <a:gd name="connsiteY6" fmla="*/ 15720 h 16814"/>
                      <a:gd name="connsiteX7" fmla="*/ 40791 w 43841"/>
                      <a:gd name="connsiteY7" fmla="*/ 16815 h 16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41" h="16814">
                        <a:moveTo>
                          <a:pt x="40913" y="16815"/>
                        </a:moveTo>
                        <a:cubicBezTo>
                          <a:pt x="40183" y="16815"/>
                          <a:pt x="39574" y="16572"/>
                          <a:pt x="38966" y="16085"/>
                        </a:cubicBezTo>
                        <a:cubicBezTo>
                          <a:pt x="29233" y="7933"/>
                          <a:pt x="16093" y="4527"/>
                          <a:pt x="3562" y="6717"/>
                        </a:cubicBezTo>
                        <a:cubicBezTo>
                          <a:pt x="1859" y="6960"/>
                          <a:pt x="277" y="5865"/>
                          <a:pt x="34" y="4284"/>
                        </a:cubicBezTo>
                        <a:cubicBezTo>
                          <a:pt x="-209" y="2580"/>
                          <a:pt x="886" y="999"/>
                          <a:pt x="2467" y="755"/>
                        </a:cubicBezTo>
                        <a:cubicBezTo>
                          <a:pt x="16702" y="-1800"/>
                          <a:pt x="31788" y="2215"/>
                          <a:pt x="42738" y="11462"/>
                        </a:cubicBezTo>
                        <a:cubicBezTo>
                          <a:pt x="44076" y="12557"/>
                          <a:pt x="44198" y="14503"/>
                          <a:pt x="43103" y="15720"/>
                        </a:cubicBezTo>
                        <a:cubicBezTo>
                          <a:pt x="42494" y="16450"/>
                          <a:pt x="41643" y="16815"/>
                          <a:pt x="40791" y="1681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211445FA-7992-7C12-F894-E173FD34FCAF}"/>
                      </a:ext>
                    </a:extLst>
                  </p:cNvPr>
                  <p:cNvSpPr/>
                  <p:nvPr/>
                </p:nvSpPr>
                <p:spPr>
                  <a:xfrm>
                    <a:off x="10145337" y="6117518"/>
                    <a:ext cx="43841" cy="16815"/>
                  </a:xfrm>
                  <a:custGeom>
                    <a:avLst/>
                    <a:gdLst>
                      <a:gd name="connsiteX0" fmla="*/ 40913 w 43841"/>
                      <a:gd name="connsiteY0" fmla="*/ 16815 h 16815"/>
                      <a:gd name="connsiteX1" fmla="*/ 38966 w 43841"/>
                      <a:gd name="connsiteY1" fmla="*/ 16085 h 16815"/>
                      <a:gd name="connsiteX2" fmla="*/ 3562 w 43841"/>
                      <a:gd name="connsiteY2" fmla="*/ 6717 h 16815"/>
                      <a:gd name="connsiteX3" fmla="*/ 34 w 43841"/>
                      <a:gd name="connsiteY3" fmla="*/ 4283 h 16815"/>
                      <a:gd name="connsiteX4" fmla="*/ 2467 w 43841"/>
                      <a:gd name="connsiteY4" fmla="*/ 755 h 16815"/>
                      <a:gd name="connsiteX5" fmla="*/ 42738 w 43841"/>
                      <a:gd name="connsiteY5" fmla="*/ 11462 h 16815"/>
                      <a:gd name="connsiteX6" fmla="*/ 43103 w 43841"/>
                      <a:gd name="connsiteY6" fmla="*/ 15720 h 16815"/>
                      <a:gd name="connsiteX7" fmla="*/ 40791 w 43841"/>
                      <a:gd name="connsiteY7" fmla="*/ 16815 h 16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41" h="16815">
                        <a:moveTo>
                          <a:pt x="40913" y="16815"/>
                        </a:moveTo>
                        <a:cubicBezTo>
                          <a:pt x="40183" y="16815"/>
                          <a:pt x="39574" y="16571"/>
                          <a:pt x="38966" y="16085"/>
                        </a:cubicBezTo>
                        <a:cubicBezTo>
                          <a:pt x="29233" y="7934"/>
                          <a:pt x="16093" y="4527"/>
                          <a:pt x="3562" y="6717"/>
                        </a:cubicBezTo>
                        <a:cubicBezTo>
                          <a:pt x="1980" y="7082"/>
                          <a:pt x="277" y="5865"/>
                          <a:pt x="34" y="4283"/>
                        </a:cubicBezTo>
                        <a:cubicBezTo>
                          <a:pt x="-209" y="2580"/>
                          <a:pt x="886" y="999"/>
                          <a:pt x="2467" y="755"/>
                        </a:cubicBezTo>
                        <a:cubicBezTo>
                          <a:pt x="16702" y="-1800"/>
                          <a:pt x="31788" y="2215"/>
                          <a:pt x="42738" y="11462"/>
                        </a:cubicBezTo>
                        <a:cubicBezTo>
                          <a:pt x="44076" y="12557"/>
                          <a:pt x="44198" y="14503"/>
                          <a:pt x="43103" y="15720"/>
                        </a:cubicBezTo>
                        <a:cubicBezTo>
                          <a:pt x="42494" y="16450"/>
                          <a:pt x="41643" y="16815"/>
                          <a:pt x="40791" y="1681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1F353653-A404-4382-81DC-70B70E01BF0E}"/>
                    </a:ext>
                  </a:extLst>
                </p:cNvPr>
                <p:cNvSpPr/>
                <p:nvPr/>
              </p:nvSpPr>
              <p:spPr>
                <a:xfrm>
                  <a:off x="10194523" y="5948918"/>
                  <a:ext cx="127381" cy="61440"/>
                </a:xfrm>
                <a:custGeom>
                  <a:avLst/>
                  <a:gdLst>
                    <a:gd name="connsiteX0" fmla="*/ 0 w 127381"/>
                    <a:gd name="connsiteY0" fmla="*/ 38932 h 61440"/>
                    <a:gd name="connsiteX1" fmla="*/ 9247 w 127381"/>
                    <a:gd name="connsiteY1" fmla="*/ 61440 h 61440"/>
                    <a:gd name="connsiteX2" fmla="*/ 127381 w 127381"/>
                    <a:gd name="connsiteY2" fmla="*/ 27131 h 61440"/>
                    <a:gd name="connsiteX3" fmla="*/ 122028 w 127381"/>
                    <a:gd name="connsiteY3" fmla="*/ 0 h 61440"/>
                    <a:gd name="connsiteX4" fmla="*/ 0 w 127381"/>
                    <a:gd name="connsiteY4" fmla="*/ 38932 h 6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381" h="61440">
                      <a:moveTo>
                        <a:pt x="0" y="38932"/>
                      </a:moveTo>
                      <a:lnTo>
                        <a:pt x="9247" y="61440"/>
                      </a:lnTo>
                      <a:lnTo>
                        <a:pt x="127381" y="27131"/>
                      </a:lnTo>
                      <a:lnTo>
                        <a:pt x="122028" y="0"/>
                      </a:lnTo>
                      <a:lnTo>
                        <a:pt x="0" y="38932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7" name="图形 8">
                <a:extLst>
                  <a:ext uri="{FF2B5EF4-FFF2-40B4-BE49-F238E27FC236}">
                    <a16:creationId xmlns:a16="http://schemas.microsoft.com/office/drawing/2014/main" id="{EBCE8E75-CDC8-8224-98DD-64DE86AD452E}"/>
                  </a:ext>
                </a:extLst>
              </p:cNvPr>
              <p:cNvGrpSpPr/>
              <p:nvPr/>
            </p:nvGrpSpPr>
            <p:grpSpPr>
              <a:xfrm>
                <a:off x="10859533" y="5198623"/>
                <a:ext cx="426421" cy="481263"/>
                <a:chOff x="10859533" y="5198623"/>
                <a:chExt cx="426421" cy="481263"/>
              </a:xfrm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FA1F3FEB-3836-EEEF-8787-93BF1DAB0B72}"/>
                    </a:ext>
                  </a:extLst>
                </p:cNvPr>
                <p:cNvSpPr/>
                <p:nvPr/>
              </p:nvSpPr>
              <p:spPr>
                <a:xfrm>
                  <a:off x="10859533" y="5198623"/>
                  <a:ext cx="320582" cy="266076"/>
                </a:xfrm>
                <a:custGeom>
                  <a:avLst/>
                  <a:gdLst>
                    <a:gd name="connsiteX0" fmla="*/ 320582 w 320582"/>
                    <a:gd name="connsiteY0" fmla="*/ 181400 h 266076"/>
                    <a:gd name="connsiteX1" fmla="*/ 251842 w 320582"/>
                    <a:gd name="connsiteY1" fmla="*/ 266077 h 266076"/>
                    <a:gd name="connsiteX2" fmla="*/ 0 w 320582"/>
                    <a:gd name="connsiteY2" fmla="*/ 130058 h 266076"/>
                    <a:gd name="connsiteX3" fmla="*/ 103170 w 320582"/>
                    <a:gd name="connsiteY3" fmla="*/ 0 h 266076"/>
                    <a:gd name="connsiteX4" fmla="*/ 320582 w 320582"/>
                    <a:gd name="connsiteY4" fmla="*/ 181400 h 26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582" h="266076">
                      <a:moveTo>
                        <a:pt x="320582" y="181400"/>
                      </a:moveTo>
                      <a:lnTo>
                        <a:pt x="251842" y="266077"/>
                      </a:lnTo>
                      <a:lnTo>
                        <a:pt x="0" y="130058"/>
                      </a:lnTo>
                      <a:lnTo>
                        <a:pt x="103170" y="0"/>
                      </a:lnTo>
                      <a:lnTo>
                        <a:pt x="320582" y="181400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59" name="图形 8">
                  <a:extLst>
                    <a:ext uri="{FF2B5EF4-FFF2-40B4-BE49-F238E27FC236}">
                      <a16:creationId xmlns:a16="http://schemas.microsoft.com/office/drawing/2014/main" id="{DDB158C3-758E-1B73-5825-EC2AC9D192C2}"/>
                    </a:ext>
                  </a:extLst>
                </p:cNvPr>
                <p:cNvGrpSpPr/>
                <p:nvPr/>
              </p:nvGrpSpPr>
              <p:grpSpPr>
                <a:xfrm>
                  <a:off x="11024461" y="5336756"/>
                  <a:ext cx="261493" cy="343130"/>
                  <a:chOff x="11024461" y="5336756"/>
                  <a:chExt cx="261493" cy="343130"/>
                </a:xfrm>
              </p:grpSpPr>
              <p:sp>
                <p:nvSpPr>
                  <p:cNvPr id="260" name="任意多边形: 形状 259">
                    <a:extLst>
                      <a:ext uri="{FF2B5EF4-FFF2-40B4-BE49-F238E27FC236}">
                        <a16:creationId xmlns:a16="http://schemas.microsoft.com/office/drawing/2014/main" id="{A2028F82-AF4C-8C63-B060-2A6E384BA228}"/>
                      </a:ext>
                    </a:extLst>
                  </p:cNvPr>
                  <p:cNvSpPr/>
                  <p:nvPr/>
                </p:nvSpPr>
                <p:spPr>
                  <a:xfrm>
                    <a:off x="11049440" y="5336756"/>
                    <a:ext cx="236515" cy="343130"/>
                  </a:xfrm>
                  <a:custGeom>
                    <a:avLst/>
                    <a:gdLst>
                      <a:gd name="connsiteX0" fmla="*/ 22760 w 236515"/>
                      <a:gd name="connsiteY0" fmla="*/ 112249 h 343130"/>
                      <a:gd name="connsiteX1" fmla="*/ 43808 w 236515"/>
                      <a:gd name="connsiteY1" fmla="*/ 79766 h 343130"/>
                      <a:gd name="connsiteX2" fmla="*/ 65464 w 236515"/>
                      <a:gd name="connsiteY2" fmla="*/ 67477 h 343130"/>
                      <a:gd name="connsiteX3" fmla="*/ 91743 w 236515"/>
                      <a:gd name="connsiteY3" fmla="*/ 8958 h 343130"/>
                      <a:gd name="connsiteX4" fmla="*/ 120455 w 236515"/>
                      <a:gd name="connsiteY4" fmla="*/ 2631 h 343130"/>
                      <a:gd name="connsiteX5" fmla="*/ 224720 w 236515"/>
                      <a:gd name="connsiteY5" fmla="*/ 35602 h 343130"/>
                      <a:gd name="connsiteX6" fmla="*/ 235792 w 236515"/>
                      <a:gd name="connsiteY6" fmla="*/ 56284 h 343130"/>
                      <a:gd name="connsiteX7" fmla="*/ 233724 w 236515"/>
                      <a:gd name="connsiteY7" fmla="*/ 60664 h 343130"/>
                      <a:gd name="connsiteX8" fmla="*/ 164254 w 236515"/>
                      <a:gd name="connsiteY8" fmla="*/ 168093 h 343130"/>
                      <a:gd name="connsiteX9" fmla="*/ 66924 w 236515"/>
                      <a:gd name="connsiteY9" fmla="*/ 318468 h 343130"/>
                      <a:gd name="connsiteX10" fmla="*/ 739 w 236515"/>
                      <a:gd name="connsiteY10" fmla="*/ 321875 h 343130"/>
                      <a:gd name="connsiteX11" fmla="*/ 38576 w 236515"/>
                      <a:gd name="connsiteY11" fmla="*/ 129039 h 343130"/>
                      <a:gd name="connsiteX12" fmla="*/ 22760 w 236515"/>
                      <a:gd name="connsiteY12" fmla="*/ 112249 h 3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36515" h="343130">
                        <a:moveTo>
                          <a:pt x="22760" y="112249"/>
                        </a:moveTo>
                        <a:lnTo>
                          <a:pt x="43808" y="79766"/>
                        </a:lnTo>
                        <a:cubicBezTo>
                          <a:pt x="48553" y="72344"/>
                          <a:pt x="56704" y="67964"/>
                          <a:pt x="65464" y="67477"/>
                        </a:cubicBezTo>
                        <a:cubicBezTo>
                          <a:pt x="103179" y="65288"/>
                          <a:pt x="102692" y="44970"/>
                          <a:pt x="91743" y="8958"/>
                        </a:cubicBezTo>
                        <a:cubicBezTo>
                          <a:pt x="98678" y="-5034"/>
                          <a:pt x="115710" y="1171"/>
                          <a:pt x="120455" y="2631"/>
                        </a:cubicBezTo>
                        <a:lnTo>
                          <a:pt x="224720" y="35602"/>
                        </a:lnTo>
                        <a:cubicBezTo>
                          <a:pt x="233480" y="38278"/>
                          <a:pt x="238468" y="47525"/>
                          <a:pt x="235792" y="56284"/>
                        </a:cubicBezTo>
                        <a:cubicBezTo>
                          <a:pt x="235305" y="57866"/>
                          <a:pt x="234575" y="59326"/>
                          <a:pt x="233724" y="60664"/>
                        </a:cubicBezTo>
                        <a:cubicBezTo>
                          <a:pt x="208174" y="100205"/>
                          <a:pt x="196008" y="118819"/>
                          <a:pt x="164254" y="168093"/>
                        </a:cubicBezTo>
                        <a:lnTo>
                          <a:pt x="66924" y="318468"/>
                        </a:lnTo>
                        <a:cubicBezTo>
                          <a:pt x="40401" y="359469"/>
                          <a:pt x="-6439" y="341219"/>
                          <a:pt x="739" y="321875"/>
                        </a:cubicBezTo>
                        <a:cubicBezTo>
                          <a:pt x="33101" y="235129"/>
                          <a:pt x="45511" y="166876"/>
                          <a:pt x="38576" y="129039"/>
                        </a:cubicBezTo>
                        <a:cubicBezTo>
                          <a:pt x="37481" y="122226"/>
                          <a:pt x="31763" y="124781"/>
                          <a:pt x="22760" y="11224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" name="任意多边形: 形状 260">
                    <a:extLst>
                      <a:ext uri="{FF2B5EF4-FFF2-40B4-BE49-F238E27FC236}">
                        <a16:creationId xmlns:a16="http://schemas.microsoft.com/office/drawing/2014/main" id="{E9A0A4D7-F065-847E-4322-821B91120392}"/>
                      </a:ext>
                    </a:extLst>
                  </p:cNvPr>
                  <p:cNvSpPr/>
                  <p:nvPr/>
                </p:nvSpPr>
                <p:spPr>
                  <a:xfrm>
                    <a:off x="11033505" y="5481444"/>
                    <a:ext cx="53341" cy="55517"/>
                  </a:xfrm>
                  <a:custGeom>
                    <a:avLst/>
                    <a:gdLst>
                      <a:gd name="connsiteX0" fmla="*/ 37478 w 53341"/>
                      <a:gd name="connsiteY0" fmla="*/ 35571 h 55517"/>
                      <a:gd name="connsiteX1" fmla="*/ 53295 w 53341"/>
                      <a:gd name="connsiteY1" fmla="*/ 2600 h 55517"/>
                      <a:gd name="connsiteX2" fmla="*/ 51713 w 53341"/>
                      <a:gd name="connsiteY2" fmla="*/ 46 h 55517"/>
                      <a:gd name="connsiteX3" fmla="*/ 49888 w 53341"/>
                      <a:gd name="connsiteY3" fmla="*/ 411 h 55517"/>
                      <a:gd name="connsiteX4" fmla="*/ 6 w 53341"/>
                      <a:gd name="connsiteY4" fmla="*/ 46764 h 55517"/>
                      <a:gd name="connsiteX5" fmla="*/ 4021 w 53341"/>
                      <a:gd name="connsiteY5" fmla="*/ 53091 h 55517"/>
                      <a:gd name="connsiteX6" fmla="*/ 18256 w 53341"/>
                      <a:gd name="connsiteY6" fmla="*/ 54429 h 55517"/>
                      <a:gd name="connsiteX7" fmla="*/ 37600 w 53341"/>
                      <a:gd name="connsiteY7" fmla="*/ 35571 h 55517"/>
                      <a:gd name="connsiteX8" fmla="*/ 46725 w 53341"/>
                      <a:gd name="connsiteY8" fmla="*/ 7345 h 55517"/>
                      <a:gd name="connsiteX9" fmla="*/ 16796 w 53341"/>
                      <a:gd name="connsiteY9" fmla="*/ 49806 h 55517"/>
                      <a:gd name="connsiteX10" fmla="*/ 6454 w 53341"/>
                      <a:gd name="connsiteY10" fmla="*/ 48832 h 55517"/>
                      <a:gd name="connsiteX11" fmla="*/ 4751 w 53341"/>
                      <a:gd name="connsiteY11" fmla="*/ 46156 h 55517"/>
                      <a:gd name="connsiteX12" fmla="*/ 46725 w 53341"/>
                      <a:gd name="connsiteY12" fmla="*/ 7345 h 55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3341" h="55517">
                        <a:moveTo>
                          <a:pt x="37478" y="35571"/>
                        </a:moveTo>
                        <a:cubicBezTo>
                          <a:pt x="43927" y="25108"/>
                          <a:pt x="49158" y="14037"/>
                          <a:pt x="53295" y="2600"/>
                        </a:cubicBezTo>
                        <a:cubicBezTo>
                          <a:pt x="53538" y="1506"/>
                          <a:pt x="52808" y="289"/>
                          <a:pt x="51713" y="46"/>
                        </a:cubicBezTo>
                        <a:cubicBezTo>
                          <a:pt x="51105" y="-76"/>
                          <a:pt x="50375" y="46"/>
                          <a:pt x="49888" y="411"/>
                        </a:cubicBezTo>
                        <a:cubicBezTo>
                          <a:pt x="44657" y="3574"/>
                          <a:pt x="-602" y="31921"/>
                          <a:pt x="6" y="46764"/>
                        </a:cubicBezTo>
                        <a:cubicBezTo>
                          <a:pt x="6" y="49441"/>
                          <a:pt x="1588" y="51996"/>
                          <a:pt x="4021" y="53091"/>
                        </a:cubicBezTo>
                        <a:cubicBezTo>
                          <a:pt x="8279" y="55767"/>
                          <a:pt x="13511" y="56254"/>
                          <a:pt x="18256" y="54429"/>
                        </a:cubicBezTo>
                        <a:cubicBezTo>
                          <a:pt x="26529" y="50414"/>
                          <a:pt x="33342" y="43723"/>
                          <a:pt x="37600" y="35571"/>
                        </a:cubicBezTo>
                        <a:close/>
                        <a:moveTo>
                          <a:pt x="46725" y="7345"/>
                        </a:moveTo>
                        <a:cubicBezTo>
                          <a:pt x="41250" y="20850"/>
                          <a:pt x="29692" y="45061"/>
                          <a:pt x="16796" y="49806"/>
                        </a:cubicBezTo>
                        <a:cubicBezTo>
                          <a:pt x="13389" y="51022"/>
                          <a:pt x="9618" y="50658"/>
                          <a:pt x="6454" y="48832"/>
                        </a:cubicBezTo>
                        <a:cubicBezTo>
                          <a:pt x="5359" y="48346"/>
                          <a:pt x="4629" y="47372"/>
                          <a:pt x="4751" y="46156"/>
                        </a:cubicBezTo>
                        <a:cubicBezTo>
                          <a:pt x="4508" y="38004"/>
                          <a:pt x="28354" y="19390"/>
                          <a:pt x="46725" y="734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ACBA775E-53B6-04E4-28A3-051377584C4A}"/>
                      </a:ext>
                    </a:extLst>
                  </p:cNvPr>
                  <p:cNvSpPr/>
                  <p:nvPr/>
                </p:nvSpPr>
                <p:spPr>
                  <a:xfrm>
                    <a:off x="11024461" y="5474915"/>
                    <a:ext cx="62946" cy="26538"/>
                  </a:xfrm>
                  <a:custGeom>
                    <a:avLst/>
                    <a:gdLst>
                      <a:gd name="connsiteX0" fmla="*/ 62095 w 62946"/>
                      <a:gd name="connsiteY0" fmla="*/ 9494 h 26538"/>
                      <a:gd name="connsiteX1" fmla="*/ 62946 w 62946"/>
                      <a:gd name="connsiteY1" fmla="*/ 8278 h 26538"/>
                      <a:gd name="connsiteX2" fmla="*/ 61365 w 62946"/>
                      <a:gd name="connsiteY2" fmla="*/ 6453 h 26538"/>
                      <a:gd name="connsiteX3" fmla="*/ 1507 w 62946"/>
                      <a:gd name="connsiteY3" fmla="*/ 12901 h 26538"/>
                      <a:gd name="connsiteX4" fmla="*/ 2358 w 62946"/>
                      <a:gd name="connsiteY4" fmla="*/ 23851 h 26538"/>
                      <a:gd name="connsiteX5" fmla="*/ 61730 w 62946"/>
                      <a:gd name="connsiteY5" fmla="*/ 10589 h 26538"/>
                      <a:gd name="connsiteX6" fmla="*/ 61973 w 62946"/>
                      <a:gd name="connsiteY6" fmla="*/ 9373 h 26538"/>
                      <a:gd name="connsiteX7" fmla="*/ 6130 w 62946"/>
                      <a:gd name="connsiteY7" fmla="*/ 12779 h 26538"/>
                      <a:gd name="connsiteX8" fmla="*/ 55038 w 62946"/>
                      <a:gd name="connsiteY8" fmla="*/ 8886 h 26538"/>
                      <a:gd name="connsiteX9" fmla="*/ 5035 w 62946"/>
                      <a:gd name="connsiteY9" fmla="*/ 20079 h 26538"/>
                      <a:gd name="connsiteX10" fmla="*/ 5278 w 62946"/>
                      <a:gd name="connsiteY10" fmla="*/ 14361 h 26538"/>
                      <a:gd name="connsiteX11" fmla="*/ 6130 w 62946"/>
                      <a:gd name="connsiteY11" fmla="*/ 12779 h 26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2946" h="26538">
                        <a:moveTo>
                          <a:pt x="62095" y="9494"/>
                        </a:moveTo>
                        <a:cubicBezTo>
                          <a:pt x="62095" y="9494"/>
                          <a:pt x="62825" y="8764"/>
                          <a:pt x="62946" y="8278"/>
                        </a:cubicBezTo>
                        <a:cubicBezTo>
                          <a:pt x="62825" y="7426"/>
                          <a:pt x="62216" y="6696"/>
                          <a:pt x="61365" y="6453"/>
                        </a:cubicBezTo>
                        <a:cubicBezTo>
                          <a:pt x="59661" y="5358"/>
                          <a:pt x="13430" y="-10945"/>
                          <a:pt x="1507" y="12901"/>
                        </a:cubicBezTo>
                        <a:cubicBezTo>
                          <a:pt x="-1292" y="18862"/>
                          <a:pt x="290" y="22269"/>
                          <a:pt x="2358" y="23851"/>
                        </a:cubicBezTo>
                        <a:cubicBezTo>
                          <a:pt x="12091" y="32124"/>
                          <a:pt x="48712" y="19471"/>
                          <a:pt x="61730" y="10589"/>
                        </a:cubicBezTo>
                        <a:lnTo>
                          <a:pt x="61973" y="9373"/>
                        </a:lnTo>
                        <a:close/>
                        <a:moveTo>
                          <a:pt x="6130" y="12779"/>
                        </a:moveTo>
                        <a:cubicBezTo>
                          <a:pt x="15255" y="-1334"/>
                          <a:pt x="43967" y="5601"/>
                          <a:pt x="55038" y="8886"/>
                        </a:cubicBezTo>
                        <a:cubicBezTo>
                          <a:pt x="39465" y="17646"/>
                          <a:pt x="10753" y="25432"/>
                          <a:pt x="5035" y="20079"/>
                        </a:cubicBezTo>
                        <a:cubicBezTo>
                          <a:pt x="4548" y="19714"/>
                          <a:pt x="2967" y="18741"/>
                          <a:pt x="5278" y="14361"/>
                        </a:cubicBezTo>
                        <a:lnTo>
                          <a:pt x="6130" y="12779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FF78C5F3-22B9-D78F-532D-3996A7D53036}"/>
                      </a:ext>
                    </a:extLst>
                  </p:cNvPr>
                  <p:cNvSpPr/>
                  <p:nvPr/>
                </p:nvSpPr>
                <p:spPr>
                  <a:xfrm>
                    <a:off x="11079652" y="5468714"/>
                    <a:ext cx="41699" cy="22264"/>
                  </a:xfrm>
                  <a:custGeom>
                    <a:avLst/>
                    <a:gdLst>
                      <a:gd name="connsiteX0" fmla="*/ 3011 w 41699"/>
                      <a:gd name="connsiteY0" fmla="*/ 22143 h 22264"/>
                      <a:gd name="connsiteX1" fmla="*/ 1064 w 41699"/>
                      <a:gd name="connsiteY1" fmla="*/ 21413 h 22264"/>
                      <a:gd name="connsiteX2" fmla="*/ 699 w 41699"/>
                      <a:gd name="connsiteY2" fmla="*/ 17155 h 22264"/>
                      <a:gd name="connsiteX3" fmla="*/ 38658 w 41699"/>
                      <a:gd name="connsiteY3" fmla="*/ 0 h 22264"/>
                      <a:gd name="connsiteX4" fmla="*/ 41700 w 41699"/>
                      <a:gd name="connsiteY4" fmla="*/ 3042 h 22264"/>
                      <a:gd name="connsiteX5" fmla="*/ 38658 w 41699"/>
                      <a:gd name="connsiteY5" fmla="*/ 6083 h 22264"/>
                      <a:gd name="connsiteX6" fmla="*/ 38171 w 41699"/>
                      <a:gd name="connsiteY6" fmla="*/ 6083 h 22264"/>
                      <a:gd name="connsiteX7" fmla="*/ 5323 w 41699"/>
                      <a:gd name="connsiteY7" fmla="*/ 21170 h 22264"/>
                      <a:gd name="connsiteX8" fmla="*/ 3011 w 41699"/>
                      <a:gd name="connsiteY8" fmla="*/ 22265 h 22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99" h="22264">
                        <a:moveTo>
                          <a:pt x="3011" y="22143"/>
                        </a:moveTo>
                        <a:cubicBezTo>
                          <a:pt x="2281" y="22143"/>
                          <a:pt x="1551" y="21900"/>
                          <a:pt x="1064" y="21413"/>
                        </a:cubicBezTo>
                        <a:cubicBezTo>
                          <a:pt x="-152" y="20318"/>
                          <a:pt x="-396" y="18371"/>
                          <a:pt x="699" y="17155"/>
                        </a:cubicBezTo>
                        <a:cubicBezTo>
                          <a:pt x="10067" y="6205"/>
                          <a:pt x="24059" y="0"/>
                          <a:pt x="38658" y="0"/>
                        </a:cubicBezTo>
                        <a:cubicBezTo>
                          <a:pt x="40362" y="0"/>
                          <a:pt x="41700" y="1460"/>
                          <a:pt x="41700" y="3042"/>
                        </a:cubicBezTo>
                        <a:cubicBezTo>
                          <a:pt x="41700" y="4745"/>
                          <a:pt x="40362" y="6083"/>
                          <a:pt x="38658" y="6083"/>
                        </a:cubicBezTo>
                        <a:cubicBezTo>
                          <a:pt x="38536" y="6083"/>
                          <a:pt x="38293" y="6083"/>
                          <a:pt x="38171" y="6083"/>
                        </a:cubicBezTo>
                        <a:cubicBezTo>
                          <a:pt x="25762" y="6083"/>
                          <a:pt x="13474" y="11680"/>
                          <a:pt x="5323" y="21170"/>
                        </a:cubicBezTo>
                        <a:cubicBezTo>
                          <a:pt x="4714" y="21900"/>
                          <a:pt x="3863" y="22265"/>
                          <a:pt x="3011" y="2226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DE9BF91F-CF93-6B3B-A5B7-A79CA09BD4DB}"/>
                      </a:ext>
                    </a:extLst>
                  </p:cNvPr>
                  <p:cNvSpPr/>
                  <p:nvPr/>
                </p:nvSpPr>
                <p:spPr>
                  <a:xfrm>
                    <a:off x="11081842" y="5498759"/>
                    <a:ext cx="41699" cy="22271"/>
                  </a:xfrm>
                  <a:custGeom>
                    <a:avLst/>
                    <a:gdLst>
                      <a:gd name="connsiteX0" fmla="*/ 3011 w 41699"/>
                      <a:gd name="connsiteY0" fmla="*/ 22149 h 22271"/>
                      <a:gd name="connsiteX1" fmla="*/ 1064 w 41699"/>
                      <a:gd name="connsiteY1" fmla="*/ 21419 h 22271"/>
                      <a:gd name="connsiteX2" fmla="*/ 699 w 41699"/>
                      <a:gd name="connsiteY2" fmla="*/ 17161 h 22271"/>
                      <a:gd name="connsiteX3" fmla="*/ 38658 w 41699"/>
                      <a:gd name="connsiteY3" fmla="*/ 7 h 22271"/>
                      <a:gd name="connsiteX4" fmla="*/ 41700 w 41699"/>
                      <a:gd name="connsiteY4" fmla="*/ 3048 h 22271"/>
                      <a:gd name="connsiteX5" fmla="*/ 38658 w 41699"/>
                      <a:gd name="connsiteY5" fmla="*/ 6090 h 22271"/>
                      <a:gd name="connsiteX6" fmla="*/ 38172 w 41699"/>
                      <a:gd name="connsiteY6" fmla="*/ 6090 h 22271"/>
                      <a:gd name="connsiteX7" fmla="*/ 5323 w 41699"/>
                      <a:gd name="connsiteY7" fmla="*/ 21176 h 22271"/>
                      <a:gd name="connsiteX8" fmla="*/ 3011 w 41699"/>
                      <a:gd name="connsiteY8" fmla="*/ 22271 h 22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699" h="22271">
                        <a:moveTo>
                          <a:pt x="3011" y="22149"/>
                        </a:moveTo>
                        <a:cubicBezTo>
                          <a:pt x="2281" y="22149"/>
                          <a:pt x="1551" y="21906"/>
                          <a:pt x="1064" y="21419"/>
                        </a:cubicBezTo>
                        <a:cubicBezTo>
                          <a:pt x="-152" y="20325"/>
                          <a:pt x="-396" y="18378"/>
                          <a:pt x="699" y="17161"/>
                        </a:cubicBezTo>
                        <a:cubicBezTo>
                          <a:pt x="10068" y="6212"/>
                          <a:pt x="24180" y="-237"/>
                          <a:pt x="38658" y="7"/>
                        </a:cubicBezTo>
                        <a:cubicBezTo>
                          <a:pt x="40362" y="7"/>
                          <a:pt x="41700" y="1467"/>
                          <a:pt x="41700" y="3048"/>
                        </a:cubicBezTo>
                        <a:cubicBezTo>
                          <a:pt x="41700" y="4752"/>
                          <a:pt x="40362" y="6090"/>
                          <a:pt x="38658" y="6090"/>
                        </a:cubicBezTo>
                        <a:cubicBezTo>
                          <a:pt x="38415" y="6090"/>
                          <a:pt x="38293" y="6090"/>
                          <a:pt x="38172" y="6090"/>
                        </a:cubicBezTo>
                        <a:cubicBezTo>
                          <a:pt x="25762" y="6090"/>
                          <a:pt x="13474" y="11686"/>
                          <a:pt x="5323" y="21176"/>
                        </a:cubicBezTo>
                        <a:cubicBezTo>
                          <a:pt x="4714" y="21906"/>
                          <a:pt x="3863" y="22271"/>
                          <a:pt x="3011" y="22271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566AF6F5-76FC-08B3-A466-89B94B0E1013}"/>
                      </a:ext>
                    </a:extLst>
                  </p:cNvPr>
                  <p:cNvSpPr/>
                  <p:nvPr/>
                </p:nvSpPr>
                <p:spPr>
                  <a:xfrm>
                    <a:off x="11078313" y="5532222"/>
                    <a:ext cx="41821" cy="22264"/>
                  </a:xfrm>
                  <a:custGeom>
                    <a:avLst/>
                    <a:gdLst>
                      <a:gd name="connsiteX0" fmla="*/ 3011 w 41821"/>
                      <a:gd name="connsiteY0" fmla="*/ 22143 h 22264"/>
                      <a:gd name="connsiteX1" fmla="*/ 1064 w 41821"/>
                      <a:gd name="connsiteY1" fmla="*/ 21413 h 22264"/>
                      <a:gd name="connsiteX2" fmla="*/ 699 w 41821"/>
                      <a:gd name="connsiteY2" fmla="*/ 17155 h 22264"/>
                      <a:gd name="connsiteX3" fmla="*/ 38171 w 41821"/>
                      <a:gd name="connsiteY3" fmla="*/ 0 h 22264"/>
                      <a:gd name="connsiteX4" fmla="*/ 38780 w 41821"/>
                      <a:gd name="connsiteY4" fmla="*/ 0 h 22264"/>
                      <a:gd name="connsiteX5" fmla="*/ 41821 w 41821"/>
                      <a:gd name="connsiteY5" fmla="*/ 3042 h 22264"/>
                      <a:gd name="connsiteX6" fmla="*/ 38780 w 41821"/>
                      <a:gd name="connsiteY6" fmla="*/ 6083 h 22264"/>
                      <a:gd name="connsiteX7" fmla="*/ 38293 w 41821"/>
                      <a:gd name="connsiteY7" fmla="*/ 6083 h 22264"/>
                      <a:gd name="connsiteX8" fmla="*/ 5444 w 41821"/>
                      <a:gd name="connsiteY8" fmla="*/ 21170 h 22264"/>
                      <a:gd name="connsiteX9" fmla="*/ 3132 w 41821"/>
                      <a:gd name="connsiteY9" fmla="*/ 22265 h 22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821" h="22264">
                        <a:moveTo>
                          <a:pt x="3011" y="22143"/>
                        </a:moveTo>
                        <a:cubicBezTo>
                          <a:pt x="2281" y="22143"/>
                          <a:pt x="1551" y="21900"/>
                          <a:pt x="1064" y="21413"/>
                        </a:cubicBezTo>
                        <a:cubicBezTo>
                          <a:pt x="-152" y="20318"/>
                          <a:pt x="-396" y="18371"/>
                          <a:pt x="699" y="17155"/>
                        </a:cubicBezTo>
                        <a:cubicBezTo>
                          <a:pt x="9946" y="6327"/>
                          <a:pt x="23937" y="0"/>
                          <a:pt x="38171" y="0"/>
                        </a:cubicBezTo>
                        <a:lnTo>
                          <a:pt x="38780" y="0"/>
                        </a:lnTo>
                        <a:cubicBezTo>
                          <a:pt x="40483" y="0"/>
                          <a:pt x="41821" y="1460"/>
                          <a:pt x="41821" y="3042"/>
                        </a:cubicBezTo>
                        <a:cubicBezTo>
                          <a:pt x="41821" y="4745"/>
                          <a:pt x="40483" y="6083"/>
                          <a:pt x="38780" y="6083"/>
                        </a:cubicBezTo>
                        <a:cubicBezTo>
                          <a:pt x="38658" y="6083"/>
                          <a:pt x="38415" y="6083"/>
                          <a:pt x="38293" y="6083"/>
                        </a:cubicBezTo>
                        <a:cubicBezTo>
                          <a:pt x="25883" y="6083"/>
                          <a:pt x="13596" y="11680"/>
                          <a:pt x="5444" y="21170"/>
                        </a:cubicBezTo>
                        <a:cubicBezTo>
                          <a:pt x="4836" y="21900"/>
                          <a:pt x="3984" y="22265"/>
                          <a:pt x="3132" y="22265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B78E9769-7AD5-1A96-8461-50E5D3BA710F}"/>
                    </a:ext>
                  </a:extLst>
                </p:cNvPr>
                <p:cNvSpPr/>
                <p:nvPr/>
              </p:nvSpPr>
              <p:spPr>
                <a:xfrm>
                  <a:off x="11000418" y="5298508"/>
                  <a:ext cx="106698" cy="126772"/>
                </a:xfrm>
                <a:custGeom>
                  <a:avLst/>
                  <a:gdLst>
                    <a:gd name="connsiteX0" fmla="*/ 0 w 106698"/>
                    <a:gd name="connsiteY0" fmla="*/ 108523 h 126772"/>
                    <a:gd name="connsiteX1" fmla="*/ 37959 w 106698"/>
                    <a:gd name="connsiteY1" fmla="*/ 126773 h 126772"/>
                    <a:gd name="connsiteX2" fmla="*/ 106699 w 106698"/>
                    <a:gd name="connsiteY2" fmla="*/ 20561 h 126772"/>
                    <a:gd name="connsiteX3" fmla="*/ 82123 w 106698"/>
                    <a:gd name="connsiteY3" fmla="*/ 0 h 126772"/>
                    <a:gd name="connsiteX4" fmla="*/ 0 w 106698"/>
                    <a:gd name="connsiteY4" fmla="*/ 108523 h 12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698" h="126772">
                      <a:moveTo>
                        <a:pt x="0" y="108523"/>
                      </a:moveTo>
                      <a:lnTo>
                        <a:pt x="37959" y="126773"/>
                      </a:lnTo>
                      <a:lnTo>
                        <a:pt x="106699" y="20561"/>
                      </a:lnTo>
                      <a:lnTo>
                        <a:pt x="82123" y="0"/>
                      </a:lnTo>
                      <a:lnTo>
                        <a:pt x="0" y="108523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" name="图形 8">
                <a:extLst>
                  <a:ext uri="{FF2B5EF4-FFF2-40B4-BE49-F238E27FC236}">
                    <a16:creationId xmlns:a16="http://schemas.microsoft.com/office/drawing/2014/main" id="{A20857C1-F45B-FA18-1E28-4DED61E4AFB1}"/>
                  </a:ext>
                </a:extLst>
              </p:cNvPr>
              <p:cNvGrpSpPr/>
              <p:nvPr/>
            </p:nvGrpSpPr>
            <p:grpSpPr>
              <a:xfrm>
                <a:off x="9905512" y="3841351"/>
                <a:ext cx="1178002" cy="2158666"/>
                <a:chOff x="9905512" y="3841351"/>
                <a:chExt cx="1178002" cy="2158666"/>
              </a:xfrm>
            </p:grpSpPr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94C6B234-EEAE-AD6B-C482-DFF51C5C1DDC}"/>
                    </a:ext>
                  </a:extLst>
                </p:cNvPr>
                <p:cNvSpPr/>
                <p:nvPr/>
              </p:nvSpPr>
              <p:spPr>
                <a:xfrm>
                  <a:off x="9905512" y="3841351"/>
                  <a:ext cx="494256" cy="2158666"/>
                </a:xfrm>
                <a:custGeom>
                  <a:avLst/>
                  <a:gdLst>
                    <a:gd name="connsiteX0" fmla="*/ 494257 w 494256"/>
                    <a:gd name="connsiteY0" fmla="*/ 25549 h 2158666"/>
                    <a:gd name="connsiteX1" fmla="*/ 316629 w 494256"/>
                    <a:gd name="connsiteY1" fmla="*/ 1191202 h 2158666"/>
                    <a:gd name="connsiteX2" fmla="*/ 450336 w 494256"/>
                    <a:gd name="connsiteY2" fmla="*/ 2099538 h 2158666"/>
                    <a:gd name="connsiteX3" fmla="*/ 241684 w 494256"/>
                    <a:gd name="connsiteY3" fmla="*/ 2158666 h 2158666"/>
                    <a:gd name="connsiteX4" fmla="*/ 2981 w 494256"/>
                    <a:gd name="connsiteY4" fmla="*/ 1117109 h 2158666"/>
                    <a:gd name="connsiteX5" fmla="*/ 168321 w 494256"/>
                    <a:gd name="connsiteY5" fmla="*/ 0 h 2158666"/>
                    <a:gd name="connsiteX6" fmla="*/ 494257 w 494256"/>
                    <a:gd name="connsiteY6" fmla="*/ 25428 h 21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4256" h="2158666">
                      <a:moveTo>
                        <a:pt x="494257" y="25549"/>
                      </a:moveTo>
                      <a:cubicBezTo>
                        <a:pt x="494257" y="25549"/>
                        <a:pt x="358237" y="837528"/>
                        <a:pt x="316629" y="1191202"/>
                      </a:cubicBezTo>
                      <a:lnTo>
                        <a:pt x="450336" y="2099538"/>
                      </a:lnTo>
                      <a:lnTo>
                        <a:pt x="241684" y="2158666"/>
                      </a:lnTo>
                      <a:cubicBezTo>
                        <a:pt x="241684" y="2158666"/>
                        <a:pt x="-15025" y="1449128"/>
                        <a:pt x="2981" y="1117109"/>
                      </a:cubicBezTo>
                      <a:cubicBezTo>
                        <a:pt x="-21838" y="813560"/>
                        <a:pt x="114911" y="19831"/>
                        <a:pt x="168321" y="0"/>
                      </a:cubicBezTo>
                      <a:lnTo>
                        <a:pt x="494257" y="25428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5CA27452-7934-11E4-72C9-45D66DD3E4D2}"/>
                    </a:ext>
                  </a:extLst>
                </p:cNvPr>
                <p:cNvSpPr/>
                <p:nvPr/>
              </p:nvSpPr>
              <p:spPr>
                <a:xfrm>
                  <a:off x="9905512" y="3841351"/>
                  <a:ext cx="494256" cy="2158666"/>
                </a:xfrm>
                <a:custGeom>
                  <a:avLst/>
                  <a:gdLst>
                    <a:gd name="connsiteX0" fmla="*/ 494257 w 494256"/>
                    <a:gd name="connsiteY0" fmla="*/ 25549 h 2158666"/>
                    <a:gd name="connsiteX1" fmla="*/ 316629 w 494256"/>
                    <a:gd name="connsiteY1" fmla="*/ 1191202 h 2158666"/>
                    <a:gd name="connsiteX2" fmla="*/ 450336 w 494256"/>
                    <a:gd name="connsiteY2" fmla="*/ 2099538 h 2158666"/>
                    <a:gd name="connsiteX3" fmla="*/ 241684 w 494256"/>
                    <a:gd name="connsiteY3" fmla="*/ 2158666 h 2158666"/>
                    <a:gd name="connsiteX4" fmla="*/ 2981 w 494256"/>
                    <a:gd name="connsiteY4" fmla="*/ 1117109 h 2158666"/>
                    <a:gd name="connsiteX5" fmla="*/ 168321 w 494256"/>
                    <a:gd name="connsiteY5" fmla="*/ 0 h 2158666"/>
                    <a:gd name="connsiteX6" fmla="*/ 494257 w 494256"/>
                    <a:gd name="connsiteY6" fmla="*/ 25428 h 21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4256" h="2158666">
                      <a:moveTo>
                        <a:pt x="494257" y="25549"/>
                      </a:moveTo>
                      <a:cubicBezTo>
                        <a:pt x="494257" y="25549"/>
                        <a:pt x="358237" y="837528"/>
                        <a:pt x="316629" y="1191202"/>
                      </a:cubicBezTo>
                      <a:lnTo>
                        <a:pt x="450336" y="2099538"/>
                      </a:lnTo>
                      <a:lnTo>
                        <a:pt x="241684" y="2158666"/>
                      </a:lnTo>
                      <a:cubicBezTo>
                        <a:pt x="241684" y="2158666"/>
                        <a:pt x="-15025" y="1449128"/>
                        <a:pt x="2981" y="1117109"/>
                      </a:cubicBezTo>
                      <a:cubicBezTo>
                        <a:pt x="-21838" y="813560"/>
                        <a:pt x="114911" y="19831"/>
                        <a:pt x="168321" y="0"/>
                      </a:cubicBezTo>
                      <a:lnTo>
                        <a:pt x="494257" y="25428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CAB9B01-D7A6-AF5A-3BD3-DD3443212061}"/>
                    </a:ext>
                  </a:extLst>
                </p:cNvPr>
                <p:cNvSpPr/>
                <p:nvPr/>
              </p:nvSpPr>
              <p:spPr>
                <a:xfrm>
                  <a:off x="10200476" y="4064187"/>
                  <a:ext cx="137731" cy="899017"/>
                </a:xfrm>
                <a:custGeom>
                  <a:avLst/>
                  <a:gdLst>
                    <a:gd name="connsiteX0" fmla="*/ 137609 w 137731"/>
                    <a:gd name="connsiteY0" fmla="*/ 79983 h 899017"/>
                    <a:gd name="connsiteX1" fmla="*/ 30424 w 137731"/>
                    <a:gd name="connsiteY1" fmla="*/ 899018 h 899017"/>
                    <a:gd name="connsiteX2" fmla="*/ 84565 w 137731"/>
                    <a:gd name="connsiteY2" fmla="*/ 79618 h 899017"/>
                    <a:gd name="connsiteX3" fmla="*/ 137731 w 137731"/>
                    <a:gd name="connsiteY3" fmla="*/ 79861 h 899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731" h="899017">
                      <a:moveTo>
                        <a:pt x="137609" y="79983"/>
                      </a:moveTo>
                      <a:cubicBezTo>
                        <a:pt x="96001" y="278537"/>
                        <a:pt x="67410" y="676861"/>
                        <a:pt x="30424" y="899018"/>
                      </a:cubicBezTo>
                      <a:cubicBezTo>
                        <a:pt x="3294" y="747061"/>
                        <a:pt x="-41478" y="290703"/>
                        <a:pt x="84565" y="79618"/>
                      </a:cubicBezTo>
                      <a:cubicBezTo>
                        <a:pt x="142355" y="-17835"/>
                        <a:pt x="129458" y="-34989"/>
                        <a:pt x="137731" y="79861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6CFB7DFE-DEAE-5A4D-932E-2A410B6E3086}"/>
                    </a:ext>
                  </a:extLst>
                </p:cNvPr>
                <p:cNvSpPr/>
                <p:nvPr/>
              </p:nvSpPr>
              <p:spPr>
                <a:xfrm>
                  <a:off x="10196713" y="3851327"/>
                  <a:ext cx="886801" cy="1568114"/>
                </a:xfrm>
                <a:custGeom>
                  <a:avLst/>
                  <a:gdLst>
                    <a:gd name="connsiteX0" fmla="*/ 324597 w 886801"/>
                    <a:gd name="connsiteY0" fmla="*/ 25428 h 1568114"/>
                    <a:gd name="connsiteX1" fmla="*/ 453316 w 886801"/>
                    <a:gd name="connsiteY1" fmla="*/ 420954 h 1568114"/>
                    <a:gd name="connsiteX2" fmla="*/ 394188 w 886801"/>
                    <a:gd name="connsiteY2" fmla="*/ 1067471 h 1568114"/>
                    <a:gd name="connsiteX3" fmla="*/ 886802 w 886801"/>
                    <a:gd name="connsiteY3" fmla="*/ 1446208 h 1568114"/>
                    <a:gd name="connsiteX4" fmla="*/ 812100 w 886801"/>
                    <a:gd name="connsiteY4" fmla="*/ 1568114 h 1568114"/>
                    <a:gd name="connsiteX5" fmla="*/ 115823 w 886801"/>
                    <a:gd name="connsiteY5" fmla="*/ 1158962 h 1568114"/>
                    <a:gd name="connsiteX6" fmla="*/ 0 w 886801"/>
                    <a:gd name="connsiteY6" fmla="*/ 0 h 1568114"/>
                    <a:gd name="connsiteX7" fmla="*/ 324597 w 886801"/>
                    <a:gd name="connsiteY7" fmla="*/ 25306 h 156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801" h="1568114">
                      <a:moveTo>
                        <a:pt x="324597" y="25428"/>
                      </a:moveTo>
                      <a:cubicBezTo>
                        <a:pt x="324597" y="25428"/>
                        <a:pt x="443705" y="169963"/>
                        <a:pt x="453316" y="420954"/>
                      </a:cubicBezTo>
                      <a:cubicBezTo>
                        <a:pt x="461346" y="630336"/>
                        <a:pt x="374844" y="905781"/>
                        <a:pt x="394188" y="1067471"/>
                      </a:cubicBezTo>
                      <a:cubicBezTo>
                        <a:pt x="595054" y="1116015"/>
                        <a:pt x="886802" y="1446208"/>
                        <a:pt x="886802" y="1446208"/>
                      </a:cubicBezTo>
                      <a:lnTo>
                        <a:pt x="812100" y="1568114"/>
                      </a:lnTo>
                      <a:cubicBezTo>
                        <a:pt x="812100" y="1568114"/>
                        <a:pt x="180913" y="1315420"/>
                        <a:pt x="115823" y="1158962"/>
                      </a:cubicBezTo>
                      <a:cubicBezTo>
                        <a:pt x="57060" y="839961"/>
                        <a:pt x="0" y="0"/>
                        <a:pt x="0" y="0"/>
                      </a:cubicBezTo>
                      <a:lnTo>
                        <a:pt x="324597" y="25306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F0AA167F-2C1F-9482-6D47-EAA7ACC86CE6}"/>
                    </a:ext>
                  </a:extLst>
                </p:cNvPr>
                <p:cNvSpPr/>
                <p:nvPr/>
              </p:nvSpPr>
              <p:spPr>
                <a:xfrm>
                  <a:off x="10196713" y="3851327"/>
                  <a:ext cx="886801" cy="1568114"/>
                </a:xfrm>
                <a:custGeom>
                  <a:avLst/>
                  <a:gdLst>
                    <a:gd name="connsiteX0" fmla="*/ 324597 w 886801"/>
                    <a:gd name="connsiteY0" fmla="*/ 25428 h 1568114"/>
                    <a:gd name="connsiteX1" fmla="*/ 453316 w 886801"/>
                    <a:gd name="connsiteY1" fmla="*/ 420954 h 1568114"/>
                    <a:gd name="connsiteX2" fmla="*/ 394188 w 886801"/>
                    <a:gd name="connsiteY2" fmla="*/ 1067471 h 1568114"/>
                    <a:gd name="connsiteX3" fmla="*/ 886802 w 886801"/>
                    <a:gd name="connsiteY3" fmla="*/ 1446208 h 1568114"/>
                    <a:gd name="connsiteX4" fmla="*/ 812100 w 886801"/>
                    <a:gd name="connsiteY4" fmla="*/ 1568114 h 1568114"/>
                    <a:gd name="connsiteX5" fmla="*/ 115823 w 886801"/>
                    <a:gd name="connsiteY5" fmla="*/ 1158962 h 1568114"/>
                    <a:gd name="connsiteX6" fmla="*/ 0 w 886801"/>
                    <a:gd name="connsiteY6" fmla="*/ 0 h 1568114"/>
                    <a:gd name="connsiteX7" fmla="*/ 324597 w 886801"/>
                    <a:gd name="connsiteY7" fmla="*/ 25306 h 156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801" h="1568114">
                      <a:moveTo>
                        <a:pt x="324597" y="25428"/>
                      </a:moveTo>
                      <a:cubicBezTo>
                        <a:pt x="324597" y="25428"/>
                        <a:pt x="443705" y="169963"/>
                        <a:pt x="453316" y="420954"/>
                      </a:cubicBezTo>
                      <a:cubicBezTo>
                        <a:pt x="461346" y="630336"/>
                        <a:pt x="374844" y="905781"/>
                        <a:pt x="394188" y="1067471"/>
                      </a:cubicBezTo>
                      <a:cubicBezTo>
                        <a:pt x="595054" y="1116015"/>
                        <a:pt x="886802" y="1446208"/>
                        <a:pt x="886802" y="1446208"/>
                      </a:cubicBezTo>
                      <a:lnTo>
                        <a:pt x="812100" y="1568114"/>
                      </a:lnTo>
                      <a:cubicBezTo>
                        <a:pt x="812100" y="1568114"/>
                        <a:pt x="180913" y="1315420"/>
                        <a:pt x="115823" y="1158962"/>
                      </a:cubicBezTo>
                      <a:cubicBezTo>
                        <a:pt x="57060" y="839961"/>
                        <a:pt x="0" y="0"/>
                        <a:pt x="0" y="0"/>
                      </a:cubicBezTo>
                      <a:lnTo>
                        <a:pt x="324597" y="25306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3" name="图形 8">
              <a:extLst>
                <a:ext uri="{FF2B5EF4-FFF2-40B4-BE49-F238E27FC236}">
                  <a16:creationId xmlns:a16="http://schemas.microsoft.com/office/drawing/2014/main" id="{10401E10-7144-67BB-A42B-ED34E57D9215}"/>
                </a:ext>
              </a:extLst>
            </p:cNvPr>
            <p:cNvGrpSpPr/>
            <p:nvPr/>
          </p:nvGrpSpPr>
          <p:grpSpPr>
            <a:xfrm>
              <a:off x="6141449" y="2165300"/>
              <a:ext cx="2105857" cy="4032054"/>
              <a:chOff x="6141449" y="2165300"/>
              <a:chExt cx="2105857" cy="4032054"/>
            </a:xfrm>
          </p:grpSpPr>
          <p:grpSp>
            <p:nvGrpSpPr>
              <p:cNvPr id="274" name="图形 8">
                <a:extLst>
                  <a:ext uri="{FF2B5EF4-FFF2-40B4-BE49-F238E27FC236}">
                    <a16:creationId xmlns:a16="http://schemas.microsoft.com/office/drawing/2014/main" id="{ECF67779-EB69-5BF9-6385-665EC6793DF3}"/>
                  </a:ext>
                </a:extLst>
              </p:cNvPr>
              <p:cNvGrpSpPr/>
              <p:nvPr/>
            </p:nvGrpSpPr>
            <p:grpSpPr>
              <a:xfrm>
                <a:off x="7029339" y="2165300"/>
                <a:ext cx="463148" cy="923686"/>
                <a:chOff x="7029339" y="2165300"/>
                <a:chExt cx="463148" cy="923686"/>
              </a:xfrm>
            </p:grpSpPr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B499DB4D-C0E8-C5EA-7BDE-41102781CD7A}"/>
                    </a:ext>
                  </a:extLst>
                </p:cNvPr>
                <p:cNvSpPr/>
                <p:nvPr/>
              </p:nvSpPr>
              <p:spPr>
                <a:xfrm>
                  <a:off x="7029339" y="2314602"/>
                  <a:ext cx="449683" cy="774384"/>
                </a:xfrm>
                <a:custGeom>
                  <a:avLst/>
                  <a:gdLst>
                    <a:gd name="connsiteX0" fmla="*/ 0 w 449683"/>
                    <a:gd name="connsiteY0" fmla="*/ 672188 h 774384"/>
                    <a:gd name="connsiteX1" fmla="*/ 305617 w 449683"/>
                    <a:gd name="connsiteY1" fmla="*/ 363407 h 774384"/>
                    <a:gd name="connsiteX2" fmla="*/ 338588 w 449683"/>
                    <a:gd name="connsiteY2" fmla="*/ 0 h 774384"/>
                    <a:gd name="connsiteX3" fmla="*/ 431782 w 449683"/>
                    <a:gd name="connsiteY3" fmla="*/ 34674 h 774384"/>
                    <a:gd name="connsiteX4" fmla="*/ 440542 w 449683"/>
                    <a:gd name="connsiteY4" fmla="*/ 428984 h 774384"/>
                    <a:gd name="connsiteX5" fmla="*/ 145266 w 449683"/>
                    <a:gd name="connsiteY5" fmla="*/ 774385 h 774384"/>
                    <a:gd name="connsiteX6" fmla="*/ 122 w 449683"/>
                    <a:gd name="connsiteY6" fmla="*/ 672310 h 77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683" h="774384">
                      <a:moveTo>
                        <a:pt x="0" y="672188"/>
                      </a:moveTo>
                      <a:lnTo>
                        <a:pt x="305617" y="363407"/>
                      </a:lnTo>
                      <a:lnTo>
                        <a:pt x="338588" y="0"/>
                      </a:lnTo>
                      <a:lnTo>
                        <a:pt x="431782" y="34674"/>
                      </a:lnTo>
                      <a:cubicBezTo>
                        <a:pt x="431782" y="34674"/>
                        <a:pt x="465361" y="389078"/>
                        <a:pt x="440542" y="428984"/>
                      </a:cubicBezTo>
                      <a:cubicBezTo>
                        <a:pt x="415601" y="469011"/>
                        <a:pt x="145266" y="774385"/>
                        <a:pt x="145266" y="774385"/>
                      </a:cubicBezTo>
                      <a:lnTo>
                        <a:pt x="122" y="672310"/>
                      </a:ln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E14EBF70-AB4D-5C4A-B568-13DC1B65C089}"/>
                    </a:ext>
                  </a:extLst>
                </p:cNvPr>
                <p:cNvSpPr/>
                <p:nvPr/>
              </p:nvSpPr>
              <p:spPr>
                <a:xfrm>
                  <a:off x="7334088" y="2165300"/>
                  <a:ext cx="158399" cy="275952"/>
                </a:xfrm>
                <a:custGeom>
                  <a:avLst/>
                  <a:gdLst>
                    <a:gd name="connsiteX0" fmla="*/ 135306 w 158399"/>
                    <a:gd name="connsiteY0" fmla="*/ 275953 h 275952"/>
                    <a:gd name="connsiteX1" fmla="*/ 127033 w 158399"/>
                    <a:gd name="connsiteY1" fmla="*/ 150153 h 275952"/>
                    <a:gd name="connsiteX2" fmla="*/ 149297 w 158399"/>
                    <a:gd name="connsiteY2" fmla="*/ 109883 h 275952"/>
                    <a:gd name="connsiteX3" fmla="*/ 152460 w 158399"/>
                    <a:gd name="connsiteY3" fmla="*/ 38223 h 275952"/>
                    <a:gd name="connsiteX4" fmla="*/ 128614 w 158399"/>
                    <a:gd name="connsiteY4" fmla="*/ 28612 h 275952"/>
                    <a:gd name="connsiteX5" fmla="*/ 89317 w 158399"/>
                    <a:gd name="connsiteY5" fmla="*/ 15229 h 275952"/>
                    <a:gd name="connsiteX6" fmla="*/ 49777 w 158399"/>
                    <a:gd name="connsiteY6" fmla="*/ 3793 h 275952"/>
                    <a:gd name="connsiteX7" fmla="*/ 7316 w 158399"/>
                    <a:gd name="connsiteY7" fmla="*/ 26909 h 275952"/>
                    <a:gd name="connsiteX8" fmla="*/ 625 w 158399"/>
                    <a:gd name="connsiteY8" fmla="*/ 94797 h 275952"/>
                    <a:gd name="connsiteX9" fmla="*/ 33474 w 158399"/>
                    <a:gd name="connsiteY9" fmla="*/ 149180 h 275952"/>
                    <a:gd name="connsiteX10" fmla="*/ 29094 w 158399"/>
                    <a:gd name="connsiteY10" fmla="*/ 274736 h 275952"/>
                    <a:gd name="connsiteX11" fmla="*/ 135062 w 158399"/>
                    <a:gd name="connsiteY11" fmla="*/ 275953 h 275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399" h="275952">
                      <a:moveTo>
                        <a:pt x="135306" y="275953"/>
                      </a:moveTo>
                      <a:lnTo>
                        <a:pt x="127033" y="150153"/>
                      </a:lnTo>
                      <a:cubicBezTo>
                        <a:pt x="127033" y="150153"/>
                        <a:pt x="142241" y="128011"/>
                        <a:pt x="149297" y="109883"/>
                      </a:cubicBezTo>
                      <a:cubicBezTo>
                        <a:pt x="156353" y="91755"/>
                        <a:pt x="164018" y="68274"/>
                        <a:pt x="152460" y="38223"/>
                      </a:cubicBezTo>
                      <a:cubicBezTo>
                        <a:pt x="140902" y="8051"/>
                        <a:pt x="128614" y="28612"/>
                        <a:pt x="128614" y="28612"/>
                      </a:cubicBezTo>
                      <a:cubicBezTo>
                        <a:pt x="112920" y="21"/>
                        <a:pt x="89317" y="15229"/>
                        <a:pt x="89317" y="15229"/>
                      </a:cubicBezTo>
                      <a:cubicBezTo>
                        <a:pt x="76299" y="-10077"/>
                        <a:pt x="49777" y="3793"/>
                        <a:pt x="49777" y="3793"/>
                      </a:cubicBezTo>
                      <a:cubicBezTo>
                        <a:pt x="49777" y="3793"/>
                        <a:pt x="17658" y="15107"/>
                        <a:pt x="7316" y="26909"/>
                      </a:cubicBezTo>
                      <a:cubicBezTo>
                        <a:pt x="-3025" y="38710"/>
                        <a:pt x="625" y="94797"/>
                        <a:pt x="625" y="94797"/>
                      </a:cubicBezTo>
                      <a:lnTo>
                        <a:pt x="33474" y="149180"/>
                      </a:lnTo>
                      <a:lnTo>
                        <a:pt x="29094" y="274736"/>
                      </a:lnTo>
                      <a:cubicBezTo>
                        <a:pt x="31284" y="274736"/>
                        <a:pt x="135062" y="275953"/>
                        <a:pt x="135062" y="275953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C29027AE-2A54-1105-134A-85E8B0839CDA}"/>
                    </a:ext>
                  </a:extLst>
                </p:cNvPr>
                <p:cNvSpPr/>
                <p:nvPr/>
              </p:nvSpPr>
              <p:spPr>
                <a:xfrm>
                  <a:off x="7341100" y="2175155"/>
                  <a:ext cx="78161" cy="100522"/>
                </a:xfrm>
                <a:custGeom>
                  <a:avLst/>
                  <a:gdLst>
                    <a:gd name="connsiteX0" fmla="*/ 77926 w 78161"/>
                    <a:gd name="connsiteY0" fmla="*/ 96013 h 100522"/>
                    <a:gd name="connsiteX1" fmla="*/ 34370 w 78161"/>
                    <a:gd name="connsiteY1" fmla="*/ 56959 h 100522"/>
                    <a:gd name="connsiteX2" fmla="*/ 36439 w 78161"/>
                    <a:gd name="connsiteY2" fmla="*/ 59636 h 100522"/>
                    <a:gd name="connsiteX3" fmla="*/ 39359 w 78161"/>
                    <a:gd name="connsiteY3" fmla="*/ 28368 h 100522"/>
                    <a:gd name="connsiteX4" fmla="*/ 37290 w 78161"/>
                    <a:gd name="connsiteY4" fmla="*/ 31045 h 100522"/>
                    <a:gd name="connsiteX5" fmla="*/ 67341 w 78161"/>
                    <a:gd name="connsiteY5" fmla="*/ 13890 h 100522"/>
                    <a:gd name="connsiteX6" fmla="*/ 66854 w 78161"/>
                    <a:gd name="connsiteY6" fmla="*/ 2332 h 100522"/>
                    <a:gd name="connsiteX7" fmla="*/ 59068 w 78161"/>
                    <a:gd name="connsiteY7" fmla="*/ 21 h 100522"/>
                    <a:gd name="connsiteX8" fmla="*/ 41914 w 78161"/>
                    <a:gd name="connsiteY8" fmla="*/ 3062 h 100522"/>
                    <a:gd name="connsiteX9" fmla="*/ 1886 w 78161"/>
                    <a:gd name="connsiteY9" fmla="*/ 15107 h 100522"/>
                    <a:gd name="connsiteX10" fmla="*/ 3346 w 78161"/>
                    <a:gd name="connsiteY10" fmla="*/ 20339 h 100522"/>
                    <a:gd name="connsiteX11" fmla="*/ 42035 w 78161"/>
                    <a:gd name="connsiteY11" fmla="*/ 8659 h 100522"/>
                    <a:gd name="connsiteX12" fmla="*/ 59798 w 78161"/>
                    <a:gd name="connsiteY12" fmla="*/ 5496 h 100522"/>
                    <a:gd name="connsiteX13" fmla="*/ 62718 w 78161"/>
                    <a:gd name="connsiteY13" fmla="*/ 6104 h 100522"/>
                    <a:gd name="connsiteX14" fmla="*/ 62961 w 78161"/>
                    <a:gd name="connsiteY14" fmla="*/ 6834 h 100522"/>
                    <a:gd name="connsiteX15" fmla="*/ 62961 w 78161"/>
                    <a:gd name="connsiteY15" fmla="*/ 8902 h 100522"/>
                    <a:gd name="connsiteX16" fmla="*/ 57730 w 78161"/>
                    <a:gd name="connsiteY16" fmla="*/ 18270 h 100522"/>
                    <a:gd name="connsiteX17" fmla="*/ 35709 w 78161"/>
                    <a:gd name="connsiteY17" fmla="*/ 25935 h 100522"/>
                    <a:gd name="connsiteX18" fmla="*/ 33640 w 78161"/>
                    <a:gd name="connsiteY18" fmla="*/ 28612 h 100522"/>
                    <a:gd name="connsiteX19" fmla="*/ 30720 w 78161"/>
                    <a:gd name="connsiteY19" fmla="*/ 59879 h 100522"/>
                    <a:gd name="connsiteX20" fmla="*/ 32789 w 78161"/>
                    <a:gd name="connsiteY20" fmla="*/ 62556 h 100522"/>
                    <a:gd name="connsiteX21" fmla="*/ 73181 w 78161"/>
                    <a:gd name="connsiteY21" fmla="*/ 99055 h 100522"/>
                    <a:gd name="connsiteX22" fmla="*/ 77926 w 78161"/>
                    <a:gd name="connsiteY22" fmla="*/ 96256 h 100522"/>
                    <a:gd name="connsiteX23" fmla="*/ 77926 w 78161"/>
                    <a:gd name="connsiteY23" fmla="*/ 96256 h 10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8161" h="100522">
                      <a:moveTo>
                        <a:pt x="77926" y="96013"/>
                      </a:moveTo>
                      <a:cubicBezTo>
                        <a:pt x="69896" y="77277"/>
                        <a:pt x="53715" y="62921"/>
                        <a:pt x="34370" y="56959"/>
                      </a:cubicBezTo>
                      <a:lnTo>
                        <a:pt x="36439" y="59636"/>
                      </a:lnTo>
                      <a:cubicBezTo>
                        <a:pt x="37412" y="49173"/>
                        <a:pt x="38385" y="38831"/>
                        <a:pt x="39359" y="28368"/>
                      </a:cubicBezTo>
                      <a:lnTo>
                        <a:pt x="37290" y="31045"/>
                      </a:lnTo>
                      <a:cubicBezTo>
                        <a:pt x="48970" y="29220"/>
                        <a:pt x="62474" y="26178"/>
                        <a:pt x="67341" y="13890"/>
                      </a:cubicBezTo>
                      <a:cubicBezTo>
                        <a:pt x="68679" y="10605"/>
                        <a:pt x="69531" y="5374"/>
                        <a:pt x="66854" y="2332"/>
                      </a:cubicBezTo>
                      <a:cubicBezTo>
                        <a:pt x="64908" y="264"/>
                        <a:pt x="61744" y="-101"/>
                        <a:pt x="59068" y="21"/>
                      </a:cubicBezTo>
                      <a:cubicBezTo>
                        <a:pt x="53350" y="21"/>
                        <a:pt x="47510" y="1602"/>
                        <a:pt x="41914" y="3062"/>
                      </a:cubicBezTo>
                      <a:cubicBezTo>
                        <a:pt x="28409" y="6469"/>
                        <a:pt x="15148" y="10727"/>
                        <a:pt x="1886" y="15107"/>
                      </a:cubicBezTo>
                      <a:cubicBezTo>
                        <a:pt x="-1399" y="16202"/>
                        <a:pt x="-60" y="21433"/>
                        <a:pt x="3346" y="20339"/>
                      </a:cubicBezTo>
                      <a:cubicBezTo>
                        <a:pt x="16121" y="16202"/>
                        <a:pt x="29017" y="11944"/>
                        <a:pt x="42035" y="8659"/>
                      </a:cubicBezTo>
                      <a:cubicBezTo>
                        <a:pt x="47753" y="7199"/>
                        <a:pt x="53836" y="5496"/>
                        <a:pt x="59798" y="5496"/>
                      </a:cubicBezTo>
                      <a:cubicBezTo>
                        <a:pt x="61258" y="5496"/>
                        <a:pt x="61988" y="5617"/>
                        <a:pt x="62718" y="6104"/>
                      </a:cubicBezTo>
                      <a:cubicBezTo>
                        <a:pt x="62718" y="6104"/>
                        <a:pt x="62961" y="6104"/>
                        <a:pt x="62961" y="6834"/>
                      </a:cubicBezTo>
                      <a:cubicBezTo>
                        <a:pt x="62961" y="6226"/>
                        <a:pt x="62961" y="8416"/>
                        <a:pt x="62961" y="8902"/>
                      </a:cubicBezTo>
                      <a:cubicBezTo>
                        <a:pt x="62596" y="12552"/>
                        <a:pt x="60406" y="15837"/>
                        <a:pt x="57730" y="18270"/>
                      </a:cubicBezTo>
                      <a:cubicBezTo>
                        <a:pt x="51768" y="23624"/>
                        <a:pt x="43252" y="24718"/>
                        <a:pt x="35709" y="25935"/>
                      </a:cubicBezTo>
                      <a:cubicBezTo>
                        <a:pt x="34492" y="26178"/>
                        <a:pt x="33762" y="27517"/>
                        <a:pt x="33640" y="28612"/>
                      </a:cubicBezTo>
                      <a:cubicBezTo>
                        <a:pt x="32667" y="39075"/>
                        <a:pt x="31694" y="49416"/>
                        <a:pt x="30720" y="59879"/>
                      </a:cubicBezTo>
                      <a:cubicBezTo>
                        <a:pt x="30720" y="61096"/>
                        <a:pt x="31694" y="62191"/>
                        <a:pt x="32789" y="62556"/>
                      </a:cubicBezTo>
                      <a:cubicBezTo>
                        <a:pt x="51038" y="68152"/>
                        <a:pt x="65638" y="81535"/>
                        <a:pt x="73181" y="99055"/>
                      </a:cubicBezTo>
                      <a:cubicBezTo>
                        <a:pt x="74519" y="102339"/>
                        <a:pt x="79264" y="99541"/>
                        <a:pt x="77926" y="96256"/>
                      </a:cubicBezTo>
                      <a:lnTo>
                        <a:pt x="77926" y="96256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A9187133-2065-A034-0C18-7FBC7D5075C3}"/>
                    </a:ext>
                  </a:extLst>
                </p:cNvPr>
                <p:cNvSpPr/>
                <p:nvPr/>
              </p:nvSpPr>
              <p:spPr>
                <a:xfrm>
                  <a:off x="7456794" y="2192581"/>
                  <a:ext cx="35345" cy="58793"/>
                </a:xfrm>
                <a:custGeom>
                  <a:avLst/>
                  <a:gdLst>
                    <a:gd name="connsiteX0" fmla="*/ 29754 w 35345"/>
                    <a:gd name="connsiteY0" fmla="*/ 40628 h 58793"/>
                    <a:gd name="connsiteX1" fmla="*/ 21603 w 35345"/>
                    <a:gd name="connsiteY1" fmla="*/ 53159 h 58793"/>
                    <a:gd name="connsiteX2" fmla="*/ 8463 w 35345"/>
                    <a:gd name="connsiteY2" fmla="*/ 45008 h 58793"/>
                    <a:gd name="connsiteX3" fmla="*/ 7733 w 35345"/>
                    <a:gd name="connsiteY3" fmla="*/ 24933 h 58793"/>
                    <a:gd name="connsiteX4" fmla="*/ 5300 w 35345"/>
                    <a:gd name="connsiteY4" fmla="*/ 1939 h 58793"/>
                    <a:gd name="connsiteX5" fmla="*/ 68 w 35345"/>
                    <a:gd name="connsiteY5" fmla="*/ 3399 h 58793"/>
                    <a:gd name="connsiteX6" fmla="*/ 2258 w 35345"/>
                    <a:gd name="connsiteY6" fmla="*/ 32111 h 58793"/>
                    <a:gd name="connsiteX7" fmla="*/ 7368 w 35345"/>
                    <a:gd name="connsiteY7" fmla="*/ 53889 h 58793"/>
                    <a:gd name="connsiteX8" fmla="*/ 26104 w 35345"/>
                    <a:gd name="connsiteY8" fmla="*/ 57296 h 58793"/>
                    <a:gd name="connsiteX9" fmla="*/ 35229 w 35345"/>
                    <a:gd name="connsiteY9" fmla="*/ 40628 h 58793"/>
                    <a:gd name="connsiteX10" fmla="*/ 29754 w 35345"/>
                    <a:gd name="connsiteY10" fmla="*/ 40628 h 58793"/>
                    <a:gd name="connsiteX11" fmla="*/ 29754 w 35345"/>
                    <a:gd name="connsiteY11" fmla="*/ 40628 h 58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345" h="58793">
                      <a:moveTo>
                        <a:pt x="29754" y="40628"/>
                      </a:moveTo>
                      <a:cubicBezTo>
                        <a:pt x="30362" y="46103"/>
                        <a:pt x="27199" y="51821"/>
                        <a:pt x="21603" y="53159"/>
                      </a:cubicBezTo>
                      <a:cubicBezTo>
                        <a:pt x="16006" y="54497"/>
                        <a:pt x="10166" y="50604"/>
                        <a:pt x="8463" y="45008"/>
                      </a:cubicBezTo>
                      <a:cubicBezTo>
                        <a:pt x="6638" y="38681"/>
                        <a:pt x="7855" y="31503"/>
                        <a:pt x="7733" y="24933"/>
                      </a:cubicBezTo>
                      <a:cubicBezTo>
                        <a:pt x="7490" y="17147"/>
                        <a:pt x="6638" y="9482"/>
                        <a:pt x="5300" y="1939"/>
                      </a:cubicBezTo>
                      <a:cubicBezTo>
                        <a:pt x="4691" y="-1468"/>
                        <a:pt x="-662" y="-8"/>
                        <a:pt x="68" y="3399"/>
                      </a:cubicBezTo>
                      <a:cubicBezTo>
                        <a:pt x="1772" y="12889"/>
                        <a:pt x="2501" y="22500"/>
                        <a:pt x="2258" y="32111"/>
                      </a:cubicBezTo>
                      <a:cubicBezTo>
                        <a:pt x="2136" y="39655"/>
                        <a:pt x="1650" y="48171"/>
                        <a:pt x="7368" y="53889"/>
                      </a:cubicBezTo>
                      <a:cubicBezTo>
                        <a:pt x="12113" y="58755"/>
                        <a:pt x="20021" y="60216"/>
                        <a:pt x="26104" y="57296"/>
                      </a:cubicBezTo>
                      <a:cubicBezTo>
                        <a:pt x="32187" y="54376"/>
                        <a:pt x="36081" y="47319"/>
                        <a:pt x="35229" y="40628"/>
                      </a:cubicBezTo>
                      <a:cubicBezTo>
                        <a:pt x="34864" y="37221"/>
                        <a:pt x="29389" y="37100"/>
                        <a:pt x="29754" y="40628"/>
                      </a:cubicBezTo>
                      <a:lnTo>
                        <a:pt x="29754" y="4062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09768966-7C5A-0C8B-8E20-C62C575ED330}"/>
                    </a:ext>
                  </a:extLst>
                </p:cNvPr>
                <p:cNvSpPr/>
                <p:nvPr/>
              </p:nvSpPr>
              <p:spPr>
                <a:xfrm>
                  <a:off x="7415620" y="2180050"/>
                  <a:ext cx="44135" cy="64913"/>
                </a:xfrm>
                <a:custGeom>
                  <a:avLst/>
                  <a:gdLst>
                    <a:gd name="connsiteX0" fmla="*/ 39052 w 44135"/>
                    <a:gd name="connsiteY0" fmla="*/ 49387 h 64913"/>
                    <a:gd name="connsiteX1" fmla="*/ 22506 w 44135"/>
                    <a:gd name="connsiteY1" fmla="*/ 59485 h 64913"/>
                    <a:gd name="connsiteX2" fmla="*/ 9002 w 44135"/>
                    <a:gd name="connsiteY2" fmla="*/ 48901 h 64913"/>
                    <a:gd name="connsiteX3" fmla="*/ 9367 w 44135"/>
                    <a:gd name="connsiteY3" fmla="*/ 37951 h 64913"/>
                    <a:gd name="connsiteX4" fmla="*/ 9367 w 44135"/>
                    <a:gd name="connsiteY4" fmla="*/ 25663 h 64913"/>
                    <a:gd name="connsiteX5" fmla="*/ 5352 w 44135"/>
                    <a:gd name="connsiteY5" fmla="*/ 1939 h 64913"/>
                    <a:gd name="connsiteX6" fmla="*/ 120 w 44135"/>
                    <a:gd name="connsiteY6" fmla="*/ 3399 h 64913"/>
                    <a:gd name="connsiteX7" fmla="*/ 4013 w 44135"/>
                    <a:gd name="connsiteY7" fmla="*/ 32355 h 64913"/>
                    <a:gd name="connsiteX8" fmla="*/ 6690 w 44135"/>
                    <a:gd name="connsiteY8" fmla="*/ 57417 h 64913"/>
                    <a:gd name="connsiteX9" fmla="*/ 25304 w 44135"/>
                    <a:gd name="connsiteY9" fmla="*/ 64717 h 64913"/>
                    <a:gd name="connsiteX10" fmla="*/ 43675 w 44135"/>
                    <a:gd name="connsiteY10" fmla="*/ 52186 h 64913"/>
                    <a:gd name="connsiteX11" fmla="*/ 38931 w 44135"/>
                    <a:gd name="connsiteY11" fmla="*/ 49387 h 64913"/>
                    <a:gd name="connsiteX12" fmla="*/ 38931 w 44135"/>
                    <a:gd name="connsiteY12" fmla="*/ 49387 h 64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135" h="64913">
                      <a:moveTo>
                        <a:pt x="39052" y="49387"/>
                      </a:moveTo>
                      <a:cubicBezTo>
                        <a:pt x="35281" y="54862"/>
                        <a:pt x="29319" y="59364"/>
                        <a:pt x="22506" y="59485"/>
                      </a:cubicBezTo>
                      <a:cubicBezTo>
                        <a:pt x="16180" y="59485"/>
                        <a:pt x="10097" y="55349"/>
                        <a:pt x="9002" y="48901"/>
                      </a:cubicBezTo>
                      <a:cubicBezTo>
                        <a:pt x="8393" y="45251"/>
                        <a:pt x="9002" y="41601"/>
                        <a:pt x="9367" y="37951"/>
                      </a:cubicBezTo>
                      <a:cubicBezTo>
                        <a:pt x="9610" y="33815"/>
                        <a:pt x="9732" y="29800"/>
                        <a:pt x="9367" y="25663"/>
                      </a:cubicBezTo>
                      <a:cubicBezTo>
                        <a:pt x="9002" y="17634"/>
                        <a:pt x="7542" y="9604"/>
                        <a:pt x="5352" y="1939"/>
                      </a:cubicBezTo>
                      <a:cubicBezTo>
                        <a:pt x="4378" y="-1468"/>
                        <a:pt x="-853" y="-8"/>
                        <a:pt x="120" y="3399"/>
                      </a:cubicBezTo>
                      <a:cubicBezTo>
                        <a:pt x="2797" y="12888"/>
                        <a:pt x="4135" y="22622"/>
                        <a:pt x="4013" y="32355"/>
                      </a:cubicBezTo>
                      <a:cubicBezTo>
                        <a:pt x="4013" y="40628"/>
                        <a:pt x="1215" y="50117"/>
                        <a:pt x="6690" y="57417"/>
                      </a:cubicBezTo>
                      <a:cubicBezTo>
                        <a:pt x="10948" y="63014"/>
                        <a:pt x="18370" y="65690"/>
                        <a:pt x="25304" y="64717"/>
                      </a:cubicBezTo>
                      <a:cubicBezTo>
                        <a:pt x="33091" y="63622"/>
                        <a:pt x="39417" y="58512"/>
                        <a:pt x="43675" y="52186"/>
                      </a:cubicBezTo>
                      <a:cubicBezTo>
                        <a:pt x="45622" y="49266"/>
                        <a:pt x="40877" y="46589"/>
                        <a:pt x="38931" y="49387"/>
                      </a:cubicBezTo>
                      <a:lnTo>
                        <a:pt x="38931" y="4938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1D998E46-C182-4F68-D78E-6AD58B228F6F}"/>
                    </a:ext>
                  </a:extLst>
                </p:cNvPr>
                <p:cNvSpPr/>
                <p:nvPr/>
              </p:nvSpPr>
              <p:spPr>
                <a:xfrm>
                  <a:off x="7379965" y="2208390"/>
                  <a:ext cx="37348" cy="22229"/>
                </a:xfrm>
                <a:custGeom>
                  <a:avLst/>
                  <a:gdLst>
                    <a:gd name="connsiteX0" fmla="*/ 32856 w 37348"/>
                    <a:gd name="connsiteY0" fmla="*/ 11436 h 22229"/>
                    <a:gd name="connsiteX1" fmla="*/ 16309 w 37348"/>
                    <a:gd name="connsiteY1" fmla="*/ 16060 h 22229"/>
                    <a:gd name="connsiteX2" fmla="*/ 5603 w 37348"/>
                    <a:gd name="connsiteY2" fmla="*/ 2798 h 22229"/>
                    <a:gd name="connsiteX3" fmla="*/ 2805 w 37348"/>
                    <a:gd name="connsiteY3" fmla="*/ 0 h 22229"/>
                    <a:gd name="connsiteX4" fmla="*/ 7 w 37348"/>
                    <a:gd name="connsiteY4" fmla="*/ 2798 h 22229"/>
                    <a:gd name="connsiteX5" fmla="*/ 14241 w 37348"/>
                    <a:gd name="connsiteY5" fmla="*/ 21169 h 22229"/>
                    <a:gd name="connsiteX6" fmla="*/ 36627 w 37348"/>
                    <a:gd name="connsiteY6" fmla="*/ 15330 h 22229"/>
                    <a:gd name="connsiteX7" fmla="*/ 32734 w 37348"/>
                    <a:gd name="connsiteY7" fmla="*/ 11436 h 22229"/>
                    <a:gd name="connsiteX8" fmla="*/ 32734 w 37348"/>
                    <a:gd name="connsiteY8" fmla="*/ 11436 h 2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348" h="22229">
                      <a:moveTo>
                        <a:pt x="32856" y="11436"/>
                      </a:moveTo>
                      <a:cubicBezTo>
                        <a:pt x="28719" y="15938"/>
                        <a:pt x="22149" y="17884"/>
                        <a:pt x="16309" y="16060"/>
                      </a:cubicBezTo>
                      <a:cubicBezTo>
                        <a:pt x="10470" y="14235"/>
                        <a:pt x="6211" y="8760"/>
                        <a:pt x="5603" y="2798"/>
                      </a:cubicBezTo>
                      <a:cubicBezTo>
                        <a:pt x="5481" y="1338"/>
                        <a:pt x="4508" y="0"/>
                        <a:pt x="2805" y="0"/>
                      </a:cubicBezTo>
                      <a:cubicBezTo>
                        <a:pt x="1467" y="0"/>
                        <a:pt x="-115" y="1217"/>
                        <a:pt x="7" y="2798"/>
                      </a:cubicBezTo>
                      <a:cubicBezTo>
                        <a:pt x="858" y="11071"/>
                        <a:pt x="6333" y="18493"/>
                        <a:pt x="14241" y="21169"/>
                      </a:cubicBezTo>
                      <a:cubicBezTo>
                        <a:pt x="22149" y="23846"/>
                        <a:pt x="31152" y="21291"/>
                        <a:pt x="36627" y="15330"/>
                      </a:cubicBezTo>
                      <a:cubicBezTo>
                        <a:pt x="38939" y="12775"/>
                        <a:pt x="35167" y="8881"/>
                        <a:pt x="32734" y="11436"/>
                      </a:cubicBezTo>
                      <a:lnTo>
                        <a:pt x="32734" y="11436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1" name="图形 8">
                <a:extLst>
                  <a:ext uri="{FF2B5EF4-FFF2-40B4-BE49-F238E27FC236}">
                    <a16:creationId xmlns:a16="http://schemas.microsoft.com/office/drawing/2014/main" id="{9C7E7107-05F9-CFDE-A1D0-DAB1763B751C}"/>
                  </a:ext>
                </a:extLst>
              </p:cNvPr>
              <p:cNvGrpSpPr/>
              <p:nvPr/>
            </p:nvGrpSpPr>
            <p:grpSpPr>
              <a:xfrm>
                <a:off x="7714545" y="5558015"/>
                <a:ext cx="532762" cy="535195"/>
                <a:chOff x="7714545" y="5558015"/>
                <a:chExt cx="532762" cy="535195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8CE02E3F-ADE9-0F61-255B-AC14E5C9CE17}"/>
                    </a:ext>
                  </a:extLst>
                </p:cNvPr>
                <p:cNvSpPr/>
                <p:nvPr/>
              </p:nvSpPr>
              <p:spPr>
                <a:xfrm>
                  <a:off x="7714545" y="5558015"/>
                  <a:ext cx="270700" cy="385793"/>
                </a:xfrm>
                <a:custGeom>
                  <a:avLst/>
                  <a:gdLst>
                    <a:gd name="connsiteX0" fmla="*/ 119230 w 270700"/>
                    <a:gd name="connsiteY0" fmla="*/ 371559 h 385793"/>
                    <a:gd name="connsiteX1" fmla="*/ 0 w 270700"/>
                    <a:gd name="connsiteY1" fmla="*/ 59615 h 385793"/>
                    <a:gd name="connsiteX2" fmla="*/ 206340 w 270700"/>
                    <a:gd name="connsiteY2" fmla="*/ 0 h 385793"/>
                    <a:gd name="connsiteX3" fmla="*/ 270700 w 270700"/>
                    <a:gd name="connsiteY3" fmla="*/ 385794 h 385793"/>
                    <a:gd name="connsiteX4" fmla="*/ 119230 w 270700"/>
                    <a:gd name="connsiteY4" fmla="*/ 371559 h 38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0" h="385793">
                      <a:moveTo>
                        <a:pt x="119230" y="371559"/>
                      </a:moveTo>
                      <a:lnTo>
                        <a:pt x="0" y="59615"/>
                      </a:lnTo>
                      <a:lnTo>
                        <a:pt x="206340" y="0"/>
                      </a:lnTo>
                      <a:lnTo>
                        <a:pt x="270700" y="385794"/>
                      </a:lnTo>
                      <a:lnTo>
                        <a:pt x="119230" y="371559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926B0E41-63CD-8B28-9780-BF05C31C0661}"/>
                    </a:ext>
                  </a:extLst>
                </p:cNvPr>
                <p:cNvSpPr/>
                <p:nvPr/>
              </p:nvSpPr>
              <p:spPr>
                <a:xfrm>
                  <a:off x="7714545" y="5558015"/>
                  <a:ext cx="270700" cy="385793"/>
                </a:xfrm>
                <a:custGeom>
                  <a:avLst/>
                  <a:gdLst>
                    <a:gd name="connsiteX0" fmla="*/ 119230 w 270700"/>
                    <a:gd name="connsiteY0" fmla="*/ 371559 h 385793"/>
                    <a:gd name="connsiteX1" fmla="*/ 0 w 270700"/>
                    <a:gd name="connsiteY1" fmla="*/ 59615 h 385793"/>
                    <a:gd name="connsiteX2" fmla="*/ 206340 w 270700"/>
                    <a:gd name="connsiteY2" fmla="*/ 0 h 385793"/>
                    <a:gd name="connsiteX3" fmla="*/ 270700 w 270700"/>
                    <a:gd name="connsiteY3" fmla="*/ 385794 h 385793"/>
                    <a:gd name="connsiteX4" fmla="*/ 119230 w 270700"/>
                    <a:gd name="connsiteY4" fmla="*/ 371559 h 38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0" h="385793">
                      <a:moveTo>
                        <a:pt x="119230" y="371559"/>
                      </a:moveTo>
                      <a:lnTo>
                        <a:pt x="0" y="59615"/>
                      </a:lnTo>
                      <a:lnTo>
                        <a:pt x="206340" y="0"/>
                      </a:lnTo>
                      <a:lnTo>
                        <a:pt x="270700" y="385794"/>
                      </a:lnTo>
                      <a:lnTo>
                        <a:pt x="119230" y="371559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84" name="图形 8">
                  <a:extLst>
                    <a:ext uri="{FF2B5EF4-FFF2-40B4-BE49-F238E27FC236}">
                      <a16:creationId xmlns:a16="http://schemas.microsoft.com/office/drawing/2014/main" id="{50B89214-154F-3D55-AE53-04A938346464}"/>
                    </a:ext>
                  </a:extLst>
                </p:cNvPr>
                <p:cNvGrpSpPr/>
                <p:nvPr/>
              </p:nvGrpSpPr>
              <p:grpSpPr>
                <a:xfrm>
                  <a:off x="7824206" y="5862792"/>
                  <a:ext cx="423100" cy="230418"/>
                  <a:chOff x="7824206" y="5862792"/>
                  <a:chExt cx="423100" cy="230418"/>
                </a:xfrm>
              </p:grpSpPr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00C69586-FB1C-CCFD-7F46-52CEDACD3B7B}"/>
                      </a:ext>
                    </a:extLst>
                  </p:cNvPr>
                  <p:cNvSpPr/>
                  <p:nvPr/>
                </p:nvSpPr>
                <p:spPr>
                  <a:xfrm>
                    <a:off x="7824206" y="5862792"/>
                    <a:ext cx="422979" cy="230418"/>
                  </a:xfrm>
                  <a:custGeom>
                    <a:avLst/>
                    <a:gdLst>
                      <a:gd name="connsiteX0" fmla="*/ 34023 w 422979"/>
                      <a:gd name="connsiteY0" fmla="*/ 230297 h 230418"/>
                      <a:gd name="connsiteX1" fmla="*/ 120282 w 422979"/>
                      <a:gd name="connsiteY1" fmla="*/ 224701 h 230418"/>
                      <a:gd name="connsiteX2" fmla="*/ 147534 w 422979"/>
                      <a:gd name="connsiteY2" fmla="*/ 215332 h 230418"/>
                      <a:gd name="connsiteX3" fmla="*/ 193766 w 422979"/>
                      <a:gd name="connsiteY3" fmla="*/ 219956 h 230418"/>
                      <a:gd name="connsiteX4" fmla="*/ 422979 w 422979"/>
                      <a:gd name="connsiteY4" fmla="*/ 205113 h 230418"/>
                      <a:gd name="connsiteX5" fmla="*/ 414706 w 422979"/>
                      <a:gd name="connsiteY5" fmla="*/ 181389 h 230418"/>
                      <a:gd name="connsiteX6" fmla="*/ 402418 w 422979"/>
                      <a:gd name="connsiteY6" fmla="*/ 159854 h 230418"/>
                      <a:gd name="connsiteX7" fmla="*/ 345723 w 422979"/>
                      <a:gd name="connsiteY7" fmla="*/ 132602 h 230418"/>
                      <a:gd name="connsiteX8" fmla="*/ 208366 w 422979"/>
                      <a:gd name="connsiteY8" fmla="*/ 76028 h 230418"/>
                      <a:gd name="connsiteX9" fmla="*/ 166514 w 422979"/>
                      <a:gd name="connsiteY9" fmla="*/ 29918 h 230418"/>
                      <a:gd name="connsiteX10" fmla="*/ 131840 w 422979"/>
                      <a:gd name="connsiteY10" fmla="*/ 110 h 230418"/>
                      <a:gd name="connsiteX11" fmla="*/ 98139 w 422979"/>
                      <a:gd name="connsiteY11" fmla="*/ 31743 h 230418"/>
                      <a:gd name="connsiteX12" fmla="*/ 96071 w 422979"/>
                      <a:gd name="connsiteY12" fmla="*/ 54859 h 230418"/>
                      <a:gd name="connsiteX13" fmla="*/ 47162 w 422979"/>
                      <a:gd name="connsiteY13" fmla="*/ 50966 h 230418"/>
                      <a:gd name="connsiteX14" fmla="*/ 200 w 422979"/>
                      <a:gd name="connsiteY14" fmla="*/ 53278 h 230418"/>
                      <a:gd name="connsiteX15" fmla="*/ 22708 w 422979"/>
                      <a:gd name="connsiteY15" fmla="*/ 168249 h 230418"/>
                      <a:gd name="connsiteX16" fmla="*/ 27939 w 422979"/>
                      <a:gd name="connsiteY16" fmla="*/ 197570 h 230418"/>
                      <a:gd name="connsiteX17" fmla="*/ 27939 w 422979"/>
                      <a:gd name="connsiteY17" fmla="*/ 197570 h 230418"/>
                      <a:gd name="connsiteX18" fmla="*/ 33901 w 422979"/>
                      <a:gd name="connsiteY18" fmla="*/ 230419 h 230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22979" h="230418">
                        <a:moveTo>
                          <a:pt x="34023" y="230297"/>
                        </a:moveTo>
                        <a:lnTo>
                          <a:pt x="120282" y="224701"/>
                        </a:lnTo>
                        <a:cubicBezTo>
                          <a:pt x="120282" y="224701"/>
                          <a:pt x="137193" y="214846"/>
                          <a:pt x="147534" y="215332"/>
                        </a:cubicBezTo>
                        <a:cubicBezTo>
                          <a:pt x="157875" y="215819"/>
                          <a:pt x="193766" y="219956"/>
                          <a:pt x="193766" y="219956"/>
                        </a:cubicBezTo>
                        <a:lnTo>
                          <a:pt x="422979" y="205113"/>
                        </a:lnTo>
                        <a:cubicBezTo>
                          <a:pt x="420546" y="196232"/>
                          <a:pt x="417748" y="188323"/>
                          <a:pt x="414706" y="181389"/>
                        </a:cubicBezTo>
                        <a:cubicBezTo>
                          <a:pt x="410934" y="172872"/>
                          <a:pt x="406920" y="165816"/>
                          <a:pt x="402418" y="159854"/>
                        </a:cubicBezTo>
                        <a:cubicBezTo>
                          <a:pt x="386845" y="139050"/>
                          <a:pt x="366893" y="132480"/>
                          <a:pt x="345723" y="132602"/>
                        </a:cubicBezTo>
                        <a:cubicBezTo>
                          <a:pt x="313483" y="132845"/>
                          <a:pt x="208366" y="76028"/>
                          <a:pt x="208366" y="76028"/>
                        </a:cubicBezTo>
                        <a:cubicBezTo>
                          <a:pt x="208366" y="76028"/>
                          <a:pt x="170893" y="66417"/>
                          <a:pt x="166514" y="29918"/>
                        </a:cubicBezTo>
                        <a:cubicBezTo>
                          <a:pt x="164810" y="16292"/>
                          <a:pt x="142181" y="841"/>
                          <a:pt x="131840" y="110"/>
                        </a:cubicBezTo>
                        <a:cubicBezTo>
                          <a:pt x="110670" y="-1349"/>
                          <a:pt x="99842" y="11790"/>
                          <a:pt x="98139" y="31743"/>
                        </a:cubicBezTo>
                        <a:lnTo>
                          <a:pt x="96071" y="54859"/>
                        </a:lnTo>
                        <a:lnTo>
                          <a:pt x="47162" y="50966"/>
                        </a:lnTo>
                        <a:cubicBezTo>
                          <a:pt x="47162" y="50966"/>
                          <a:pt x="-3571" y="30891"/>
                          <a:pt x="200" y="53278"/>
                        </a:cubicBezTo>
                        <a:cubicBezTo>
                          <a:pt x="2390" y="66052"/>
                          <a:pt x="14435" y="122990"/>
                          <a:pt x="22708" y="168249"/>
                        </a:cubicBezTo>
                        <a:cubicBezTo>
                          <a:pt x="24655" y="178833"/>
                          <a:pt x="26479" y="188810"/>
                          <a:pt x="27939" y="197570"/>
                        </a:cubicBezTo>
                        <a:lnTo>
                          <a:pt x="27939" y="197570"/>
                        </a:lnTo>
                        <a:cubicBezTo>
                          <a:pt x="31468" y="217036"/>
                          <a:pt x="33901" y="230419"/>
                          <a:pt x="33901" y="23041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DD40C23F-BF13-9625-75F9-FE7BBF35E78E}"/>
                      </a:ext>
                    </a:extLst>
                  </p:cNvPr>
                  <p:cNvSpPr/>
                  <p:nvPr/>
                </p:nvSpPr>
                <p:spPr>
                  <a:xfrm>
                    <a:off x="7852389" y="6044180"/>
                    <a:ext cx="394918" cy="48908"/>
                  </a:xfrm>
                  <a:custGeom>
                    <a:avLst/>
                    <a:gdLst>
                      <a:gd name="connsiteX0" fmla="*/ 394918 w 394918"/>
                      <a:gd name="connsiteY0" fmla="*/ 23724 h 48908"/>
                      <a:gd name="connsiteX1" fmla="*/ 165705 w 394918"/>
                      <a:gd name="connsiteY1" fmla="*/ 38567 h 48908"/>
                      <a:gd name="connsiteX2" fmla="*/ 119473 w 394918"/>
                      <a:gd name="connsiteY2" fmla="*/ 33944 h 48908"/>
                      <a:gd name="connsiteX3" fmla="*/ 92221 w 394918"/>
                      <a:gd name="connsiteY3" fmla="*/ 43312 h 48908"/>
                      <a:gd name="connsiteX4" fmla="*/ 5962 w 394918"/>
                      <a:gd name="connsiteY4" fmla="*/ 48908 h 48908"/>
                      <a:gd name="connsiteX5" fmla="*/ 0 w 394918"/>
                      <a:gd name="connsiteY5" fmla="*/ 16181 h 48908"/>
                      <a:gd name="connsiteX6" fmla="*/ 386645 w 394918"/>
                      <a:gd name="connsiteY6" fmla="*/ 0 h 48908"/>
                      <a:gd name="connsiteX7" fmla="*/ 394918 w 394918"/>
                      <a:gd name="connsiteY7" fmla="*/ 23724 h 48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4918" h="48908">
                        <a:moveTo>
                          <a:pt x="394918" y="23724"/>
                        </a:moveTo>
                        <a:lnTo>
                          <a:pt x="165705" y="38567"/>
                        </a:lnTo>
                        <a:cubicBezTo>
                          <a:pt x="165705" y="38567"/>
                          <a:pt x="129693" y="34552"/>
                          <a:pt x="119473" y="33944"/>
                        </a:cubicBezTo>
                        <a:cubicBezTo>
                          <a:pt x="109132" y="33457"/>
                          <a:pt x="92221" y="43312"/>
                          <a:pt x="92221" y="43312"/>
                        </a:cubicBezTo>
                        <a:lnTo>
                          <a:pt x="5962" y="48908"/>
                        </a:lnTo>
                        <a:cubicBezTo>
                          <a:pt x="5962" y="48908"/>
                          <a:pt x="3528" y="35525"/>
                          <a:pt x="0" y="16181"/>
                        </a:cubicBezTo>
                        <a:lnTo>
                          <a:pt x="386645" y="0"/>
                        </a:lnTo>
                        <a:cubicBezTo>
                          <a:pt x="389687" y="6935"/>
                          <a:pt x="392485" y="14843"/>
                          <a:pt x="394918" y="237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65D482B3-441F-7D28-D092-86A071A57931}"/>
                      </a:ext>
                    </a:extLst>
                  </p:cNvPr>
                  <p:cNvSpPr/>
                  <p:nvPr/>
                </p:nvSpPr>
                <p:spPr>
                  <a:xfrm>
                    <a:off x="8067482" y="5958499"/>
                    <a:ext cx="18062" cy="20732"/>
                  </a:xfrm>
                  <a:custGeom>
                    <a:avLst/>
                    <a:gdLst>
                      <a:gd name="connsiteX0" fmla="*/ 17039 w 18062"/>
                      <a:gd name="connsiteY0" fmla="*/ 639 h 20732"/>
                      <a:gd name="connsiteX1" fmla="*/ 13024 w 18062"/>
                      <a:gd name="connsiteY1" fmla="*/ 639 h 20732"/>
                      <a:gd name="connsiteX2" fmla="*/ 250 w 18062"/>
                      <a:gd name="connsiteY2" fmla="*/ 16333 h 20732"/>
                      <a:gd name="connsiteX3" fmla="*/ 5603 w 18062"/>
                      <a:gd name="connsiteY3" fmla="*/ 19132 h 20732"/>
                      <a:gd name="connsiteX4" fmla="*/ 16796 w 18062"/>
                      <a:gd name="connsiteY4" fmla="*/ 5262 h 20732"/>
                      <a:gd name="connsiteX5" fmla="*/ 17039 w 18062"/>
                      <a:gd name="connsiteY5" fmla="*/ 760 h 20732"/>
                      <a:gd name="connsiteX6" fmla="*/ 17039 w 18062"/>
                      <a:gd name="connsiteY6" fmla="*/ 760 h 20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62" h="20732">
                        <a:moveTo>
                          <a:pt x="17039" y="639"/>
                        </a:moveTo>
                        <a:cubicBezTo>
                          <a:pt x="15944" y="-213"/>
                          <a:pt x="14241" y="-213"/>
                          <a:pt x="13024" y="639"/>
                        </a:cubicBezTo>
                        <a:cubicBezTo>
                          <a:pt x="7550" y="4532"/>
                          <a:pt x="3170" y="9885"/>
                          <a:pt x="250" y="16333"/>
                        </a:cubicBezTo>
                        <a:cubicBezTo>
                          <a:pt x="-1210" y="19740"/>
                          <a:pt x="4143" y="22659"/>
                          <a:pt x="5603" y="19132"/>
                        </a:cubicBezTo>
                        <a:cubicBezTo>
                          <a:pt x="8158" y="13413"/>
                          <a:pt x="12051" y="8668"/>
                          <a:pt x="16796" y="5262"/>
                        </a:cubicBezTo>
                        <a:cubicBezTo>
                          <a:pt x="18378" y="4167"/>
                          <a:pt x="18499" y="1977"/>
                          <a:pt x="17039" y="760"/>
                        </a:cubicBezTo>
                        <a:lnTo>
                          <a:pt x="17039" y="7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9DA362DC-84DE-1275-B585-756D420A6756}"/>
                      </a:ext>
                    </a:extLst>
                  </p:cNvPr>
                  <p:cNvSpPr/>
                  <p:nvPr/>
                </p:nvSpPr>
                <p:spPr>
                  <a:xfrm>
                    <a:off x="8048503" y="5949618"/>
                    <a:ext cx="18062" cy="20733"/>
                  </a:xfrm>
                  <a:custGeom>
                    <a:avLst/>
                    <a:gdLst>
                      <a:gd name="connsiteX0" fmla="*/ 17039 w 18062"/>
                      <a:gd name="connsiteY0" fmla="*/ 639 h 20733"/>
                      <a:gd name="connsiteX1" fmla="*/ 13024 w 18062"/>
                      <a:gd name="connsiteY1" fmla="*/ 639 h 20733"/>
                      <a:gd name="connsiteX2" fmla="*/ 250 w 18062"/>
                      <a:gd name="connsiteY2" fmla="*/ 16333 h 20733"/>
                      <a:gd name="connsiteX3" fmla="*/ 5603 w 18062"/>
                      <a:gd name="connsiteY3" fmla="*/ 19131 h 20733"/>
                      <a:gd name="connsiteX4" fmla="*/ 16796 w 18062"/>
                      <a:gd name="connsiteY4" fmla="*/ 5262 h 20733"/>
                      <a:gd name="connsiteX5" fmla="*/ 17039 w 18062"/>
                      <a:gd name="connsiteY5" fmla="*/ 760 h 20733"/>
                      <a:gd name="connsiteX6" fmla="*/ 17039 w 18062"/>
                      <a:gd name="connsiteY6" fmla="*/ 760 h 20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62" h="20733">
                        <a:moveTo>
                          <a:pt x="17039" y="639"/>
                        </a:moveTo>
                        <a:cubicBezTo>
                          <a:pt x="15944" y="-213"/>
                          <a:pt x="14241" y="-213"/>
                          <a:pt x="13024" y="639"/>
                        </a:cubicBezTo>
                        <a:cubicBezTo>
                          <a:pt x="7550" y="4532"/>
                          <a:pt x="3170" y="9885"/>
                          <a:pt x="250" y="16333"/>
                        </a:cubicBezTo>
                        <a:cubicBezTo>
                          <a:pt x="-1210" y="19740"/>
                          <a:pt x="4143" y="22660"/>
                          <a:pt x="5603" y="19131"/>
                        </a:cubicBezTo>
                        <a:cubicBezTo>
                          <a:pt x="8158" y="13413"/>
                          <a:pt x="12051" y="8669"/>
                          <a:pt x="16796" y="5262"/>
                        </a:cubicBezTo>
                        <a:cubicBezTo>
                          <a:pt x="18378" y="4167"/>
                          <a:pt x="18499" y="1977"/>
                          <a:pt x="17039" y="760"/>
                        </a:cubicBezTo>
                        <a:lnTo>
                          <a:pt x="17039" y="7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3EE0AF23-C3B4-AFA2-8531-A36F336A7F71}"/>
                      </a:ext>
                    </a:extLst>
                  </p:cNvPr>
                  <p:cNvSpPr/>
                  <p:nvPr/>
                </p:nvSpPr>
                <p:spPr>
                  <a:xfrm>
                    <a:off x="8029159" y="5941345"/>
                    <a:ext cx="18062" cy="20733"/>
                  </a:xfrm>
                  <a:custGeom>
                    <a:avLst/>
                    <a:gdLst>
                      <a:gd name="connsiteX0" fmla="*/ 17039 w 18062"/>
                      <a:gd name="connsiteY0" fmla="*/ 639 h 20733"/>
                      <a:gd name="connsiteX1" fmla="*/ 13024 w 18062"/>
                      <a:gd name="connsiteY1" fmla="*/ 639 h 20733"/>
                      <a:gd name="connsiteX2" fmla="*/ 250 w 18062"/>
                      <a:gd name="connsiteY2" fmla="*/ 16333 h 20733"/>
                      <a:gd name="connsiteX3" fmla="*/ 5603 w 18062"/>
                      <a:gd name="connsiteY3" fmla="*/ 19132 h 20733"/>
                      <a:gd name="connsiteX4" fmla="*/ 16796 w 18062"/>
                      <a:gd name="connsiteY4" fmla="*/ 5262 h 20733"/>
                      <a:gd name="connsiteX5" fmla="*/ 17039 w 18062"/>
                      <a:gd name="connsiteY5" fmla="*/ 760 h 20733"/>
                      <a:gd name="connsiteX6" fmla="*/ 17039 w 18062"/>
                      <a:gd name="connsiteY6" fmla="*/ 760 h 20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62" h="20733">
                        <a:moveTo>
                          <a:pt x="17039" y="639"/>
                        </a:moveTo>
                        <a:cubicBezTo>
                          <a:pt x="15944" y="-213"/>
                          <a:pt x="14241" y="-213"/>
                          <a:pt x="13024" y="639"/>
                        </a:cubicBezTo>
                        <a:cubicBezTo>
                          <a:pt x="7550" y="4532"/>
                          <a:pt x="3170" y="9885"/>
                          <a:pt x="250" y="16333"/>
                        </a:cubicBezTo>
                        <a:cubicBezTo>
                          <a:pt x="-1210" y="19740"/>
                          <a:pt x="4143" y="22660"/>
                          <a:pt x="5603" y="19132"/>
                        </a:cubicBezTo>
                        <a:cubicBezTo>
                          <a:pt x="8158" y="13413"/>
                          <a:pt x="12051" y="8668"/>
                          <a:pt x="16796" y="5262"/>
                        </a:cubicBezTo>
                        <a:cubicBezTo>
                          <a:pt x="18378" y="4167"/>
                          <a:pt x="18499" y="1977"/>
                          <a:pt x="17039" y="760"/>
                        </a:cubicBezTo>
                        <a:lnTo>
                          <a:pt x="17039" y="7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033D5518-E8DD-FC78-55A4-75ADFA534DF9}"/>
                    </a:ext>
                  </a:extLst>
                </p:cNvPr>
                <p:cNvSpPr/>
                <p:nvPr/>
              </p:nvSpPr>
              <p:spPr>
                <a:xfrm>
                  <a:off x="7734376" y="5610452"/>
                  <a:ext cx="201960" cy="102197"/>
                </a:xfrm>
                <a:custGeom>
                  <a:avLst/>
                  <a:gdLst>
                    <a:gd name="connsiteX0" fmla="*/ 0 w 201960"/>
                    <a:gd name="connsiteY0" fmla="*/ 62170 h 102197"/>
                    <a:gd name="connsiteX1" fmla="*/ 195148 w 201960"/>
                    <a:gd name="connsiteY1" fmla="*/ 0 h 102197"/>
                    <a:gd name="connsiteX2" fmla="*/ 201961 w 201960"/>
                    <a:gd name="connsiteY2" fmla="*/ 40271 h 102197"/>
                    <a:gd name="connsiteX3" fmla="*/ 16546 w 201960"/>
                    <a:gd name="connsiteY3" fmla="*/ 102197 h 102197"/>
                    <a:gd name="connsiteX4" fmla="*/ 0 w 201960"/>
                    <a:gd name="connsiteY4" fmla="*/ 62170 h 102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960" h="102197">
                      <a:moveTo>
                        <a:pt x="0" y="62170"/>
                      </a:moveTo>
                      <a:lnTo>
                        <a:pt x="195148" y="0"/>
                      </a:lnTo>
                      <a:lnTo>
                        <a:pt x="201961" y="40271"/>
                      </a:lnTo>
                      <a:lnTo>
                        <a:pt x="16546" y="102197"/>
                      </a:lnTo>
                      <a:lnTo>
                        <a:pt x="0" y="6217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F2EBCFF5-2D6F-DA28-948A-D04E3945F713}"/>
                    </a:ext>
                  </a:extLst>
                </p:cNvPr>
                <p:cNvSpPr/>
                <p:nvPr/>
              </p:nvSpPr>
              <p:spPr>
                <a:xfrm>
                  <a:off x="7754937" y="5663740"/>
                  <a:ext cx="186022" cy="80054"/>
                </a:xfrm>
                <a:custGeom>
                  <a:avLst/>
                  <a:gdLst>
                    <a:gd name="connsiteX0" fmla="*/ 0 w 186022"/>
                    <a:gd name="connsiteY0" fmla="*/ 62535 h 80054"/>
                    <a:gd name="connsiteX1" fmla="*/ 183589 w 186022"/>
                    <a:gd name="connsiteY1" fmla="*/ 0 h 80054"/>
                    <a:gd name="connsiteX2" fmla="*/ 186023 w 186022"/>
                    <a:gd name="connsiteY2" fmla="*/ 14478 h 80054"/>
                    <a:gd name="connsiteX3" fmla="*/ 6813 w 186022"/>
                    <a:gd name="connsiteY3" fmla="*/ 80054 h 80054"/>
                    <a:gd name="connsiteX4" fmla="*/ 0 w 186022"/>
                    <a:gd name="connsiteY4" fmla="*/ 62535 h 8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022" h="80054">
                      <a:moveTo>
                        <a:pt x="0" y="62535"/>
                      </a:moveTo>
                      <a:lnTo>
                        <a:pt x="183589" y="0"/>
                      </a:lnTo>
                      <a:lnTo>
                        <a:pt x="186023" y="14478"/>
                      </a:lnTo>
                      <a:lnTo>
                        <a:pt x="6813" y="80054"/>
                      </a:lnTo>
                      <a:lnTo>
                        <a:pt x="0" y="6253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2" name="图形 8">
                <a:extLst>
                  <a:ext uri="{FF2B5EF4-FFF2-40B4-BE49-F238E27FC236}">
                    <a16:creationId xmlns:a16="http://schemas.microsoft.com/office/drawing/2014/main" id="{BB68FDFC-F1B8-EFDE-8ED3-20670166B6CC}"/>
                  </a:ext>
                </a:extLst>
              </p:cNvPr>
              <p:cNvGrpSpPr/>
              <p:nvPr/>
            </p:nvGrpSpPr>
            <p:grpSpPr>
              <a:xfrm>
                <a:off x="6663551" y="5665322"/>
                <a:ext cx="412141" cy="532032"/>
                <a:chOff x="6663551" y="5665322"/>
                <a:chExt cx="412141" cy="532032"/>
              </a:xfrm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9EFDC61C-C569-D6BC-7F18-0B5F18CDCE9A}"/>
                    </a:ext>
                  </a:extLst>
                </p:cNvPr>
                <p:cNvSpPr/>
                <p:nvPr/>
              </p:nvSpPr>
              <p:spPr>
                <a:xfrm>
                  <a:off x="6693062" y="5665322"/>
                  <a:ext cx="214735" cy="401609"/>
                </a:xfrm>
                <a:custGeom>
                  <a:avLst/>
                  <a:gdLst>
                    <a:gd name="connsiteX0" fmla="*/ 0 w 214735"/>
                    <a:gd name="connsiteY0" fmla="*/ 333965 h 401609"/>
                    <a:gd name="connsiteX1" fmla="*/ 852 w 214735"/>
                    <a:gd name="connsiteY1" fmla="*/ 0 h 401609"/>
                    <a:gd name="connsiteX2" fmla="*/ 214735 w 214735"/>
                    <a:gd name="connsiteY2" fmla="*/ 18493 h 401609"/>
                    <a:gd name="connsiteX3" fmla="*/ 136263 w 214735"/>
                    <a:gd name="connsiteY3" fmla="*/ 401610 h 401609"/>
                    <a:gd name="connsiteX4" fmla="*/ 0 w 214735"/>
                    <a:gd name="connsiteY4" fmla="*/ 333965 h 40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735" h="401609">
                      <a:moveTo>
                        <a:pt x="0" y="333965"/>
                      </a:moveTo>
                      <a:lnTo>
                        <a:pt x="852" y="0"/>
                      </a:lnTo>
                      <a:lnTo>
                        <a:pt x="214735" y="18493"/>
                      </a:lnTo>
                      <a:lnTo>
                        <a:pt x="136263" y="401610"/>
                      </a:lnTo>
                      <a:lnTo>
                        <a:pt x="0" y="33396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238700B0-DEF1-E27D-9D5A-C93B6C02A3D0}"/>
                    </a:ext>
                  </a:extLst>
                </p:cNvPr>
                <p:cNvSpPr/>
                <p:nvPr/>
              </p:nvSpPr>
              <p:spPr>
                <a:xfrm>
                  <a:off x="6693062" y="5665322"/>
                  <a:ext cx="214735" cy="401609"/>
                </a:xfrm>
                <a:custGeom>
                  <a:avLst/>
                  <a:gdLst>
                    <a:gd name="connsiteX0" fmla="*/ 0 w 214735"/>
                    <a:gd name="connsiteY0" fmla="*/ 333965 h 401609"/>
                    <a:gd name="connsiteX1" fmla="*/ 852 w 214735"/>
                    <a:gd name="connsiteY1" fmla="*/ 0 h 401609"/>
                    <a:gd name="connsiteX2" fmla="*/ 214735 w 214735"/>
                    <a:gd name="connsiteY2" fmla="*/ 18493 h 401609"/>
                    <a:gd name="connsiteX3" fmla="*/ 136263 w 214735"/>
                    <a:gd name="connsiteY3" fmla="*/ 401610 h 401609"/>
                    <a:gd name="connsiteX4" fmla="*/ 0 w 214735"/>
                    <a:gd name="connsiteY4" fmla="*/ 333965 h 40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735" h="401609">
                      <a:moveTo>
                        <a:pt x="0" y="333965"/>
                      </a:moveTo>
                      <a:lnTo>
                        <a:pt x="852" y="0"/>
                      </a:lnTo>
                      <a:lnTo>
                        <a:pt x="214735" y="18493"/>
                      </a:lnTo>
                      <a:lnTo>
                        <a:pt x="136263" y="401610"/>
                      </a:lnTo>
                      <a:lnTo>
                        <a:pt x="0" y="333965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95" name="图形 8">
                  <a:extLst>
                    <a:ext uri="{FF2B5EF4-FFF2-40B4-BE49-F238E27FC236}">
                      <a16:creationId xmlns:a16="http://schemas.microsoft.com/office/drawing/2014/main" id="{6546D8F6-E5B6-6BCA-FFB4-CC681AE7FB63}"/>
                    </a:ext>
                  </a:extLst>
                </p:cNvPr>
                <p:cNvGrpSpPr/>
                <p:nvPr/>
              </p:nvGrpSpPr>
              <p:grpSpPr>
                <a:xfrm>
                  <a:off x="6663551" y="5949970"/>
                  <a:ext cx="412141" cy="247384"/>
                  <a:chOff x="6663551" y="5949970"/>
                  <a:chExt cx="412141" cy="247384"/>
                </a:xfrm>
              </p:grpSpPr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7546F1F8-7D38-2FEF-C805-E2DFD29EDBE6}"/>
                      </a:ext>
                    </a:extLst>
                  </p:cNvPr>
                  <p:cNvSpPr/>
                  <p:nvPr/>
                </p:nvSpPr>
                <p:spPr>
                  <a:xfrm>
                    <a:off x="6663551" y="5949970"/>
                    <a:ext cx="412141" cy="247384"/>
                  </a:xfrm>
                  <a:custGeom>
                    <a:avLst/>
                    <a:gdLst>
                      <a:gd name="connsiteX0" fmla="*/ 2015 w 412141"/>
                      <a:gd name="connsiteY0" fmla="*/ 207357 h 247384"/>
                      <a:gd name="connsiteX1" fmla="*/ 114067 w 412141"/>
                      <a:gd name="connsiteY1" fmla="*/ 221470 h 247384"/>
                      <a:gd name="connsiteX2" fmla="*/ 142293 w 412141"/>
                      <a:gd name="connsiteY2" fmla="*/ 216238 h 247384"/>
                      <a:gd name="connsiteX3" fmla="*/ 187430 w 412141"/>
                      <a:gd name="connsiteY3" fmla="*/ 227553 h 247384"/>
                      <a:gd name="connsiteX4" fmla="*/ 412141 w 412141"/>
                      <a:gd name="connsiteY4" fmla="*/ 247384 h 247384"/>
                      <a:gd name="connsiteX5" fmla="*/ 407396 w 412141"/>
                      <a:gd name="connsiteY5" fmla="*/ 222687 h 247384"/>
                      <a:gd name="connsiteX6" fmla="*/ 398393 w 412141"/>
                      <a:gd name="connsiteY6" fmla="*/ 199571 h 247384"/>
                      <a:gd name="connsiteX7" fmla="*/ 350458 w 412141"/>
                      <a:gd name="connsiteY7" fmla="*/ 163437 h 247384"/>
                      <a:gd name="connsiteX8" fmla="*/ 222834 w 412141"/>
                      <a:gd name="connsiteY8" fmla="*/ 87397 h 247384"/>
                      <a:gd name="connsiteX9" fmla="*/ 188281 w 412141"/>
                      <a:gd name="connsiteY9" fmla="*/ 35569 h 247384"/>
                      <a:gd name="connsiteX10" fmla="*/ 158352 w 412141"/>
                      <a:gd name="connsiteY10" fmla="*/ 1017 h 247384"/>
                      <a:gd name="connsiteX11" fmla="*/ 120393 w 412141"/>
                      <a:gd name="connsiteY11" fmla="*/ 27296 h 247384"/>
                      <a:gd name="connsiteX12" fmla="*/ 115040 w 412141"/>
                      <a:gd name="connsiteY12" fmla="*/ 49803 h 247384"/>
                      <a:gd name="connsiteX13" fmla="*/ 67227 w 412141"/>
                      <a:gd name="connsiteY13" fmla="*/ 38732 h 247384"/>
                      <a:gd name="connsiteX14" fmla="*/ 20508 w 412141"/>
                      <a:gd name="connsiteY14" fmla="*/ 34230 h 247384"/>
                      <a:gd name="connsiteX15" fmla="*/ 69 w 412141"/>
                      <a:gd name="connsiteY15" fmla="*/ 144214 h 247384"/>
                      <a:gd name="connsiteX16" fmla="*/ 1042 w 412141"/>
                      <a:gd name="connsiteY16" fmla="*/ 173900 h 247384"/>
                      <a:gd name="connsiteX17" fmla="*/ 1042 w 412141"/>
                      <a:gd name="connsiteY17" fmla="*/ 173900 h 247384"/>
                      <a:gd name="connsiteX18" fmla="*/ 2137 w 412141"/>
                      <a:gd name="connsiteY18" fmla="*/ 207235 h 247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12141" h="247384">
                        <a:moveTo>
                          <a:pt x="2015" y="207357"/>
                        </a:moveTo>
                        <a:lnTo>
                          <a:pt x="114067" y="221470"/>
                        </a:lnTo>
                        <a:cubicBezTo>
                          <a:pt x="114067" y="221470"/>
                          <a:pt x="132195" y="214170"/>
                          <a:pt x="142293" y="216238"/>
                        </a:cubicBezTo>
                        <a:cubicBezTo>
                          <a:pt x="152391" y="218307"/>
                          <a:pt x="187430" y="227553"/>
                          <a:pt x="187430" y="227553"/>
                        </a:cubicBezTo>
                        <a:lnTo>
                          <a:pt x="412141" y="247384"/>
                        </a:lnTo>
                        <a:cubicBezTo>
                          <a:pt x="411046" y="238259"/>
                          <a:pt x="409465" y="229986"/>
                          <a:pt x="407396" y="222687"/>
                        </a:cubicBezTo>
                        <a:cubicBezTo>
                          <a:pt x="404963" y="213805"/>
                          <a:pt x="401922" y="206140"/>
                          <a:pt x="398393" y="199571"/>
                        </a:cubicBezTo>
                        <a:cubicBezTo>
                          <a:pt x="385984" y="176698"/>
                          <a:pt x="371384" y="166478"/>
                          <a:pt x="350458" y="163437"/>
                        </a:cubicBezTo>
                        <a:cubicBezTo>
                          <a:pt x="318583" y="158935"/>
                          <a:pt x="222834" y="87397"/>
                          <a:pt x="222834" y="87397"/>
                        </a:cubicBezTo>
                        <a:cubicBezTo>
                          <a:pt x="222834" y="87397"/>
                          <a:pt x="187186" y="72311"/>
                          <a:pt x="188281" y="35569"/>
                        </a:cubicBezTo>
                        <a:cubicBezTo>
                          <a:pt x="188646" y="21821"/>
                          <a:pt x="168450" y="3328"/>
                          <a:pt x="158352" y="1017"/>
                        </a:cubicBezTo>
                        <a:cubicBezTo>
                          <a:pt x="137670" y="-3607"/>
                          <a:pt x="125017" y="7952"/>
                          <a:pt x="120393" y="27296"/>
                        </a:cubicBezTo>
                        <a:lnTo>
                          <a:pt x="115040" y="49803"/>
                        </a:lnTo>
                        <a:lnTo>
                          <a:pt x="67227" y="38732"/>
                        </a:lnTo>
                        <a:cubicBezTo>
                          <a:pt x="67227" y="38732"/>
                          <a:pt x="19900" y="11479"/>
                          <a:pt x="20508" y="34230"/>
                        </a:cubicBezTo>
                        <a:cubicBezTo>
                          <a:pt x="20873" y="47248"/>
                          <a:pt x="-1391" y="98347"/>
                          <a:pt x="69" y="144214"/>
                        </a:cubicBezTo>
                        <a:cubicBezTo>
                          <a:pt x="434" y="154920"/>
                          <a:pt x="677" y="165018"/>
                          <a:pt x="1042" y="173900"/>
                        </a:cubicBezTo>
                        <a:lnTo>
                          <a:pt x="1042" y="173900"/>
                        </a:lnTo>
                        <a:cubicBezTo>
                          <a:pt x="1650" y="193609"/>
                          <a:pt x="2137" y="207235"/>
                          <a:pt x="2137" y="20723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810BA902-E3E2-E958-957D-897A20F1EBC4}"/>
                      </a:ext>
                    </a:extLst>
                  </p:cNvPr>
                  <p:cNvSpPr/>
                  <p:nvPr/>
                </p:nvSpPr>
                <p:spPr>
                  <a:xfrm>
                    <a:off x="6664471" y="6123991"/>
                    <a:ext cx="411220" cy="73362"/>
                  </a:xfrm>
                  <a:custGeom>
                    <a:avLst/>
                    <a:gdLst>
                      <a:gd name="connsiteX0" fmla="*/ 411221 w 411220"/>
                      <a:gd name="connsiteY0" fmla="*/ 73363 h 73362"/>
                      <a:gd name="connsiteX1" fmla="*/ 186509 w 411220"/>
                      <a:gd name="connsiteY1" fmla="*/ 53532 h 73362"/>
                      <a:gd name="connsiteX2" fmla="*/ 141372 w 411220"/>
                      <a:gd name="connsiteY2" fmla="*/ 42217 h 73362"/>
                      <a:gd name="connsiteX3" fmla="*/ 113147 w 411220"/>
                      <a:gd name="connsiteY3" fmla="*/ 47448 h 73362"/>
                      <a:gd name="connsiteX4" fmla="*/ 1095 w 411220"/>
                      <a:gd name="connsiteY4" fmla="*/ 33336 h 73362"/>
                      <a:gd name="connsiteX5" fmla="*/ 0 w 411220"/>
                      <a:gd name="connsiteY5" fmla="*/ 0 h 73362"/>
                      <a:gd name="connsiteX6" fmla="*/ 406476 w 411220"/>
                      <a:gd name="connsiteY6" fmla="*/ 48543 h 73362"/>
                      <a:gd name="connsiteX7" fmla="*/ 411221 w 411220"/>
                      <a:gd name="connsiteY7" fmla="*/ 73241 h 7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1220" h="73362">
                        <a:moveTo>
                          <a:pt x="411221" y="73363"/>
                        </a:moveTo>
                        <a:lnTo>
                          <a:pt x="186509" y="53532"/>
                        </a:lnTo>
                        <a:cubicBezTo>
                          <a:pt x="186509" y="53532"/>
                          <a:pt x="151470" y="44285"/>
                          <a:pt x="141372" y="42217"/>
                        </a:cubicBezTo>
                        <a:cubicBezTo>
                          <a:pt x="131274" y="40149"/>
                          <a:pt x="113147" y="47448"/>
                          <a:pt x="113147" y="47448"/>
                        </a:cubicBezTo>
                        <a:lnTo>
                          <a:pt x="1095" y="33336"/>
                        </a:lnTo>
                        <a:cubicBezTo>
                          <a:pt x="1095" y="33336"/>
                          <a:pt x="608" y="19831"/>
                          <a:pt x="0" y="0"/>
                        </a:cubicBezTo>
                        <a:lnTo>
                          <a:pt x="406476" y="48543"/>
                        </a:lnTo>
                        <a:cubicBezTo>
                          <a:pt x="408423" y="55843"/>
                          <a:pt x="410126" y="64116"/>
                          <a:pt x="411221" y="7324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7A7F7C41-CBC0-62DD-1ADF-FE125613A878}"/>
                      </a:ext>
                    </a:extLst>
                  </p:cNvPr>
                  <p:cNvSpPr/>
                  <p:nvPr/>
                </p:nvSpPr>
                <p:spPr>
                  <a:xfrm>
                    <a:off x="6915619" y="6063959"/>
                    <a:ext cx="19956" cy="18862"/>
                  </a:xfrm>
                  <a:custGeom>
                    <a:avLst/>
                    <a:gdLst>
                      <a:gd name="connsiteX0" fmla="*/ 19187 w 19956"/>
                      <a:gd name="connsiteY0" fmla="*/ 1026 h 18862"/>
                      <a:gd name="connsiteX1" fmla="*/ 15294 w 19956"/>
                      <a:gd name="connsiteY1" fmla="*/ 417 h 18862"/>
                      <a:gd name="connsiteX2" fmla="*/ 451 w 19956"/>
                      <a:gd name="connsiteY2" fmla="*/ 14044 h 18862"/>
                      <a:gd name="connsiteX3" fmla="*/ 5318 w 19956"/>
                      <a:gd name="connsiteY3" fmla="*/ 17572 h 18862"/>
                      <a:gd name="connsiteX4" fmla="*/ 18336 w 19956"/>
                      <a:gd name="connsiteY4" fmla="*/ 5527 h 18862"/>
                      <a:gd name="connsiteX5" fmla="*/ 19187 w 19956"/>
                      <a:gd name="connsiteY5" fmla="*/ 1026 h 18862"/>
                      <a:gd name="connsiteX6" fmla="*/ 19187 w 19956"/>
                      <a:gd name="connsiteY6" fmla="*/ 1026 h 1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956" h="18862">
                        <a:moveTo>
                          <a:pt x="19187" y="1026"/>
                        </a:moveTo>
                        <a:cubicBezTo>
                          <a:pt x="18214" y="-69"/>
                          <a:pt x="16632" y="-313"/>
                          <a:pt x="15294" y="417"/>
                        </a:cubicBezTo>
                        <a:cubicBezTo>
                          <a:pt x="9332" y="3459"/>
                          <a:pt x="4101" y="8082"/>
                          <a:pt x="451" y="14044"/>
                        </a:cubicBezTo>
                        <a:cubicBezTo>
                          <a:pt x="-1496" y="17207"/>
                          <a:pt x="3371" y="20857"/>
                          <a:pt x="5318" y="17572"/>
                        </a:cubicBezTo>
                        <a:cubicBezTo>
                          <a:pt x="8602" y="12218"/>
                          <a:pt x="13226" y="8204"/>
                          <a:pt x="18336" y="5527"/>
                        </a:cubicBezTo>
                        <a:cubicBezTo>
                          <a:pt x="20039" y="4675"/>
                          <a:pt x="20525" y="2486"/>
                          <a:pt x="19187" y="1026"/>
                        </a:cubicBezTo>
                        <a:lnTo>
                          <a:pt x="19187" y="10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CE0BA0C6-F485-B594-A2DE-D8245DE86E63}"/>
                      </a:ext>
                    </a:extLst>
                  </p:cNvPr>
                  <p:cNvSpPr/>
                  <p:nvPr/>
                </p:nvSpPr>
                <p:spPr>
                  <a:xfrm>
                    <a:off x="6898222" y="6052280"/>
                    <a:ext cx="19956" cy="18862"/>
                  </a:xfrm>
                  <a:custGeom>
                    <a:avLst/>
                    <a:gdLst>
                      <a:gd name="connsiteX0" fmla="*/ 19187 w 19956"/>
                      <a:gd name="connsiteY0" fmla="*/ 1026 h 18862"/>
                      <a:gd name="connsiteX1" fmla="*/ 15294 w 19956"/>
                      <a:gd name="connsiteY1" fmla="*/ 417 h 18862"/>
                      <a:gd name="connsiteX2" fmla="*/ 451 w 19956"/>
                      <a:gd name="connsiteY2" fmla="*/ 14043 h 18862"/>
                      <a:gd name="connsiteX3" fmla="*/ 5318 w 19956"/>
                      <a:gd name="connsiteY3" fmla="*/ 17572 h 18862"/>
                      <a:gd name="connsiteX4" fmla="*/ 18336 w 19956"/>
                      <a:gd name="connsiteY4" fmla="*/ 5527 h 18862"/>
                      <a:gd name="connsiteX5" fmla="*/ 19187 w 19956"/>
                      <a:gd name="connsiteY5" fmla="*/ 1026 h 18862"/>
                      <a:gd name="connsiteX6" fmla="*/ 19187 w 19956"/>
                      <a:gd name="connsiteY6" fmla="*/ 1026 h 1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956" h="18862">
                        <a:moveTo>
                          <a:pt x="19187" y="1026"/>
                        </a:moveTo>
                        <a:cubicBezTo>
                          <a:pt x="18214" y="-69"/>
                          <a:pt x="16632" y="-313"/>
                          <a:pt x="15294" y="417"/>
                        </a:cubicBezTo>
                        <a:cubicBezTo>
                          <a:pt x="9332" y="3459"/>
                          <a:pt x="4101" y="8082"/>
                          <a:pt x="451" y="14043"/>
                        </a:cubicBezTo>
                        <a:cubicBezTo>
                          <a:pt x="-1496" y="17207"/>
                          <a:pt x="3371" y="20856"/>
                          <a:pt x="5318" y="17572"/>
                        </a:cubicBezTo>
                        <a:cubicBezTo>
                          <a:pt x="8602" y="12218"/>
                          <a:pt x="13226" y="8204"/>
                          <a:pt x="18336" y="5527"/>
                        </a:cubicBezTo>
                        <a:cubicBezTo>
                          <a:pt x="20039" y="4675"/>
                          <a:pt x="20525" y="2486"/>
                          <a:pt x="19187" y="1026"/>
                        </a:cubicBezTo>
                        <a:lnTo>
                          <a:pt x="19187" y="10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4FC93770-80D2-1EC3-E9E7-C79EBD3048DC}"/>
                      </a:ext>
                    </a:extLst>
                  </p:cNvPr>
                  <p:cNvSpPr/>
                  <p:nvPr/>
                </p:nvSpPr>
                <p:spPr>
                  <a:xfrm>
                    <a:off x="6880216" y="6041330"/>
                    <a:ext cx="19956" cy="18862"/>
                  </a:xfrm>
                  <a:custGeom>
                    <a:avLst/>
                    <a:gdLst>
                      <a:gd name="connsiteX0" fmla="*/ 19187 w 19956"/>
                      <a:gd name="connsiteY0" fmla="*/ 1025 h 18862"/>
                      <a:gd name="connsiteX1" fmla="*/ 15294 w 19956"/>
                      <a:gd name="connsiteY1" fmla="*/ 417 h 18862"/>
                      <a:gd name="connsiteX2" fmla="*/ 451 w 19956"/>
                      <a:gd name="connsiteY2" fmla="*/ 14043 h 18862"/>
                      <a:gd name="connsiteX3" fmla="*/ 5318 w 19956"/>
                      <a:gd name="connsiteY3" fmla="*/ 17572 h 18862"/>
                      <a:gd name="connsiteX4" fmla="*/ 18335 w 19956"/>
                      <a:gd name="connsiteY4" fmla="*/ 5527 h 18862"/>
                      <a:gd name="connsiteX5" fmla="*/ 19187 w 19956"/>
                      <a:gd name="connsiteY5" fmla="*/ 1025 h 18862"/>
                      <a:gd name="connsiteX6" fmla="*/ 19187 w 19956"/>
                      <a:gd name="connsiteY6" fmla="*/ 1025 h 1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956" h="18862">
                        <a:moveTo>
                          <a:pt x="19187" y="1025"/>
                        </a:moveTo>
                        <a:cubicBezTo>
                          <a:pt x="18214" y="-69"/>
                          <a:pt x="16632" y="-313"/>
                          <a:pt x="15294" y="417"/>
                        </a:cubicBezTo>
                        <a:cubicBezTo>
                          <a:pt x="9332" y="3459"/>
                          <a:pt x="4101" y="8082"/>
                          <a:pt x="451" y="14043"/>
                        </a:cubicBezTo>
                        <a:cubicBezTo>
                          <a:pt x="-1496" y="17207"/>
                          <a:pt x="3371" y="20857"/>
                          <a:pt x="5318" y="17572"/>
                        </a:cubicBezTo>
                        <a:cubicBezTo>
                          <a:pt x="8602" y="12219"/>
                          <a:pt x="13226" y="8204"/>
                          <a:pt x="18335" y="5527"/>
                        </a:cubicBezTo>
                        <a:cubicBezTo>
                          <a:pt x="20039" y="4676"/>
                          <a:pt x="20525" y="2486"/>
                          <a:pt x="19187" y="1025"/>
                        </a:cubicBezTo>
                        <a:lnTo>
                          <a:pt x="19187" y="10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64DB506E-A28A-F420-8661-9E72168C19C4}"/>
                    </a:ext>
                  </a:extLst>
                </p:cNvPr>
                <p:cNvSpPr/>
                <p:nvPr/>
              </p:nvSpPr>
              <p:spPr>
                <a:xfrm>
                  <a:off x="6692697" y="5723720"/>
                  <a:ext cx="204272" cy="52071"/>
                </a:xfrm>
                <a:custGeom>
                  <a:avLst/>
                  <a:gdLst>
                    <a:gd name="connsiteX0" fmla="*/ 0 w 204272"/>
                    <a:gd name="connsiteY0" fmla="*/ 0 h 52071"/>
                    <a:gd name="connsiteX1" fmla="*/ 204272 w 204272"/>
                    <a:gd name="connsiteY1" fmla="*/ 12166 h 52071"/>
                    <a:gd name="connsiteX2" fmla="*/ 196242 w 204272"/>
                    <a:gd name="connsiteY2" fmla="*/ 52072 h 52071"/>
                    <a:gd name="connsiteX3" fmla="*/ 973 w 204272"/>
                    <a:gd name="connsiteY3" fmla="*/ 43312 h 52071"/>
                    <a:gd name="connsiteX4" fmla="*/ 0 w 204272"/>
                    <a:gd name="connsiteY4" fmla="*/ 0 h 5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272" h="52071">
                      <a:moveTo>
                        <a:pt x="0" y="0"/>
                      </a:moveTo>
                      <a:lnTo>
                        <a:pt x="204272" y="12166"/>
                      </a:lnTo>
                      <a:lnTo>
                        <a:pt x="196242" y="52072"/>
                      </a:lnTo>
                      <a:lnTo>
                        <a:pt x="973" y="433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F68DC005-10D3-B2BE-CDEA-6802FDB9A5E4}"/>
                    </a:ext>
                  </a:extLst>
                </p:cNvPr>
                <p:cNvSpPr/>
                <p:nvPr/>
              </p:nvSpPr>
              <p:spPr>
                <a:xfrm>
                  <a:off x="6692454" y="5781145"/>
                  <a:ext cx="193809" cy="22021"/>
                </a:xfrm>
                <a:custGeom>
                  <a:avLst/>
                  <a:gdLst>
                    <a:gd name="connsiteX0" fmla="*/ 0 w 193809"/>
                    <a:gd name="connsiteY0" fmla="*/ 0 h 22021"/>
                    <a:gd name="connsiteX1" fmla="*/ 193809 w 193809"/>
                    <a:gd name="connsiteY1" fmla="*/ 7543 h 22021"/>
                    <a:gd name="connsiteX2" fmla="*/ 190889 w 193809"/>
                    <a:gd name="connsiteY2" fmla="*/ 22021 h 22021"/>
                    <a:gd name="connsiteX3" fmla="*/ 122 w 193809"/>
                    <a:gd name="connsiteY3" fmla="*/ 18858 h 22021"/>
                    <a:gd name="connsiteX4" fmla="*/ 0 w 193809"/>
                    <a:gd name="connsiteY4" fmla="*/ 0 h 22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809" h="22021">
                      <a:moveTo>
                        <a:pt x="0" y="0"/>
                      </a:moveTo>
                      <a:lnTo>
                        <a:pt x="193809" y="7543"/>
                      </a:lnTo>
                      <a:lnTo>
                        <a:pt x="190889" y="22021"/>
                      </a:lnTo>
                      <a:lnTo>
                        <a:pt x="122" y="18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3" name="图形 8">
                <a:extLst>
                  <a:ext uri="{FF2B5EF4-FFF2-40B4-BE49-F238E27FC236}">
                    <a16:creationId xmlns:a16="http://schemas.microsoft.com/office/drawing/2014/main" id="{F0C882E9-32D8-FA78-A278-3131DB93D4D5}"/>
                  </a:ext>
                </a:extLst>
              </p:cNvPr>
              <p:cNvGrpSpPr/>
              <p:nvPr/>
            </p:nvGrpSpPr>
            <p:grpSpPr>
              <a:xfrm>
                <a:off x="6566215" y="3870915"/>
                <a:ext cx="1414163" cy="2059632"/>
                <a:chOff x="6566215" y="3870915"/>
                <a:chExt cx="1414163" cy="2059632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85C39373-0263-6A45-209D-0A93B2487C3D}"/>
                    </a:ext>
                  </a:extLst>
                </p:cNvPr>
                <p:cNvSpPr/>
                <p:nvPr/>
              </p:nvSpPr>
              <p:spPr>
                <a:xfrm>
                  <a:off x="6566215" y="3870915"/>
                  <a:ext cx="1414163" cy="2059632"/>
                </a:xfrm>
                <a:custGeom>
                  <a:avLst/>
                  <a:gdLst>
                    <a:gd name="connsiteX0" fmla="*/ 82441 w 1414163"/>
                    <a:gd name="connsiteY0" fmla="*/ 2059389 h 2059632"/>
                    <a:gd name="connsiteX1" fmla="*/ 312992 w 1414163"/>
                    <a:gd name="connsiteY1" fmla="*/ 2046128 h 2059632"/>
                    <a:gd name="connsiteX2" fmla="*/ 483199 w 1414163"/>
                    <a:gd name="connsiteY2" fmla="*/ 1146674 h 2059632"/>
                    <a:gd name="connsiteX3" fmla="*/ 475047 w 1414163"/>
                    <a:gd name="connsiteY3" fmla="*/ 512931 h 2059632"/>
                    <a:gd name="connsiteX4" fmla="*/ 475047 w 1414163"/>
                    <a:gd name="connsiteY4" fmla="*/ 512931 h 2059632"/>
                    <a:gd name="connsiteX5" fmla="*/ 475047 w 1414163"/>
                    <a:gd name="connsiteY5" fmla="*/ 513783 h 2059632"/>
                    <a:gd name="connsiteX6" fmla="*/ 640509 w 1414163"/>
                    <a:gd name="connsiteY6" fmla="*/ 729248 h 2059632"/>
                    <a:gd name="connsiteX7" fmla="*/ 908654 w 1414163"/>
                    <a:gd name="connsiteY7" fmla="*/ 1037298 h 2059632"/>
                    <a:gd name="connsiteX8" fmla="*/ 1196874 w 1414163"/>
                    <a:gd name="connsiteY8" fmla="*/ 1996855 h 2059632"/>
                    <a:gd name="connsiteX9" fmla="*/ 1414164 w 1414163"/>
                    <a:gd name="connsiteY9" fmla="*/ 1961207 h 2059632"/>
                    <a:gd name="connsiteX10" fmla="*/ 1240794 w 1414163"/>
                    <a:gd name="connsiteY10" fmla="*/ 962841 h 2059632"/>
                    <a:gd name="connsiteX11" fmla="*/ 655717 w 1414163"/>
                    <a:gd name="connsiteY11" fmla="*/ 154269 h 2059632"/>
                    <a:gd name="connsiteX12" fmla="*/ 565929 w 1414163"/>
                    <a:gd name="connsiteY12" fmla="*/ 0 h 2059632"/>
                    <a:gd name="connsiteX13" fmla="*/ 1778 w 1414163"/>
                    <a:gd name="connsiteY13" fmla="*/ 102927 h 2059632"/>
                    <a:gd name="connsiteX14" fmla="*/ 2386 w 1414163"/>
                    <a:gd name="connsiteY14" fmla="*/ 263522 h 2059632"/>
                    <a:gd name="connsiteX15" fmla="*/ 165293 w 1414163"/>
                    <a:gd name="connsiteY15" fmla="*/ 1111635 h 2059632"/>
                    <a:gd name="connsiteX16" fmla="*/ 82562 w 1414163"/>
                    <a:gd name="connsiteY16" fmla="*/ 2059633 h 2059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14163" h="2059632">
                      <a:moveTo>
                        <a:pt x="82441" y="2059389"/>
                      </a:moveTo>
                      <a:lnTo>
                        <a:pt x="312992" y="2046128"/>
                      </a:lnTo>
                      <a:cubicBezTo>
                        <a:pt x="312992" y="2046128"/>
                        <a:pt x="472857" y="1328073"/>
                        <a:pt x="483199" y="1146674"/>
                      </a:cubicBezTo>
                      <a:cubicBezTo>
                        <a:pt x="493540" y="965274"/>
                        <a:pt x="475047" y="512931"/>
                        <a:pt x="475047" y="512931"/>
                      </a:cubicBezTo>
                      <a:lnTo>
                        <a:pt x="475047" y="512931"/>
                      </a:lnTo>
                      <a:lnTo>
                        <a:pt x="475047" y="513783"/>
                      </a:lnTo>
                      <a:cubicBezTo>
                        <a:pt x="483929" y="523029"/>
                        <a:pt x="552060" y="630093"/>
                        <a:pt x="640509" y="729248"/>
                      </a:cubicBezTo>
                      <a:cubicBezTo>
                        <a:pt x="756210" y="859062"/>
                        <a:pt x="879698" y="999340"/>
                        <a:pt x="908654" y="1037298"/>
                      </a:cubicBezTo>
                      <a:cubicBezTo>
                        <a:pt x="993575" y="1148863"/>
                        <a:pt x="1196874" y="1996855"/>
                        <a:pt x="1196874" y="1996855"/>
                      </a:cubicBezTo>
                      <a:lnTo>
                        <a:pt x="1414164" y="1961207"/>
                      </a:lnTo>
                      <a:cubicBezTo>
                        <a:pt x="1414164" y="1961207"/>
                        <a:pt x="1279361" y="1073189"/>
                        <a:pt x="1240794" y="962841"/>
                      </a:cubicBezTo>
                      <a:cubicBezTo>
                        <a:pt x="1150885" y="705280"/>
                        <a:pt x="675669" y="183103"/>
                        <a:pt x="655717" y="154269"/>
                      </a:cubicBezTo>
                      <a:cubicBezTo>
                        <a:pt x="630167" y="117526"/>
                        <a:pt x="565929" y="0"/>
                        <a:pt x="565929" y="0"/>
                      </a:cubicBezTo>
                      <a:lnTo>
                        <a:pt x="1778" y="102927"/>
                      </a:lnTo>
                      <a:cubicBezTo>
                        <a:pt x="1778" y="102927"/>
                        <a:pt x="-2602" y="188821"/>
                        <a:pt x="2386" y="263522"/>
                      </a:cubicBezTo>
                      <a:cubicBezTo>
                        <a:pt x="21244" y="543590"/>
                        <a:pt x="149720" y="1010290"/>
                        <a:pt x="165293" y="1111635"/>
                      </a:cubicBezTo>
                      <a:cubicBezTo>
                        <a:pt x="108112" y="1344376"/>
                        <a:pt x="82562" y="2059633"/>
                        <a:pt x="82562" y="205963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02E9F6B0-08EF-211E-52C0-067DB8B4D377}"/>
                    </a:ext>
                  </a:extLst>
                </p:cNvPr>
                <p:cNvSpPr/>
                <p:nvPr/>
              </p:nvSpPr>
              <p:spPr>
                <a:xfrm>
                  <a:off x="7041262" y="4332260"/>
                  <a:ext cx="161800" cy="260359"/>
                </a:xfrm>
                <a:custGeom>
                  <a:avLst/>
                  <a:gdLst>
                    <a:gd name="connsiteX0" fmla="*/ 36864 w 161800"/>
                    <a:gd name="connsiteY0" fmla="*/ 0 h 260359"/>
                    <a:gd name="connsiteX1" fmla="*/ 0 w 161800"/>
                    <a:gd name="connsiteY1" fmla="*/ 52315 h 260359"/>
                    <a:gd name="connsiteX2" fmla="*/ 160473 w 161800"/>
                    <a:gd name="connsiteY2" fmla="*/ 260359 h 260359"/>
                    <a:gd name="connsiteX3" fmla="*/ 36864 w 161800"/>
                    <a:gd name="connsiteY3" fmla="*/ 0 h 260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800" h="260359">
                      <a:moveTo>
                        <a:pt x="36864" y="0"/>
                      </a:moveTo>
                      <a:lnTo>
                        <a:pt x="0" y="52315"/>
                      </a:lnTo>
                      <a:cubicBezTo>
                        <a:pt x="7300" y="65212"/>
                        <a:pt x="128841" y="234810"/>
                        <a:pt x="160473" y="260359"/>
                      </a:cubicBezTo>
                      <a:cubicBezTo>
                        <a:pt x="168625" y="144536"/>
                        <a:pt x="140642" y="52072"/>
                        <a:pt x="368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6" name="图形 8">
                <a:extLst>
                  <a:ext uri="{FF2B5EF4-FFF2-40B4-BE49-F238E27FC236}">
                    <a16:creationId xmlns:a16="http://schemas.microsoft.com/office/drawing/2014/main" id="{78BDBD1D-58AD-06A2-0B60-958921A90113}"/>
                  </a:ext>
                </a:extLst>
              </p:cNvPr>
              <p:cNvGrpSpPr/>
              <p:nvPr/>
            </p:nvGrpSpPr>
            <p:grpSpPr>
              <a:xfrm>
                <a:off x="6831383" y="2890797"/>
                <a:ext cx="454299" cy="383501"/>
                <a:chOff x="6831383" y="2890797"/>
                <a:chExt cx="454299" cy="383501"/>
              </a:xfrm>
            </p:grpSpPr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95DF945C-0641-AF1B-DA33-AE1054B39BEE}"/>
                    </a:ext>
                  </a:extLst>
                </p:cNvPr>
                <p:cNvSpPr/>
                <p:nvPr/>
              </p:nvSpPr>
              <p:spPr>
                <a:xfrm>
                  <a:off x="6831383" y="2890797"/>
                  <a:ext cx="454299" cy="383501"/>
                </a:xfrm>
                <a:custGeom>
                  <a:avLst/>
                  <a:gdLst>
                    <a:gd name="connsiteX0" fmla="*/ 22639 w 454299"/>
                    <a:gd name="connsiteY0" fmla="*/ 320582 h 383501"/>
                    <a:gd name="connsiteX1" fmla="*/ 192116 w 454299"/>
                    <a:gd name="connsiteY1" fmla="*/ 364502 h 383501"/>
                    <a:gd name="connsiteX2" fmla="*/ 454300 w 454299"/>
                    <a:gd name="connsiteY2" fmla="*/ 145996 h 383501"/>
                    <a:gd name="connsiteX3" fmla="*/ 255746 w 454299"/>
                    <a:gd name="connsiteY3" fmla="*/ 0 h 383501"/>
                    <a:gd name="connsiteX4" fmla="*/ 70210 w 454299"/>
                    <a:gd name="connsiteY4" fmla="*/ 168625 h 383501"/>
                    <a:gd name="connsiteX5" fmla="*/ 22761 w 454299"/>
                    <a:gd name="connsiteY5" fmla="*/ 320704 h 383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4299" h="383501">
                      <a:moveTo>
                        <a:pt x="22639" y="320582"/>
                      </a:moveTo>
                      <a:cubicBezTo>
                        <a:pt x="52203" y="363651"/>
                        <a:pt x="98557" y="410613"/>
                        <a:pt x="192116" y="364502"/>
                      </a:cubicBezTo>
                      <a:cubicBezTo>
                        <a:pt x="255016" y="333478"/>
                        <a:pt x="339206" y="242961"/>
                        <a:pt x="454300" y="145996"/>
                      </a:cubicBezTo>
                      <a:lnTo>
                        <a:pt x="255746" y="0"/>
                      </a:lnTo>
                      <a:cubicBezTo>
                        <a:pt x="186033" y="58398"/>
                        <a:pt x="163647" y="87111"/>
                        <a:pt x="70210" y="168625"/>
                      </a:cubicBezTo>
                      <a:cubicBezTo>
                        <a:pt x="-52305" y="295398"/>
                        <a:pt x="22761" y="320704"/>
                        <a:pt x="22761" y="32070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778968AA-5907-EDE1-FCB0-9624C6985E66}"/>
                    </a:ext>
                  </a:extLst>
                </p:cNvPr>
                <p:cNvSpPr/>
                <p:nvPr/>
              </p:nvSpPr>
              <p:spPr>
                <a:xfrm>
                  <a:off x="6831383" y="2890797"/>
                  <a:ext cx="454299" cy="383501"/>
                </a:xfrm>
                <a:custGeom>
                  <a:avLst/>
                  <a:gdLst>
                    <a:gd name="connsiteX0" fmla="*/ 22639 w 454299"/>
                    <a:gd name="connsiteY0" fmla="*/ 320582 h 383501"/>
                    <a:gd name="connsiteX1" fmla="*/ 192116 w 454299"/>
                    <a:gd name="connsiteY1" fmla="*/ 364502 h 383501"/>
                    <a:gd name="connsiteX2" fmla="*/ 454300 w 454299"/>
                    <a:gd name="connsiteY2" fmla="*/ 145996 h 383501"/>
                    <a:gd name="connsiteX3" fmla="*/ 255746 w 454299"/>
                    <a:gd name="connsiteY3" fmla="*/ 0 h 383501"/>
                    <a:gd name="connsiteX4" fmla="*/ 70210 w 454299"/>
                    <a:gd name="connsiteY4" fmla="*/ 168625 h 383501"/>
                    <a:gd name="connsiteX5" fmla="*/ 22761 w 454299"/>
                    <a:gd name="connsiteY5" fmla="*/ 320704 h 383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4299" h="383501">
                      <a:moveTo>
                        <a:pt x="22639" y="320582"/>
                      </a:moveTo>
                      <a:cubicBezTo>
                        <a:pt x="52203" y="363651"/>
                        <a:pt x="98557" y="410613"/>
                        <a:pt x="192116" y="364502"/>
                      </a:cubicBezTo>
                      <a:cubicBezTo>
                        <a:pt x="255016" y="333478"/>
                        <a:pt x="339206" y="242961"/>
                        <a:pt x="454300" y="145996"/>
                      </a:cubicBezTo>
                      <a:lnTo>
                        <a:pt x="255746" y="0"/>
                      </a:lnTo>
                      <a:cubicBezTo>
                        <a:pt x="186033" y="58398"/>
                        <a:pt x="163647" y="87111"/>
                        <a:pt x="70210" y="168625"/>
                      </a:cubicBezTo>
                      <a:cubicBezTo>
                        <a:pt x="-52305" y="295398"/>
                        <a:pt x="22761" y="320704"/>
                        <a:pt x="22761" y="320704"/>
                      </a:cubicBezTo>
                      <a:close/>
                    </a:path>
                  </a:pathLst>
                </a:custGeom>
                <a:solidFill>
                  <a:srgbClr val="263238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9" name="图形 8">
                <a:extLst>
                  <a:ext uri="{FF2B5EF4-FFF2-40B4-BE49-F238E27FC236}">
                    <a16:creationId xmlns:a16="http://schemas.microsoft.com/office/drawing/2014/main" id="{F1496B35-A2B2-0CDA-E61E-BE156F61A3DC}"/>
                  </a:ext>
                </a:extLst>
              </p:cNvPr>
              <p:cNvGrpSpPr/>
              <p:nvPr/>
            </p:nvGrpSpPr>
            <p:grpSpPr>
              <a:xfrm>
                <a:off x="6141449" y="3048210"/>
                <a:ext cx="1114304" cy="1088250"/>
                <a:chOff x="6141449" y="3048210"/>
                <a:chExt cx="1114304" cy="1088250"/>
              </a:xfrm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9C08BA8B-5F5C-34E7-5801-B91D42444CED}"/>
                    </a:ext>
                  </a:extLst>
                </p:cNvPr>
                <p:cNvSpPr/>
                <p:nvPr/>
              </p:nvSpPr>
              <p:spPr>
                <a:xfrm>
                  <a:off x="6485870" y="3048210"/>
                  <a:ext cx="769883" cy="1088250"/>
                </a:xfrm>
                <a:custGeom>
                  <a:avLst/>
                  <a:gdLst>
                    <a:gd name="connsiteX0" fmla="*/ 619751 w 769883"/>
                    <a:gd name="connsiteY0" fmla="*/ 295417 h 1088250"/>
                    <a:gd name="connsiteX1" fmla="*/ 557581 w 769883"/>
                    <a:gd name="connsiteY1" fmla="*/ 105988 h 1088250"/>
                    <a:gd name="connsiteX2" fmla="*/ 417182 w 769883"/>
                    <a:gd name="connsiteY2" fmla="*/ 20 h 1088250"/>
                    <a:gd name="connsiteX3" fmla="*/ 37351 w 769883"/>
                    <a:gd name="connsiteY3" fmla="*/ 47833 h 1088250"/>
                    <a:gd name="connsiteX4" fmla="*/ 0 w 769883"/>
                    <a:gd name="connsiteY4" fmla="*/ 345786 h 1088250"/>
                    <a:gd name="connsiteX5" fmla="*/ 92464 w 769883"/>
                    <a:gd name="connsiteY5" fmla="*/ 821123 h 1088250"/>
                    <a:gd name="connsiteX6" fmla="*/ 67888 w 769883"/>
                    <a:gd name="connsiteY6" fmla="*/ 1041212 h 1088250"/>
                    <a:gd name="connsiteX7" fmla="*/ 769883 w 769883"/>
                    <a:gd name="connsiteY7" fmla="*/ 998995 h 1088250"/>
                    <a:gd name="connsiteX8" fmla="*/ 619630 w 769883"/>
                    <a:gd name="connsiteY8" fmla="*/ 295296 h 108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9883" h="1088250">
                      <a:moveTo>
                        <a:pt x="619751" y="295417"/>
                      </a:moveTo>
                      <a:cubicBezTo>
                        <a:pt x="602475" y="236776"/>
                        <a:pt x="577899" y="164143"/>
                        <a:pt x="557581" y="105988"/>
                      </a:cubicBezTo>
                      <a:cubicBezTo>
                        <a:pt x="535804" y="43454"/>
                        <a:pt x="483489" y="-1075"/>
                        <a:pt x="417182" y="20"/>
                      </a:cubicBezTo>
                      <a:cubicBezTo>
                        <a:pt x="315594" y="1845"/>
                        <a:pt x="208652" y="1966"/>
                        <a:pt x="37351" y="47833"/>
                      </a:cubicBezTo>
                      <a:lnTo>
                        <a:pt x="0" y="345786"/>
                      </a:lnTo>
                      <a:lnTo>
                        <a:pt x="92464" y="821123"/>
                      </a:lnTo>
                      <a:cubicBezTo>
                        <a:pt x="92464" y="821123"/>
                        <a:pt x="91856" y="936460"/>
                        <a:pt x="67888" y="1041212"/>
                      </a:cubicBezTo>
                      <a:cubicBezTo>
                        <a:pt x="315715" y="1117008"/>
                        <a:pt x="620603" y="1099975"/>
                        <a:pt x="769883" y="998995"/>
                      </a:cubicBezTo>
                      <a:cubicBezTo>
                        <a:pt x="769883" y="998995"/>
                        <a:pt x="654425" y="413187"/>
                        <a:pt x="619630" y="295296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F05DEADD-7326-9E1B-A561-003F8874855D}"/>
                    </a:ext>
                  </a:extLst>
                </p:cNvPr>
                <p:cNvSpPr/>
                <p:nvPr/>
              </p:nvSpPr>
              <p:spPr>
                <a:xfrm>
                  <a:off x="6626999" y="3048229"/>
                  <a:ext cx="282580" cy="89074"/>
                </a:xfrm>
                <a:custGeom>
                  <a:avLst/>
                  <a:gdLst>
                    <a:gd name="connsiteX0" fmla="*/ 0 w 282580"/>
                    <a:gd name="connsiteY0" fmla="*/ 24454 h 89074"/>
                    <a:gd name="connsiteX1" fmla="*/ 191984 w 282580"/>
                    <a:gd name="connsiteY1" fmla="*/ 84191 h 89074"/>
                    <a:gd name="connsiteX2" fmla="*/ 279947 w 282580"/>
                    <a:gd name="connsiteY2" fmla="*/ 0 h 89074"/>
                    <a:gd name="connsiteX3" fmla="*/ 248922 w 282580"/>
                    <a:gd name="connsiteY3" fmla="*/ 365 h 89074"/>
                    <a:gd name="connsiteX4" fmla="*/ 0 w 282580"/>
                    <a:gd name="connsiteY4" fmla="*/ 24454 h 89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2580" h="89074">
                      <a:moveTo>
                        <a:pt x="0" y="24454"/>
                      </a:moveTo>
                      <a:cubicBezTo>
                        <a:pt x="0" y="24454"/>
                        <a:pt x="77621" y="110105"/>
                        <a:pt x="191984" y="84191"/>
                      </a:cubicBezTo>
                      <a:cubicBezTo>
                        <a:pt x="306347" y="58277"/>
                        <a:pt x="279947" y="0"/>
                        <a:pt x="279947" y="0"/>
                      </a:cubicBezTo>
                      <a:cubicBezTo>
                        <a:pt x="279947" y="0"/>
                        <a:pt x="267902" y="243"/>
                        <a:pt x="248922" y="365"/>
                      </a:cubicBezTo>
                      <a:cubicBezTo>
                        <a:pt x="196851" y="730"/>
                        <a:pt x="87962" y="3650"/>
                        <a:pt x="0" y="24454"/>
                      </a:cubicBezTo>
                      <a:close/>
                    </a:path>
                  </a:pathLst>
                </a:custGeom>
                <a:solidFill>
                  <a:srgbClr val="263238">
                    <a:alpha val="7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12" name="图形 8">
                  <a:extLst>
                    <a:ext uri="{FF2B5EF4-FFF2-40B4-BE49-F238E27FC236}">
                      <a16:creationId xmlns:a16="http://schemas.microsoft.com/office/drawing/2014/main" id="{49CB22EB-2517-C618-E375-4AEF64194EB0}"/>
                    </a:ext>
                  </a:extLst>
                </p:cNvPr>
                <p:cNvGrpSpPr/>
                <p:nvPr/>
              </p:nvGrpSpPr>
              <p:grpSpPr>
                <a:xfrm>
                  <a:off x="6452413" y="3500694"/>
                  <a:ext cx="334329" cy="571451"/>
                  <a:chOff x="6452413" y="3500694"/>
                  <a:chExt cx="334329" cy="571451"/>
                </a:xfrm>
              </p:grpSpPr>
              <p:sp>
                <p:nvSpPr>
                  <p:cNvPr id="313" name="任意多边形: 形状 312">
                    <a:extLst>
                      <a:ext uri="{FF2B5EF4-FFF2-40B4-BE49-F238E27FC236}">
                        <a16:creationId xmlns:a16="http://schemas.microsoft.com/office/drawing/2014/main" id="{BF00BDD3-3D5E-7C39-0734-61FC2EB8DBA4}"/>
                      </a:ext>
                    </a:extLst>
                  </p:cNvPr>
                  <p:cNvSpPr/>
                  <p:nvPr/>
                </p:nvSpPr>
                <p:spPr>
                  <a:xfrm>
                    <a:off x="6588797" y="3512739"/>
                    <a:ext cx="197945" cy="386231"/>
                  </a:xfrm>
                  <a:custGeom>
                    <a:avLst/>
                    <a:gdLst>
                      <a:gd name="connsiteX0" fmla="*/ 197946 w 197945"/>
                      <a:gd name="connsiteY0" fmla="*/ 132978 h 386231"/>
                      <a:gd name="connsiteX1" fmla="*/ 68861 w 197945"/>
                      <a:gd name="connsiteY1" fmla="*/ 0 h 386231"/>
                      <a:gd name="connsiteX2" fmla="*/ 0 w 197945"/>
                      <a:gd name="connsiteY2" fmla="*/ 289558 h 386231"/>
                      <a:gd name="connsiteX3" fmla="*/ 54262 w 197945"/>
                      <a:gd name="connsiteY3" fmla="*/ 386037 h 386231"/>
                      <a:gd name="connsiteX4" fmla="*/ 197946 w 197945"/>
                      <a:gd name="connsiteY4" fmla="*/ 133099 h 386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7945" h="386231">
                        <a:moveTo>
                          <a:pt x="197946" y="132978"/>
                        </a:moveTo>
                        <a:lnTo>
                          <a:pt x="68861" y="0"/>
                        </a:lnTo>
                        <a:lnTo>
                          <a:pt x="0" y="289558"/>
                        </a:lnTo>
                        <a:cubicBezTo>
                          <a:pt x="0" y="289558"/>
                          <a:pt x="52802" y="391268"/>
                          <a:pt x="54262" y="386037"/>
                        </a:cubicBezTo>
                        <a:cubicBezTo>
                          <a:pt x="55722" y="380805"/>
                          <a:pt x="197946" y="133099"/>
                          <a:pt x="197946" y="13309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4" name="任意多边形: 形状 313">
                    <a:extLst>
                      <a:ext uri="{FF2B5EF4-FFF2-40B4-BE49-F238E27FC236}">
                        <a16:creationId xmlns:a16="http://schemas.microsoft.com/office/drawing/2014/main" id="{68C0D058-7A8E-08BC-2B3E-A4987D63AC66}"/>
                      </a:ext>
                    </a:extLst>
                  </p:cNvPr>
                  <p:cNvSpPr/>
                  <p:nvPr/>
                </p:nvSpPr>
                <p:spPr>
                  <a:xfrm>
                    <a:off x="6595489" y="3527582"/>
                    <a:ext cx="175559" cy="290166"/>
                  </a:xfrm>
                  <a:custGeom>
                    <a:avLst/>
                    <a:gdLst>
                      <a:gd name="connsiteX0" fmla="*/ 175560 w 175559"/>
                      <a:gd name="connsiteY0" fmla="*/ 121906 h 290166"/>
                      <a:gd name="connsiteX1" fmla="*/ 63751 w 175559"/>
                      <a:gd name="connsiteY1" fmla="*/ 10463 h 290166"/>
                      <a:gd name="connsiteX2" fmla="*/ 3042 w 175559"/>
                      <a:gd name="connsiteY2" fmla="*/ 0 h 290166"/>
                      <a:gd name="connsiteX3" fmla="*/ 0 w 175559"/>
                      <a:gd name="connsiteY3" fmla="*/ 246003 h 290166"/>
                      <a:gd name="connsiteX4" fmla="*/ 72024 w 175559"/>
                      <a:gd name="connsiteY4" fmla="*/ 290166 h 290166"/>
                      <a:gd name="connsiteX5" fmla="*/ 175560 w 175559"/>
                      <a:gd name="connsiteY5" fmla="*/ 121906 h 290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5559" h="290166">
                        <a:moveTo>
                          <a:pt x="175560" y="121906"/>
                        </a:moveTo>
                        <a:lnTo>
                          <a:pt x="63751" y="10463"/>
                        </a:lnTo>
                        <a:lnTo>
                          <a:pt x="3042" y="0"/>
                        </a:lnTo>
                        <a:lnTo>
                          <a:pt x="0" y="246003"/>
                        </a:lnTo>
                        <a:lnTo>
                          <a:pt x="72024" y="290166"/>
                        </a:lnTo>
                        <a:lnTo>
                          <a:pt x="175560" y="121906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EA383B1C-7602-F36A-FD40-593C7CF5E0F5}"/>
                      </a:ext>
                    </a:extLst>
                  </p:cNvPr>
                  <p:cNvSpPr/>
                  <p:nvPr/>
                </p:nvSpPr>
                <p:spPr>
                  <a:xfrm>
                    <a:off x="6595489" y="3527582"/>
                    <a:ext cx="175559" cy="290166"/>
                  </a:xfrm>
                  <a:custGeom>
                    <a:avLst/>
                    <a:gdLst>
                      <a:gd name="connsiteX0" fmla="*/ 175560 w 175559"/>
                      <a:gd name="connsiteY0" fmla="*/ 121906 h 290166"/>
                      <a:gd name="connsiteX1" fmla="*/ 63751 w 175559"/>
                      <a:gd name="connsiteY1" fmla="*/ 10463 h 290166"/>
                      <a:gd name="connsiteX2" fmla="*/ 3042 w 175559"/>
                      <a:gd name="connsiteY2" fmla="*/ 0 h 290166"/>
                      <a:gd name="connsiteX3" fmla="*/ 0 w 175559"/>
                      <a:gd name="connsiteY3" fmla="*/ 246003 h 290166"/>
                      <a:gd name="connsiteX4" fmla="*/ 72024 w 175559"/>
                      <a:gd name="connsiteY4" fmla="*/ 290166 h 290166"/>
                      <a:gd name="connsiteX5" fmla="*/ 175560 w 175559"/>
                      <a:gd name="connsiteY5" fmla="*/ 121906 h 290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5559" h="290166">
                        <a:moveTo>
                          <a:pt x="175560" y="121906"/>
                        </a:moveTo>
                        <a:lnTo>
                          <a:pt x="63751" y="10463"/>
                        </a:lnTo>
                        <a:lnTo>
                          <a:pt x="3042" y="0"/>
                        </a:lnTo>
                        <a:lnTo>
                          <a:pt x="0" y="246003"/>
                        </a:lnTo>
                        <a:lnTo>
                          <a:pt x="72024" y="290166"/>
                        </a:lnTo>
                        <a:lnTo>
                          <a:pt x="175560" y="12190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7FD3BDDF-FAA0-D879-2BDD-D8FBB1447C24}"/>
                      </a:ext>
                    </a:extLst>
                  </p:cNvPr>
                  <p:cNvSpPr/>
                  <p:nvPr/>
                </p:nvSpPr>
                <p:spPr>
                  <a:xfrm>
                    <a:off x="6510203" y="3500694"/>
                    <a:ext cx="276539" cy="546388"/>
                  </a:xfrm>
                  <a:custGeom>
                    <a:avLst/>
                    <a:gdLst>
                      <a:gd name="connsiteX0" fmla="*/ 84921 w 276539"/>
                      <a:gd name="connsiteY0" fmla="*/ 0 h 546388"/>
                      <a:gd name="connsiteX1" fmla="*/ 200987 w 276539"/>
                      <a:gd name="connsiteY1" fmla="*/ 132126 h 546388"/>
                      <a:gd name="connsiteX2" fmla="*/ 276540 w 276539"/>
                      <a:gd name="connsiteY2" fmla="*/ 144292 h 546388"/>
                      <a:gd name="connsiteX3" fmla="*/ 184563 w 276539"/>
                      <a:gd name="connsiteY3" fmla="*/ 528626 h 546388"/>
                      <a:gd name="connsiteX4" fmla="*/ 77378 w 276539"/>
                      <a:gd name="connsiteY4" fmla="*/ 546388 h 546388"/>
                      <a:gd name="connsiteX5" fmla="*/ 0 w 276539"/>
                      <a:gd name="connsiteY5" fmla="*/ 393215 h 546388"/>
                      <a:gd name="connsiteX6" fmla="*/ 84921 w 276539"/>
                      <a:gd name="connsiteY6" fmla="*/ 0 h 546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6539" h="546388">
                        <a:moveTo>
                          <a:pt x="84921" y="0"/>
                        </a:moveTo>
                        <a:lnTo>
                          <a:pt x="200987" y="132126"/>
                        </a:lnTo>
                        <a:lnTo>
                          <a:pt x="276540" y="144292"/>
                        </a:lnTo>
                        <a:lnTo>
                          <a:pt x="184563" y="528626"/>
                        </a:lnTo>
                        <a:lnTo>
                          <a:pt x="77378" y="546388"/>
                        </a:lnTo>
                        <a:lnTo>
                          <a:pt x="0" y="393215"/>
                        </a:lnTo>
                        <a:lnTo>
                          <a:pt x="84921" y="0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86278B10-2154-9174-F462-B9104BCC9655}"/>
                      </a:ext>
                    </a:extLst>
                  </p:cNvPr>
                  <p:cNvSpPr/>
                  <p:nvPr/>
                </p:nvSpPr>
                <p:spPr>
                  <a:xfrm>
                    <a:off x="6510203" y="3500694"/>
                    <a:ext cx="276539" cy="546388"/>
                  </a:xfrm>
                  <a:custGeom>
                    <a:avLst/>
                    <a:gdLst>
                      <a:gd name="connsiteX0" fmla="*/ 84921 w 276539"/>
                      <a:gd name="connsiteY0" fmla="*/ 0 h 546388"/>
                      <a:gd name="connsiteX1" fmla="*/ 200987 w 276539"/>
                      <a:gd name="connsiteY1" fmla="*/ 132126 h 546388"/>
                      <a:gd name="connsiteX2" fmla="*/ 276540 w 276539"/>
                      <a:gd name="connsiteY2" fmla="*/ 144292 h 546388"/>
                      <a:gd name="connsiteX3" fmla="*/ 184563 w 276539"/>
                      <a:gd name="connsiteY3" fmla="*/ 528626 h 546388"/>
                      <a:gd name="connsiteX4" fmla="*/ 77378 w 276539"/>
                      <a:gd name="connsiteY4" fmla="*/ 546388 h 546388"/>
                      <a:gd name="connsiteX5" fmla="*/ 0 w 276539"/>
                      <a:gd name="connsiteY5" fmla="*/ 393215 h 546388"/>
                      <a:gd name="connsiteX6" fmla="*/ 84921 w 276539"/>
                      <a:gd name="connsiteY6" fmla="*/ 0 h 546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6539" h="546388">
                        <a:moveTo>
                          <a:pt x="84921" y="0"/>
                        </a:moveTo>
                        <a:lnTo>
                          <a:pt x="200987" y="132126"/>
                        </a:lnTo>
                        <a:lnTo>
                          <a:pt x="276540" y="144292"/>
                        </a:lnTo>
                        <a:lnTo>
                          <a:pt x="184563" y="528626"/>
                        </a:lnTo>
                        <a:lnTo>
                          <a:pt x="77378" y="546388"/>
                        </a:lnTo>
                        <a:lnTo>
                          <a:pt x="0" y="393215"/>
                        </a:lnTo>
                        <a:lnTo>
                          <a:pt x="84921" y="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C08B2805-574D-A146-C5CE-27DFA849E326}"/>
                      </a:ext>
                    </a:extLst>
                  </p:cNvPr>
                  <p:cNvSpPr/>
                  <p:nvPr/>
                </p:nvSpPr>
                <p:spPr>
                  <a:xfrm>
                    <a:off x="6522612" y="3533421"/>
                    <a:ext cx="185657" cy="386006"/>
                  </a:xfrm>
                  <a:custGeom>
                    <a:avLst/>
                    <a:gdLst>
                      <a:gd name="connsiteX0" fmla="*/ 185658 w 185657"/>
                      <a:gd name="connsiteY0" fmla="*/ 122271 h 386006"/>
                      <a:gd name="connsiteX1" fmla="*/ 45867 w 185657"/>
                      <a:gd name="connsiteY1" fmla="*/ 0 h 386006"/>
                      <a:gd name="connsiteX2" fmla="*/ 0 w 185657"/>
                      <a:gd name="connsiteY2" fmla="*/ 294059 h 386006"/>
                      <a:gd name="connsiteX3" fmla="*/ 61805 w 185657"/>
                      <a:gd name="connsiteY3" fmla="*/ 385793 h 386006"/>
                      <a:gd name="connsiteX4" fmla="*/ 185658 w 185657"/>
                      <a:gd name="connsiteY4" fmla="*/ 122271 h 386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657" h="386006">
                        <a:moveTo>
                          <a:pt x="185658" y="122271"/>
                        </a:moveTo>
                        <a:lnTo>
                          <a:pt x="45867" y="0"/>
                        </a:lnTo>
                        <a:lnTo>
                          <a:pt x="0" y="294059"/>
                        </a:lnTo>
                        <a:cubicBezTo>
                          <a:pt x="0" y="294059"/>
                          <a:pt x="60710" y="391147"/>
                          <a:pt x="61805" y="385793"/>
                        </a:cubicBezTo>
                        <a:cubicBezTo>
                          <a:pt x="62778" y="380440"/>
                          <a:pt x="185658" y="122271"/>
                          <a:pt x="185658" y="122271"/>
                        </a:cubicBez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3BC45298-64D7-6238-28D9-0DC52A9A61E3}"/>
                      </a:ext>
                    </a:extLst>
                  </p:cNvPr>
                  <p:cNvSpPr/>
                  <p:nvPr/>
                </p:nvSpPr>
                <p:spPr>
                  <a:xfrm>
                    <a:off x="6522612" y="3533421"/>
                    <a:ext cx="185657" cy="386006"/>
                  </a:xfrm>
                  <a:custGeom>
                    <a:avLst/>
                    <a:gdLst>
                      <a:gd name="connsiteX0" fmla="*/ 185658 w 185657"/>
                      <a:gd name="connsiteY0" fmla="*/ 122271 h 386006"/>
                      <a:gd name="connsiteX1" fmla="*/ 45867 w 185657"/>
                      <a:gd name="connsiteY1" fmla="*/ 0 h 386006"/>
                      <a:gd name="connsiteX2" fmla="*/ 0 w 185657"/>
                      <a:gd name="connsiteY2" fmla="*/ 294059 h 386006"/>
                      <a:gd name="connsiteX3" fmla="*/ 61805 w 185657"/>
                      <a:gd name="connsiteY3" fmla="*/ 385793 h 386006"/>
                      <a:gd name="connsiteX4" fmla="*/ 185658 w 185657"/>
                      <a:gd name="connsiteY4" fmla="*/ 122271 h 386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657" h="386006">
                        <a:moveTo>
                          <a:pt x="185658" y="122271"/>
                        </a:moveTo>
                        <a:lnTo>
                          <a:pt x="45867" y="0"/>
                        </a:lnTo>
                        <a:lnTo>
                          <a:pt x="0" y="294059"/>
                        </a:lnTo>
                        <a:cubicBezTo>
                          <a:pt x="0" y="294059"/>
                          <a:pt x="60710" y="391147"/>
                          <a:pt x="61805" y="385793"/>
                        </a:cubicBezTo>
                        <a:cubicBezTo>
                          <a:pt x="62778" y="380440"/>
                          <a:pt x="185658" y="122271"/>
                          <a:pt x="185658" y="12227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4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30D98F76-01CB-7BD4-9DAA-F91E3DAB48CC}"/>
                      </a:ext>
                    </a:extLst>
                  </p:cNvPr>
                  <p:cNvSpPr/>
                  <p:nvPr/>
                </p:nvSpPr>
                <p:spPr>
                  <a:xfrm>
                    <a:off x="6511541" y="3553496"/>
                    <a:ext cx="181642" cy="283961"/>
                  </a:xfrm>
                  <a:custGeom>
                    <a:avLst/>
                    <a:gdLst>
                      <a:gd name="connsiteX0" fmla="*/ 181643 w 181642"/>
                      <a:gd name="connsiteY0" fmla="*/ 107915 h 283961"/>
                      <a:gd name="connsiteX1" fmla="*/ 61318 w 181642"/>
                      <a:gd name="connsiteY1" fmla="*/ 5597 h 283961"/>
                      <a:gd name="connsiteX2" fmla="*/ 0 w 181642"/>
                      <a:gd name="connsiteY2" fmla="*/ 0 h 283961"/>
                      <a:gd name="connsiteX3" fmla="*/ 16303 w 181642"/>
                      <a:gd name="connsiteY3" fmla="*/ 245516 h 283961"/>
                      <a:gd name="connsiteX4" fmla="*/ 91612 w 181642"/>
                      <a:gd name="connsiteY4" fmla="*/ 283962 h 283961"/>
                      <a:gd name="connsiteX5" fmla="*/ 181643 w 181642"/>
                      <a:gd name="connsiteY5" fmla="*/ 107915 h 28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642" h="283961">
                        <a:moveTo>
                          <a:pt x="181643" y="107915"/>
                        </a:moveTo>
                        <a:lnTo>
                          <a:pt x="61318" y="5597"/>
                        </a:lnTo>
                        <a:lnTo>
                          <a:pt x="0" y="0"/>
                        </a:lnTo>
                        <a:lnTo>
                          <a:pt x="16303" y="245516"/>
                        </a:lnTo>
                        <a:lnTo>
                          <a:pt x="91612" y="283962"/>
                        </a:lnTo>
                        <a:lnTo>
                          <a:pt x="181643" y="107915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CB2AF03E-84E0-BD77-B349-B0E2B35D5F35}"/>
                      </a:ext>
                    </a:extLst>
                  </p:cNvPr>
                  <p:cNvSpPr/>
                  <p:nvPr/>
                </p:nvSpPr>
                <p:spPr>
                  <a:xfrm>
                    <a:off x="6511541" y="3553496"/>
                    <a:ext cx="181642" cy="283961"/>
                  </a:xfrm>
                  <a:custGeom>
                    <a:avLst/>
                    <a:gdLst>
                      <a:gd name="connsiteX0" fmla="*/ 181643 w 181642"/>
                      <a:gd name="connsiteY0" fmla="*/ 107915 h 283961"/>
                      <a:gd name="connsiteX1" fmla="*/ 61318 w 181642"/>
                      <a:gd name="connsiteY1" fmla="*/ 5597 h 283961"/>
                      <a:gd name="connsiteX2" fmla="*/ 0 w 181642"/>
                      <a:gd name="connsiteY2" fmla="*/ 0 h 283961"/>
                      <a:gd name="connsiteX3" fmla="*/ 16303 w 181642"/>
                      <a:gd name="connsiteY3" fmla="*/ 245516 h 283961"/>
                      <a:gd name="connsiteX4" fmla="*/ 91612 w 181642"/>
                      <a:gd name="connsiteY4" fmla="*/ 283962 h 283961"/>
                      <a:gd name="connsiteX5" fmla="*/ 181643 w 181642"/>
                      <a:gd name="connsiteY5" fmla="*/ 107915 h 28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642" h="283961">
                        <a:moveTo>
                          <a:pt x="181643" y="107915"/>
                        </a:moveTo>
                        <a:lnTo>
                          <a:pt x="61318" y="5597"/>
                        </a:lnTo>
                        <a:lnTo>
                          <a:pt x="0" y="0"/>
                        </a:lnTo>
                        <a:lnTo>
                          <a:pt x="16303" y="245516"/>
                        </a:lnTo>
                        <a:lnTo>
                          <a:pt x="91612" y="283962"/>
                        </a:lnTo>
                        <a:lnTo>
                          <a:pt x="181643" y="107915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EAE6EBDA-547F-E58B-F551-39AC732AF58D}"/>
                      </a:ext>
                    </a:extLst>
                  </p:cNvPr>
                  <p:cNvSpPr/>
                  <p:nvPr/>
                </p:nvSpPr>
                <p:spPr>
                  <a:xfrm>
                    <a:off x="6452413" y="3526973"/>
                    <a:ext cx="255857" cy="545171"/>
                  </a:xfrm>
                  <a:custGeom>
                    <a:avLst/>
                    <a:gdLst>
                      <a:gd name="connsiteX0" fmla="*/ 53653 w 255857"/>
                      <a:gd name="connsiteY0" fmla="*/ 0 h 545171"/>
                      <a:gd name="connsiteX1" fmla="*/ 179696 w 255857"/>
                      <a:gd name="connsiteY1" fmla="*/ 122636 h 545171"/>
                      <a:gd name="connsiteX2" fmla="*/ 255857 w 255857"/>
                      <a:gd name="connsiteY2" fmla="*/ 128719 h 545171"/>
                      <a:gd name="connsiteX3" fmla="*/ 194661 w 255857"/>
                      <a:gd name="connsiteY3" fmla="*/ 519258 h 545171"/>
                      <a:gd name="connsiteX4" fmla="*/ 89057 w 255857"/>
                      <a:gd name="connsiteY4" fmla="*/ 545172 h 545171"/>
                      <a:gd name="connsiteX5" fmla="*/ 0 w 255857"/>
                      <a:gd name="connsiteY5" fmla="*/ 398811 h 545171"/>
                      <a:gd name="connsiteX6" fmla="*/ 53653 w 255857"/>
                      <a:gd name="connsiteY6" fmla="*/ 0 h 545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5857" h="545171">
                        <a:moveTo>
                          <a:pt x="53653" y="0"/>
                        </a:moveTo>
                        <a:lnTo>
                          <a:pt x="179696" y="122636"/>
                        </a:lnTo>
                        <a:lnTo>
                          <a:pt x="255857" y="128719"/>
                        </a:lnTo>
                        <a:lnTo>
                          <a:pt x="194661" y="519258"/>
                        </a:lnTo>
                        <a:lnTo>
                          <a:pt x="89057" y="545172"/>
                        </a:lnTo>
                        <a:lnTo>
                          <a:pt x="0" y="398811"/>
                        </a:lnTo>
                        <a:lnTo>
                          <a:pt x="53653" y="0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F19A8339-8D3B-FF5F-CA2F-4891368F47E4}"/>
                      </a:ext>
                    </a:extLst>
                  </p:cNvPr>
                  <p:cNvSpPr/>
                  <p:nvPr/>
                </p:nvSpPr>
                <p:spPr>
                  <a:xfrm>
                    <a:off x="6452413" y="3526973"/>
                    <a:ext cx="255857" cy="545171"/>
                  </a:xfrm>
                  <a:custGeom>
                    <a:avLst/>
                    <a:gdLst>
                      <a:gd name="connsiteX0" fmla="*/ 53653 w 255857"/>
                      <a:gd name="connsiteY0" fmla="*/ 0 h 545171"/>
                      <a:gd name="connsiteX1" fmla="*/ 179696 w 255857"/>
                      <a:gd name="connsiteY1" fmla="*/ 122636 h 545171"/>
                      <a:gd name="connsiteX2" fmla="*/ 255857 w 255857"/>
                      <a:gd name="connsiteY2" fmla="*/ 128719 h 545171"/>
                      <a:gd name="connsiteX3" fmla="*/ 194661 w 255857"/>
                      <a:gd name="connsiteY3" fmla="*/ 519258 h 545171"/>
                      <a:gd name="connsiteX4" fmla="*/ 89057 w 255857"/>
                      <a:gd name="connsiteY4" fmla="*/ 545172 h 545171"/>
                      <a:gd name="connsiteX5" fmla="*/ 0 w 255857"/>
                      <a:gd name="connsiteY5" fmla="*/ 398811 h 545171"/>
                      <a:gd name="connsiteX6" fmla="*/ 53653 w 255857"/>
                      <a:gd name="connsiteY6" fmla="*/ 0 h 545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5857" h="545171">
                        <a:moveTo>
                          <a:pt x="53653" y="0"/>
                        </a:moveTo>
                        <a:lnTo>
                          <a:pt x="179696" y="122636"/>
                        </a:lnTo>
                        <a:lnTo>
                          <a:pt x="255857" y="128719"/>
                        </a:lnTo>
                        <a:lnTo>
                          <a:pt x="194661" y="519258"/>
                        </a:lnTo>
                        <a:lnTo>
                          <a:pt x="89057" y="545172"/>
                        </a:lnTo>
                        <a:lnTo>
                          <a:pt x="0" y="398811"/>
                        </a:lnTo>
                        <a:lnTo>
                          <a:pt x="53653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24" name="图形 8">
                  <a:extLst>
                    <a:ext uri="{FF2B5EF4-FFF2-40B4-BE49-F238E27FC236}">
                      <a16:creationId xmlns:a16="http://schemas.microsoft.com/office/drawing/2014/main" id="{3DE8AAEC-6470-9ADC-8793-6DA89E546691}"/>
                    </a:ext>
                  </a:extLst>
                </p:cNvPr>
                <p:cNvGrpSpPr/>
                <p:nvPr/>
              </p:nvGrpSpPr>
              <p:grpSpPr>
                <a:xfrm>
                  <a:off x="6141449" y="3095992"/>
                  <a:ext cx="482751" cy="768474"/>
                  <a:chOff x="6141449" y="3095992"/>
                  <a:chExt cx="482751" cy="768474"/>
                </a:xfrm>
              </p:grpSpPr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69455032-38AE-DCED-F429-CDCEE06AF3A8}"/>
                      </a:ext>
                    </a:extLst>
                  </p:cNvPr>
                  <p:cNvSpPr/>
                  <p:nvPr/>
                </p:nvSpPr>
                <p:spPr>
                  <a:xfrm>
                    <a:off x="6141449" y="3223302"/>
                    <a:ext cx="482751" cy="641164"/>
                  </a:xfrm>
                  <a:custGeom>
                    <a:avLst/>
                    <a:gdLst>
                      <a:gd name="connsiteX0" fmla="*/ 235533 w 482751"/>
                      <a:gd name="connsiteY0" fmla="*/ 0 h 641164"/>
                      <a:gd name="connsiteX1" fmla="*/ 2426 w 482751"/>
                      <a:gd name="connsiteY1" fmla="*/ 460494 h 641164"/>
                      <a:gd name="connsiteX2" fmla="*/ 51821 w 482751"/>
                      <a:gd name="connsiteY2" fmla="*/ 605760 h 641164"/>
                      <a:gd name="connsiteX3" fmla="*/ 482752 w 482751"/>
                      <a:gd name="connsiteY3" fmla="*/ 641164 h 641164"/>
                      <a:gd name="connsiteX4" fmla="*/ 468639 w 482751"/>
                      <a:gd name="connsiteY4" fmla="*/ 524246 h 641164"/>
                      <a:gd name="connsiteX5" fmla="*/ 198060 w 482751"/>
                      <a:gd name="connsiteY5" fmla="*/ 448693 h 641164"/>
                      <a:gd name="connsiteX6" fmla="*/ 433722 w 482751"/>
                      <a:gd name="connsiteY6" fmla="*/ 80784 h 641164"/>
                      <a:gd name="connsiteX7" fmla="*/ 235533 w 482751"/>
                      <a:gd name="connsiteY7" fmla="*/ 122 h 641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2751" h="641164">
                        <a:moveTo>
                          <a:pt x="235533" y="0"/>
                        </a:moveTo>
                        <a:cubicBezTo>
                          <a:pt x="225800" y="17763"/>
                          <a:pt x="10578" y="381170"/>
                          <a:pt x="2426" y="460494"/>
                        </a:cubicBezTo>
                        <a:cubicBezTo>
                          <a:pt x="-7063" y="553445"/>
                          <a:pt x="11673" y="581306"/>
                          <a:pt x="51821" y="605760"/>
                        </a:cubicBezTo>
                        <a:cubicBezTo>
                          <a:pt x="91849" y="630336"/>
                          <a:pt x="482752" y="641164"/>
                          <a:pt x="482752" y="641164"/>
                        </a:cubicBezTo>
                        <a:lnTo>
                          <a:pt x="468639" y="524246"/>
                        </a:lnTo>
                        <a:lnTo>
                          <a:pt x="198060" y="448693"/>
                        </a:lnTo>
                        <a:lnTo>
                          <a:pt x="433722" y="80784"/>
                        </a:lnTo>
                        <a:lnTo>
                          <a:pt x="235533" y="122"/>
                        </a:lnTo>
                        <a:close/>
                      </a:path>
                    </a:pathLst>
                  </a:custGeom>
                  <a:solidFill>
                    <a:srgbClr val="E9B376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67C197AC-7DEB-2E71-9D6B-A0A5C716BB29}"/>
                      </a:ext>
                    </a:extLst>
                  </p:cNvPr>
                  <p:cNvSpPr/>
                  <p:nvPr/>
                </p:nvSpPr>
                <p:spPr>
                  <a:xfrm>
                    <a:off x="6220767" y="3095992"/>
                    <a:ext cx="366448" cy="486459"/>
                  </a:xfrm>
                  <a:custGeom>
                    <a:avLst/>
                    <a:gdLst>
                      <a:gd name="connsiteX0" fmla="*/ 306347 w 366448"/>
                      <a:gd name="connsiteY0" fmla="*/ 173 h 486459"/>
                      <a:gd name="connsiteX1" fmla="*/ 158770 w 366448"/>
                      <a:gd name="connsiteY1" fmla="*/ 92028 h 486459"/>
                      <a:gd name="connsiteX2" fmla="*/ 0 w 366448"/>
                      <a:gd name="connsiteY2" fmla="*/ 386574 h 486459"/>
                      <a:gd name="connsiteX3" fmla="*/ 235661 w 366448"/>
                      <a:gd name="connsiteY3" fmla="*/ 486460 h 486459"/>
                      <a:gd name="connsiteX4" fmla="*/ 366449 w 366448"/>
                      <a:gd name="connsiteY4" fmla="*/ 253718 h 486459"/>
                      <a:gd name="connsiteX5" fmla="*/ 306347 w 366448"/>
                      <a:gd name="connsiteY5" fmla="*/ 294 h 486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6448" h="486459">
                        <a:moveTo>
                          <a:pt x="306347" y="173"/>
                        </a:moveTo>
                        <a:cubicBezTo>
                          <a:pt x="306347" y="173"/>
                          <a:pt x="208409" y="-8222"/>
                          <a:pt x="158770" y="92028"/>
                        </a:cubicBezTo>
                        <a:cubicBezTo>
                          <a:pt x="113025" y="184371"/>
                          <a:pt x="0" y="386574"/>
                          <a:pt x="0" y="386574"/>
                        </a:cubicBezTo>
                        <a:lnTo>
                          <a:pt x="235661" y="486460"/>
                        </a:lnTo>
                        <a:lnTo>
                          <a:pt x="366449" y="253718"/>
                        </a:lnTo>
                        <a:lnTo>
                          <a:pt x="306347" y="294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75A6CAE2-E117-3973-D10F-582940A1FEE7}"/>
                      </a:ext>
                    </a:extLst>
                  </p:cNvPr>
                  <p:cNvSpPr/>
                  <p:nvPr/>
                </p:nvSpPr>
                <p:spPr>
                  <a:xfrm>
                    <a:off x="6220767" y="3095992"/>
                    <a:ext cx="366448" cy="486459"/>
                  </a:xfrm>
                  <a:custGeom>
                    <a:avLst/>
                    <a:gdLst>
                      <a:gd name="connsiteX0" fmla="*/ 306347 w 366448"/>
                      <a:gd name="connsiteY0" fmla="*/ 173 h 486459"/>
                      <a:gd name="connsiteX1" fmla="*/ 158770 w 366448"/>
                      <a:gd name="connsiteY1" fmla="*/ 92028 h 486459"/>
                      <a:gd name="connsiteX2" fmla="*/ 0 w 366448"/>
                      <a:gd name="connsiteY2" fmla="*/ 386574 h 486459"/>
                      <a:gd name="connsiteX3" fmla="*/ 235661 w 366448"/>
                      <a:gd name="connsiteY3" fmla="*/ 486460 h 486459"/>
                      <a:gd name="connsiteX4" fmla="*/ 366449 w 366448"/>
                      <a:gd name="connsiteY4" fmla="*/ 253718 h 486459"/>
                      <a:gd name="connsiteX5" fmla="*/ 306347 w 366448"/>
                      <a:gd name="connsiteY5" fmla="*/ 294 h 486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6448" h="486459">
                        <a:moveTo>
                          <a:pt x="306347" y="173"/>
                        </a:moveTo>
                        <a:cubicBezTo>
                          <a:pt x="306347" y="173"/>
                          <a:pt x="208409" y="-8222"/>
                          <a:pt x="158770" y="92028"/>
                        </a:cubicBezTo>
                        <a:cubicBezTo>
                          <a:pt x="113025" y="184371"/>
                          <a:pt x="0" y="386574"/>
                          <a:pt x="0" y="386574"/>
                        </a:cubicBezTo>
                        <a:lnTo>
                          <a:pt x="235661" y="486460"/>
                        </a:lnTo>
                        <a:lnTo>
                          <a:pt x="366449" y="253718"/>
                        </a:lnTo>
                        <a:lnTo>
                          <a:pt x="306347" y="294"/>
                        </a:lnTo>
                        <a:close/>
                      </a:path>
                    </a:pathLst>
                  </a:custGeom>
                  <a:solidFill>
                    <a:srgbClr val="263238">
                      <a:alpha val="7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C32A16E5-FD37-5E1C-250D-FCE4C7EC5794}"/>
                    </a:ext>
                  </a:extLst>
                </p:cNvPr>
                <p:cNvSpPr/>
                <p:nvPr/>
              </p:nvSpPr>
              <p:spPr>
                <a:xfrm>
                  <a:off x="6467742" y="3718593"/>
                  <a:ext cx="352127" cy="199300"/>
                </a:xfrm>
                <a:custGeom>
                  <a:avLst/>
                  <a:gdLst>
                    <a:gd name="connsiteX0" fmla="*/ 0 w 352127"/>
                    <a:gd name="connsiteY0" fmla="*/ 134559 h 199300"/>
                    <a:gd name="connsiteX1" fmla="*/ 156337 w 352127"/>
                    <a:gd name="connsiteY1" fmla="*/ 145874 h 199300"/>
                    <a:gd name="connsiteX2" fmla="*/ 202082 w 352127"/>
                    <a:gd name="connsiteY2" fmla="*/ 180183 h 199300"/>
                    <a:gd name="connsiteX3" fmla="*/ 289923 w 352127"/>
                    <a:gd name="connsiteY3" fmla="*/ 196364 h 199300"/>
                    <a:gd name="connsiteX4" fmla="*/ 305861 w 352127"/>
                    <a:gd name="connsiteY4" fmla="*/ 168747 h 199300"/>
                    <a:gd name="connsiteX5" fmla="*/ 328977 w 352127"/>
                    <a:gd name="connsiteY5" fmla="*/ 122636 h 199300"/>
                    <a:gd name="connsiteX6" fmla="*/ 349781 w 352127"/>
                    <a:gd name="connsiteY6" fmla="*/ 75918 h 199300"/>
                    <a:gd name="connsiteX7" fmla="*/ 328612 w 352127"/>
                    <a:gd name="connsiteY7" fmla="*/ 19709 h 199300"/>
                    <a:gd name="connsiteX8" fmla="*/ 246124 w 352127"/>
                    <a:gd name="connsiteY8" fmla="*/ 0 h 199300"/>
                    <a:gd name="connsiteX9" fmla="*/ 173491 w 352127"/>
                    <a:gd name="connsiteY9" fmla="*/ 31146 h 199300"/>
                    <a:gd name="connsiteX10" fmla="*/ 18736 w 352127"/>
                    <a:gd name="connsiteY10" fmla="*/ 10220 h 199300"/>
                    <a:gd name="connsiteX11" fmla="*/ 0 w 352127"/>
                    <a:gd name="connsiteY11" fmla="*/ 134559 h 19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2127" h="199300">
                      <a:moveTo>
                        <a:pt x="0" y="134559"/>
                      </a:moveTo>
                      <a:lnTo>
                        <a:pt x="156337" y="145874"/>
                      </a:lnTo>
                      <a:cubicBezTo>
                        <a:pt x="156337" y="145874"/>
                        <a:pt x="181034" y="168503"/>
                        <a:pt x="202082" y="180183"/>
                      </a:cubicBezTo>
                      <a:cubicBezTo>
                        <a:pt x="223252" y="191863"/>
                        <a:pt x="250747" y="205367"/>
                        <a:pt x="289923" y="196364"/>
                      </a:cubicBezTo>
                      <a:cubicBezTo>
                        <a:pt x="329098" y="187239"/>
                        <a:pt x="305861" y="168747"/>
                        <a:pt x="305861" y="168747"/>
                      </a:cubicBezTo>
                      <a:cubicBezTo>
                        <a:pt x="343820" y="154269"/>
                        <a:pt x="328977" y="122636"/>
                        <a:pt x="328977" y="122636"/>
                      </a:cubicBezTo>
                      <a:cubicBezTo>
                        <a:pt x="362434" y="110835"/>
                        <a:pt x="349781" y="75918"/>
                        <a:pt x="349781" y="75918"/>
                      </a:cubicBezTo>
                      <a:cubicBezTo>
                        <a:pt x="349781" y="75918"/>
                        <a:pt x="341265" y="34431"/>
                        <a:pt x="328612" y="19709"/>
                      </a:cubicBezTo>
                      <a:cubicBezTo>
                        <a:pt x="315837" y="4988"/>
                        <a:pt x="246124" y="0"/>
                        <a:pt x="246124" y="0"/>
                      </a:cubicBezTo>
                      <a:lnTo>
                        <a:pt x="173491" y="31146"/>
                      </a:lnTo>
                      <a:lnTo>
                        <a:pt x="18736" y="10220"/>
                      </a:lnTo>
                      <a:cubicBezTo>
                        <a:pt x="18371" y="13018"/>
                        <a:pt x="0" y="134559"/>
                        <a:pt x="0" y="134559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9" name="图形 8">
                <a:extLst>
                  <a:ext uri="{FF2B5EF4-FFF2-40B4-BE49-F238E27FC236}">
                    <a16:creationId xmlns:a16="http://schemas.microsoft.com/office/drawing/2014/main" id="{B50EF689-49E9-1ADF-10D1-6C0728C68C5B}"/>
                  </a:ext>
                </a:extLst>
              </p:cNvPr>
              <p:cNvGrpSpPr/>
              <p:nvPr/>
            </p:nvGrpSpPr>
            <p:grpSpPr>
              <a:xfrm>
                <a:off x="6564255" y="2402618"/>
                <a:ext cx="444644" cy="718597"/>
                <a:chOff x="6564255" y="2402618"/>
                <a:chExt cx="444644" cy="718597"/>
              </a:xfrm>
            </p:grpSpPr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591EA415-DB09-A9DB-CA5D-B0A304E6C38F}"/>
                    </a:ext>
                  </a:extLst>
                </p:cNvPr>
                <p:cNvSpPr/>
                <p:nvPr/>
              </p:nvSpPr>
              <p:spPr>
                <a:xfrm>
                  <a:off x="6658632" y="2795657"/>
                  <a:ext cx="226339" cy="325558"/>
                </a:xfrm>
                <a:custGeom>
                  <a:avLst/>
                  <a:gdLst>
                    <a:gd name="connsiteX0" fmla="*/ 0 w 226339"/>
                    <a:gd name="connsiteY0" fmla="*/ 284935 h 325558"/>
                    <a:gd name="connsiteX1" fmla="*/ 31024 w 226339"/>
                    <a:gd name="connsiteY1" fmla="*/ 0 h 325558"/>
                    <a:gd name="connsiteX2" fmla="*/ 214127 w 226339"/>
                    <a:gd name="connsiteY2" fmla="*/ 141129 h 325558"/>
                    <a:gd name="connsiteX3" fmla="*/ 205002 w 226339"/>
                    <a:gd name="connsiteY3" fmla="*/ 169233 h 325558"/>
                    <a:gd name="connsiteX4" fmla="*/ 203664 w 226339"/>
                    <a:gd name="connsiteY4" fmla="*/ 221792 h 325558"/>
                    <a:gd name="connsiteX5" fmla="*/ 226050 w 226339"/>
                    <a:gd name="connsiteY5" fmla="*/ 275445 h 325558"/>
                    <a:gd name="connsiteX6" fmla="*/ 118621 w 226339"/>
                    <a:gd name="connsiteY6" fmla="*/ 324719 h 325558"/>
                    <a:gd name="connsiteX7" fmla="*/ 0 w 226339"/>
                    <a:gd name="connsiteY7" fmla="*/ 285056 h 32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339" h="325558">
                      <a:moveTo>
                        <a:pt x="0" y="284935"/>
                      </a:moveTo>
                      <a:cubicBezTo>
                        <a:pt x="58155" y="229213"/>
                        <a:pt x="46475" y="78108"/>
                        <a:pt x="31024" y="0"/>
                      </a:cubicBezTo>
                      <a:lnTo>
                        <a:pt x="214127" y="141129"/>
                      </a:lnTo>
                      <a:cubicBezTo>
                        <a:pt x="210477" y="150254"/>
                        <a:pt x="207314" y="159622"/>
                        <a:pt x="205002" y="169233"/>
                      </a:cubicBezTo>
                      <a:cubicBezTo>
                        <a:pt x="200014" y="186388"/>
                        <a:pt x="199649" y="204394"/>
                        <a:pt x="203664" y="221792"/>
                      </a:cubicBezTo>
                      <a:cubicBezTo>
                        <a:pt x="207679" y="236026"/>
                        <a:pt x="226050" y="275445"/>
                        <a:pt x="226050" y="275445"/>
                      </a:cubicBezTo>
                      <a:cubicBezTo>
                        <a:pt x="226050" y="275445"/>
                        <a:pt x="237365" y="319974"/>
                        <a:pt x="118621" y="324719"/>
                      </a:cubicBezTo>
                      <a:cubicBezTo>
                        <a:pt x="66793" y="332383"/>
                        <a:pt x="0" y="285056"/>
                        <a:pt x="0" y="285056"/>
                      </a:cubicBezTo>
                      <a:close/>
                    </a:path>
                  </a:pathLst>
                </a:custGeom>
                <a:solidFill>
                  <a:srgbClr val="E9B376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3DF398A5-4E50-4E9A-99C2-AA0A6A4696E1}"/>
                    </a:ext>
                  </a:extLst>
                </p:cNvPr>
                <p:cNvSpPr/>
                <p:nvPr/>
              </p:nvSpPr>
              <p:spPr>
                <a:xfrm>
                  <a:off x="6725347" y="2873765"/>
                  <a:ext cx="138408" cy="143683"/>
                </a:xfrm>
                <a:custGeom>
                  <a:avLst/>
                  <a:gdLst>
                    <a:gd name="connsiteX0" fmla="*/ 199 w 138408"/>
                    <a:gd name="connsiteY0" fmla="*/ 122 h 143683"/>
                    <a:gd name="connsiteX1" fmla="*/ 137070 w 138408"/>
                    <a:gd name="connsiteY1" fmla="*/ 143684 h 143683"/>
                    <a:gd name="connsiteX2" fmla="*/ 138408 w 138408"/>
                    <a:gd name="connsiteY2" fmla="*/ 91126 h 143683"/>
                    <a:gd name="connsiteX3" fmla="*/ 199 w 138408"/>
                    <a:gd name="connsiteY3" fmla="*/ 0 h 14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408" h="143683">
                      <a:moveTo>
                        <a:pt x="199" y="122"/>
                      </a:moveTo>
                      <a:cubicBezTo>
                        <a:pt x="-4911" y="92586"/>
                        <a:pt x="89621" y="131761"/>
                        <a:pt x="137070" y="143684"/>
                      </a:cubicBezTo>
                      <a:cubicBezTo>
                        <a:pt x="132933" y="126286"/>
                        <a:pt x="133420" y="108280"/>
                        <a:pt x="138408" y="91126"/>
                      </a:cubicBez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32" name="图形 8">
                  <a:extLst>
                    <a:ext uri="{FF2B5EF4-FFF2-40B4-BE49-F238E27FC236}">
                      <a16:creationId xmlns:a16="http://schemas.microsoft.com/office/drawing/2014/main" id="{1B97E893-F50A-D958-D6E8-6D602CAF5903}"/>
                    </a:ext>
                  </a:extLst>
                </p:cNvPr>
                <p:cNvGrpSpPr/>
                <p:nvPr/>
              </p:nvGrpSpPr>
              <p:grpSpPr>
                <a:xfrm>
                  <a:off x="6564255" y="2500139"/>
                  <a:ext cx="432873" cy="467081"/>
                  <a:chOff x="6564255" y="2500139"/>
                  <a:chExt cx="432873" cy="467081"/>
                </a:xfrm>
              </p:grpSpPr>
              <p:grpSp>
                <p:nvGrpSpPr>
                  <p:cNvPr id="333" name="图形 8">
                    <a:extLst>
                      <a:ext uri="{FF2B5EF4-FFF2-40B4-BE49-F238E27FC236}">
                        <a16:creationId xmlns:a16="http://schemas.microsoft.com/office/drawing/2014/main" id="{4E575B97-8C1B-E484-D4AF-DABC4283C98C}"/>
                      </a:ext>
                    </a:extLst>
                  </p:cNvPr>
                  <p:cNvGrpSpPr/>
                  <p:nvPr/>
                </p:nvGrpSpPr>
                <p:grpSpPr>
                  <a:xfrm>
                    <a:off x="6564255" y="2500139"/>
                    <a:ext cx="432873" cy="467081"/>
                    <a:chOff x="6564255" y="2500139"/>
                    <a:chExt cx="432873" cy="467081"/>
                  </a:xfrm>
                </p:grpSpPr>
                <p:sp>
                  <p:nvSpPr>
                    <p:cNvPr id="334" name="任意多边形: 形状 333">
                      <a:extLst>
                        <a:ext uri="{FF2B5EF4-FFF2-40B4-BE49-F238E27FC236}">
                          <a16:creationId xmlns:a16="http://schemas.microsoft.com/office/drawing/2014/main" id="{FAAFE8BF-9A14-D28A-F2CD-B6A279A394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50888" y="2536147"/>
                      <a:ext cx="346240" cy="431072"/>
                    </a:xfrm>
                    <a:custGeom>
                      <a:avLst/>
                      <a:gdLst>
                        <a:gd name="connsiteX0" fmla="*/ 4946 w 346240"/>
                        <a:gd name="connsiteY0" fmla="*/ 192595 h 431072"/>
                        <a:gd name="connsiteX1" fmla="*/ 113348 w 346240"/>
                        <a:gd name="connsiteY1" fmla="*/ 405506 h 431072"/>
                        <a:gd name="connsiteX2" fmla="*/ 345846 w 346240"/>
                        <a:gd name="connsiteY2" fmla="*/ 285059 h 431072"/>
                        <a:gd name="connsiteX3" fmla="*/ 186954 w 346240"/>
                        <a:gd name="connsiteY3" fmla="*/ 2801 h 431072"/>
                        <a:gd name="connsiteX4" fmla="*/ 4946 w 346240"/>
                        <a:gd name="connsiteY4" fmla="*/ 192474 h 431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6240" h="431072">
                          <a:moveTo>
                            <a:pt x="4946" y="192595"/>
                          </a:moveTo>
                          <a:cubicBezTo>
                            <a:pt x="32685" y="299902"/>
                            <a:pt x="46190" y="360977"/>
                            <a:pt x="113348" y="405506"/>
                          </a:cubicBezTo>
                          <a:cubicBezTo>
                            <a:pt x="214450" y="472664"/>
                            <a:pt x="340006" y="398814"/>
                            <a:pt x="345846" y="285059"/>
                          </a:cubicBezTo>
                          <a:cubicBezTo>
                            <a:pt x="351077" y="182741"/>
                            <a:pt x="304723" y="24457"/>
                            <a:pt x="186954" y="2801"/>
                          </a:cubicBezTo>
                          <a:cubicBezTo>
                            <a:pt x="70887" y="-18490"/>
                            <a:pt x="-22915" y="85167"/>
                            <a:pt x="4946" y="192474"/>
                          </a:cubicBezTo>
                          <a:close/>
                        </a:path>
                      </a:pathLst>
                    </a:custGeom>
                    <a:solidFill>
                      <a:srgbClr val="E9B376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5" name="任意多边形: 形状 334">
                      <a:extLst>
                        <a:ext uri="{FF2B5EF4-FFF2-40B4-BE49-F238E27FC236}">
                          <a16:creationId xmlns:a16="http://schemas.microsoft.com/office/drawing/2014/main" id="{B50FF580-7389-29BC-8AF2-7360DFDEA8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64255" y="2500139"/>
                      <a:ext cx="266407" cy="369733"/>
                    </a:xfrm>
                    <a:custGeom>
                      <a:avLst/>
                      <a:gdLst>
                        <a:gd name="connsiteX0" fmla="*/ 44738 w 266407"/>
                        <a:gd name="connsiteY0" fmla="*/ 82608 h 369733"/>
                        <a:gd name="connsiteX1" fmla="*/ 265922 w 266407"/>
                        <a:gd name="connsiteY1" fmla="*/ 8029 h 369733"/>
                        <a:gd name="connsiteX2" fmla="*/ 190734 w 266407"/>
                        <a:gd name="connsiteY2" fmla="*/ 74335 h 369733"/>
                        <a:gd name="connsiteX3" fmla="*/ 147665 w 266407"/>
                        <a:gd name="connsiteY3" fmla="*/ 98425 h 369733"/>
                        <a:gd name="connsiteX4" fmla="*/ 124793 w 266407"/>
                        <a:gd name="connsiteY4" fmla="*/ 131639 h 369733"/>
                        <a:gd name="connsiteX5" fmla="*/ 122359 w 266407"/>
                        <a:gd name="connsiteY5" fmla="*/ 369733 h 369733"/>
                        <a:gd name="connsiteX6" fmla="*/ 39629 w 266407"/>
                        <a:gd name="connsiteY6" fmla="*/ 248313 h 369733"/>
                        <a:gd name="connsiteX7" fmla="*/ 44617 w 266407"/>
                        <a:gd name="connsiteY7" fmla="*/ 82730 h 3697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66407" h="369733">
                          <a:moveTo>
                            <a:pt x="44738" y="82608"/>
                          </a:moveTo>
                          <a:cubicBezTo>
                            <a:pt x="48875" y="15572"/>
                            <a:pt x="213607" y="-16060"/>
                            <a:pt x="265922" y="8029"/>
                          </a:cubicBezTo>
                          <a:cubicBezTo>
                            <a:pt x="273708" y="11679"/>
                            <a:pt x="185259" y="77620"/>
                            <a:pt x="190734" y="74335"/>
                          </a:cubicBezTo>
                          <a:lnTo>
                            <a:pt x="147665" y="98425"/>
                          </a:lnTo>
                          <a:cubicBezTo>
                            <a:pt x="140244" y="98181"/>
                            <a:pt x="127956" y="108888"/>
                            <a:pt x="124793" y="131639"/>
                          </a:cubicBezTo>
                          <a:cubicBezTo>
                            <a:pt x="124793" y="131639"/>
                            <a:pt x="164333" y="308536"/>
                            <a:pt x="122359" y="369733"/>
                          </a:cubicBezTo>
                          <a:cubicBezTo>
                            <a:pt x="76857" y="357810"/>
                            <a:pt x="60798" y="287732"/>
                            <a:pt x="39629" y="248313"/>
                          </a:cubicBezTo>
                          <a:cubicBezTo>
                            <a:pt x="7996" y="189429"/>
                            <a:pt x="-33248" y="102318"/>
                            <a:pt x="44617" y="82730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6" name="任意多边形: 形状 335">
                      <a:extLst>
                        <a:ext uri="{FF2B5EF4-FFF2-40B4-BE49-F238E27FC236}">
                          <a16:creationId xmlns:a16="http://schemas.microsoft.com/office/drawing/2014/main" id="{FD62CC6C-1052-D09C-42E9-8B28B64DC7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22535" y="2754431"/>
                      <a:ext cx="107361" cy="124699"/>
                    </a:xfrm>
                    <a:custGeom>
                      <a:avLst/>
                      <a:gdLst>
                        <a:gd name="connsiteX0" fmla="*/ 6654 w 107361"/>
                        <a:gd name="connsiteY0" fmla="*/ 73102 h 124699"/>
                        <a:gd name="connsiteX1" fmla="*/ 70770 w 107361"/>
                        <a:gd name="connsiteY1" fmla="*/ 123105 h 124699"/>
                        <a:gd name="connsiteX2" fmla="*/ 103133 w 107361"/>
                        <a:gd name="connsiteY2" fmla="*/ 61544 h 124699"/>
                        <a:gd name="connsiteX3" fmla="*/ 41084 w 107361"/>
                        <a:gd name="connsiteY3" fmla="*/ 469 h 124699"/>
                        <a:gd name="connsiteX4" fmla="*/ 6654 w 107361"/>
                        <a:gd name="connsiteY4" fmla="*/ 72980 h 124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7361" h="124699">
                          <a:moveTo>
                            <a:pt x="6654" y="73102"/>
                          </a:moveTo>
                          <a:cubicBezTo>
                            <a:pt x="21010" y="99381"/>
                            <a:pt x="46559" y="116536"/>
                            <a:pt x="70770" y="123105"/>
                          </a:cubicBezTo>
                          <a:cubicBezTo>
                            <a:pt x="107269" y="132960"/>
                            <a:pt x="112866" y="95245"/>
                            <a:pt x="103133" y="61544"/>
                          </a:cubicBezTo>
                          <a:cubicBezTo>
                            <a:pt x="94373" y="31250"/>
                            <a:pt x="77827" y="-4519"/>
                            <a:pt x="41084" y="469"/>
                          </a:cubicBezTo>
                          <a:cubicBezTo>
                            <a:pt x="4829" y="5336"/>
                            <a:pt x="-9649" y="42929"/>
                            <a:pt x="6654" y="72980"/>
                          </a:cubicBezTo>
                          <a:close/>
                        </a:path>
                      </a:pathLst>
                    </a:custGeom>
                    <a:solidFill>
                      <a:srgbClr val="E9B376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7" name="任意多边形: 形状 336">
                      <a:extLst>
                        <a:ext uri="{FF2B5EF4-FFF2-40B4-BE49-F238E27FC236}">
                          <a16:creationId xmlns:a16="http://schemas.microsoft.com/office/drawing/2014/main" id="{ADE03FB6-3B72-0862-965F-0368E1AE4C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07104" y="2702505"/>
                      <a:ext cx="28139" cy="40526"/>
                    </a:xfrm>
                    <a:custGeom>
                      <a:avLst/>
                      <a:gdLst>
                        <a:gd name="connsiteX0" fmla="*/ 565 w 28139"/>
                        <a:gd name="connsiteY0" fmla="*/ 22952 h 40526"/>
                        <a:gd name="connsiteX1" fmla="*/ 17963 w 28139"/>
                        <a:gd name="connsiteY1" fmla="*/ 40350 h 40526"/>
                        <a:gd name="connsiteX2" fmla="*/ 27574 w 28139"/>
                        <a:gd name="connsiteY2" fmla="*/ 17599 h 40526"/>
                        <a:gd name="connsiteX3" fmla="*/ 10176 w 28139"/>
                        <a:gd name="connsiteY3" fmla="*/ 202 h 40526"/>
                        <a:gd name="connsiteX4" fmla="*/ 565 w 28139"/>
                        <a:gd name="connsiteY4" fmla="*/ 22952 h 405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39" h="40526">
                          <a:moveTo>
                            <a:pt x="565" y="22952"/>
                          </a:moveTo>
                          <a:cubicBezTo>
                            <a:pt x="2755" y="34024"/>
                            <a:pt x="10541" y="41810"/>
                            <a:pt x="17963" y="40350"/>
                          </a:cubicBezTo>
                          <a:cubicBezTo>
                            <a:pt x="25384" y="38890"/>
                            <a:pt x="29764" y="28671"/>
                            <a:pt x="27574" y="17599"/>
                          </a:cubicBezTo>
                          <a:cubicBezTo>
                            <a:pt x="25384" y="6528"/>
                            <a:pt x="17598" y="-1380"/>
                            <a:pt x="10176" y="202"/>
                          </a:cubicBezTo>
                          <a:cubicBezTo>
                            <a:pt x="2755" y="1661"/>
                            <a:pt x="-1625" y="11881"/>
                            <a:pt x="565" y="22952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8" name="任意多边形: 形状 337">
                      <a:extLst>
                        <a:ext uri="{FF2B5EF4-FFF2-40B4-BE49-F238E27FC236}">
                          <a16:creationId xmlns:a16="http://schemas.microsoft.com/office/drawing/2014/main" id="{FCFBA799-967C-7D4D-102B-330AD8C2CA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20007" y="2689487"/>
                      <a:ext cx="28139" cy="40551"/>
                    </a:xfrm>
                    <a:custGeom>
                      <a:avLst/>
                      <a:gdLst>
                        <a:gd name="connsiteX0" fmla="*/ 565 w 28139"/>
                        <a:gd name="connsiteY0" fmla="*/ 22953 h 40551"/>
                        <a:gd name="connsiteX1" fmla="*/ 17963 w 28139"/>
                        <a:gd name="connsiteY1" fmla="*/ 40350 h 40551"/>
                        <a:gd name="connsiteX2" fmla="*/ 27574 w 28139"/>
                        <a:gd name="connsiteY2" fmla="*/ 17599 h 40551"/>
                        <a:gd name="connsiteX3" fmla="*/ 10176 w 28139"/>
                        <a:gd name="connsiteY3" fmla="*/ 201 h 40551"/>
                        <a:gd name="connsiteX4" fmla="*/ 565 w 28139"/>
                        <a:gd name="connsiteY4" fmla="*/ 22953 h 405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139" h="40551">
                          <a:moveTo>
                            <a:pt x="565" y="22953"/>
                          </a:moveTo>
                          <a:cubicBezTo>
                            <a:pt x="2755" y="34024"/>
                            <a:pt x="10541" y="41932"/>
                            <a:pt x="17963" y="40350"/>
                          </a:cubicBezTo>
                          <a:cubicBezTo>
                            <a:pt x="25384" y="38890"/>
                            <a:pt x="29764" y="28671"/>
                            <a:pt x="27574" y="17599"/>
                          </a:cubicBezTo>
                          <a:cubicBezTo>
                            <a:pt x="25384" y="6528"/>
                            <a:pt x="17598" y="-1380"/>
                            <a:pt x="10176" y="201"/>
                          </a:cubicBezTo>
                          <a:cubicBezTo>
                            <a:pt x="2755" y="1662"/>
                            <a:pt x="-1625" y="11881"/>
                            <a:pt x="565" y="22953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9" name="任意多边形: 形状 338">
                      <a:extLst>
                        <a:ext uri="{FF2B5EF4-FFF2-40B4-BE49-F238E27FC236}">
                          <a16:creationId xmlns:a16="http://schemas.microsoft.com/office/drawing/2014/main" id="{42156547-8CD6-BD09-0597-6919BBD983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96726" y="2711953"/>
                      <a:ext cx="62778" cy="84453"/>
                    </a:xfrm>
                    <a:custGeom>
                      <a:avLst/>
                      <a:gdLst>
                        <a:gd name="connsiteX0" fmla="*/ 0 w 62778"/>
                        <a:gd name="connsiteY0" fmla="*/ 0 h 84453"/>
                        <a:gd name="connsiteX1" fmla="*/ 62778 w 62778"/>
                        <a:gd name="connsiteY1" fmla="*/ 68740 h 84453"/>
                        <a:gd name="connsiteX2" fmla="*/ 20926 w 62778"/>
                        <a:gd name="connsiteY2" fmla="*/ 84434 h 84453"/>
                        <a:gd name="connsiteX3" fmla="*/ 0 w 62778"/>
                        <a:gd name="connsiteY3" fmla="*/ 122 h 84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2778" h="84453">
                          <a:moveTo>
                            <a:pt x="0" y="0"/>
                          </a:moveTo>
                          <a:cubicBezTo>
                            <a:pt x="0" y="0"/>
                            <a:pt x="46840" y="48422"/>
                            <a:pt x="62778" y="68740"/>
                          </a:cubicBezTo>
                          <a:cubicBezTo>
                            <a:pt x="49517" y="85651"/>
                            <a:pt x="20926" y="84434"/>
                            <a:pt x="20926" y="84434"/>
                          </a:cubicBezTo>
                          <a:lnTo>
                            <a:pt x="0" y="122"/>
                          </a:lnTo>
                          <a:close/>
                        </a:path>
                      </a:pathLst>
                    </a:custGeom>
                    <a:solidFill>
                      <a:srgbClr val="6D3939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6DB25287-535C-5C96-D400-754E1B285F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79541" y="2655176"/>
                      <a:ext cx="52044" cy="27943"/>
                    </a:xfrm>
                    <a:custGeom>
                      <a:avLst/>
                      <a:gdLst>
                        <a:gd name="connsiteX0" fmla="*/ 4282 w 52044"/>
                        <a:gd name="connsiteY0" fmla="*/ 27822 h 27943"/>
                        <a:gd name="connsiteX1" fmla="*/ 9513 w 52044"/>
                        <a:gd name="connsiteY1" fmla="*/ 26118 h 27943"/>
                        <a:gd name="connsiteX2" fmla="*/ 45769 w 52044"/>
                        <a:gd name="connsiteY2" fmla="*/ 10667 h 27943"/>
                        <a:gd name="connsiteX3" fmla="*/ 51973 w 52044"/>
                        <a:gd name="connsiteY3" fmla="*/ 6166 h 27943"/>
                        <a:gd name="connsiteX4" fmla="*/ 47350 w 52044"/>
                        <a:gd name="connsiteY4" fmla="*/ 204 h 27943"/>
                        <a:gd name="connsiteX5" fmla="*/ 1362 w 52044"/>
                        <a:gd name="connsiteY5" fmla="*/ 19305 h 27943"/>
                        <a:gd name="connsiteX6" fmla="*/ 1848 w 52044"/>
                        <a:gd name="connsiteY6" fmla="*/ 26727 h 27943"/>
                        <a:gd name="connsiteX7" fmla="*/ 4282 w 52044"/>
                        <a:gd name="connsiteY7" fmla="*/ 27943 h 279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044" h="27943">
                          <a:moveTo>
                            <a:pt x="4282" y="27822"/>
                          </a:moveTo>
                          <a:cubicBezTo>
                            <a:pt x="6107" y="28187"/>
                            <a:pt x="8175" y="27578"/>
                            <a:pt x="9513" y="26118"/>
                          </a:cubicBezTo>
                          <a:cubicBezTo>
                            <a:pt x="25694" y="8234"/>
                            <a:pt x="45525" y="10667"/>
                            <a:pt x="45769" y="10667"/>
                          </a:cubicBezTo>
                          <a:cubicBezTo>
                            <a:pt x="48689" y="11032"/>
                            <a:pt x="51487" y="8964"/>
                            <a:pt x="51973" y="6166"/>
                          </a:cubicBezTo>
                          <a:cubicBezTo>
                            <a:pt x="52460" y="3246"/>
                            <a:pt x="50392" y="569"/>
                            <a:pt x="47350" y="204"/>
                          </a:cubicBezTo>
                          <a:cubicBezTo>
                            <a:pt x="46255" y="82"/>
                            <a:pt x="21314" y="-2959"/>
                            <a:pt x="1362" y="19305"/>
                          </a:cubicBezTo>
                          <a:cubicBezTo>
                            <a:pt x="-585" y="21495"/>
                            <a:pt x="-463" y="24902"/>
                            <a:pt x="1848" y="26727"/>
                          </a:cubicBezTo>
                          <a:cubicBezTo>
                            <a:pt x="2578" y="27335"/>
                            <a:pt x="3430" y="27700"/>
                            <a:pt x="4282" y="27943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1215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41" name="任意多边形: 形状 340">
                    <a:extLst>
                      <a:ext uri="{FF2B5EF4-FFF2-40B4-BE49-F238E27FC236}">
                        <a16:creationId xmlns:a16="http://schemas.microsoft.com/office/drawing/2014/main" id="{91BF7D87-63A7-971A-CADE-EEE5849AF9EC}"/>
                      </a:ext>
                    </a:extLst>
                  </p:cNvPr>
                  <p:cNvSpPr/>
                  <p:nvPr/>
                </p:nvSpPr>
                <p:spPr>
                  <a:xfrm>
                    <a:off x="6645747" y="2778821"/>
                    <a:ext cx="63390" cy="40074"/>
                  </a:xfrm>
                  <a:custGeom>
                    <a:avLst/>
                    <a:gdLst>
                      <a:gd name="connsiteX0" fmla="*/ 60455 w 63390"/>
                      <a:gd name="connsiteY0" fmla="*/ 39952 h 40074"/>
                      <a:gd name="connsiteX1" fmla="*/ 57535 w 63390"/>
                      <a:gd name="connsiteY1" fmla="*/ 37884 h 40074"/>
                      <a:gd name="connsiteX2" fmla="*/ 42936 w 63390"/>
                      <a:gd name="connsiteY2" fmla="*/ 15255 h 40074"/>
                      <a:gd name="connsiteX3" fmla="*/ 23105 w 63390"/>
                      <a:gd name="connsiteY3" fmla="*/ 6009 h 40074"/>
                      <a:gd name="connsiteX4" fmla="*/ 5829 w 63390"/>
                      <a:gd name="connsiteY4" fmla="*/ 15255 h 40074"/>
                      <a:gd name="connsiteX5" fmla="*/ 1814 w 63390"/>
                      <a:gd name="connsiteY5" fmla="*/ 16837 h 40074"/>
                      <a:gd name="connsiteX6" fmla="*/ 232 w 63390"/>
                      <a:gd name="connsiteY6" fmla="*/ 12822 h 40074"/>
                      <a:gd name="connsiteX7" fmla="*/ 23348 w 63390"/>
                      <a:gd name="connsiteY7" fmla="*/ 47 h 40074"/>
                      <a:gd name="connsiteX8" fmla="*/ 46951 w 63390"/>
                      <a:gd name="connsiteY8" fmla="*/ 10875 h 40074"/>
                      <a:gd name="connsiteX9" fmla="*/ 63253 w 63390"/>
                      <a:gd name="connsiteY9" fmla="*/ 36181 h 40074"/>
                      <a:gd name="connsiteX10" fmla="*/ 61307 w 63390"/>
                      <a:gd name="connsiteY10" fmla="*/ 39952 h 40074"/>
                      <a:gd name="connsiteX11" fmla="*/ 60334 w 63390"/>
                      <a:gd name="connsiteY11" fmla="*/ 40074 h 40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3390" h="40074">
                        <a:moveTo>
                          <a:pt x="60455" y="39952"/>
                        </a:moveTo>
                        <a:cubicBezTo>
                          <a:pt x="59117" y="39952"/>
                          <a:pt x="58022" y="39101"/>
                          <a:pt x="57535" y="37884"/>
                        </a:cubicBezTo>
                        <a:cubicBezTo>
                          <a:pt x="54737" y="29246"/>
                          <a:pt x="49749" y="21460"/>
                          <a:pt x="42936" y="15255"/>
                        </a:cubicBezTo>
                        <a:cubicBezTo>
                          <a:pt x="38556" y="11240"/>
                          <a:pt x="31499" y="6374"/>
                          <a:pt x="23105" y="6009"/>
                        </a:cubicBezTo>
                        <a:cubicBezTo>
                          <a:pt x="15683" y="5765"/>
                          <a:pt x="8384" y="9537"/>
                          <a:pt x="5829" y="15255"/>
                        </a:cubicBezTo>
                        <a:cubicBezTo>
                          <a:pt x="5099" y="16837"/>
                          <a:pt x="3395" y="17445"/>
                          <a:pt x="1814" y="16837"/>
                        </a:cubicBezTo>
                        <a:cubicBezTo>
                          <a:pt x="232" y="16107"/>
                          <a:pt x="-376" y="14403"/>
                          <a:pt x="232" y="12822"/>
                        </a:cubicBezTo>
                        <a:cubicBezTo>
                          <a:pt x="3760" y="4792"/>
                          <a:pt x="13372" y="-561"/>
                          <a:pt x="23348" y="47"/>
                        </a:cubicBezTo>
                        <a:cubicBezTo>
                          <a:pt x="33568" y="534"/>
                          <a:pt x="41841" y="6252"/>
                          <a:pt x="46951" y="10875"/>
                        </a:cubicBezTo>
                        <a:cubicBezTo>
                          <a:pt x="54615" y="17810"/>
                          <a:pt x="60212" y="26448"/>
                          <a:pt x="63253" y="36181"/>
                        </a:cubicBezTo>
                        <a:cubicBezTo>
                          <a:pt x="63740" y="37763"/>
                          <a:pt x="62889" y="39466"/>
                          <a:pt x="61307" y="39952"/>
                        </a:cubicBezTo>
                        <a:cubicBezTo>
                          <a:pt x="61064" y="39952"/>
                          <a:pt x="60699" y="40074"/>
                          <a:pt x="60334" y="40074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03FE4DA-0436-8ED6-0173-B45450BB205D}"/>
                    </a:ext>
                  </a:extLst>
                </p:cNvPr>
                <p:cNvSpPr/>
                <p:nvPr/>
              </p:nvSpPr>
              <p:spPr>
                <a:xfrm>
                  <a:off x="6923579" y="2636440"/>
                  <a:ext cx="54737" cy="19189"/>
                </a:xfrm>
                <a:custGeom>
                  <a:avLst/>
                  <a:gdLst>
                    <a:gd name="connsiteX0" fmla="*/ 51376 w 54737"/>
                    <a:gd name="connsiteY0" fmla="*/ 18696 h 19189"/>
                    <a:gd name="connsiteX1" fmla="*/ 53809 w 54737"/>
                    <a:gd name="connsiteY1" fmla="*/ 16749 h 19189"/>
                    <a:gd name="connsiteX2" fmla="*/ 52349 w 54737"/>
                    <a:gd name="connsiteY2" fmla="*/ 9328 h 19189"/>
                    <a:gd name="connsiteX3" fmla="*/ 3319 w 54737"/>
                    <a:gd name="connsiteY3" fmla="*/ 3123 h 19189"/>
                    <a:gd name="connsiteX4" fmla="*/ 399 w 54737"/>
                    <a:gd name="connsiteY4" fmla="*/ 10180 h 19189"/>
                    <a:gd name="connsiteX5" fmla="*/ 7456 w 54737"/>
                    <a:gd name="connsiteY5" fmla="*/ 12978 h 19189"/>
                    <a:gd name="connsiteX6" fmla="*/ 46266 w 54737"/>
                    <a:gd name="connsiteY6" fmla="*/ 18331 h 19189"/>
                    <a:gd name="connsiteX7" fmla="*/ 51376 w 54737"/>
                    <a:gd name="connsiteY7" fmla="*/ 18818 h 19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737" h="19189">
                      <a:moveTo>
                        <a:pt x="51376" y="18696"/>
                      </a:moveTo>
                      <a:cubicBezTo>
                        <a:pt x="52349" y="18331"/>
                        <a:pt x="53201" y="17601"/>
                        <a:pt x="53809" y="16749"/>
                      </a:cubicBezTo>
                      <a:cubicBezTo>
                        <a:pt x="55513" y="14316"/>
                        <a:pt x="54783" y="11031"/>
                        <a:pt x="52349" y="9328"/>
                      </a:cubicBezTo>
                      <a:cubicBezTo>
                        <a:pt x="27408" y="-6853"/>
                        <a:pt x="4414" y="2880"/>
                        <a:pt x="3319" y="3123"/>
                      </a:cubicBezTo>
                      <a:cubicBezTo>
                        <a:pt x="521" y="4340"/>
                        <a:pt x="-696" y="7381"/>
                        <a:pt x="399" y="10180"/>
                      </a:cubicBezTo>
                      <a:cubicBezTo>
                        <a:pt x="1616" y="12856"/>
                        <a:pt x="4658" y="14073"/>
                        <a:pt x="7456" y="12978"/>
                      </a:cubicBezTo>
                      <a:cubicBezTo>
                        <a:pt x="8429" y="12491"/>
                        <a:pt x="26192" y="5313"/>
                        <a:pt x="46266" y="18331"/>
                      </a:cubicBezTo>
                      <a:cubicBezTo>
                        <a:pt x="47848" y="19304"/>
                        <a:pt x="49794" y="19426"/>
                        <a:pt x="51376" y="188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43" name="图形 8">
                  <a:extLst>
                    <a:ext uri="{FF2B5EF4-FFF2-40B4-BE49-F238E27FC236}">
                      <a16:creationId xmlns:a16="http://schemas.microsoft.com/office/drawing/2014/main" id="{E730B8C1-CD87-F76D-A072-3C9726F339DC}"/>
                    </a:ext>
                  </a:extLst>
                </p:cNvPr>
                <p:cNvGrpSpPr/>
                <p:nvPr/>
              </p:nvGrpSpPr>
              <p:grpSpPr>
                <a:xfrm>
                  <a:off x="6833429" y="2793589"/>
                  <a:ext cx="82398" cy="79689"/>
                  <a:chOff x="6833429" y="2793589"/>
                  <a:chExt cx="82398" cy="79689"/>
                </a:xfrm>
              </p:grpSpPr>
              <p:sp>
                <p:nvSpPr>
                  <p:cNvPr id="344" name="任意多边形: 形状 343">
                    <a:extLst>
                      <a:ext uri="{FF2B5EF4-FFF2-40B4-BE49-F238E27FC236}">
                        <a16:creationId xmlns:a16="http://schemas.microsoft.com/office/drawing/2014/main" id="{F04C979E-D9E0-6E7F-F4C2-9A848B343C4F}"/>
                      </a:ext>
                    </a:extLst>
                  </p:cNvPr>
                  <p:cNvSpPr/>
                  <p:nvPr/>
                </p:nvSpPr>
                <p:spPr>
                  <a:xfrm>
                    <a:off x="6833429" y="2793954"/>
                    <a:ext cx="82398" cy="79324"/>
                  </a:xfrm>
                  <a:custGeom>
                    <a:avLst/>
                    <a:gdLst>
                      <a:gd name="connsiteX0" fmla="*/ 82276 w 82398"/>
                      <a:gd name="connsiteY0" fmla="*/ 39784 h 79324"/>
                      <a:gd name="connsiteX1" fmla="*/ 59161 w 82398"/>
                      <a:gd name="connsiteY1" fmla="*/ 79324 h 79324"/>
                      <a:gd name="connsiteX2" fmla="*/ 51496 w 82398"/>
                      <a:gd name="connsiteY2" fmla="*/ 76891 h 79324"/>
                      <a:gd name="connsiteX3" fmla="*/ 884 w 82398"/>
                      <a:gd name="connsiteY3" fmla="*/ 34187 h 79324"/>
                      <a:gd name="connsiteX4" fmla="*/ 1857 w 82398"/>
                      <a:gd name="connsiteY4" fmla="*/ 11801 h 79324"/>
                      <a:gd name="connsiteX5" fmla="*/ 6724 w 82398"/>
                      <a:gd name="connsiteY5" fmla="*/ 0 h 79324"/>
                      <a:gd name="connsiteX6" fmla="*/ 70597 w 82398"/>
                      <a:gd name="connsiteY6" fmla="*/ 35769 h 79324"/>
                      <a:gd name="connsiteX7" fmla="*/ 82398 w 82398"/>
                      <a:gd name="connsiteY7" fmla="*/ 39784 h 79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2398" h="79324">
                        <a:moveTo>
                          <a:pt x="82276" y="39784"/>
                        </a:moveTo>
                        <a:cubicBezTo>
                          <a:pt x="73638" y="52437"/>
                          <a:pt x="65852" y="65576"/>
                          <a:pt x="59161" y="79324"/>
                        </a:cubicBezTo>
                        <a:cubicBezTo>
                          <a:pt x="56606" y="78594"/>
                          <a:pt x="53929" y="77864"/>
                          <a:pt x="51496" y="76891"/>
                        </a:cubicBezTo>
                        <a:cubicBezTo>
                          <a:pt x="16578" y="65820"/>
                          <a:pt x="4047" y="49274"/>
                          <a:pt x="884" y="34187"/>
                        </a:cubicBezTo>
                        <a:cubicBezTo>
                          <a:pt x="-576" y="26766"/>
                          <a:pt x="-211" y="19101"/>
                          <a:pt x="1857" y="11801"/>
                        </a:cubicBezTo>
                        <a:cubicBezTo>
                          <a:pt x="2952" y="7665"/>
                          <a:pt x="4534" y="3772"/>
                          <a:pt x="6724" y="0"/>
                        </a:cubicBezTo>
                        <a:cubicBezTo>
                          <a:pt x="21688" y="16911"/>
                          <a:pt x="53321" y="29686"/>
                          <a:pt x="70597" y="35769"/>
                        </a:cubicBezTo>
                        <a:cubicBezTo>
                          <a:pt x="78140" y="38081"/>
                          <a:pt x="82398" y="39784"/>
                          <a:pt x="82398" y="39784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5" name="任意多边形: 形状 344">
                    <a:extLst>
                      <a:ext uri="{FF2B5EF4-FFF2-40B4-BE49-F238E27FC236}">
                        <a16:creationId xmlns:a16="http://schemas.microsoft.com/office/drawing/2014/main" id="{5C220B7F-E20C-C181-B699-D01F699A8DA7}"/>
                      </a:ext>
                    </a:extLst>
                  </p:cNvPr>
                  <p:cNvSpPr/>
                  <p:nvPr/>
                </p:nvSpPr>
                <p:spPr>
                  <a:xfrm>
                    <a:off x="6835530" y="2793589"/>
                    <a:ext cx="68739" cy="47326"/>
                  </a:xfrm>
                  <a:custGeom>
                    <a:avLst/>
                    <a:gdLst>
                      <a:gd name="connsiteX0" fmla="*/ 68740 w 68739"/>
                      <a:gd name="connsiteY0" fmla="*/ 35891 h 47326"/>
                      <a:gd name="connsiteX1" fmla="*/ 61562 w 68739"/>
                      <a:gd name="connsiteY1" fmla="*/ 47327 h 47326"/>
                      <a:gd name="connsiteX2" fmla="*/ 0 w 68739"/>
                      <a:gd name="connsiteY2" fmla="*/ 11801 h 47326"/>
                      <a:gd name="connsiteX3" fmla="*/ 4867 w 68739"/>
                      <a:gd name="connsiteY3" fmla="*/ 0 h 47326"/>
                      <a:gd name="connsiteX4" fmla="*/ 68740 w 68739"/>
                      <a:gd name="connsiteY4" fmla="*/ 35769 h 47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739" h="47326">
                        <a:moveTo>
                          <a:pt x="68740" y="35891"/>
                        </a:moveTo>
                        <a:lnTo>
                          <a:pt x="61562" y="47327"/>
                        </a:lnTo>
                        <a:cubicBezTo>
                          <a:pt x="28834" y="36864"/>
                          <a:pt x="7178" y="25184"/>
                          <a:pt x="0" y="11801"/>
                        </a:cubicBezTo>
                        <a:cubicBezTo>
                          <a:pt x="1095" y="7665"/>
                          <a:pt x="2677" y="3772"/>
                          <a:pt x="4867" y="0"/>
                        </a:cubicBezTo>
                        <a:cubicBezTo>
                          <a:pt x="19953" y="17033"/>
                          <a:pt x="51463" y="29686"/>
                          <a:pt x="68740" y="357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6" name="任意多边形: 形状 345">
                    <a:extLst>
                      <a:ext uri="{FF2B5EF4-FFF2-40B4-BE49-F238E27FC236}">
                        <a16:creationId xmlns:a16="http://schemas.microsoft.com/office/drawing/2014/main" id="{2C01F6B9-5AF8-5C92-1B86-2813C2FB953B}"/>
                      </a:ext>
                    </a:extLst>
                  </p:cNvPr>
                  <p:cNvSpPr/>
                  <p:nvPr/>
                </p:nvSpPr>
                <p:spPr>
                  <a:xfrm>
                    <a:off x="6834556" y="2827898"/>
                    <a:ext cx="50611" cy="42703"/>
                  </a:xfrm>
                  <a:custGeom>
                    <a:avLst/>
                    <a:gdLst>
                      <a:gd name="connsiteX0" fmla="*/ 50612 w 50611"/>
                      <a:gd name="connsiteY0" fmla="*/ 42704 h 42703"/>
                      <a:gd name="connsiteX1" fmla="*/ 0 w 50611"/>
                      <a:gd name="connsiteY1" fmla="*/ 0 h 42703"/>
                      <a:gd name="connsiteX2" fmla="*/ 36256 w 50611"/>
                      <a:gd name="connsiteY2" fmla="*/ 19831 h 42703"/>
                      <a:gd name="connsiteX3" fmla="*/ 50612 w 50611"/>
                      <a:gd name="connsiteY3" fmla="*/ 42704 h 42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611" h="42703">
                        <a:moveTo>
                          <a:pt x="50612" y="42704"/>
                        </a:moveTo>
                        <a:cubicBezTo>
                          <a:pt x="15695" y="31632"/>
                          <a:pt x="3163" y="15086"/>
                          <a:pt x="0" y="0"/>
                        </a:cubicBezTo>
                        <a:cubicBezTo>
                          <a:pt x="13140" y="4380"/>
                          <a:pt x="25428" y="11193"/>
                          <a:pt x="36256" y="19831"/>
                        </a:cubicBezTo>
                        <a:cubicBezTo>
                          <a:pt x="43312" y="25793"/>
                          <a:pt x="48300" y="33822"/>
                          <a:pt x="50612" y="42704"/>
                        </a:cubicBezTo>
                        <a:close/>
                      </a:path>
                    </a:pathLst>
                  </a:custGeom>
                  <a:solidFill>
                    <a:srgbClr val="C15854"/>
                  </a:solidFill>
                  <a:ln w="121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50ECE162-D48F-843D-13A2-87EB62380165}"/>
                    </a:ext>
                  </a:extLst>
                </p:cNvPr>
                <p:cNvSpPr/>
                <p:nvPr/>
              </p:nvSpPr>
              <p:spPr>
                <a:xfrm>
                  <a:off x="6662038" y="2402618"/>
                  <a:ext cx="346861" cy="233209"/>
                </a:xfrm>
                <a:custGeom>
                  <a:avLst/>
                  <a:gdLst>
                    <a:gd name="connsiteX0" fmla="*/ 122 w 346861"/>
                    <a:gd name="connsiteY0" fmla="*/ 161636 h 233209"/>
                    <a:gd name="connsiteX1" fmla="*/ 202204 w 346861"/>
                    <a:gd name="connsiteY1" fmla="*/ 68 h 233209"/>
                    <a:gd name="connsiteX2" fmla="*/ 165462 w 346861"/>
                    <a:gd name="connsiteY2" fmla="*/ 24400 h 233209"/>
                    <a:gd name="connsiteX3" fmla="*/ 346861 w 346861"/>
                    <a:gd name="connsiteY3" fmla="*/ 71971 h 233209"/>
                    <a:gd name="connsiteX4" fmla="*/ 319852 w 346861"/>
                    <a:gd name="connsiteY4" fmla="*/ 62237 h 233209"/>
                    <a:gd name="connsiteX5" fmla="*/ 336885 w 346861"/>
                    <a:gd name="connsiteY5" fmla="*/ 186090 h 233209"/>
                    <a:gd name="connsiteX6" fmla="*/ 325327 w 346861"/>
                    <a:gd name="connsiteY6" fmla="*/ 162853 h 233209"/>
                    <a:gd name="connsiteX7" fmla="*/ 203785 w 346861"/>
                    <a:gd name="connsiteY7" fmla="*/ 233052 h 233209"/>
                    <a:gd name="connsiteX8" fmla="*/ 228118 w 346861"/>
                    <a:gd name="connsiteY8" fmla="*/ 214316 h 233209"/>
                    <a:gd name="connsiteX9" fmla="*/ 54505 w 346861"/>
                    <a:gd name="connsiteY9" fmla="*/ 207016 h 233209"/>
                    <a:gd name="connsiteX10" fmla="*/ 0 w 346861"/>
                    <a:gd name="connsiteY10" fmla="*/ 161636 h 23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6861" h="233209">
                      <a:moveTo>
                        <a:pt x="122" y="161636"/>
                      </a:moveTo>
                      <a:cubicBezTo>
                        <a:pt x="122" y="161636"/>
                        <a:pt x="50612" y="-3825"/>
                        <a:pt x="202204" y="68"/>
                      </a:cubicBezTo>
                      <a:cubicBezTo>
                        <a:pt x="188578" y="5786"/>
                        <a:pt x="176046" y="13937"/>
                        <a:pt x="165462" y="24400"/>
                      </a:cubicBezTo>
                      <a:cubicBezTo>
                        <a:pt x="165462" y="24400"/>
                        <a:pt x="290775" y="-10152"/>
                        <a:pt x="346861" y="71971"/>
                      </a:cubicBezTo>
                      <a:lnTo>
                        <a:pt x="319852" y="62237"/>
                      </a:lnTo>
                      <a:cubicBezTo>
                        <a:pt x="319852" y="62237"/>
                        <a:pt x="365841" y="130247"/>
                        <a:pt x="336885" y="186090"/>
                      </a:cubicBezTo>
                      <a:lnTo>
                        <a:pt x="325327" y="162853"/>
                      </a:lnTo>
                      <a:cubicBezTo>
                        <a:pt x="325327" y="162853"/>
                        <a:pt x="285056" y="237067"/>
                        <a:pt x="203785" y="233052"/>
                      </a:cubicBezTo>
                      <a:lnTo>
                        <a:pt x="228118" y="214316"/>
                      </a:lnTo>
                      <a:cubicBezTo>
                        <a:pt x="228118" y="214316"/>
                        <a:pt x="93437" y="234877"/>
                        <a:pt x="54505" y="207016"/>
                      </a:cubicBezTo>
                      <a:cubicBezTo>
                        <a:pt x="34674" y="193998"/>
                        <a:pt x="16425" y="178791"/>
                        <a:pt x="0" y="16163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121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49" name="矩形: 圆角 348">
            <a:extLst>
              <a:ext uri="{FF2B5EF4-FFF2-40B4-BE49-F238E27FC236}">
                <a16:creationId xmlns:a16="http://schemas.microsoft.com/office/drawing/2014/main" id="{1385864C-E2F0-1165-1321-CAE9EECD46A5}"/>
              </a:ext>
            </a:extLst>
          </p:cNvPr>
          <p:cNvSpPr/>
          <p:nvPr/>
        </p:nvSpPr>
        <p:spPr>
          <a:xfrm>
            <a:off x="1003300" y="1169855"/>
            <a:ext cx="2341525" cy="482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1905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+mn-ea"/>
              </a:rPr>
              <a:t>XXXX有限公司</a:t>
            </a:r>
            <a:endParaRPr lang="en-US" dirty="0">
              <a:latin typeface="+mn-ea"/>
            </a:endParaRPr>
          </a:p>
        </p:txBody>
      </p:sp>
      <p:grpSp>
        <p:nvGrpSpPr>
          <p:cNvPr id="381" name="组合 380">
            <a:extLst>
              <a:ext uri="{FF2B5EF4-FFF2-40B4-BE49-F238E27FC236}">
                <a16:creationId xmlns:a16="http://schemas.microsoft.com/office/drawing/2014/main" id="{4D74EB1A-FB2A-49F4-7524-A69DC8F610D3}"/>
              </a:ext>
            </a:extLst>
          </p:cNvPr>
          <p:cNvGrpSpPr/>
          <p:nvPr/>
        </p:nvGrpSpPr>
        <p:grpSpPr>
          <a:xfrm>
            <a:off x="965198" y="5540987"/>
            <a:ext cx="1141579" cy="137967"/>
            <a:chOff x="1066798" y="5725421"/>
            <a:chExt cx="1612109" cy="194834"/>
          </a:xfrm>
        </p:grpSpPr>
        <p:sp>
          <p:nvSpPr>
            <p:cNvPr id="362" name="标题 1">
              <a:extLst>
                <a:ext uri="{FF2B5EF4-FFF2-40B4-BE49-F238E27FC236}">
                  <a16:creationId xmlns:a16="http://schemas.microsoft.com/office/drawing/2014/main" id="{15DA218C-D269-EBF7-6CC4-C8AAFE531CD5}"/>
                </a:ext>
              </a:extLst>
            </p:cNvPr>
            <p:cNvSpPr txBox="1"/>
            <p:nvPr/>
          </p:nvSpPr>
          <p:spPr>
            <a:xfrm>
              <a:off x="106679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63" name="标题 1">
              <a:extLst>
                <a:ext uri="{FF2B5EF4-FFF2-40B4-BE49-F238E27FC236}">
                  <a16:creationId xmlns:a16="http://schemas.microsoft.com/office/drawing/2014/main" id="{1784B715-FC29-3875-AEC6-D2D2F727A120}"/>
                </a:ext>
              </a:extLst>
            </p:cNvPr>
            <p:cNvSpPr txBox="1"/>
            <p:nvPr/>
          </p:nvSpPr>
          <p:spPr>
            <a:xfrm>
              <a:off x="124326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64" name="标题 1">
              <a:extLst>
                <a:ext uri="{FF2B5EF4-FFF2-40B4-BE49-F238E27FC236}">
                  <a16:creationId xmlns:a16="http://schemas.microsoft.com/office/drawing/2014/main" id="{8FAD2B37-FFB6-1425-E122-16EA3968288A}"/>
                </a:ext>
              </a:extLst>
            </p:cNvPr>
            <p:cNvSpPr txBox="1"/>
            <p:nvPr/>
          </p:nvSpPr>
          <p:spPr>
            <a:xfrm>
              <a:off x="141972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4" name="标题 1">
              <a:extLst>
                <a:ext uri="{FF2B5EF4-FFF2-40B4-BE49-F238E27FC236}">
                  <a16:creationId xmlns:a16="http://schemas.microsoft.com/office/drawing/2014/main" id="{6CC106D4-2A7F-DBA2-49CB-74BDC6946A2A}"/>
                </a:ext>
              </a:extLst>
            </p:cNvPr>
            <p:cNvSpPr txBox="1"/>
            <p:nvPr/>
          </p:nvSpPr>
          <p:spPr>
            <a:xfrm>
              <a:off x="159619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75" name="标题 1">
              <a:extLst>
                <a:ext uri="{FF2B5EF4-FFF2-40B4-BE49-F238E27FC236}">
                  <a16:creationId xmlns:a16="http://schemas.microsoft.com/office/drawing/2014/main" id="{614CFAE5-C7C6-A05C-C43E-342FD411E918}"/>
                </a:ext>
              </a:extLst>
            </p:cNvPr>
            <p:cNvSpPr txBox="1"/>
            <p:nvPr/>
          </p:nvSpPr>
          <p:spPr>
            <a:xfrm>
              <a:off x="177265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6" name="标题 1">
              <a:extLst>
                <a:ext uri="{FF2B5EF4-FFF2-40B4-BE49-F238E27FC236}">
                  <a16:creationId xmlns:a16="http://schemas.microsoft.com/office/drawing/2014/main" id="{4F09D3C0-430F-3D81-B068-6506C6248B38}"/>
                </a:ext>
              </a:extLst>
            </p:cNvPr>
            <p:cNvSpPr txBox="1"/>
            <p:nvPr/>
          </p:nvSpPr>
          <p:spPr>
            <a:xfrm>
              <a:off x="194912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78" name="标题 1">
              <a:extLst>
                <a:ext uri="{FF2B5EF4-FFF2-40B4-BE49-F238E27FC236}">
                  <a16:creationId xmlns:a16="http://schemas.microsoft.com/office/drawing/2014/main" id="{1CE0C7C8-3832-EECA-F1B6-9CC2B5D8C653}"/>
                </a:ext>
              </a:extLst>
            </p:cNvPr>
            <p:cNvSpPr txBox="1"/>
            <p:nvPr/>
          </p:nvSpPr>
          <p:spPr>
            <a:xfrm>
              <a:off x="2125588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79" name="标题 1">
              <a:extLst>
                <a:ext uri="{FF2B5EF4-FFF2-40B4-BE49-F238E27FC236}">
                  <a16:creationId xmlns:a16="http://schemas.microsoft.com/office/drawing/2014/main" id="{5F3BF754-00B5-BBCA-6398-88C0115FAC6D}"/>
                </a:ext>
              </a:extLst>
            </p:cNvPr>
            <p:cNvSpPr txBox="1"/>
            <p:nvPr/>
          </p:nvSpPr>
          <p:spPr>
            <a:xfrm>
              <a:off x="2302053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0" name="标题 1">
              <a:extLst>
                <a:ext uri="{FF2B5EF4-FFF2-40B4-BE49-F238E27FC236}">
                  <a16:creationId xmlns:a16="http://schemas.microsoft.com/office/drawing/2014/main" id="{FC825241-4E69-8836-C364-0BBC594D706B}"/>
                </a:ext>
              </a:extLst>
            </p:cNvPr>
            <p:cNvSpPr txBox="1"/>
            <p:nvPr/>
          </p:nvSpPr>
          <p:spPr>
            <a:xfrm>
              <a:off x="2478519" y="5725421"/>
              <a:ext cx="200388" cy="194834"/>
            </a:xfrm>
            <a:prstGeom prst="chevron">
              <a:avLst>
                <a:gd name="adj" fmla="val 70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 w="12700" cap="flat">
              <a:noFill/>
              <a:miter/>
            </a:ln>
            <a:effectLst>
              <a:outerShdw blurRad="50800" dist="50800" dir="5400000" algn="ctr" rotWithShape="0">
                <a:schemeClr val="accent1">
                  <a:alpha val="22000"/>
                </a:schemeClr>
              </a:outerShdw>
            </a:effectLst>
          </p:spPr>
          <p:txBody>
            <a:bodyPr vert="horz" wrap="square" lIns="76810" tIns="38405" rIns="76810" bIns="38405" rtlCol="0" anchor="ctr"/>
            <a:lstStyle/>
            <a:p>
              <a:pPr algn="ctr"/>
              <a:endParaRPr kumimoji="1"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961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4616" y="927394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满满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98225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MAN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MAN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工作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10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年 懂职场 懂汇报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持续成长 不断精进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hyk5720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满满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5E49A925-EF75-366D-01CB-B6E409937B1D}"/>
              </a:ext>
            </a:extLst>
          </p:cNvPr>
          <p:cNvGrpSpPr/>
          <p:nvPr/>
        </p:nvGrpSpPr>
        <p:grpSpPr>
          <a:xfrm>
            <a:off x="506848" y="492538"/>
            <a:ext cx="11178305" cy="5872925"/>
            <a:chOff x="506848" y="492538"/>
            <a:chExt cx="11178305" cy="587292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E57DF6D-EFD5-7B90-056C-84337CDA781D}"/>
                </a:ext>
              </a:extLst>
            </p:cNvPr>
            <p:cNvSpPr/>
            <p:nvPr/>
          </p:nvSpPr>
          <p:spPr>
            <a:xfrm>
              <a:off x="506848" y="492538"/>
              <a:ext cx="11178305" cy="5872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63500" dir="5400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EACFDE1-084E-EE9E-1050-C0F534D04DB4}"/>
                </a:ext>
              </a:extLst>
            </p:cNvPr>
            <p:cNvSpPr/>
            <p:nvPr/>
          </p:nvSpPr>
          <p:spPr>
            <a:xfrm>
              <a:off x="6096000" y="492539"/>
              <a:ext cx="952500" cy="5872923"/>
            </a:xfrm>
            <a:prstGeom prst="rect">
              <a:avLst/>
            </a:prstGeom>
            <a:gradFill>
              <a:gsLst>
                <a:gs pos="5000">
                  <a:schemeClr val="bg1">
                    <a:lumMod val="85000"/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13F73CA-63E0-2986-DAAA-CFFE561B5E86}"/>
              </a:ext>
            </a:extLst>
          </p:cNvPr>
          <p:cNvGrpSpPr/>
          <p:nvPr/>
        </p:nvGrpSpPr>
        <p:grpSpPr>
          <a:xfrm>
            <a:off x="7590297" y="1138338"/>
            <a:ext cx="2548730" cy="4581325"/>
            <a:chOff x="7577597" y="1153901"/>
            <a:chExt cx="2548730" cy="458132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DB6A010-B8ED-465A-E43F-C97FF42CF570}"/>
                </a:ext>
              </a:extLst>
            </p:cNvPr>
            <p:cNvGrpSpPr/>
            <p:nvPr/>
          </p:nvGrpSpPr>
          <p:grpSpPr>
            <a:xfrm>
              <a:off x="7577597" y="1153901"/>
              <a:ext cx="2548730" cy="566832"/>
              <a:chOff x="7577598" y="1153901"/>
              <a:chExt cx="2548730" cy="566832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2E0BA55-E6D9-BEB9-9CC1-866ACC146C71}"/>
                  </a:ext>
                </a:extLst>
              </p:cNvPr>
              <p:cNvSpPr/>
              <p:nvPr/>
            </p:nvSpPr>
            <p:spPr>
              <a:xfrm>
                <a:off x="7577598" y="1153901"/>
                <a:ext cx="566833" cy="566832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01</a:t>
                </a:r>
                <a:endParaRPr lang="zh-CN" altLang="en-US" b="1" dirty="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3FAD40E-AE60-3EB7-E311-8E1511A612A5}"/>
                  </a:ext>
                </a:extLst>
              </p:cNvPr>
              <p:cNvSpPr txBox="1"/>
              <p:nvPr/>
            </p:nvSpPr>
            <p:spPr>
              <a:xfrm>
                <a:off x="8484852" y="1191096"/>
                <a:ext cx="164147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公司简介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089FDAA-CF5E-B1DF-D9F0-35642DF2EF90}"/>
                </a:ext>
              </a:extLst>
            </p:cNvPr>
            <p:cNvGrpSpPr/>
            <p:nvPr/>
          </p:nvGrpSpPr>
          <p:grpSpPr>
            <a:xfrm>
              <a:off x="7577597" y="2492065"/>
              <a:ext cx="2548730" cy="566832"/>
              <a:chOff x="7577598" y="2449731"/>
              <a:chExt cx="2548730" cy="566832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047BFF41-36E5-5BA5-B31E-4B3BB0D46F76}"/>
                  </a:ext>
                </a:extLst>
              </p:cNvPr>
              <p:cNvSpPr/>
              <p:nvPr/>
            </p:nvSpPr>
            <p:spPr>
              <a:xfrm>
                <a:off x="7577598" y="2449731"/>
                <a:ext cx="566833" cy="566832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02</a:t>
                </a:r>
                <a:endParaRPr lang="zh-CN" altLang="en-US" b="1" dirty="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0880893-633F-90C9-03AC-5F6621B8EB21}"/>
                  </a:ext>
                </a:extLst>
              </p:cNvPr>
              <p:cNvSpPr txBox="1"/>
              <p:nvPr/>
            </p:nvSpPr>
            <p:spPr>
              <a:xfrm>
                <a:off x="8484852" y="2486925"/>
                <a:ext cx="164147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招聘岗位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5703F23-C2B9-D16A-EDC9-B4F14B1C3ECA}"/>
                </a:ext>
              </a:extLst>
            </p:cNvPr>
            <p:cNvGrpSpPr/>
            <p:nvPr/>
          </p:nvGrpSpPr>
          <p:grpSpPr>
            <a:xfrm>
              <a:off x="7577597" y="3830229"/>
              <a:ext cx="2548730" cy="566832"/>
              <a:chOff x="7577598" y="3834461"/>
              <a:chExt cx="2548730" cy="566832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DEF0F776-83B4-F7C4-73E7-BD0FEB0FC65C}"/>
                  </a:ext>
                </a:extLst>
              </p:cNvPr>
              <p:cNvSpPr/>
              <p:nvPr/>
            </p:nvSpPr>
            <p:spPr>
              <a:xfrm>
                <a:off x="7577598" y="3834461"/>
                <a:ext cx="566833" cy="566832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03</a:t>
                </a:r>
                <a:endParaRPr lang="zh-CN" altLang="en-US" b="1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AE1229-B82E-A949-10A9-6384480F7629}"/>
                  </a:ext>
                </a:extLst>
              </p:cNvPr>
              <p:cNvSpPr txBox="1"/>
              <p:nvPr/>
            </p:nvSpPr>
            <p:spPr>
              <a:xfrm>
                <a:off x="8484852" y="3871656"/>
                <a:ext cx="164147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培养机制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20BF477-77C1-1BFA-24D2-95C7F71BFBD1}"/>
                </a:ext>
              </a:extLst>
            </p:cNvPr>
            <p:cNvGrpSpPr/>
            <p:nvPr/>
          </p:nvGrpSpPr>
          <p:grpSpPr>
            <a:xfrm>
              <a:off x="7577597" y="5168394"/>
              <a:ext cx="2548730" cy="566832"/>
              <a:chOff x="7577598" y="5219194"/>
              <a:chExt cx="2548730" cy="566832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BFEED60-5E9B-5020-FA23-F58438669BBE}"/>
                  </a:ext>
                </a:extLst>
              </p:cNvPr>
              <p:cNvSpPr/>
              <p:nvPr/>
            </p:nvSpPr>
            <p:spPr>
              <a:xfrm>
                <a:off x="7577598" y="5219194"/>
                <a:ext cx="566833" cy="566832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04</a:t>
                </a:r>
                <a:endParaRPr lang="zh-CN" altLang="en-US" b="1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C0B4CD7-E3BC-6C72-23B7-C5108941D336}"/>
                  </a:ext>
                </a:extLst>
              </p:cNvPr>
              <p:cNvSpPr txBox="1"/>
              <p:nvPr/>
            </p:nvSpPr>
            <p:spPr>
              <a:xfrm>
                <a:off x="8484852" y="5256389"/>
                <a:ext cx="164147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招聘流程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86FC342-3766-3476-0013-DA21EA83C8B4}"/>
                </a:ext>
              </a:extLst>
            </p:cNvPr>
            <p:cNvCxnSpPr>
              <a:cxnSpLocks/>
            </p:cNvCxnSpPr>
            <p:nvPr/>
          </p:nvCxnSpPr>
          <p:spPr>
            <a:xfrm>
              <a:off x="7591963" y="2106399"/>
              <a:ext cx="2519999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B26CE0B-D547-E1E7-B03C-7E1030C7F6EC}"/>
                </a:ext>
              </a:extLst>
            </p:cNvPr>
            <p:cNvCxnSpPr>
              <a:cxnSpLocks/>
            </p:cNvCxnSpPr>
            <p:nvPr/>
          </p:nvCxnSpPr>
          <p:spPr>
            <a:xfrm>
              <a:off x="7591963" y="3444563"/>
              <a:ext cx="2519999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72A051D-C69D-16FF-51F4-25F633CEB259}"/>
                </a:ext>
              </a:extLst>
            </p:cNvPr>
            <p:cNvCxnSpPr>
              <a:cxnSpLocks/>
            </p:cNvCxnSpPr>
            <p:nvPr/>
          </p:nvCxnSpPr>
          <p:spPr>
            <a:xfrm>
              <a:off x="7591963" y="4782727"/>
              <a:ext cx="2519999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7B8ED4F-C72A-DE2C-FEC0-C7E7255FE6B2}"/>
              </a:ext>
            </a:extLst>
          </p:cNvPr>
          <p:cNvGrpSpPr/>
          <p:nvPr/>
        </p:nvGrpSpPr>
        <p:grpSpPr>
          <a:xfrm>
            <a:off x="506846" y="492537"/>
            <a:ext cx="5589154" cy="5872926"/>
            <a:chOff x="506846" y="492537"/>
            <a:chExt cx="5589154" cy="587292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32C0705-6591-44A3-0518-DFC7E05A19BB}"/>
                </a:ext>
              </a:extLst>
            </p:cNvPr>
            <p:cNvSpPr/>
            <p:nvPr/>
          </p:nvSpPr>
          <p:spPr>
            <a:xfrm>
              <a:off x="506846" y="492537"/>
              <a:ext cx="5589154" cy="587292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72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342900" dist="63500" dir="5400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26AFE5B-00D7-77F3-CFDA-DDE9A06F7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0648" y="2639360"/>
              <a:ext cx="5581550" cy="3726103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B290961-C7B2-9DFB-EFDE-25769AF9693A}"/>
                </a:ext>
              </a:extLst>
            </p:cNvPr>
            <p:cNvGrpSpPr/>
            <p:nvPr/>
          </p:nvGrpSpPr>
          <p:grpSpPr>
            <a:xfrm>
              <a:off x="2329111" y="2648690"/>
              <a:ext cx="1944624" cy="1495968"/>
              <a:chOff x="1878838" y="2661389"/>
              <a:chExt cx="1944624" cy="1495968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018B36-BFC1-CA90-8F81-BF1768EE6CAE}"/>
                  </a:ext>
                </a:extLst>
              </p:cNvPr>
              <p:cNvSpPr txBox="1"/>
              <p:nvPr/>
            </p:nvSpPr>
            <p:spPr>
              <a:xfrm>
                <a:off x="1932178" y="3849580"/>
                <a:ext cx="183794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+mn-ea"/>
                  </a:rPr>
                  <a:t>CONTENTS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C5FC1F-DED0-DFE9-5356-3A0B6080F12D}"/>
                  </a:ext>
                </a:extLst>
              </p:cNvPr>
              <p:cNvSpPr txBox="1"/>
              <p:nvPr/>
            </p:nvSpPr>
            <p:spPr>
              <a:xfrm>
                <a:off x="1878838" y="2661389"/>
                <a:ext cx="1944624" cy="101566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zh-CN" altLang="en-US" sz="6600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1711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42AFDF3-B43D-B0D1-F8AC-E4DDD86664FE}"/>
              </a:ext>
            </a:extLst>
          </p:cNvPr>
          <p:cNvSpPr/>
          <p:nvPr/>
        </p:nvSpPr>
        <p:spPr>
          <a:xfrm>
            <a:off x="1" y="4965700"/>
            <a:ext cx="12192000" cy="18923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342900" dist="635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3B2DF1-2CD7-C2C4-E8AC-D5A0021ABF14}"/>
              </a:ext>
            </a:extLst>
          </p:cNvPr>
          <p:cNvSpPr txBox="1"/>
          <p:nvPr/>
        </p:nvSpPr>
        <p:spPr>
          <a:xfrm>
            <a:off x="1033420" y="1299738"/>
            <a:ext cx="1519647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9600" b="1" dirty="0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</a:ln>
                <a:noFill/>
                <a:latin typeface="+mj-ea"/>
                <a:ea typeface="+mj-ea"/>
              </a:rPr>
              <a:t>01</a:t>
            </a:r>
            <a:endParaRPr kumimoji="1" lang="zh-CN" altLang="en-US" sz="9600" b="1" dirty="0"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6F582D-799E-9223-690D-874D649B9881}"/>
              </a:ext>
            </a:extLst>
          </p:cNvPr>
          <p:cNvSpPr/>
          <p:nvPr/>
        </p:nvSpPr>
        <p:spPr>
          <a:xfrm>
            <a:off x="1058820" y="3972438"/>
            <a:ext cx="3312000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519" y="2666412"/>
            <a:ext cx="3576681" cy="1124672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rPr>
              <a:t>公司简介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BE10BDF-FCDC-510A-F22C-CE0D009E0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67400" y="355954"/>
            <a:ext cx="5879746" cy="58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02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2C0757FE-BA20-251D-1FE1-BBBAEED8C5FA}"/>
              </a:ext>
            </a:extLst>
          </p:cNvPr>
          <p:cNvGrpSpPr/>
          <p:nvPr/>
        </p:nvGrpSpPr>
        <p:grpSpPr>
          <a:xfrm>
            <a:off x="649714" y="1763486"/>
            <a:ext cx="10892573" cy="4472214"/>
            <a:chOff x="645376" y="1918720"/>
            <a:chExt cx="10892573" cy="43169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2DDA009-C2F9-166A-A190-04720E863A0F}"/>
                </a:ext>
              </a:extLst>
            </p:cNvPr>
            <p:cNvSpPr/>
            <p:nvPr/>
          </p:nvSpPr>
          <p:spPr>
            <a:xfrm>
              <a:off x="662412" y="1918720"/>
              <a:ext cx="10858500" cy="4316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5400000" algn="t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2543DAB-A889-07B4-081B-55825A17AFCF}"/>
                </a:ext>
              </a:extLst>
            </p:cNvPr>
            <p:cNvSpPr/>
            <p:nvPr/>
          </p:nvSpPr>
          <p:spPr>
            <a:xfrm>
              <a:off x="645376" y="6140746"/>
              <a:ext cx="10892573" cy="94954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72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342900" dist="63500" dir="5400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1871561-FE69-8852-40B6-F4C9C3E0E8C8}"/>
              </a:ext>
            </a:extLst>
          </p:cNvPr>
          <p:cNvCxnSpPr>
            <a:cxnSpLocks/>
          </p:cNvCxnSpPr>
          <p:nvPr/>
        </p:nvCxnSpPr>
        <p:spPr>
          <a:xfrm>
            <a:off x="1120837" y="3428347"/>
            <a:ext cx="3852000" cy="0"/>
          </a:xfrm>
          <a:prstGeom prst="line">
            <a:avLst/>
          </a:prstGeom>
          <a:ln w="9525">
            <a:solidFill>
              <a:schemeClr val="accent1">
                <a:alpha val="3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C00174C-7A8B-6856-67CA-CE25724F859A}"/>
              </a:ext>
            </a:extLst>
          </p:cNvPr>
          <p:cNvCxnSpPr>
            <a:cxnSpLocks/>
          </p:cNvCxnSpPr>
          <p:nvPr/>
        </p:nvCxnSpPr>
        <p:spPr>
          <a:xfrm>
            <a:off x="1120837" y="4596134"/>
            <a:ext cx="3852000" cy="0"/>
          </a:xfrm>
          <a:prstGeom prst="line">
            <a:avLst/>
          </a:prstGeom>
          <a:ln w="9525">
            <a:solidFill>
              <a:schemeClr val="accent1">
                <a:alpha val="3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atin typeface="+mj-ea"/>
              </a:rPr>
              <a:t>公司简介</a:t>
            </a:r>
            <a:endParaRPr lang="en-US" sz="3200" dirty="0">
              <a:gradFill>
                <a:gsLst>
                  <a:gs pos="0">
                    <a:schemeClr val="accent1"/>
                  </a:gs>
                  <a:gs pos="75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atin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389EC2-345E-7DEF-B9A7-34C9B3FE1CF7}"/>
              </a:ext>
            </a:extLst>
          </p:cNvPr>
          <p:cNvGrpSpPr/>
          <p:nvPr/>
        </p:nvGrpSpPr>
        <p:grpSpPr>
          <a:xfrm>
            <a:off x="0" y="419100"/>
            <a:ext cx="696751" cy="519684"/>
            <a:chOff x="0" y="283464"/>
            <a:chExt cx="878601" cy="655320"/>
          </a:xfrm>
        </p:grpSpPr>
        <p:sp>
          <p:nvSpPr>
            <p:cNvPr id="3" name="手动输入 21">
              <a:extLst>
                <a:ext uri="{FF2B5EF4-FFF2-40B4-BE49-F238E27FC236}">
                  <a16:creationId xmlns:a16="http://schemas.microsoft.com/office/drawing/2014/main" id="{67FF239F-D64A-3CF7-215A-987309F847DA}"/>
                </a:ext>
              </a:extLst>
            </p:cNvPr>
            <p:cNvSpPr/>
            <p:nvPr/>
          </p:nvSpPr>
          <p:spPr>
            <a:xfrm rot="16200000" flipV="1">
              <a:off x="146693" y="206875"/>
              <a:ext cx="585216" cy="878601"/>
            </a:xfrm>
            <a:prstGeom prst="flowChartManualInput">
              <a:avLst/>
            </a:prstGeom>
            <a:solidFill>
              <a:schemeClr val="accent1">
                <a:lumMod val="10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手动输入 3">
              <a:extLst>
                <a:ext uri="{FF2B5EF4-FFF2-40B4-BE49-F238E27FC236}">
                  <a16:creationId xmlns:a16="http://schemas.microsoft.com/office/drawing/2014/main" id="{992300F9-FC63-62B7-66D1-37400D504F6B}"/>
                </a:ext>
              </a:extLst>
            </p:cNvPr>
            <p:cNvSpPr/>
            <p:nvPr/>
          </p:nvSpPr>
          <p:spPr>
            <a:xfrm rot="16200000" flipV="1">
              <a:off x="114300" y="169164"/>
              <a:ext cx="585216" cy="813816"/>
            </a:xfrm>
            <a:prstGeom prst="flowChartManualInpu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EE2201A-0F0E-6B81-A6B7-ACDC0E01DF69}"/>
              </a:ext>
            </a:extLst>
          </p:cNvPr>
          <p:cNvSpPr txBox="1"/>
          <p:nvPr/>
        </p:nvSpPr>
        <p:spPr>
          <a:xfrm>
            <a:off x="6094185" y="2832526"/>
            <a:ext cx="5148000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  <a:defRPr kern="100">
                <a:effectLst/>
                <a:latin typeface="+mn-ea"/>
                <a:cs typeface="Arial" panose="020B0604020202020204" pitchFamily="34" charset="0"/>
              </a:defRPr>
            </a:lvl1pPr>
          </a:lstStyle>
          <a:p>
            <a:pPr marL="0" indent="0">
              <a:buNone/>
            </a:pPr>
            <a:r>
              <a:rPr lang="zh-CN" altLang="en-US" dirty="0"/>
              <a:t>为客户提供高质量的教育培训，提升核心竞争力</a:t>
            </a:r>
            <a:endParaRPr lang="en-US" altLang="zh-CN" dirty="0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C181166B-502A-5C50-2BC1-649AA7E4A86B}"/>
              </a:ext>
            </a:extLst>
          </p:cNvPr>
          <p:cNvSpPr/>
          <p:nvPr/>
        </p:nvSpPr>
        <p:spPr>
          <a:xfrm>
            <a:off x="4602000" y="1451872"/>
            <a:ext cx="2988000" cy="64800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1905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+mn-ea"/>
              </a:rPr>
              <a:t>XXXX有限公司</a:t>
            </a:r>
            <a:endParaRPr lang="en-US" sz="2400" b="1" dirty="0">
              <a:latin typeface="+mn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ECBE5DE-91ED-D7AC-44FC-F991F85CB097}"/>
              </a:ext>
            </a:extLst>
          </p:cNvPr>
          <p:cNvGrpSpPr/>
          <p:nvPr/>
        </p:nvGrpSpPr>
        <p:grpSpPr>
          <a:xfrm>
            <a:off x="1121925" y="4795371"/>
            <a:ext cx="3976879" cy="1116514"/>
            <a:chOff x="1165469" y="4642967"/>
            <a:chExt cx="3976879" cy="1116514"/>
          </a:xfrm>
        </p:grpSpPr>
        <p:sp>
          <p:nvSpPr>
            <p:cNvPr id="6" name="boy" title="Icon of a man">
              <a:extLst>
                <a:ext uri="{FF2B5EF4-FFF2-40B4-BE49-F238E27FC236}">
                  <a16:creationId xmlns:a16="http://schemas.microsoft.com/office/drawing/2014/main" id="{8CBA5083-D256-5132-DABC-E34486AC9A7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165469" y="4709008"/>
              <a:ext cx="217658" cy="268029"/>
            </a:xfrm>
            <a:custGeom>
              <a:avLst/>
              <a:gdLst>
                <a:gd name="T0" fmla="*/ 27 w 261"/>
                <a:gd name="T1" fmla="*/ 104 h 339"/>
                <a:gd name="T2" fmla="*/ 131 w 261"/>
                <a:gd name="T3" fmla="*/ 0 h 339"/>
                <a:gd name="T4" fmla="*/ 235 w 261"/>
                <a:gd name="T5" fmla="*/ 104 h 339"/>
                <a:gd name="T6" fmla="*/ 131 w 261"/>
                <a:gd name="T7" fmla="*/ 208 h 339"/>
                <a:gd name="T8" fmla="*/ 27 w 261"/>
                <a:gd name="T9" fmla="*/ 104 h 339"/>
                <a:gd name="T10" fmla="*/ 261 w 261"/>
                <a:gd name="T11" fmla="*/ 339 h 339"/>
                <a:gd name="T12" fmla="*/ 131 w 261"/>
                <a:gd name="T13" fmla="*/ 208 h 339"/>
                <a:gd name="T14" fmla="*/ 0 w 261"/>
                <a:gd name="T15" fmla="*/ 339 h 339"/>
                <a:gd name="T16" fmla="*/ 74 w 261"/>
                <a:gd name="T17" fmla="*/ 221 h 339"/>
                <a:gd name="T18" fmla="*/ 131 w 261"/>
                <a:gd name="T19" fmla="*/ 274 h 339"/>
                <a:gd name="T20" fmla="*/ 187 w 261"/>
                <a:gd name="T21" fmla="*/ 22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339">
                  <a:moveTo>
                    <a:pt x="27" y="104"/>
                  </a:moveTo>
                  <a:cubicBezTo>
                    <a:pt x="27" y="47"/>
                    <a:pt x="73" y="0"/>
                    <a:pt x="131" y="0"/>
                  </a:cubicBezTo>
                  <a:cubicBezTo>
                    <a:pt x="188" y="0"/>
                    <a:pt x="235" y="47"/>
                    <a:pt x="235" y="104"/>
                  </a:cubicBezTo>
                  <a:cubicBezTo>
                    <a:pt x="235" y="162"/>
                    <a:pt x="188" y="208"/>
                    <a:pt x="131" y="208"/>
                  </a:cubicBezTo>
                  <a:cubicBezTo>
                    <a:pt x="73" y="208"/>
                    <a:pt x="27" y="162"/>
                    <a:pt x="27" y="104"/>
                  </a:cubicBezTo>
                  <a:close/>
                  <a:moveTo>
                    <a:pt x="261" y="339"/>
                  </a:moveTo>
                  <a:cubicBezTo>
                    <a:pt x="261" y="267"/>
                    <a:pt x="203" y="208"/>
                    <a:pt x="131" y="208"/>
                  </a:cubicBezTo>
                  <a:cubicBezTo>
                    <a:pt x="59" y="208"/>
                    <a:pt x="0" y="267"/>
                    <a:pt x="0" y="339"/>
                  </a:cubicBezTo>
                  <a:moveTo>
                    <a:pt x="74" y="221"/>
                  </a:moveTo>
                  <a:cubicBezTo>
                    <a:pt x="131" y="274"/>
                    <a:pt x="131" y="274"/>
                    <a:pt x="131" y="274"/>
                  </a:cubicBezTo>
                  <a:cubicBezTo>
                    <a:pt x="187" y="221"/>
                    <a:pt x="187" y="221"/>
                    <a:pt x="187" y="221"/>
                  </a:cubicBezTo>
                </a:path>
              </a:pathLst>
            </a:custGeom>
            <a:noFill/>
            <a:ln w="1587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endParaRPr lang="en-US" sz="882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B7BA94-086F-9A9F-6AFB-7752DEEC1079}"/>
                </a:ext>
              </a:extLst>
            </p:cNvPr>
            <p:cNvSpPr txBox="1"/>
            <p:nvPr/>
          </p:nvSpPr>
          <p:spPr>
            <a:xfrm>
              <a:off x="1465069" y="4642967"/>
              <a:ext cx="36772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b="1" kern="1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rPr>
                <a:t>服务客户</a:t>
              </a:r>
              <a:endParaRPr lang="en-US" sz="2000" kern="100" dirty="0">
                <a:solidFill>
                  <a:schemeClr val="accent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0B63DA9-B1AA-DD4E-6161-30C5A2F721C8}"/>
                </a:ext>
              </a:extLst>
            </p:cNvPr>
            <p:cNvSpPr txBox="1"/>
            <p:nvPr/>
          </p:nvSpPr>
          <p:spPr>
            <a:xfrm>
              <a:off x="1465069" y="5030499"/>
              <a:ext cx="3677279" cy="728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rPr>
                <a:t>已服务企业客户</a:t>
              </a:r>
              <a:r>
                <a:rPr lang="en-US" altLang="zh-CN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rPr>
                <a:t>30+</a:t>
              </a:r>
              <a:r>
                <a:rPr lang="zh-CN" altLang="en-US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rPr>
                <a:t>、个人客户</a:t>
              </a:r>
              <a:r>
                <a:rPr lang="en-US" altLang="zh-CN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rPr>
                <a:t>100000+</a:t>
              </a:r>
              <a:endParaRPr lang="en-US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2" name="Clock_E917" title="Icon of a clock">
            <a:extLst>
              <a:ext uri="{FF2B5EF4-FFF2-40B4-BE49-F238E27FC236}">
                <a16:creationId xmlns:a16="http://schemas.microsoft.com/office/drawing/2014/main" id="{2D92866D-33A7-156C-B9C7-0535746801E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03850" y="2525812"/>
            <a:ext cx="253809" cy="253934"/>
          </a:xfrm>
          <a:custGeom>
            <a:avLst/>
            <a:gdLst>
              <a:gd name="T0" fmla="*/ 1610 w 3220"/>
              <a:gd name="T1" fmla="*/ 0 h 3220"/>
              <a:gd name="T2" fmla="*/ 0 w 3220"/>
              <a:gd name="T3" fmla="*/ 1610 h 3220"/>
              <a:gd name="T4" fmla="*/ 1610 w 3220"/>
              <a:gd name="T5" fmla="*/ 3220 h 3220"/>
              <a:gd name="T6" fmla="*/ 3220 w 3220"/>
              <a:gd name="T7" fmla="*/ 1610 h 3220"/>
              <a:gd name="T8" fmla="*/ 1610 w 3220"/>
              <a:gd name="T9" fmla="*/ 0 h 3220"/>
              <a:gd name="T10" fmla="*/ 1486 w 3220"/>
              <a:gd name="T11" fmla="*/ 619 h 3220"/>
              <a:gd name="T12" fmla="*/ 1486 w 3220"/>
              <a:gd name="T13" fmla="*/ 1734 h 3220"/>
              <a:gd name="T14" fmla="*/ 2353 w 3220"/>
              <a:gd name="T15" fmla="*/ 1734 h 3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0" h="3220">
                <a:moveTo>
                  <a:pt x="1610" y="0"/>
                </a:moveTo>
                <a:cubicBezTo>
                  <a:pt x="721" y="0"/>
                  <a:pt x="0" y="721"/>
                  <a:pt x="0" y="1610"/>
                </a:cubicBezTo>
                <a:cubicBezTo>
                  <a:pt x="0" y="2499"/>
                  <a:pt x="721" y="3220"/>
                  <a:pt x="1610" y="3220"/>
                </a:cubicBezTo>
                <a:cubicBezTo>
                  <a:pt x="2499" y="3220"/>
                  <a:pt x="3220" y="2499"/>
                  <a:pt x="3220" y="1610"/>
                </a:cubicBezTo>
                <a:cubicBezTo>
                  <a:pt x="3220" y="721"/>
                  <a:pt x="2499" y="0"/>
                  <a:pt x="1610" y="0"/>
                </a:cubicBezTo>
                <a:close/>
                <a:moveTo>
                  <a:pt x="1486" y="619"/>
                </a:moveTo>
                <a:cubicBezTo>
                  <a:pt x="1486" y="1734"/>
                  <a:pt x="1486" y="1734"/>
                  <a:pt x="1486" y="1734"/>
                </a:cubicBezTo>
                <a:cubicBezTo>
                  <a:pt x="2353" y="1734"/>
                  <a:pt x="2353" y="1734"/>
                  <a:pt x="2353" y="1734"/>
                </a:cubicBezTo>
              </a:path>
            </a:pathLst>
          </a:custGeom>
          <a:noFill/>
          <a:ln w="15875" cap="sq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79E1994-432C-99FD-D553-7773E9CF40D8}"/>
              </a:ext>
            </a:extLst>
          </p:cNvPr>
          <p:cNvSpPr txBox="1"/>
          <p:nvPr/>
        </p:nvSpPr>
        <p:spPr>
          <a:xfrm>
            <a:off x="1377814" y="2452724"/>
            <a:ext cx="23660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000" b="1" kern="100">
                <a:solidFill>
                  <a:schemeClr val="accent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成立时间</a:t>
            </a:r>
            <a:endParaRPr 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C897A9A-2526-B97B-5007-BA72B2F85753}"/>
              </a:ext>
            </a:extLst>
          </p:cNvPr>
          <p:cNvSpPr txBox="1"/>
          <p:nvPr/>
        </p:nvSpPr>
        <p:spPr>
          <a:xfrm>
            <a:off x="1377814" y="2859777"/>
            <a:ext cx="2366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20XX</a:t>
            </a:r>
            <a:r>
              <a:rPr lang="zh-CN" altLang="en-US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年</a:t>
            </a:r>
            <a:endParaRPr lang="en-US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building_8" title="Icon of tall buildings">
            <a:extLst>
              <a:ext uri="{FF2B5EF4-FFF2-40B4-BE49-F238E27FC236}">
                <a16:creationId xmlns:a16="http://schemas.microsoft.com/office/drawing/2014/main" id="{64CF7E1F-ED91-6037-C917-DF45A022BA8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9859" y="3707199"/>
            <a:ext cx="221791" cy="240882"/>
          </a:xfrm>
          <a:custGeom>
            <a:avLst/>
            <a:gdLst>
              <a:gd name="T0" fmla="*/ 299 w 395"/>
              <a:gd name="T1" fmla="*/ 151 h 429"/>
              <a:gd name="T2" fmla="*/ 299 w 395"/>
              <a:gd name="T3" fmla="*/ 429 h 429"/>
              <a:gd name="T4" fmla="*/ 242 w 395"/>
              <a:gd name="T5" fmla="*/ 429 h 429"/>
              <a:gd name="T6" fmla="*/ 242 w 395"/>
              <a:gd name="T7" fmla="*/ 333 h 429"/>
              <a:gd name="T8" fmla="*/ 181 w 395"/>
              <a:gd name="T9" fmla="*/ 333 h 429"/>
              <a:gd name="T10" fmla="*/ 181 w 395"/>
              <a:gd name="T11" fmla="*/ 429 h 429"/>
              <a:gd name="T12" fmla="*/ 121 w 395"/>
              <a:gd name="T13" fmla="*/ 429 h 429"/>
              <a:gd name="T14" fmla="*/ 121 w 395"/>
              <a:gd name="T15" fmla="*/ 151 h 429"/>
              <a:gd name="T16" fmla="*/ 211 w 395"/>
              <a:gd name="T17" fmla="*/ 151 h 429"/>
              <a:gd name="T18" fmla="*/ 299 w 395"/>
              <a:gd name="T19" fmla="*/ 151 h 429"/>
              <a:gd name="T20" fmla="*/ 211 w 395"/>
              <a:gd name="T21" fmla="*/ 151 h 429"/>
              <a:gd name="T22" fmla="*/ 211 w 395"/>
              <a:gd name="T23" fmla="*/ 92 h 429"/>
              <a:gd name="T24" fmla="*/ 0 w 395"/>
              <a:gd name="T25" fmla="*/ 92 h 429"/>
              <a:gd name="T26" fmla="*/ 0 w 395"/>
              <a:gd name="T27" fmla="*/ 429 h 429"/>
              <a:gd name="T28" fmla="*/ 395 w 395"/>
              <a:gd name="T29" fmla="*/ 429 h 429"/>
              <a:gd name="T30" fmla="*/ 395 w 395"/>
              <a:gd name="T31" fmla="*/ 123 h 429"/>
              <a:gd name="T32" fmla="*/ 268 w 395"/>
              <a:gd name="T33" fmla="*/ 0 h 429"/>
              <a:gd name="T34" fmla="*/ 268 w 395"/>
              <a:gd name="T35" fmla="*/ 151 h 429"/>
              <a:gd name="T36" fmla="*/ 62 w 395"/>
              <a:gd name="T37" fmla="*/ 151 h 429"/>
              <a:gd name="T38" fmla="*/ 56 w 395"/>
              <a:gd name="T39" fmla="*/ 151 h 429"/>
              <a:gd name="T40" fmla="*/ 56 w 395"/>
              <a:gd name="T41" fmla="*/ 155 h 429"/>
              <a:gd name="T42" fmla="*/ 62 w 395"/>
              <a:gd name="T43" fmla="*/ 155 h 429"/>
              <a:gd name="T44" fmla="*/ 62 w 395"/>
              <a:gd name="T45" fmla="*/ 151 h 429"/>
              <a:gd name="T46" fmla="*/ 62 w 395"/>
              <a:gd name="T47" fmla="*/ 211 h 429"/>
              <a:gd name="T48" fmla="*/ 56 w 395"/>
              <a:gd name="T49" fmla="*/ 211 h 429"/>
              <a:gd name="T50" fmla="*/ 56 w 395"/>
              <a:gd name="T51" fmla="*/ 217 h 429"/>
              <a:gd name="T52" fmla="*/ 62 w 395"/>
              <a:gd name="T53" fmla="*/ 217 h 429"/>
              <a:gd name="T54" fmla="*/ 62 w 395"/>
              <a:gd name="T55" fmla="*/ 211 h 429"/>
              <a:gd name="T56" fmla="*/ 62 w 395"/>
              <a:gd name="T57" fmla="*/ 271 h 429"/>
              <a:gd name="T58" fmla="*/ 56 w 395"/>
              <a:gd name="T59" fmla="*/ 271 h 429"/>
              <a:gd name="T60" fmla="*/ 56 w 395"/>
              <a:gd name="T61" fmla="*/ 277 h 429"/>
              <a:gd name="T62" fmla="*/ 62 w 395"/>
              <a:gd name="T63" fmla="*/ 277 h 429"/>
              <a:gd name="T64" fmla="*/ 62 w 395"/>
              <a:gd name="T65" fmla="*/ 271 h 429"/>
              <a:gd name="T66" fmla="*/ 62 w 395"/>
              <a:gd name="T67" fmla="*/ 332 h 429"/>
              <a:gd name="T68" fmla="*/ 56 w 395"/>
              <a:gd name="T69" fmla="*/ 332 h 429"/>
              <a:gd name="T70" fmla="*/ 56 w 395"/>
              <a:gd name="T71" fmla="*/ 337 h 429"/>
              <a:gd name="T72" fmla="*/ 62 w 395"/>
              <a:gd name="T73" fmla="*/ 337 h 429"/>
              <a:gd name="T74" fmla="*/ 62 w 395"/>
              <a:gd name="T75" fmla="*/ 332 h 429"/>
              <a:gd name="T76" fmla="*/ 62 w 395"/>
              <a:gd name="T77" fmla="*/ 392 h 429"/>
              <a:gd name="T78" fmla="*/ 56 w 395"/>
              <a:gd name="T79" fmla="*/ 392 h 429"/>
              <a:gd name="T80" fmla="*/ 56 w 395"/>
              <a:gd name="T81" fmla="*/ 397 h 429"/>
              <a:gd name="T82" fmla="*/ 62 w 395"/>
              <a:gd name="T83" fmla="*/ 397 h 429"/>
              <a:gd name="T84" fmla="*/ 62 w 395"/>
              <a:gd name="T85" fmla="*/ 392 h 429"/>
              <a:gd name="T86" fmla="*/ 182 w 395"/>
              <a:gd name="T87" fmla="*/ 211 h 429"/>
              <a:gd name="T88" fmla="*/ 177 w 395"/>
              <a:gd name="T89" fmla="*/ 211 h 429"/>
              <a:gd name="T90" fmla="*/ 177 w 395"/>
              <a:gd name="T91" fmla="*/ 217 h 429"/>
              <a:gd name="T92" fmla="*/ 182 w 395"/>
              <a:gd name="T93" fmla="*/ 217 h 429"/>
              <a:gd name="T94" fmla="*/ 182 w 395"/>
              <a:gd name="T95" fmla="*/ 211 h 429"/>
              <a:gd name="T96" fmla="*/ 182 w 395"/>
              <a:gd name="T97" fmla="*/ 273 h 429"/>
              <a:gd name="T98" fmla="*/ 177 w 395"/>
              <a:gd name="T99" fmla="*/ 273 h 429"/>
              <a:gd name="T100" fmla="*/ 177 w 395"/>
              <a:gd name="T101" fmla="*/ 277 h 429"/>
              <a:gd name="T102" fmla="*/ 182 w 395"/>
              <a:gd name="T103" fmla="*/ 277 h 429"/>
              <a:gd name="T104" fmla="*/ 182 w 395"/>
              <a:gd name="T105" fmla="*/ 273 h 429"/>
              <a:gd name="T106" fmla="*/ 243 w 395"/>
              <a:gd name="T107" fmla="*/ 211 h 429"/>
              <a:gd name="T108" fmla="*/ 237 w 395"/>
              <a:gd name="T109" fmla="*/ 211 h 429"/>
              <a:gd name="T110" fmla="*/ 237 w 395"/>
              <a:gd name="T111" fmla="*/ 217 h 429"/>
              <a:gd name="T112" fmla="*/ 243 w 395"/>
              <a:gd name="T113" fmla="*/ 217 h 429"/>
              <a:gd name="T114" fmla="*/ 243 w 395"/>
              <a:gd name="T115" fmla="*/ 211 h 429"/>
              <a:gd name="T116" fmla="*/ 243 w 395"/>
              <a:gd name="T117" fmla="*/ 273 h 429"/>
              <a:gd name="T118" fmla="*/ 237 w 395"/>
              <a:gd name="T119" fmla="*/ 273 h 429"/>
              <a:gd name="T120" fmla="*/ 237 w 395"/>
              <a:gd name="T121" fmla="*/ 277 h 429"/>
              <a:gd name="T122" fmla="*/ 243 w 395"/>
              <a:gd name="T123" fmla="*/ 277 h 429"/>
              <a:gd name="T124" fmla="*/ 243 w 395"/>
              <a:gd name="T125" fmla="*/ 273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429">
                <a:moveTo>
                  <a:pt x="299" y="151"/>
                </a:moveTo>
                <a:lnTo>
                  <a:pt x="299" y="429"/>
                </a:lnTo>
                <a:lnTo>
                  <a:pt x="242" y="429"/>
                </a:lnTo>
                <a:lnTo>
                  <a:pt x="242" y="333"/>
                </a:lnTo>
                <a:lnTo>
                  <a:pt x="181" y="333"/>
                </a:lnTo>
                <a:lnTo>
                  <a:pt x="181" y="429"/>
                </a:lnTo>
                <a:lnTo>
                  <a:pt x="121" y="429"/>
                </a:lnTo>
                <a:lnTo>
                  <a:pt x="121" y="151"/>
                </a:lnTo>
                <a:lnTo>
                  <a:pt x="211" y="151"/>
                </a:lnTo>
                <a:lnTo>
                  <a:pt x="299" y="151"/>
                </a:lnTo>
                <a:moveTo>
                  <a:pt x="211" y="151"/>
                </a:moveTo>
                <a:lnTo>
                  <a:pt x="211" y="92"/>
                </a:lnTo>
                <a:lnTo>
                  <a:pt x="0" y="92"/>
                </a:lnTo>
                <a:lnTo>
                  <a:pt x="0" y="429"/>
                </a:lnTo>
                <a:moveTo>
                  <a:pt x="395" y="429"/>
                </a:moveTo>
                <a:lnTo>
                  <a:pt x="395" y="123"/>
                </a:lnTo>
                <a:lnTo>
                  <a:pt x="268" y="0"/>
                </a:lnTo>
                <a:lnTo>
                  <a:pt x="268" y="151"/>
                </a:lnTo>
                <a:moveTo>
                  <a:pt x="62" y="151"/>
                </a:moveTo>
                <a:lnTo>
                  <a:pt x="56" y="151"/>
                </a:lnTo>
                <a:lnTo>
                  <a:pt x="56" y="155"/>
                </a:lnTo>
                <a:lnTo>
                  <a:pt x="62" y="155"/>
                </a:lnTo>
                <a:lnTo>
                  <a:pt x="62" y="151"/>
                </a:lnTo>
                <a:moveTo>
                  <a:pt x="62" y="211"/>
                </a:moveTo>
                <a:lnTo>
                  <a:pt x="56" y="211"/>
                </a:lnTo>
                <a:lnTo>
                  <a:pt x="56" y="217"/>
                </a:lnTo>
                <a:lnTo>
                  <a:pt x="62" y="217"/>
                </a:lnTo>
                <a:lnTo>
                  <a:pt x="62" y="211"/>
                </a:lnTo>
                <a:moveTo>
                  <a:pt x="62" y="271"/>
                </a:moveTo>
                <a:lnTo>
                  <a:pt x="56" y="271"/>
                </a:lnTo>
                <a:lnTo>
                  <a:pt x="56" y="277"/>
                </a:lnTo>
                <a:lnTo>
                  <a:pt x="62" y="277"/>
                </a:lnTo>
                <a:lnTo>
                  <a:pt x="62" y="271"/>
                </a:lnTo>
                <a:moveTo>
                  <a:pt x="62" y="332"/>
                </a:moveTo>
                <a:lnTo>
                  <a:pt x="56" y="332"/>
                </a:lnTo>
                <a:lnTo>
                  <a:pt x="56" y="337"/>
                </a:lnTo>
                <a:lnTo>
                  <a:pt x="62" y="337"/>
                </a:lnTo>
                <a:lnTo>
                  <a:pt x="62" y="332"/>
                </a:lnTo>
                <a:moveTo>
                  <a:pt x="62" y="392"/>
                </a:moveTo>
                <a:lnTo>
                  <a:pt x="56" y="392"/>
                </a:lnTo>
                <a:lnTo>
                  <a:pt x="56" y="397"/>
                </a:lnTo>
                <a:lnTo>
                  <a:pt x="62" y="397"/>
                </a:lnTo>
                <a:lnTo>
                  <a:pt x="62" y="392"/>
                </a:lnTo>
                <a:moveTo>
                  <a:pt x="182" y="211"/>
                </a:moveTo>
                <a:lnTo>
                  <a:pt x="177" y="211"/>
                </a:lnTo>
                <a:lnTo>
                  <a:pt x="177" y="217"/>
                </a:lnTo>
                <a:lnTo>
                  <a:pt x="182" y="217"/>
                </a:lnTo>
                <a:lnTo>
                  <a:pt x="182" y="211"/>
                </a:lnTo>
                <a:moveTo>
                  <a:pt x="182" y="273"/>
                </a:moveTo>
                <a:lnTo>
                  <a:pt x="177" y="273"/>
                </a:lnTo>
                <a:lnTo>
                  <a:pt x="177" y="277"/>
                </a:lnTo>
                <a:lnTo>
                  <a:pt x="182" y="277"/>
                </a:lnTo>
                <a:lnTo>
                  <a:pt x="182" y="273"/>
                </a:lnTo>
                <a:moveTo>
                  <a:pt x="243" y="211"/>
                </a:moveTo>
                <a:lnTo>
                  <a:pt x="237" y="211"/>
                </a:lnTo>
                <a:lnTo>
                  <a:pt x="237" y="217"/>
                </a:lnTo>
                <a:lnTo>
                  <a:pt x="243" y="217"/>
                </a:lnTo>
                <a:lnTo>
                  <a:pt x="243" y="211"/>
                </a:lnTo>
                <a:moveTo>
                  <a:pt x="243" y="273"/>
                </a:moveTo>
                <a:lnTo>
                  <a:pt x="237" y="273"/>
                </a:lnTo>
                <a:lnTo>
                  <a:pt x="237" y="277"/>
                </a:lnTo>
                <a:lnTo>
                  <a:pt x="243" y="277"/>
                </a:lnTo>
                <a:lnTo>
                  <a:pt x="243" y="273"/>
                </a:lnTo>
              </a:path>
            </a:pathLst>
          </a:custGeom>
          <a:noFill/>
          <a:ln w="15875" cap="sq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CD9762E-9704-6F8F-C70A-653CF21D2345}"/>
              </a:ext>
            </a:extLst>
          </p:cNvPr>
          <p:cNvSpPr txBox="1"/>
          <p:nvPr/>
        </p:nvSpPr>
        <p:spPr>
          <a:xfrm>
            <a:off x="1375653" y="3627585"/>
            <a:ext cx="37231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2000" b="1" kern="100">
                <a:solidFill>
                  <a:schemeClr val="accent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公司规模</a:t>
            </a:r>
            <a:endParaRPr 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56DE6BB-BD14-77BD-210F-9255D46D7123}"/>
              </a:ext>
            </a:extLst>
          </p:cNvPr>
          <p:cNvSpPr txBox="1"/>
          <p:nvPr/>
        </p:nvSpPr>
        <p:spPr>
          <a:xfrm>
            <a:off x="1375653" y="4000313"/>
            <a:ext cx="3723152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目前拥有</a:t>
            </a:r>
            <a:r>
              <a:rPr lang="en-US" altLang="zh-CN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8</a:t>
            </a:r>
            <a:r>
              <a:rPr lang="zh-CN" altLang="en-US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个分支机构和</a:t>
            </a:r>
            <a:r>
              <a:rPr lang="en-US" altLang="zh-CN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150</a:t>
            </a:r>
            <a:r>
              <a:rPr lang="zh-CN" altLang="en-US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名员工</a:t>
            </a:r>
            <a:endParaRPr lang="en-US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B7642A6-D1CC-D580-A869-BE8B30054D9A}"/>
              </a:ext>
            </a:extLst>
          </p:cNvPr>
          <p:cNvSpPr txBox="1"/>
          <p:nvPr/>
        </p:nvSpPr>
        <p:spPr>
          <a:xfrm>
            <a:off x="6094185" y="4000313"/>
            <a:ext cx="5148000" cy="1393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卓越教育：致力于提供最优质的培训课程</a:t>
            </a:r>
            <a:endParaRPr lang="en-US" altLang="zh-CN" kern="100" dirty="0">
              <a:latin typeface="+mn-ea"/>
              <a:cs typeface="Arial" panose="020B0604020202020204" pitchFamily="34" charset="0"/>
            </a:endParaRPr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学</a:t>
            </a:r>
            <a:r>
              <a:rPr lang="zh-CN" altLang="en-US" sz="1800" kern="100" dirty="0">
                <a:effectLst/>
                <a:latin typeface="+mn-ea"/>
                <a:cs typeface="Arial" panose="020B0604020202020204" pitchFamily="34" charset="0"/>
              </a:rPr>
              <a:t>员</a:t>
            </a: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关注：始终将学</a:t>
            </a:r>
            <a:r>
              <a:rPr lang="zh-CN" altLang="en-US" sz="1800" kern="100" dirty="0">
                <a:effectLst/>
                <a:latin typeface="+mn-ea"/>
                <a:cs typeface="Arial" panose="020B0604020202020204" pitchFamily="34" charset="0"/>
              </a:rPr>
              <a:t>员</a:t>
            </a: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的成长和需求放在首位</a:t>
            </a:r>
            <a:endParaRPr lang="en-US" sz="1800" kern="100" dirty="0">
              <a:effectLst/>
              <a:latin typeface="+mn-ea"/>
              <a:cs typeface="Arial" panose="020B0604020202020204" pitchFamily="34" charset="0"/>
            </a:endParaRPr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创新进取：不断创新并适应教育行业的发展变化</a:t>
            </a:r>
            <a:endParaRPr lang="en-US" sz="1800" kern="100" dirty="0">
              <a:effectLst/>
              <a:latin typeface="+mn-ea"/>
              <a:cs typeface="Arial" panose="020B0604020202020204" pitchFamily="34" charset="0"/>
            </a:endParaRPr>
          </a:p>
          <a:p>
            <a:pPr marL="144000" indent="-1440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合作共赢：与</a:t>
            </a:r>
            <a:r>
              <a:rPr lang="zh-CN" altLang="en-US" sz="1800" kern="100" dirty="0">
                <a:effectLst/>
                <a:latin typeface="+mn-ea"/>
                <a:cs typeface="Arial" panose="020B0604020202020204" pitchFamily="34" charset="0"/>
              </a:rPr>
              <a:t>学员、企业</a:t>
            </a:r>
            <a:r>
              <a:rPr lang="zh-CN" sz="1800" kern="100" dirty="0">
                <a:effectLst/>
                <a:latin typeface="+mn-ea"/>
                <a:cs typeface="Arial" panose="020B0604020202020204" pitchFamily="34" charset="0"/>
              </a:rPr>
              <a:t>和社会共同成长进步</a:t>
            </a:r>
            <a:endParaRPr lang="en-US" altLang="zh-CN" sz="1800" kern="100" dirty="0">
              <a:effectLst/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4F5C682-82AB-4A69-CCA9-4D8416D8B379}"/>
              </a:ext>
            </a:extLst>
          </p:cNvPr>
          <p:cNvCxnSpPr>
            <a:cxnSpLocks/>
          </p:cNvCxnSpPr>
          <p:nvPr/>
        </p:nvCxnSpPr>
        <p:spPr>
          <a:xfrm>
            <a:off x="6195785" y="3428347"/>
            <a:ext cx="4932000" cy="0"/>
          </a:xfrm>
          <a:prstGeom prst="line">
            <a:avLst/>
          </a:prstGeom>
          <a:ln w="9525">
            <a:solidFill>
              <a:schemeClr val="accent1">
                <a:alpha val="3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938CFFE0-87F5-DD7F-96FA-0C61F127841B}"/>
              </a:ext>
            </a:extLst>
          </p:cNvPr>
          <p:cNvSpPr txBox="1"/>
          <p:nvPr/>
        </p:nvSpPr>
        <p:spPr>
          <a:xfrm>
            <a:off x="6123393" y="3627585"/>
            <a:ext cx="36772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100" dirty="0">
                <a:solidFill>
                  <a:schemeClr val="accent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核心价值观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0F64B08-778E-B32F-765E-411C55CF2E44}"/>
              </a:ext>
            </a:extLst>
          </p:cNvPr>
          <p:cNvSpPr txBox="1"/>
          <p:nvPr/>
        </p:nvSpPr>
        <p:spPr>
          <a:xfrm>
            <a:off x="6094185" y="2452724"/>
            <a:ext cx="36772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100" dirty="0">
                <a:solidFill>
                  <a:schemeClr val="accent1">
                    <a:lumMod val="100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公司使命</a:t>
            </a:r>
          </a:p>
        </p:txBody>
      </p:sp>
      <p:sp>
        <p:nvSpPr>
          <p:cNvPr id="47" name="flag" title="Icon of a waving flag">
            <a:extLst>
              <a:ext uri="{FF2B5EF4-FFF2-40B4-BE49-F238E27FC236}">
                <a16:creationId xmlns:a16="http://schemas.microsoft.com/office/drawing/2014/main" id="{662E9801-DA98-BB29-B4CE-AE780F373D5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80940" y="2532813"/>
            <a:ext cx="192491" cy="246933"/>
          </a:xfrm>
          <a:custGeom>
            <a:avLst/>
            <a:gdLst>
              <a:gd name="T0" fmla="*/ 0 w 198"/>
              <a:gd name="T1" fmla="*/ 254 h 254"/>
              <a:gd name="T2" fmla="*/ 0 w 198"/>
              <a:gd name="T3" fmla="*/ 0 h 254"/>
              <a:gd name="T4" fmla="*/ 103 w 198"/>
              <a:gd name="T5" fmla="*/ 0 h 254"/>
              <a:gd name="T6" fmla="*/ 103 w 198"/>
              <a:gd name="T7" fmla="*/ 158 h 254"/>
              <a:gd name="T8" fmla="*/ 198 w 198"/>
              <a:gd name="T9" fmla="*/ 158 h 254"/>
              <a:gd name="T10" fmla="*/ 198 w 198"/>
              <a:gd name="T11" fmla="*/ 38 h 254"/>
              <a:gd name="T12" fmla="*/ 103 w 198"/>
              <a:gd name="T13" fmla="*/ 38 h 254"/>
              <a:gd name="T14" fmla="*/ 0 w 198"/>
              <a:gd name="T15" fmla="*/ 122 h 254"/>
              <a:gd name="T16" fmla="*/ 103 w 198"/>
              <a:gd name="T17" fmla="*/ 12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8" h="254">
                <a:moveTo>
                  <a:pt x="0" y="254"/>
                </a:moveTo>
                <a:lnTo>
                  <a:pt x="0" y="0"/>
                </a:lnTo>
                <a:lnTo>
                  <a:pt x="103" y="0"/>
                </a:lnTo>
                <a:lnTo>
                  <a:pt x="103" y="158"/>
                </a:lnTo>
                <a:lnTo>
                  <a:pt x="198" y="158"/>
                </a:lnTo>
                <a:lnTo>
                  <a:pt x="198" y="38"/>
                </a:lnTo>
                <a:lnTo>
                  <a:pt x="103" y="38"/>
                </a:lnTo>
                <a:moveTo>
                  <a:pt x="0" y="122"/>
                </a:moveTo>
                <a:lnTo>
                  <a:pt x="103" y="122"/>
                </a:lnTo>
              </a:path>
            </a:pathLst>
          </a:custGeom>
          <a:noFill/>
          <a:ln w="15875" cap="sq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882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  <p:sp>
        <p:nvSpPr>
          <p:cNvPr id="48" name="target_2" title="Icon of a target with an arrow hitting the bullseye">
            <a:extLst>
              <a:ext uri="{FF2B5EF4-FFF2-40B4-BE49-F238E27FC236}">
                <a16:creationId xmlns:a16="http://schemas.microsoft.com/office/drawing/2014/main" id="{2B6B85EA-2E8D-2768-64C7-8852ECC3716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53225" y="3707199"/>
            <a:ext cx="247921" cy="246933"/>
          </a:xfrm>
          <a:custGeom>
            <a:avLst/>
            <a:gdLst>
              <a:gd name="T0" fmla="*/ 314 w 346"/>
              <a:gd name="T1" fmla="*/ 73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69 w 346"/>
              <a:gd name="T11" fmla="*/ 30 h 346"/>
              <a:gd name="T12" fmla="*/ 173 w 346"/>
              <a:gd name="T13" fmla="*/ 274 h 346"/>
              <a:gd name="T14" fmla="*/ 274 w 346"/>
              <a:gd name="T15" fmla="*/ 173 h 346"/>
              <a:gd name="T16" fmla="*/ 173 w 346"/>
              <a:gd name="T17" fmla="*/ 72 h 346"/>
              <a:gd name="T18" fmla="*/ 72 w 346"/>
              <a:gd name="T19" fmla="*/ 173 h 346"/>
              <a:gd name="T20" fmla="*/ 173 w 346"/>
              <a:gd name="T21" fmla="*/ 274 h 346"/>
              <a:gd name="T22" fmla="*/ 173 w 346"/>
              <a:gd name="T23" fmla="*/ 203 h 346"/>
              <a:gd name="T24" fmla="*/ 203 w 346"/>
              <a:gd name="T25" fmla="*/ 173 h 346"/>
              <a:gd name="T26" fmla="*/ 173 w 346"/>
              <a:gd name="T27" fmla="*/ 143 h 346"/>
              <a:gd name="T28" fmla="*/ 143 w 346"/>
              <a:gd name="T29" fmla="*/ 173 h 346"/>
              <a:gd name="T30" fmla="*/ 173 w 346"/>
              <a:gd name="T31" fmla="*/ 203 h 346"/>
              <a:gd name="T32" fmla="*/ 173 w 346"/>
              <a:gd name="T33" fmla="*/ 173 h 346"/>
              <a:gd name="T34" fmla="*/ 241 w 346"/>
              <a:gd name="T35" fmla="*/ 99 h 346"/>
              <a:gd name="T36" fmla="*/ 334 w 346"/>
              <a:gd name="T37" fmla="*/ 54 h 346"/>
              <a:gd name="T38" fmla="*/ 291 w 346"/>
              <a:gd name="T39" fmla="*/ 54 h 346"/>
              <a:gd name="T40" fmla="*/ 291 w 346"/>
              <a:gd name="T41" fmla="*/ 10 h 346"/>
              <a:gd name="T42" fmla="*/ 241 w 346"/>
              <a:gd name="T43" fmla="*/ 56 h 346"/>
              <a:gd name="T44" fmla="*/ 241 w 346"/>
              <a:gd name="T45" fmla="*/ 99 h 346"/>
              <a:gd name="T46" fmla="*/ 285 w 346"/>
              <a:gd name="T47" fmla="*/ 99 h 346"/>
              <a:gd name="T48" fmla="*/ 334 w 346"/>
              <a:gd name="T49" fmla="*/ 5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6" h="346">
                <a:moveTo>
                  <a:pt x="314" y="73"/>
                </a:moveTo>
                <a:cubicBezTo>
                  <a:pt x="334" y="101"/>
                  <a:pt x="346" y="136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8" y="346"/>
                  <a:pt x="0" y="268"/>
                  <a:pt x="0" y="173"/>
                </a:cubicBezTo>
                <a:cubicBezTo>
                  <a:pt x="0" y="78"/>
                  <a:pt x="78" y="0"/>
                  <a:pt x="173" y="0"/>
                </a:cubicBezTo>
                <a:cubicBezTo>
                  <a:pt x="209" y="0"/>
                  <a:pt x="242" y="11"/>
                  <a:pt x="269" y="30"/>
                </a:cubicBezTo>
                <a:moveTo>
                  <a:pt x="173" y="274"/>
                </a:moveTo>
                <a:cubicBezTo>
                  <a:pt x="229" y="274"/>
                  <a:pt x="274" y="229"/>
                  <a:pt x="274" y="173"/>
                </a:cubicBezTo>
                <a:cubicBezTo>
                  <a:pt x="274" y="117"/>
                  <a:pt x="229" y="72"/>
                  <a:pt x="173" y="72"/>
                </a:cubicBezTo>
                <a:cubicBezTo>
                  <a:pt x="117" y="72"/>
                  <a:pt x="72" y="117"/>
                  <a:pt x="72" y="173"/>
                </a:cubicBezTo>
                <a:cubicBezTo>
                  <a:pt x="72" y="229"/>
                  <a:pt x="117" y="274"/>
                  <a:pt x="173" y="274"/>
                </a:cubicBezTo>
                <a:close/>
                <a:moveTo>
                  <a:pt x="173" y="203"/>
                </a:moveTo>
                <a:cubicBezTo>
                  <a:pt x="190" y="203"/>
                  <a:pt x="203" y="190"/>
                  <a:pt x="203" y="173"/>
                </a:cubicBezTo>
                <a:cubicBezTo>
                  <a:pt x="203" y="156"/>
                  <a:pt x="190" y="143"/>
                  <a:pt x="173" y="143"/>
                </a:cubicBezTo>
                <a:cubicBezTo>
                  <a:pt x="156" y="143"/>
                  <a:pt x="143" y="156"/>
                  <a:pt x="143" y="173"/>
                </a:cubicBezTo>
                <a:cubicBezTo>
                  <a:pt x="143" y="190"/>
                  <a:pt x="156" y="203"/>
                  <a:pt x="173" y="203"/>
                </a:cubicBezTo>
                <a:close/>
                <a:moveTo>
                  <a:pt x="173" y="173"/>
                </a:moveTo>
                <a:cubicBezTo>
                  <a:pt x="241" y="99"/>
                  <a:pt x="241" y="99"/>
                  <a:pt x="241" y="99"/>
                </a:cubicBezTo>
                <a:moveTo>
                  <a:pt x="334" y="54"/>
                </a:moveTo>
                <a:cubicBezTo>
                  <a:pt x="291" y="54"/>
                  <a:pt x="291" y="54"/>
                  <a:pt x="291" y="54"/>
                </a:cubicBezTo>
                <a:cubicBezTo>
                  <a:pt x="291" y="10"/>
                  <a:pt x="291" y="10"/>
                  <a:pt x="291" y="10"/>
                </a:cubicBezTo>
                <a:cubicBezTo>
                  <a:pt x="241" y="56"/>
                  <a:pt x="241" y="56"/>
                  <a:pt x="241" y="56"/>
                </a:cubicBezTo>
                <a:cubicBezTo>
                  <a:pt x="241" y="99"/>
                  <a:pt x="241" y="99"/>
                  <a:pt x="241" y="99"/>
                </a:cubicBezTo>
                <a:cubicBezTo>
                  <a:pt x="285" y="99"/>
                  <a:pt x="285" y="99"/>
                  <a:pt x="285" y="99"/>
                </a:cubicBezTo>
                <a:lnTo>
                  <a:pt x="334" y="54"/>
                </a:lnTo>
                <a:close/>
              </a:path>
            </a:pathLst>
          </a:custGeom>
          <a:noFill/>
          <a:ln w="15875" cap="flat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3538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>
            <a:extLst>
              <a:ext uri="{FF2B5EF4-FFF2-40B4-BE49-F238E27FC236}">
                <a16:creationId xmlns:a16="http://schemas.microsoft.com/office/drawing/2014/main" id="{D033A092-2DE5-466B-1840-1D9A47734EAC}"/>
              </a:ext>
            </a:extLst>
          </p:cNvPr>
          <p:cNvSpPr/>
          <p:nvPr/>
        </p:nvSpPr>
        <p:spPr>
          <a:xfrm>
            <a:off x="666750" y="1659789"/>
            <a:ext cx="10858500" cy="44722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atin typeface="+mj-ea"/>
              </a:rPr>
              <a:t>公司组织架构</a:t>
            </a:r>
            <a:endParaRPr lang="en-US" sz="3200" dirty="0">
              <a:gradFill>
                <a:gsLst>
                  <a:gs pos="0">
                    <a:schemeClr val="accent1"/>
                  </a:gs>
                  <a:gs pos="75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atin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389EC2-345E-7DEF-B9A7-34C9B3FE1CF7}"/>
              </a:ext>
            </a:extLst>
          </p:cNvPr>
          <p:cNvGrpSpPr/>
          <p:nvPr/>
        </p:nvGrpSpPr>
        <p:grpSpPr>
          <a:xfrm>
            <a:off x="0" y="419100"/>
            <a:ext cx="696751" cy="519684"/>
            <a:chOff x="0" y="283464"/>
            <a:chExt cx="878601" cy="655320"/>
          </a:xfrm>
        </p:grpSpPr>
        <p:sp>
          <p:nvSpPr>
            <p:cNvPr id="3" name="手动输入 21">
              <a:extLst>
                <a:ext uri="{FF2B5EF4-FFF2-40B4-BE49-F238E27FC236}">
                  <a16:creationId xmlns:a16="http://schemas.microsoft.com/office/drawing/2014/main" id="{67FF239F-D64A-3CF7-215A-987309F847DA}"/>
                </a:ext>
              </a:extLst>
            </p:cNvPr>
            <p:cNvSpPr/>
            <p:nvPr/>
          </p:nvSpPr>
          <p:spPr>
            <a:xfrm rot="16200000" flipV="1">
              <a:off x="146693" y="206875"/>
              <a:ext cx="585216" cy="878601"/>
            </a:xfrm>
            <a:prstGeom prst="flowChartManualInput">
              <a:avLst/>
            </a:prstGeom>
            <a:solidFill>
              <a:schemeClr val="accent1">
                <a:lumMod val="10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手动输入 3">
              <a:extLst>
                <a:ext uri="{FF2B5EF4-FFF2-40B4-BE49-F238E27FC236}">
                  <a16:creationId xmlns:a16="http://schemas.microsoft.com/office/drawing/2014/main" id="{992300F9-FC63-62B7-66D1-37400D504F6B}"/>
                </a:ext>
              </a:extLst>
            </p:cNvPr>
            <p:cNvSpPr/>
            <p:nvPr/>
          </p:nvSpPr>
          <p:spPr>
            <a:xfrm rot="16200000" flipV="1">
              <a:off x="114300" y="169164"/>
              <a:ext cx="585216" cy="813816"/>
            </a:xfrm>
            <a:prstGeom prst="flowChartManualInpu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8DEF4044-B1EF-670C-F1FA-DD7E041829FD}"/>
              </a:ext>
            </a:extLst>
          </p:cNvPr>
          <p:cNvGrpSpPr/>
          <p:nvPr/>
        </p:nvGrpSpPr>
        <p:grpSpPr>
          <a:xfrm>
            <a:off x="1677863" y="2156030"/>
            <a:ext cx="8836275" cy="3479730"/>
            <a:chOff x="1910371" y="2457140"/>
            <a:chExt cx="8371258" cy="329660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C22CCDF-113E-FD2B-2282-2A479D58CD86}"/>
                </a:ext>
              </a:extLst>
            </p:cNvPr>
            <p:cNvSpPr/>
            <p:nvPr/>
          </p:nvSpPr>
          <p:spPr>
            <a:xfrm>
              <a:off x="5430982" y="2457140"/>
              <a:ext cx="1330037" cy="527194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72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总经理</a:t>
              </a:r>
              <a:endParaRPr lang="en-US" dirty="0"/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191B219D-9B78-F316-1929-1EBF848521B0}"/>
                </a:ext>
              </a:extLst>
            </p:cNvPr>
            <p:cNvGrpSpPr/>
            <p:nvPr/>
          </p:nvGrpSpPr>
          <p:grpSpPr>
            <a:xfrm>
              <a:off x="1910371" y="3639708"/>
              <a:ext cx="8371258" cy="2114038"/>
              <a:chOff x="2009370" y="3639708"/>
              <a:chExt cx="8371258" cy="2114038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F349FE97-817A-963E-E602-563858598A4F}"/>
                  </a:ext>
                </a:extLst>
              </p:cNvPr>
              <p:cNvGrpSpPr/>
              <p:nvPr/>
            </p:nvGrpSpPr>
            <p:grpSpPr>
              <a:xfrm>
                <a:off x="2009370" y="3639708"/>
                <a:ext cx="1728526" cy="2114038"/>
                <a:chOff x="2009370" y="3639708"/>
                <a:chExt cx="1728526" cy="2114038"/>
              </a:xfrm>
            </p:grpSpPr>
            <p:grpSp>
              <p:nvGrpSpPr>
                <p:cNvPr id="86" name="组合 85">
                  <a:extLst>
                    <a:ext uri="{FF2B5EF4-FFF2-40B4-BE49-F238E27FC236}">
                      <a16:creationId xmlns:a16="http://schemas.microsoft.com/office/drawing/2014/main" id="{C5C2E467-152B-2745-4B3A-84C55FA8C5F9}"/>
                    </a:ext>
                  </a:extLst>
                </p:cNvPr>
                <p:cNvGrpSpPr/>
                <p:nvPr/>
              </p:nvGrpSpPr>
              <p:grpSpPr>
                <a:xfrm>
                  <a:off x="2208615" y="4109485"/>
                  <a:ext cx="1330037" cy="605435"/>
                  <a:chOff x="2275579" y="4176887"/>
                  <a:chExt cx="1330037" cy="605435"/>
                </a:xfrm>
              </p:grpSpPr>
              <p:sp>
                <p:nvSpPr>
                  <p:cNvPr id="27" name="左大括号 26">
                    <a:extLst>
                      <a:ext uri="{FF2B5EF4-FFF2-40B4-BE49-F238E27FC236}">
                        <a16:creationId xmlns:a16="http://schemas.microsoft.com/office/drawing/2014/main" id="{42A208F2-BC6A-6993-C3D0-CBC34E15FF7A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77000" y="3775466"/>
                    <a:ext cx="527196" cy="1330037"/>
                  </a:xfrm>
                  <a:prstGeom prst="leftBrace">
                    <a:avLst>
                      <a:gd name="adj1" fmla="val 63071"/>
                      <a:gd name="adj2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85" name="直接连接符 84">
                    <a:extLst>
                      <a:ext uri="{FF2B5EF4-FFF2-40B4-BE49-F238E27FC236}">
                        <a16:creationId xmlns:a16="http://schemas.microsoft.com/office/drawing/2014/main" id="{651F1EB2-AD2F-68F9-E9C2-A8858286EE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40598" y="4242322"/>
                    <a:ext cx="1" cy="540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0F88BA85-9BCF-824A-F25A-ED5BDFF48FB1}"/>
                    </a:ext>
                  </a:extLst>
                </p:cNvPr>
                <p:cNvSpPr/>
                <p:nvPr/>
              </p:nvSpPr>
              <p:spPr>
                <a:xfrm>
                  <a:off x="2208615" y="3639708"/>
                  <a:ext cx="1330037" cy="527194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/>
                    <a:t>副总经理</a:t>
                  </a:r>
                  <a:endParaRPr lang="en-US" dirty="0"/>
                </a:p>
              </p:txBody>
            </p: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23421021-0736-BAEB-D32D-1DFC5C1E3E8A}"/>
                    </a:ext>
                  </a:extLst>
                </p:cNvPr>
                <p:cNvGrpSpPr/>
                <p:nvPr/>
              </p:nvGrpSpPr>
              <p:grpSpPr>
                <a:xfrm>
                  <a:off x="2009370" y="4673746"/>
                  <a:ext cx="1728526" cy="1080000"/>
                  <a:chOff x="6723158" y="2774262"/>
                  <a:chExt cx="5138803" cy="422415"/>
                </a:xfrm>
              </p:grpSpPr>
              <p:sp>
                <p:nvSpPr>
                  <p:cNvPr id="28" name="矩形 27">
                    <a:extLst>
                      <a:ext uri="{FF2B5EF4-FFF2-40B4-BE49-F238E27FC236}">
                        <a16:creationId xmlns:a16="http://schemas.microsoft.com/office/drawing/2014/main" id="{3FBCC280-DE90-7FC6-CBD5-545C42A3C230}"/>
                      </a:ext>
                    </a:extLst>
                  </p:cNvPr>
                  <p:cNvSpPr/>
                  <p:nvPr/>
                </p:nvSpPr>
                <p:spPr>
                  <a:xfrm>
                    <a:off x="6723158" y="2774262"/>
                    <a:ext cx="1177284" cy="4224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人事部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" name="矩形 28">
                    <a:extLst>
                      <a:ext uri="{FF2B5EF4-FFF2-40B4-BE49-F238E27FC236}">
                        <a16:creationId xmlns:a16="http://schemas.microsoft.com/office/drawing/2014/main" id="{8EB2269F-B8AD-25FE-81F5-C588291C5C9D}"/>
                      </a:ext>
                    </a:extLst>
                  </p:cNvPr>
                  <p:cNvSpPr/>
                  <p:nvPr/>
                </p:nvSpPr>
                <p:spPr>
                  <a:xfrm>
                    <a:off x="10684677" y="2774262"/>
                    <a:ext cx="1177284" cy="4224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财务部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7783872B-29DF-4E6D-1184-D880B8EA2666}"/>
                      </a:ext>
                    </a:extLst>
                  </p:cNvPr>
                  <p:cNvSpPr/>
                  <p:nvPr/>
                </p:nvSpPr>
                <p:spPr>
                  <a:xfrm>
                    <a:off x="8703917" y="2774262"/>
                    <a:ext cx="1177284" cy="4224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行政部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8D358625-292E-F62C-42BD-83A76BBB909B}"/>
                  </a:ext>
                </a:extLst>
              </p:cNvPr>
              <p:cNvGrpSpPr/>
              <p:nvPr/>
            </p:nvGrpSpPr>
            <p:grpSpPr>
              <a:xfrm>
                <a:off x="8652105" y="3639708"/>
                <a:ext cx="1728523" cy="2114038"/>
                <a:chOff x="8652105" y="3639708"/>
                <a:chExt cx="1728523" cy="2114038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D5EC93D9-14CC-6917-32E3-7F938E3ACE02}"/>
                    </a:ext>
                  </a:extLst>
                </p:cNvPr>
                <p:cNvGrpSpPr/>
                <p:nvPr/>
              </p:nvGrpSpPr>
              <p:grpSpPr>
                <a:xfrm>
                  <a:off x="8851348" y="4109485"/>
                  <a:ext cx="1330037" cy="605435"/>
                  <a:chOff x="2275579" y="4176887"/>
                  <a:chExt cx="1330037" cy="605435"/>
                </a:xfrm>
              </p:grpSpPr>
              <p:sp>
                <p:nvSpPr>
                  <p:cNvPr id="91" name="左大括号 90">
                    <a:extLst>
                      <a:ext uri="{FF2B5EF4-FFF2-40B4-BE49-F238E27FC236}">
                        <a16:creationId xmlns:a16="http://schemas.microsoft.com/office/drawing/2014/main" id="{CD209028-81DA-1030-4DB3-88749C7641CA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77000" y="3775466"/>
                    <a:ext cx="527196" cy="1330037"/>
                  </a:xfrm>
                  <a:prstGeom prst="leftBrace">
                    <a:avLst>
                      <a:gd name="adj1" fmla="val 63071"/>
                      <a:gd name="adj2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92" name="直接连接符 91">
                    <a:extLst>
                      <a:ext uri="{FF2B5EF4-FFF2-40B4-BE49-F238E27FC236}">
                        <a16:creationId xmlns:a16="http://schemas.microsoft.com/office/drawing/2014/main" id="{840C1C87-8DCC-C00D-9861-C0D32D239C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40598" y="4242322"/>
                    <a:ext cx="1" cy="540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A9CD71F0-F63E-642D-CA0A-B8078E49C691}"/>
                    </a:ext>
                  </a:extLst>
                </p:cNvPr>
                <p:cNvSpPr/>
                <p:nvPr/>
              </p:nvSpPr>
              <p:spPr>
                <a:xfrm>
                  <a:off x="8851348" y="3639708"/>
                  <a:ext cx="1330037" cy="527194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/>
                    <a:t>教研总监</a:t>
                  </a:r>
                  <a:endParaRPr lang="en-US" dirty="0"/>
                </a:p>
              </p:txBody>
            </p: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A086B1AF-DDB3-F270-D652-7E7E1985CC02}"/>
                    </a:ext>
                  </a:extLst>
                </p:cNvPr>
                <p:cNvGrpSpPr/>
                <p:nvPr/>
              </p:nvGrpSpPr>
              <p:grpSpPr>
                <a:xfrm>
                  <a:off x="8652105" y="4673745"/>
                  <a:ext cx="1728523" cy="1080001"/>
                  <a:chOff x="-1130327" y="3410982"/>
                  <a:chExt cx="5138795" cy="422415"/>
                </a:xfrm>
              </p:grpSpPr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B7143A72-714E-9509-9B7D-BE30CC3C51BF}"/>
                      </a:ext>
                    </a:extLst>
                  </p:cNvPr>
                  <p:cNvSpPr/>
                  <p:nvPr/>
                </p:nvSpPr>
                <p:spPr>
                  <a:xfrm>
                    <a:off x="850433" y="3410982"/>
                    <a:ext cx="1177284" cy="4224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课程组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090D7F6F-FCFA-B01B-58B4-6F62B8F278FB}"/>
                      </a:ext>
                    </a:extLst>
                  </p:cNvPr>
                  <p:cNvSpPr/>
                  <p:nvPr/>
                </p:nvSpPr>
                <p:spPr>
                  <a:xfrm>
                    <a:off x="-1130327" y="3410982"/>
                    <a:ext cx="1177284" cy="4224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教务部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5" name="矩形 44">
                    <a:extLst>
                      <a:ext uri="{FF2B5EF4-FFF2-40B4-BE49-F238E27FC236}">
                        <a16:creationId xmlns:a16="http://schemas.microsoft.com/office/drawing/2014/main" id="{46D02A8C-E311-DA10-D934-B057CBFA5AD3}"/>
                      </a:ext>
                    </a:extLst>
                  </p:cNvPr>
                  <p:cNvSpPr/>
                  <p:nvPr/>
                </p:nvSpPr>
                <p:spPr>
                  <a:xfrm>
                    <a:off x="2831184" y="3410982"/>
                    <a:ext cx="1177284" cy="4224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客服组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0A410AFE-C160-090F-E75E-C9D75BC44423}"/>
                  </a:ext>
                </a:extLst>
              </p:cNvPr>
              <p:cNvGrpSpPr/>
              <p:nvPr/>
            </p:nvGrpSpPr>
            <p:grpSpPr>
              <a:xfrm>
                <a:off x="5330738" y="3639708"/>
                <a:ext cx="1728526" cy="2114038"/>
                <a:chOff x="5278732" y="3639708"/>
                <a:chExt cx="1728526" cy="2114038"/>
              </a:xfrm>
            </p:grpSpPr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id="{29DCA340-4929-4B5D-D2B1-F03E3EEC2E66}"/>
                    </a:ext>
                  </a:extLst>
                </p:cNvPr>
                <p:cNvGrpSpPr/>
                <p:nvPr/>
              </p:nvGrpSpPr>
              <p:grpSpPr>
                <a:xfrm>
                  <a:off x="5477977" y="4109485"/>
                  <a:ext cx="1330037" cy="605435"/>
                  <a:chOff x="2275579" y="4176887"/>
                  <a:chExt cx="1330037" cy="605435"/>
                </a:xfrm>
              </p:grpSpPr>
              <p:sp>
                <p:nvSpPr>
                  <p:cNvPr id="88" name="左大括号 87">
                    <a:extLst>
                      <a:ext uri="{FF2B5EF4-FFF2-40B4-BE49-F238E27FC236}">
                        <a16:creationId xmlns:a16="http://schemas.microsoft.com/office/drawing/2014/main" id="{B9037683-6753-4FB6-FBFE-8B68A277BBC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77000" y="3775466"/>
                    <a:ext cx="527196" cy="1330037"/>
                  </a:xfrm>
                  <a:prstGeom prst="leftBrace">
                    <a:avLst>
                      <a:gd name="adj1" fmla="val 63071"/>
                      <a:gd name="adj2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89" name="直接连接符 88">
                    <a:extLst>
                      <a:ext uri="{FF2B5EF4-FFF2-40B4-BE49-F238E27FC236}">
                        <a16:creationId xmlns:a16="http://schemas.microsoft.com/office/drawing/2014/main" id="{FC1A0111-7C4D-1B67-0CF2-60E1604177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40598" y="4242322"/>
                    <a:ext cx="1" cy="540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DB60DBFC-0C1C-4BC5-A045-12E8FF68BAAD}"/>
                    </a:ext>
                  </a:extLst>
                </p:cNvPr>
                <p:cNvSpPr/>
                <p:nvPr/>
              </p:nvSpPr>
              <p:spPr>
                <a:xfrm>
                  <a:off x="5477977" y="3639708"/>
                  <a:ext cx="1330037" cy="527194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/>
                    <a:t>营销总监</a:t>
                  </a:r>
                  <a:endParaRPr lang="en-US" dirty="0"/>
                </a:p>
              </p:txBody>
            </p:sp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05F313C0-F431-2E3B-F7F2-60EFE1B0C4FE}"/>
                    </a:ext>
                  </a:extLst>
                </p:cNvPr>
                <p:cNvGrpSpPr/>
                <p:nvPr/>
              </p:nvGrpSpPr>
              <p:grpSpPr>
                <a:xfrm>
                  <a:off x="5278732" y="4673746"/>
                  <a:ext cx="1728526" cy="1080000"/>
                  <a:chOff x="3332050" y="4699508"/>
                  <a:chExt cx="5138803" cy="422414"/>
                </a:xfrm>
              </p:grpSpPr>
              <p:sp>
                <p:nvSpPr>
                  <p:cNvPr id="39" name="矩形 38">
                    <a:extLst>
                      <a:ext uri="{FF2B5EF4-FFF2-40B4-BE49-F238E27FC236}">
                        <a16:creationId xmlns:a16="http://schemas.microsoft.com/office/drawing/2014/main" id="{804B65C1-16B3-532B-051A-69FED8929420}"/>
                      </a:ext>
                    </a:extLst>
                  </p:cNvPr>
                  <p:cNvSpPr/>
                  <p:nvPr/>
                </p:nvSpPr>
                <p:spPr>
                  <a:xfrm>
                    <a:off x="3332050" y="4699508"/>
                    <a:ext cx="1177284" cy="42241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宣传部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B3B72877-6A59-EF62-A8DD-5364F8157E4C}"/>
                      </a:ext>
                    </a:extLst>
                  </p:cNvPr>
                  <p:cNvSpPr/>
                  <p:nvPr/>
                </p:nvSpPr>
                <p:spPr>
                  <a:xfrm>
                    <a:off x="7293569" y="4699508"/>
                    <a:ext cx="1177284" cy="42241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业务部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83BA3CA0-6E54-4094-2B9D-A4E9C76E580F}"/>
                      </a:ext>
                    </a:extLst>
                  </p:cNvPr>
                  <p:cNvSpPr/>
                  <p:nvPr/>
                </p:nvSpPr>
                <p:spPr>
                  <a:xfrm>
                    <a:off x="5312809" y="4699508"/>
                    <a:ext cx="1177284" cy="42241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  <a:effectLst>
                    <a:outerShdw blurRad="127000" dist="381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rtlCol="0" anchor="ctr"/>
                  <a:lstStyle/>
                  <a:p>
                    <a:pPr algn="ctr"/>
                    <a:r>
                      <a:rPr lang="zh-CN" altLang="en-US" sz="1600" dirty="0">
                        <a:solidFill>
                          <a:schemeClr val="tx1"/>
                        </a:solidFill>
                      </a:rPr>
                      <a:t>商务部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44A99B13-6A50-4B97-CD2B-B1959B460B47}"/>
                </a:ext>
              </a:extLst>
            </p:cNvPr>
            <p:cNvGrpSpPr/>
            <p:nvPr/>
          </p:nvGrpSpPr>
          <p:grpSpPr>
            <a:xfrm>
              <a:off x="2873028" y="3000097"/>
              <a:ext cx="6445945" cy="648001"/>
              <a:chOff x="2873027" y="3000097"/>
              <a:chExt cx="6445945" cy="648001"/>
            </a:xfrm>
          </p:grpSpPr>
          <p:sp>
            <p:nvSpPr>
              <p:cNvPr id="46" name="左大括号 45">
                <a:extLst>
                  <a:ext uri="{FF2B5EF4-FFF2-40B4-BE49-F238E27FC236}">
                    <a16:creationId xmlns:a16="http://schemas.microsoft.com/office/drawing/2014/main" id="{A0D72A77-B106-A319-B1D0-406D16B1E53A}"/>
                  </a:ext>
                </a:extLst>
              </p:cNvPr>
              <p:cNvSpPr/>
              <p:nvPr/>
            </p:nvSpPr>
            <p:spPr>
              <a:xfrm rot="5400000">
                <a:off x="5771999" y="101125"/>
                <a:ext cx="648001" cy="6445945"/>
              </a:xfrm>
              <a:prstGeom prst="leftBrace">
                <a:avLst>
                  <a:gd name="adj1" fmla="val 149212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0EF8A53F-B314-16B9-CA02-5AECCD0A55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999" y="3018951"/>
                <a:ext cx="1" cy="612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8736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atin typeface="+mj-ea"/>
              </a:rPr>
              <a:t>公司发展历程</a:t>
            </a:r>
            <a:endParaRPr lang="en-US" sz="3200" dirty="0">
              <a:gradFill>
                <a:gsLst>
                  <a:gs pos="0">
                    <a:schemeClr val="accent1"/>
                  </a:gs>
                  <a:gs pos="75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atin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389EC2-345E-7DEF-B9A7-34C9B3FE1CF7}"/>
              </a:ext>
            </a:extLst>
          </p:cNvPr>
          <p:cNvGrpSpPr/>
          <p:nvPr/>
        </p:nvGrpSpPr>
        <p:grpSpPr>
          <a:xfrm>
            <a:off x="0" y="419100"/>
            <a:ext cx="696751" cy="519684"/>
            <a:chOff x="0" y="283464"/>
            <a:chExt cx="878601" cy="655320"/>
          </a:xfrm>
        </p:grpSpPr>
        <p:sp>
          <p:nvSpPr>
            <p:cNvPr id="3" name="手动输入 21">
              <a:extLst>
                <a:ext uri="{FF2B5EF4-FFF2-40B4-BE49-F238E27FC236}">
                  <a16:creationId xmlns:a16="http://schemas.microsoft.com/office/drawing/2014/main" id="{67FF239F-D64A-3CF7-215A-987309F847DA}"/>
                </a:ext>
              </a:extLst>
            </p:cNvPr>
            <p:cNvSpPr/>
            <p:nvPr/>
          </p:nvSpPr>
          <p:spPr>
            <a:xfrm rot="16200000" flipV="1">
              <a:off x="146693" y="206875"/>
              <a:ext cx="585216" cy="878601"/>
            </a:xfrm>
            <a:prstGeom prst="flowChartManualInput">
              <a:avLst/>
            </a:prstGeom>
            <a:solidFill>
              <a:schemeClr val="accent1">
                <a:lumMod val="10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手动输入 3">
              <a:extLst>
                <a:ext uri="{FF2B5EF4-FFF2-40B4-BE49-F238E27FC236}">
                  <a16:creationId xmlns:a16="http://schemas.microsoft.com/office/drawing/2014/main" id="{992300F9-FC63-62B7-66D1-37400D504F6B}"/>
                </a:ext>
              </a:extLst>
            </p:cNvPr>
            <p:cNvSpPr/>
            <p:nvPr/>
          </p:nvSpPr>
          <p:spPr>
            <a:xfrm rot="16200000" flipV="1">
              <a:off x="114300" y="169164"/>
              <a:ext cx="585216" cy="813816"/>
            </a:xfrm>
            <a:prstGeom prst="flowChartManualInpu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2789722-8726-D9F3-0F95-BB27099984F1}"/>
              </a:ext>
            </a:extLst>
          </p:cNvPr>
          <p:cNvGrpSpPr/>
          <p:nvPr/>
        </p:nvGrpSpPr>
        <p:grpSpPr>
          <a:xfrm>
            <a:off x="-583404" y="4023101"/>
            <a:ext cx="13946639" cy="2426988"/>
            <a:chOff x="-580572" y="2343150"/>
            <a:chExt cx="14148330" cy="242698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AF8E99A-0E55-BE56-EC50-23C8BA85EFEC}"/>
                </a:ext>
              </a:extLst>
            </p:cNvPr>
            <p:cNvSpPr/>
            <p:nvPr/>
          </p:nvSpPr>
          <p:spPr>
            <a:xfrm>
              <a:off x="-232229" y="2946400"/>
              <a:ext cx="12714515" cy="1823738"/>
            </a:xfrm>
            <a:custGeom>
              <a:avLst/>
              <a:gdLst>
                <a:gd name="connsiteX0" fmla="*/ 0 w 12714515"/>
                <a:gd name="connsiteY0" fmla="*/ 1741714 h 1823738"/>
                <a:gd name="connsiteX1" fmla="*/ 1799772 w 12714515"/>
                <a:gd name="connsiteY1" fmla="*/ 1698171 h 1823738"/>
                <a:gd name="connsiteX2" fmla="*/ 5573486 w 12714515"/>
                <a:gd name="connsiteY2" fmla="*/ 551543 h 1823738"/>
                <a:gd name="connsiteX3" fmla="*/ 8548915 w 12714515"/>
                <a:gd name="connsiteY3" fmla="*/ 1001486 h 1823738"/>
                <a:gd name="connsiteX4" fmla="*/ 10464800 w 12714515"/>
                <a:gd name="connsiteY4" fmla="*/ 798286 h 1823738"/>
                <a:gd name="connsiteX5" fmla="*/ 12714515 w 12714515"/>
                <a:gd name="connsiteY5" fmla="*/ 0 h 182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14515" h="1823738">
                  <a:moveTo>
                    <a:pt x="0" y="1741714"/>
                  </a:moveTo>
                  <a:cubicBezTo>
                    <a:pt x="435429" y="1819123"/>
                    <a:pt x="870858" y="1896533"/>
                    <a:pt x="1799772" y="1698171"/>
                  </a:cubicBezTo>
                  <a:cubicBezTo>
                    <a:pt x="2728686" y="1499809"/>
                    <a:pt x="4448629" y="667657"/>
                    <a:pt x="5573486" y="551543"/>
                  </a:cubicBezTo>
                  <a:cubicBezTo>
                    <a:pt x="6698343" y="435429"/>
                    <a:pt x="7733696" y="960362"/>
                    <a:pt x="8548915" y="1001486"/>
                  </a:cubicBezTo>
                  <a:cubicBezTo>
                    <a:pt x="9364134" y="1042610"/>
                    <a:pt x="9770533" y="965200"/>
                    <a:pt x="10464800" y="798286"/>
                  </a:cubicBezTo>
                  <a:cubicBezTo>
                    <a:pt x="11159067" y="631372"/>
                    <a:pt x="11936791" y="315686"/>
                    <a:pt x="12714515" y="0"/>
                  </a:cubicBezTo>
                </a:path>
              </a:pathLst>
            </a:custGeom>
            <a:noFill/>
            <a:ln w="19050">
              <a:gradFill>
                <a:gsLst>
                  <a:gs pos="0">
                    <a:schemeClr val="bg1">
                      <a:lumMod val="75000"/>
                      <a:alpha val="24000"/>
                    </a:schemeClr>
                  </a:gs>
                  <a:gs pos="96000">
                    <a:schemeClr val="bg1">
                      <a:lumMod val="75000"/>
                      <a:alpha val="68000"/>
                    </a:schemeClr>
                  </a:gs>
                  <a:gs pos="52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BD55EEF-B3EB-D21A-6891-013A0A2F08E4}"/>
                </a:ext>
              </a:extLst>
            </p:cNvPr>
            <p:cNvSpPr/>
            <p:nvPr/>
          </p:nvSpPr>
          <p:spPr>
            <a:xfrm>
              <a:off x="-122523" y="3580501"/>
              <a:ext cx="13232232" cy="895123"/>
            </a:xfrm>
            <a:custGeom>
              <a:avLst/>
              <a:gdLst>
                <a:gd name="connsiteX0" fmla="*/ 0 w 12772572"/>
                <a:gd name="connsiteY0" fmla="*/ 1374673 h 1374673"/>
                <a:gd name="connsiteX1" fmla="*/ 3120572 w 12772572"/>
                <a:gd name="connsiteY1" fmla="*/ 663473 h 1374673"/>
                <a:gd name="connsiteX2" fmla="*/ 5878286 w 12772572"/>
                <a:gd name="connsiteY2" fmla="*/ 10330 h 1374673"/>
                <a:gd name="connsiteX3" fmla="*/ 10116457 w 12772572"/>
                <a:gd name="connsiteY3" fmla="*/ 1200501 h 1374673"/>
                <a:gd name="connsiteX4" fmla="*/ 12772572 w 12772572"/>
                <a:gd name="connsiteY4" fmla="*/ 866673 h 1374673"/>
                <a:gd name="connsiteX0-1" fmla="*/ 0 w 12772572"/>
                <a:gd name="connsiteY0-2" fmla="*/ 1368238 h 1368238"/>
                <a:gd name="connsiteX1-3" fmla="*/ 2569030 w 12772572"/>
                <a:gd name="connsiteY1-4" fmla="*/ 831209 h 1368238"/>
                <a:gd name="connsiteX2-5" fmla="*/ 5878286 w 12772572"/>
                <a:gd name="connsiteY2-6" fmla="*/ 3895 h 1368238"/>
                <a:gd name="connsiteX3-7" fmla="*/ 10116457 w 12772572"/>
                <a:gd name="connsiteY3-8" fmla="*/ 1194066 h 1368238"/>
                <a:gd name="connsiteX4-9" fmla="*/ 12772572 w 12772572"/>
                <a:gd name="connsiteY4-10" fmla="*/ 860238 h 1368238"/>
                <a:gd name="connsiteX0-11" fmla="*/ 0 w 12772572"/>
                <a:gd name="connsiteY0-12" fmla="*/ 1368238 h 1368238"/>
                <a:gd name="connsiteX1-13" fmla="*/ 2569030 w 12772572"/>
                <a:gd name="connsiteY1-14" fmla="*/ 831209 h 1368238"/>
                <a:gd name="connsiteX2-15" fmla="*/ 5878286 w 12772572"/>
                <a:gd name="connsiteY2-16" fmla="*/ 3895 h 1368238"/>
                <a:gd name="connsiteX3-17" fmla="*/ 10116457 w 12772572"/>
                <a:gd name="connsiteY3-18" fmla="*/ 1194066 h 1368238"/>
                <a:gd name="connsiteX4-19" fmla="*/ 12772572 w 12772572"/>
                <a:gd name="connsiteY4-20" fmla="*/ 860238 h 1368238"/>
                <a:gd name="connsiteX0-21" fmla="*/ 0 w 12772572"/>
                <a:gd name="connsiteY0-22" fmla="*/ 1367196 h 1367196"/>
                <a:gd name="connsiteX1-23" fmla="*/ 2569030 w 12772572"/>
                <a:gd name="connsiteY1-24" fmla="*/ 830167 h 1367196"/>
                <a:gd name="connsiteX2-25" fmla="*/ 5878286 w 12772572"/>
                <a:gd name="connsiteY2-26" fmla="*/ 2853 h 1367196"/>
                <a:gd name="connsiteX3-27" fmla="*/ 10116457 w 12772572"/>
                <a:gd name="connsiteY3-28" fmla="*/ 1193024 h 1367196"/>
                <a:gd name="connsiteX4-29" fmla="*/ 12772572 w 12772572"/>
                <a:gd name="connsiteY4-30" fmla="*/ 859196 h 13671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772572" h="1367196">
                  <a:moveTo>
                    <a:pt x="0" y="1367196"/>
                  </a:moveTo>
                  <a:cubicBezTo>
                    <a:pt x="1040191" y="1130129"/>
                    <a:pt x="1342573" y="796300"/>
                    <a:pt x="2569030" y="830167"/>
                  </a:cubicBezTo>
                  <a:cubicBezTo>
                    <a:pt x="3795487" y="864034"/>
                    <a:pt x="4620382" y="-57623"/>
                    <a:pt x="5878286" y="2853"/>
                  </a:cubicBezTo>
                  <a:cubicBezTo>
                    <a:pt x="7136191" y="63329"/>
                    <a:pt x="8967409" y="1050300"/>
                    <a:pt x="10116457" y="1193024"/>
                  </a:cubicBezTo>
                  <a:cubicBezTo>
                    <a:pt x="11265505" y="1335748"/>
                    <a:pt x="12019038" y="1097472"/>
                    <a:pt x="12772572" y="859196"/>
                  </a:cubicBezTo>
                </a:path>
              </a:pathLst>
            </a:custGeom>
            <a:noFill/>
            <a:ln w="47625">
              <a:solidFill>
                <a:schemeClr val="bg1">
                  <a:lumMod val="75000"/>
                  <a:alpha val="2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2F6C12A-05FB-ECF2-B775-04A7938EAB4A}"/>
                </a:ext>
              </a:extLst>
            </p:cNvPr>
            <p:cNvSpPr/>
            <p:nvPr/>
          </p:nvSpPr>
          <p:spPr>
            <a:xfrm flipH="1" flipV="1">
              <a:off x="-580572" y="3093628"/>
              <a:ext cx="14148330" cy="1529282"/>
            </a:xfrm>
            <a:custGeom>
              <a:avLst/>
              <a:gdLst>
                <a:gd name="connsiteX0" fmla="*/ 12874171 w 12874171"/>
                <a:gd name="connsiteY0" fmla="*/ 0 h 2409372"/>
                <a:gd name="connsiteX1" fmla="*/ 8461828 w 12874171"/>
                <a:gd name="connsiteY1" fmla="*/ 1320800 h 2409372"/>
                <a:gd name="connsiteX2" fmla="*/ 5646057 w 12874171"/>
                <a:gd name="connsiteY2" fmla="*/ 754743 h 2409372"/>
                <a:gd name="connsiteX3" fmla="*/ 2264228 w 12874171"/>
                <a:gd name="connsiteY3" fmla="*/ 1756229 h 2409372"/>
                <a:gd name="connsiteX4" fmla="*/ 0 w 12874171"/>
                <a:gd name="connsiteY4" fmla="*/ 2409372 h 2409372"/>
                <a:gd name="connsiteX0-1" fmla="*/ 12874171 w 12874171"/>
                <a:gd name="connsiteY0-2" fmla="*/ 0 h 2409372"/>
                <a:gd name="connsiteX1-3" fmla="*/ 8461828 w 12874171"/>
                <a:gd name="connsiteY1-4" fmla="*/ 1320800 h 2409372"/>
                <a:gd name="connsiteX2-5" fmla="*/ 5646057 w 12874171"/>
                <a:gd name="connsiteY2-6" fmla="*/ 754743 h 2409372"/>
                <a:gd name="connsiteX3-7" fmla="*/ 2264228 w 12874171"/>
                <a:gd name="connsiteY3-8" fmla="*/ 1756229 h 2409372"/>
                <a:gd name="connsiteX4-9" fmla="*/ 0 w 12874171"/>
                <a:gd name="connsiteY4-10" fmla="*/ 2409372 h 2409372"/>
                <a:gd name="connsiteX0-11" fmla="*/ 12874171 w 12874171"/>
                <a:gd name="connsiteY0-12" fmla="*/ 0 h 2409372"/>
                <a:gd name="connsiteX1-13" fmla="*/ 8461828 w 12874171"/>
                <a:gd name="connsiteY1-14" fmla="*/ 1320800 h 2409372"/>
                <a:gd name="connsiteX2-15" fmla="*/ 5646057 w 12874171"/>
                <a:gd name="connsiteY2-16" fmla="*/ 754743 h 2409372"/>
                <a:gd name="connsiteX3-17" fmla="*/ 2387162 w 12874171"/>
                <a:gd name="connsiteY3-18" fmla="*/ 2034619 h 2409372"/>
                <a:gd name="connsiteX4-19" fmla="*/ 0 w 12874171"/>
                <a:gd name="connsiteY4-20" fmla="*/ 2409372 h 2409372"/>
                <a:gd name="connsiteX0-21" fmla="*/ 12874171 w 12874171"/>
                <a:gd name="connsiteY0-22" fmla="*/ 0 h 2409372"/>
                <a:gd name="connsiteX1-23" fmla="*/ 8461828 w 12874171"/>
                <a:gd name="connsiteY1-24" fmla="*/ 1320800 h 2409372"/>
                <a:gd name="connsiteX2-25" fmla="*/ 5646057 w 12874171"/>
                <a:gd name="connsiteY2-26" fmla="*/ 754743 h 2409372"/>
                <a:gd name="connsiteX3-27" fmla="*/ 0 w 12874171"/>
                <a:gd name="connsiteY3-28" fmla="*/ 2409372 h 2409372"/>
                <a:gd name="connsiteX0-29" fmla="*/ 12874171 w 12874171"/>
                <a:gd name="connsiteY0-30" fmla="*/ 0 h 2409372"/>
                <a:gd name="connsiteX1-31" fmla="*/ 8461828 w 12874171"/>
                <a:gd name="connsiteY1-32" fmla="*/ 1320800 h 2409372"/>
                <a:gd name="connsiteX2-33" fmla="*/ 5646057 w 12874171"/>
                <a:gd name="connsiteY2-34" fmla="*/ 754743 h 2409372"/>
                <a:gd name="connsiteX3-35" fmla="*/ 1913156 w 12874171"/>
                <a:gd name="connsiteY3-36" fmla="*/ 1774269 h 2409372"/>
                <a:gd name="connsiteX4-37" fmla="*/ 0 w 12874171"/>
                <a:gd name="connsiteY4-38" fmla="*/ 2409372 h 2409372"/>
                <a:gd name="connsiteX0-39" fmla="*/ 12874171 w 12874171"/>
                <a:gd name="connsiteY0-40" fmla="*/ 0 h 2409372"/>
                <a:gd name="connsiteX1-41" fmla="*/ 8461828 w 12874171"/>
                <a:gd name="connsiteY1-42" fmla="*/ 1320800 h 2409372"/>
                <a:gd name="connsiteX2-43" fmla="*/ 5646057 w 12874171"/>
                <a:gd name="connsiteY2-44" fmla="*/ 754743 h 2409372"/>
                <a:gd name="connsiteX3-45" fmla="*/ 2432213 w 12874171"/>
                <a:gd name="connsiteY3-46" fmla="*/ 1826468 h 2409372"/>
                <a:gd name="connsiteX4-47" fmla="*/ 0 w 12874171"/>
                <a:gd name="connsiteY4-48" fmla="*/ 2409372 h 2409372"/>
                <a:gd name="connsiteX0-49" fmla="*/ 12874171 w 12874171"/>
                <a:gd name="connsiteY0-50" fmla="*/ 0 h 2409372"/>
                <a:gd name="connsiteX1-51" fmla="*/ 8461828 w 12874171"/>
                <a:gd name="connsiteY1-52" fmla="*/ 1320800 h 2409372"/>
                <a:gd name="connsiteX2-53" fmla="*/ 5646057 w 12874171"/>
                <a:gd name="connsiteY2-54" fmla="*/ 754743 h 2409372"/>
                <a:gd name="connsiteX3-55" fmla="*/ 2432213 w 12874171"/>
                <a:gd name="connsiteY3-56" fmla="*/ 1826468 h 2409372"/>
                <a:gd name="connsiteX4-57" fmla="*/ 0 w 12874171"/>
                <a:gd name="connsiteY4-58" fmla="*/ 2409372 h 2409372"/>
                <a:gd name="connsiteX0-59" fmla="*/ 12874171 w 12874171"/>
                <a:gd name="connsiteY0-60" fmla="*/ 0 h 2409372"/>
                <a:gd name="connsiteX1-61" fmla="*/ 8461828 w 12874171"/>
                <a:gd name="connsiteY1-62" fmla="*/ 1320800 h 2409372"/>
                <a:gd name="connsiteX2-63" fmla="*/ 5646057 w 12874171"/>
                <a:gd name="connsiteY2-64" fmla="*/ 754743 h 2409372"/>
                <a:gd name="connsiteX3-65" fmla="*/ 2432213 w 12874171"/>
                <a:gd name="connsiteY3-66" fmla="*/ 1826468 h 2409372"/>
                <a:gd name="connsiteX4-67" fmla="*/ 0 w 12874171"/>
                <a:gd name="connsiteY4-68" fmla="*/ 2409372 h 2409372"/>
                <a:gd name="connsiteX0-69" fmla="*/ 13125162 w 13125162"/>
                <a:gd name="connsiteY0-70" fmla="*/ 0 h 1833268"/>
                <a:gd name="connsiteX1-71" fmla="*/ 8712819 w 13125162"/>
                <a:gd name="connsiteY1-72" fmla="*/ 1320800 h 1833268"/>
                <a:gd name="connsiteX2-73" fmla="*/ 5897048 w 13125162"/>
                <a:gd name="connsiteY2-74" fmla="*/ 754743 h 1833268"/>
                <a:gd name="connsiteX3-75" fmla="*/ 2683204 w 13125162"/>
                <a:gd name="connsiteY3-76" fmla="*/ 1826468 h 1833268"/>
                <a:gd name="connsiteX4-77" fmla="*/ 0 w 13125162"/>
                <a:gd name="connsiteY4-78" fmla="*/ 1267537 h 18332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125162" h="1833268">
                  <a:moveTo>
                    <a:pt x="13125162" y="0"/>
                  </a:moveTo>
                  <a:cubicBezTo>
                    <a:pt x="11521333" y="597505"/>
                    <a:pt x="10251334" y="1441753"/>
                    <a:pt x="8712819" y="1320800"/>
                  </a:cubicBezTo>
                  <a:cubicBezTo>
                    <a:pt x="7174304" y="1199847"/>
                    <a:pt x="6901984" y="670465"/>
                    <a:pt x="5897048" y="754743"/>
                  </a:cubicBezTo>
                  <a:cubicBezTo>
                    <a:pt x="4892112" y="839021"/>
                    <a:pt x="3666045" y="1741002"/>
                    <a:pt x="2683204" y="1826468"/>
                  </a:cubicBezTo>
                  <a:cubicBezTo>
                    <a:pt x="1700363" y="1911934"/>
                    <a:pt x="318859" y="1161687"/>
                    <a:pt x="0" y="1267537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bg1">
                      <a:lumMod val="75000"/>
                    </a:schemeClr>
                  </a:gs>
                  <a:gs pos="55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6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F5899F1-1E61-E2D3-466F-85C9E0F31CB4}"/>
                </a:ext>
              </a:extLst>
            </p:cNvPr>
            <p:cNvSpPr/>
            <p:nvPr/>
          </p:nvSpPr>
          <p:spPr>
            <a:xfrm>
              <a:off x="-493486" y="2343150"/>
              <a:ext cx="13243379" cy="2138259"/>
            </a:xfrm>
            <a:custGeom>
              <a:avLst/>
              <a:gdLst>
                <a:gd name="connsiteX0" fmla="*/ 0 w 13201650"/>
                <a:gd name="connsiteY0" fmla="*/ 1847850 h 2174032"/>
                <a:gd name="connsiteX1" fmla="*/ 2705100 w 13201650"/>
                <a:gd name="connsiteY1" fmla="*/ 2133600 h 2174032"/>
                <a:gd name="connsiteX2" fmla="*/ 6229350 w 13201650"/>
                <a:gd name="connsiteY2" fmla="*/ 1066800 h 2174032"/>
                <a:gd name="connsiteX3" fmla="*/ 10039350 w 13201650"/>
                <a:gd name="connsiteY3" fmla="*/ 1543050 h 2174032"/>
                <a:gd name="connsiteX4" fmla="*/ 13201650 w 13201650"/>
                <a:gd name="connsiteY4" fmla="*/ 0 h 2174032"/>
                <a:gd name="connsiteX0-1" fmla="*/ 0 w 13201650"/>
                <a:gd name="connsiteY0-2" fmla="*/ 1847850 h 2174032"/>
                <a:gd name="connsiteX1-3" fmla="*/ 2705100 w 13201650"/>
                <a:gd name="connsiteY1-4" fmla="*/ 2133600 h 2174032"/>
                <a:gd name="connsiteX2-5" fmla="*/ 6229350 w 13201650"/>
                <a:gd name="connsiteY2-6" fmla="*/ 1066800 h 2174032"/>
                <a:gd name="connsiteX3-7" fmla="*/ 9691007 w 13201650"/>
                <a:gd name="connsiteY3-8" fmla="*/ 1514021 h 2174032"/>
                <a:gd name="connsiteX4-9" fmla="*/ 13201650 w 13201650"/>
                <a:gd name="connsiteY4-10" fmla="*/ 0 h 2174032"/>
                <a:gd name="connsiteX0-11" fmla="*/ 0 w 13245193"/>
                <a:gd name="connsiteY0-12" fmla="*/ 1847850 h 2174032"/>
                <a:gd name="connsiteX1-13" fmla="*/ 2705100 w 13245193"/>
                <a:gd name="connsiteY1-14" fmla="*/ 2133600 h 2174032"/>
                <a:gd name="connsiteX2-15" fmla="*/ 6229350 w 13245193"/>
                <a:gd name="connsiteY2-16" fmla="*/ 1066800 h 2174032"/>
                <a:gd name="connsiteX3-17" fmla="*/ 9691007 w 13245193"/>
                <a:gd name="connsiteY3-18" fmla="*/ 1514021 h 2174032"/>
                <a:gd name="connsiteX4-19" fmla="*/ 13245193 w 13245193"/>
                <a:gd name="connsiteY4-20" fmla="*/ 0 h 2174032"/>
                <a:gd name="connsiteX0-21" fmla="*/ 0 w 13245193"/>
                <a:gd name="connsiteY0-22" fmla="*/ 1847850 h 2174032"/>
                <a:gd name="connsiteX1-23" fmla="*/ 2705100 w 13245193"/>
                <a:gd name="connsiteY1-24" fmla="*/ 2133600 h 2174032"/>
                <a:gd name="connsiteX2-25" fmla="*/ 6272893 w 13245193"/>
                <a:gd name="connsiteY2-26" fmla="*/ 1066800 h 2174032"/>
                <a:gd name="connsiteX3-27" fmla="*/ 9691007 w 13245193"/>
                <a:gd name="connsiteY3-28" fmla="*/ 1514021 h 2174032"/>
                <a:gd name="connsiteX4-29" fmla="*/ 13245193 w 13245193"/>
                <a:gd name="connsiteY4-30" fmla="*/ 0 h 2174032"/>
                <a:gd name="connsiteX0-31" fmla="*/ 0 w 13245193"/>
                <a:gd name="connsiteY0-32" fmla="*/ 1847850 h 2124182"/>
                <a:gd name="connsiteX1-33" fmla="*/ 2559957 w 13245193"/>
                <a:gd name="connsiteY1-34" fmla="*/ 2075543 h 2124182"/>
                <a:gd name="connsiteX2-35" fmla="*/ 6272893 w 13245193"/>
                <a:gd name="connsiteY2-36" fmla="*/ 1066800 h 2124182"/>
                <a:gd name="connsiteX3-37" fmla="*/ 9691007 w 13245193"/>
                <a:gd name="connsiteY3-38" fmla="*/ 1514021 h 2124182"/>
                <a:gd name="connsiteX4-39" fmla="*/ 13245193 w 13245193"/>
                <a:gd name="connsiteY4-40" fmla="*/ 0 h 2124182"/>
                <a:gd name="connsiteX0-41" fmla="*/ 185020 w 13430213"/>
                <a:gd name="connsiteY0-42" fmla="*/ 1847850 h 2138259"/>
                <a:gd name="connsiteX1-43" fmla="*/ 186834 w 13430213"/>
                <a:gd name="connsiteY1-44" fmla="*/ 2011136 h 2138259"/>
                <a:gd name="connsiteX2-45" fmla="*/ 2744977 w 13430213"/>
                <a:gd name="connsiteY2-46" fmla="*/ 2075543 h 2138259"/>
                <a:gd name="connsiteX3-47" fmla="*/ 6457913 w 13430213"/>
                <a:gd name="connsiteY3-48" fmla="*/ 1066800 h 2138259"/>
                <a:gd name="connsiteX4-49" fmla="*/ 9876027 w 13430213"/>
                <a:gd name="connsiteY4-50" fmla="*/ 1514021 h 2138259"/>
                <a:gd name="connsiteX5" fmla="*/ 13430213 w 13430213"/>
                <a:gd name="connsiteY5" fmla="*/ 0 h 2138259"/>
                <a:gd name="connsiteX0-51" fmla="*/ 185020 w 13430213"/>
                <a:gd name="connsiteY0-52" fmla="*/ 1847850 h 2138259"/>
                <a:gd name="connsiteX1-53" fmla="*/ 186834 w 13430213"/>
                <a:gd name="connsiteY1-54" fmla="*/ 2011136 h 2138259"/>
                <a:gd name="connsiteX2-55" fmla="*/ 2744977 w 13430213"/>
                <a:gd name="connsiteY2-56" fmla="*/ 2075543 h 2138259"/>
                <a:gd name="connsiteX3-57" fmla="*/ 6457913 w 13430213"/>
                <a:gd name="connsiteY3-58" fmla="*/ 1066800 h 2138259"/>
                <a:gd name="connsiteX4-59" fmla="*/ 9876027 w 13430213"/>
                <a:gd name="connsiteY4-60" fmla="*/ 1514021 h 2138259"/>
                <a:gd name="connsiteX5-61" fmla="*/ 13430213 w 13430213"/>
                <a:gd name="connsiteY5-62" fmla="*/ 0 h 2138259"/>
                <a:gd name="connsiteX0-63" fmla="*/ 0 w 13243379"/>
                <a:gd name="connsiteY0-64" fmla="*/ 2011136 h 2138259"/>
                <a:gd name="connsiteX1-65" fmla="*/ 2558143 w 13243379"/>
                <a:gd name="connsiteY1-66" fmla="*/ 2075543 h 2138259"/>
                <a:gd name="connsiteX2-67" fmla="*/ 6271079 w 13243379"/>
                <a:gd name="connsiteY2-68" fmla="*/ 1066800 h 2138259"/>
                <a:gd name="connsiteX3-69" fmla="*/ 9689193 w 13243379"/>
                <a:gd name="connsiteY3-70" fmla="*/ 1514021 h 2138259"/>
                <a:gd name="connsiteX4-71" fmla="*/ 13243379 w 13243379"/>
                <a:gd name="connsiteY4-72" fmla="*/ 0 h 21382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243379" h="2138259">
                  <a:moveTo>
                    <a:pt x="0" y="2011136"/>
                  </a:moveTo>
                  <a:cubicBezTo>
                    <a:pt x="426660" y="2049085"/>
                    <a:pt x="1512963" y="2232932"/>
                    <a:pt x="2558143" y="2075543"/>
                  </a:cubicBezTo>
                  <a:cubicBezTo>
                    <a:pt x="3603323" y="1918154"/>
                    <a:pt x="5169657" y="1305530"/>
                    <a:pt x="6271079" y="1066800"/>
                  </a:cubicBezTo>
                  <a:cubicBezTo>
                    <a:pt x="7372501" y="828070"/>
                    <a:pt x="8527143" y="1691821"/>
                    <a:pt x="9689193" y="1514021"/>
                  </a:cubicBezTo>
                  <a:cubicBezTo>
                    <a:pt x="10851243" y="1336221"/>
                    <a:pt x="12243254" y="682625"/>
                    <a:pt x="13243379" y="0"/>
                  </a:cubicBezTo>
                </a:path>
              </a:pathLst>
            </a:custGeom>
            <a:noFill/>
            <a:ln w="76200">
              <a:gradFill>
                <a:gsLst>
                  <a:gs pos="39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FE38976A-6E22-9E87-76DE-6763DCC9A76F}"/>
              </a:ext>
            </a:extLst>
          </p:cNvPr>
          <p:cNvGrpSpPr/>
          <p:nvPr/>
        </p:nvGrpSpPr>
        <p:grpSpPr>
          <a:xfrm>
            <a:off x="967473" y="1496498"/>
            <a:ext cx="10388597" cy="4627865"/>
            <a:chOff x="967473" y="1300551"/>
            <a:chExt cx="10388597" cy="4627865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E03392CB-CF5F-1F6C-9580-AD2C5B3B14C3}"/>
                </a:ext>
              </a:extLst>
            </p:cNvPr>
            <p:cNvGrpSpPr/>
            <p:nvPr/>
          </p:nvGrpSpPr>
          <p:grpSpPr>
            <a:xfrm>
              <a:off x="967473" y="2652027"/>
              <a:ext cx="1640476" cy="3276389"/>
              <a:chOff x="696005" y="2652027"/>
              <a:chExt cx="1640476" cy="327638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6081DCD-4063-43C2-AE7A-DD66D235ADD4}"/>
                  </a:ext>
                </a:extLst>
              </p:cNvPr>
              <p:cNvSpPr txBox="1"/>
              <p:nvPr/>
            </p:nvSpPr>
            <p:spPr>
              <a:xfrm>
                <a:off x="738394" y="4431275"/>
                <a:ext cx="1555200" cy="658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线下课程开班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商标注册申请</a:t>
                </a: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FD6884AA-E435-F9A0-1646-5578DB9FA484}"/>
                  </a:ext>
                </a:extLst>
              </p:cNvPr>
              <p:cNvGrpSpPr/>
              <p:nvPr/>
            </p:nvGrpSpPr>
            <p:grpSpPr>
              <a:xfrm>
                <a:off x="696005" y="2652027"/>
                <a:ext cx="1640476" cy="1640478"/>
                <a:chOff x="696005" y="2652027"/>
                <a:chExt cx="1640476" cy="1640478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0B29A8FF-71CC-CDA8-B03F-E7B7FC5C07D8}"/>
                    </a:ext>
                  </a:extLst>
                </p:cNvPr>
                <p:cNvSpPr/>
                <p:nvPr/>
              </p:nvSpPr>
              <p:spPr>
                <a:xfrm flipH="1">
                  <a:off x="867844" y="2823866"/>
                  <a:ext cx="1296801" cy="1296801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20XX</a:t>
                  </a: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年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公司成立</a:t>
                  </a:r>
                </a:p>
              </p:txBody>
            </p:sp>
            <p:sp>
              <p:nvSpPr>
                <p:cNvPr id="30" name="弧形 29">
                  <a:extLst>
                    <a:ext uri="{FF2B5EF4-FFF2-40B4-BE49-F238E27FC236}">
                      <a16:creationId xmlns:a16="http://schemas.microsoft.com/office/drawing/2014/main" id="{20F31FAA-0465-7F42-6AFF-DB3F40677EA0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16200000"/>
                    <a:gd name="adj2" fmla="val 2767551"/>
                  </a:avLst>
                </a:prstGeom>
                <a:noFill/>
                <a:ln w="381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1" name="弧形 30">
                  <a:extLst>
                    <a:ext uri="{FF2B5EF4-FFF2-40B4-BE49-F238E27FC236}">
                      <a16:creationId xmlns:a16="http://schemas.microsoft.com/office/drawing/2014/main" id="{EBF38A23-4C43-ED36-E8A2-D339A37C4B61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4391545"/>
                    <a:gd name="adj2" fmla="val 10944439"/>
                  </a:avLst>
                </a:prstGeom>
                <a:noFill/>
                <a:ln w="38100" cap="rnd">
                  <a:gradFill>
                    <a:gsLst>
                      <a:gs pos="100000">
                        <a:schemeClr val="accent1">
                          <a:alpha val="0"/>
                        </a:schemeClr>
                      </a:gs>
                      <a:gs pos="36000">
                        <a:schemeClr val="accent1"/>
                      </a:gs>
                    </a:gsLst>
                    <a:lin ang="10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C53D5415-70E2-9AE0-D6FF-063A8853A953}"/>
                    </a:ext>
                  </a:extLst>
                </p:cNvPr>
                <p:cNvSpPr/>
                <p:nvPr/>
              </p:nvSpPr>
              <p:spPr>
                <a:xfrm>
                  <a:off x="805991" y="2762011"/>
                  <a:ext cx="1420508" cy="1420510"/>
                </a:xfrm>
                <a:prstGeom prst="arc">
                  <a:avLst>
                    <a:gd name="adj1" fmla="val 7479528"/>
                    <a:gd name="adj2" fmla="val 6646365"/>
                  </a:avLst>
                </a:prstGeom>
                <a:noFill/>
                <a:ln w="12700" cap="rnd">
                  <a:gradFill>
                    <a:gsLst>
                      <a:gs pos="0">
                        <a:schemeClr val="accent1"/>
                      </a:gs>
                      <a:gs pos="78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5" name="弧形 34">
                  <a:extLst>
                    <a:ext uri="{FF2B5EF4-FFF2-40B4-BE49-F238E27FC236}">
                      <a16:creationId xmlns:a16="http://schemas.microsoft.com/office/drawing/2014/main" id="{6FEF2376-B7E5-23DB-BFCC-E495263E570A}"/>
                    </a:ext>
                  </a:extLst>
                </p:cNvPr>
                <p:cNvSpPr/>
                <p:nvPr/>
              </p:nvSpPr>
              <p:spPr>
                <a:xfrm>
                  <a:off x="771617" y="2727637"/>
                  <a:ext cx="1489256" cy="1489259"/>
                </a:xfrm>
                <a:prstGeom prst="arc">
                  <a:avLst>
                    <a:gd name="adj1" fmla="val 20385669"/>
                    <a:gd name="adj2" fmla="val 7780658"/>
                  </a:avLst>
                </a:prstGeom>
                <a:noFill/>
                <a:ln w="12700" cap="rnd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71C3AD-1FB9-BA92-F5BA-112354887330}"/>
                  </a:ext>
                </a:extLst>
              </p:cNvPr>
              <p:cNvGrpSpPr/>
              <p:nvPr/>
            </p:nvGrpSpPr>
            <p:grpSpPr>
              <a:xfrm>
                <a:off x="1455202" y="5181993"/>
                <a:ext cx="122082" cy="746423"/>
                <a:chOff x="2116131" y="4349877"/>
                <a:chExt cx="193675" cy="1184148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647F50AF-02D1-105C-2E12-C1D355EAD69B}"/>
                    </a:ext>
                  </a:extLst>
                </p:cNvPr>
                <p:cNvCxnSpPr/>
                <p:nvPr/>
              </p:nvCxnSpPr>
              <p:spPr>
                <a:xfrm>
                  <a:off x="2217731" y="4349877"/>
                  <a:ext cx="0" cy="755523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DC6A7A6F-226E-9AA0-FDA5-7E289EA388E5}"/>
                    </a:ext>
                  </a:extLst>
                </p:cNvPr>
                <p:cNvCxnSpPr/>
                <p:nvPr/>
              </p:nvCxnSpPr>
              <p:spPr>
                <a:xfrm>
                  <a:off x="2309806" y="4546600"/>
                  <a:ext cx="0" cy="447675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57157DC1-ADEC-9E81-4A0B-83717519DDF3}"/>
                    </a:ext>
                  </a:extLst>
                </p:cNvPr>
                <p:cNvCxnSpPr/>
                <p:nvPr/>
              </p:nvCxnSpPr>
              <p:spPr>
                <a:xfrm>
                  <a:off x="2116131" y="4448175"/>
                  <a:ext cx="0" cy="108585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9028D7AA-8151-8FEF-D6E4-08D39A4343BC}"/>
                </a:ext>
              </a:extLst>
            </p:cNvPr>
            <p:cNvGrpSpPr/>
            <p:nvPr/>
          </p:nvGrpSpPr>
          <p:grpSpPr>
            <a:xfrm>
              <a:off x="3638166" y="1951164"/>
              <a:ext cx="1980000" cy="3276389"/>
              <a:chOff x="607761" y="2652027"/>
              <a:chExt cx="1980000" cy="3276389"/>
            </a:xfrm>
          </p:grpSpPr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3B3393CD-350B-5536-EC90-976D0C72583F}"/>
                  </a:ext>
                </a:extLst>
              </p:cNvPr>
              <p:cNvSpPr txBox="1"/>
              <p:nvPr/>
            </p:nvSpPr>
            <p:spPr>
              <a:xfrm>
                <a:off x="607761" y="4431275"/>
                <a:ext cx="1980000" cy="658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600" dirty="0">
                    <a:latin typeface="+mn-ea"/>
                    <a:cs typeface="OPPOSans R" panose="00020600040101010101" pitchFamily="18" charset="-122"/>
                  </a:rPr>
                  <a:t>系列网课上线</a:t>
                </a:r>
                <a:endParaRPr lang="en-US" altLang="zh-CN" sz="1600" dirty="0">
                  <a:latin typeface="+mn-ea"/>
                  <a:cs typeface="OPPOSans R" panose="00020600040101010101" pitchFamily="18" charset="-122"/>
                </a:endParaRPr>
              </a:p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开发职场技能课程</a:t>
                </a:r>
              </a:p>
            </p:txBody>
          </p: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88A63A0A-873E-1E13-5F38-0DDC30A9C2BC}"/>
                  </a:ext>
                </a:extLst>
              </p:cNvPr>
              <p:cNvGrpSpPr/>
              <p:nvPr/>
            </p:nvGrpSpPr>
            <p:grpSpPr>
              <a:xfrm>
                <a:off x="696005" y="2652027"/>
                <a:ext cx="1640476" cy="1640478"/>
                <a:chOff x="696005" y="2652027"/>
                <a:chExt cx="1640476" cy="1640478"/>
              </a:xfrm>
            </p:grpSpPr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5A88E983-AE04-8CC6-F7AB-E3AAFF1911BF}"/>
                    </a:ext>
                  </a:extLst>
                </p:cNvPr>
                <p:cNvSpPr/>
                <p:nvPr/>
              </p:nvSpPr>
              <p:spPr>
                <a:xfrm flipH="1">
                  <a:off x="867593" y="2823866"/>
                  <a:ext cx="1296801" cy="1296801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20XX</a:t>
                  </a: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年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b="1" dirty="0">
                      <a:solidFill>
                        <a:prstClr val="white"/>
                      </a:solidFill>
                      <a:latin typeface="+mn-ea"/>
                    </a:rPr>
                    <a:t>网课上线</a:t>
                  </a:r>
                  <a:endPara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02" name="弧形 101">
                  <a:extLst>
                    <a:ext uri="{FF2B5EF4-FFF2-40B4-BE49-F238E27FC236}">
                      <a16:creationId xmlns:a16="http://schemas.microsoft.com/office/drawing/2014/main" id="{DA2395EC-43D7-B6BA-195C-4469063FFE21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16200000"/>
                    <a:gd name="adj2" fmla="val 2767551"/>
                  </a:avLst>
                </a:prstGeom>
                <a:noFill/>
                <a:ln w="381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03" name="弧形 102">
                  <a:extLst>
                    <a:ext uri="{FF2B5EF4-FFF2-40B4-BE49-F238E27FC236}">
                      <a16:creationId xmlns:a16="http://schemas.microsoft.com/office/drawing/2014/main" id="{EA6218F0-6BCB-8373-1F0D-FDEAC10C6DBB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4391545"/>
                    <a:gd name="adj2" fmla="val 10944439"/>
                  </a:avLst>
                </a:prstGeom>
                <a:noFill/>
                <a:ln w="38100" cap="rnd">
                  <a:gradFill>
                    <a:gsLst>
                      <a:gs pos="100000">
                        <a:schemeClr val="accent1">
                          <a:alpha val="0"/>
                        </a:schemeClr>
                      </a:gs>
                      <a:gs pos="36000">
                        <a:schemeClr val="accent1"/>
                      </a:gs>
                    </a:gsLst>
                    <a:lin ang="10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04" name="弧形 103">
                  <a:extLst>
                    <a:ext uri="{FF2B5EF4-FFF2-40B4-BE49-F238E27FC236}">
                      <a16:creationId xmlns:a16="http://schemas.microsoft.com/office/drawing/2014/main" id="{96F729D3-D572-50BE-CAA3-16B59C5ABF6D}"/>
                    </a:ext>
                  </a:extLst>
                </p:cNvPr>
                <p:cNvSpPr/>
                <p:nvPr/>
              </p:nvSpPr>
              <p:spPr>
                <a:xfrm>
                  <a:off x="805991" y="2762011"/>
                  <a:ext cx="1420508" cy="1420510"/>
                </a:xfrm>
                <a:prstGeom prst="arc">
                  <a:avLst>
                    <a:gd name="adj1" fmla="val 7479528"/>
                    <a:gd name="adj2" fmla="val 6646365"/>
                  </a:avLst>
                </a:prstGeom>
                <a:noFill/>
                <a:ln w="12700" cap="rnd">
                  <a:gradFill>
                    <a:gsLst>
                      <a:gs pos="0">
                        <a:schemeClr val="accent1"/>
                      </a:gs>
                      <a:gs pos="78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05" name="弧形 104">
                  <a:extLst>
                    <a:ext uri="{FF2B5EF4-FFF2-40B4-BE49-F238E27FC236}">
                      <a16:creationId xmlns:a16="http://schemas.microsoft.com/office/drawing/2014/main" id="{BA33E985-1BE6-C466-3FA0-FA72FBB90545}"/>
                    </a:ext>
                  </a:extLst>
                </p:cNvPr>
                <p:cNvSpPr/>
                <p:nvPr/>
              </p:nvSpPr>
              <p:spPr>
                <a:xfrm>
                  <a:off x="771617" y="2727637"/>
                  <a:ext cx="1489256" cy="1489259"/>
                </a:xfrm>
                <a:prstGeom prst="arc">
                  <a:avLst>
                    <a:gd name="adj1" fmla="val 20385669"/>
                    <a:gd name="adj2" fmla="val 7780658"/>
                  </a:avLst>
                </a:prstGeom>
                <a:noFill/>
                <a:ln w="12700" cap="rnd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4F13F090-2C1E-F86F-9118-D31EAACBEFE2}"/>
                  </a:ext>
                </a:extLst>
              </p:cNvPr>
              <p:cNvGrpSpPr/>
              <p:nvPr/>
            </p:nvGrpSpPr>
            <p:grpSpPr>
              <a:xfrm>
                <a:off x="1455202" y="5181993"/>
                <a:ext cx="122082" cy="746423"/>
                <a:chOff x="2116131" y="4349877"/>
                <a:chExt cx="193675" cy="1184148"/>
              </a:xfrm>
            </p:grpSpPr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A9F8FC2A-3BA4-8AD4-9F11-5C549FF01BAE}"/>
                    </a:ext>
                  </a:extLst>
                </p:cNvPr>
                <p:cNvCxnSpPr/>
                <p:nvPr/>
              </p:nvCxnSpPr>
              <p:spPr>
                <a:xfrm>
                  <a:off x="2217731" y="4349877"/>
                  <a:ext cx="0" cy="755523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F6E239FC-66F1-23CC-E3A4-E156A2C10084}"/>
                    </a:ext>
                  </a:extLst>
                </p:cNvPr>
                <p:cNvCxnSpPr/>
                <p:nvPr/>
              </p:nvCxnSpPr>
              <p:spPr>
                <a:xfrm>
                  <a:off x="2309806" y="4546600"/>
                  <a:ext cx="0" cy="447675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C4840A19-A08C-C271-D32E-C012DD882191}"/>
                    </a:ext>
                  </a:extLst>
                </p:cNvPr>
                <p:cNvCxnSpPr/>
                <p:nvPr/>
              </p:nvCxnSpPr>
              <p:spPr>
                <a:xfrm>
                  <a:off x="2116131" y="4448175"/>
                  <a:ext cx="0" cy="108585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59B2C60C-FE96-8193-1581-E86EBB99D6DC}"/>
                </a:ext>
              </a:extLst>
            </p:cNvPr>
            <p:cNvGrpSpPr/>
            <p:nvPr/>
          </p:nvGrpSpPr>
          <p:grpSpPr>
            <a:xfrm>
              <a:off x="6485347" y="1751043"/>
              <a:ext cx="1980000" cy="3276389"/>
              <a:chOff x="564218" y="2652027"/>
              <a:chExt cx="1980000" cy="3276389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10891F98-1612-F286-0F5B-6A5D8DF84BE1}"/>
                  </a:ext>
                </a:extLst>
              </p:cNvPr>
              <p:cNvSpPr txBox="1"/>
              <p:nvPr/>
            </p:nvSpPr>
            <p:spPr>
              <a:xfrm>
                <a:off x="564218" y="4431275"/>
                <a:ext cx="1980000" cy="658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600" dirty="0">
                    <a:latin typeface="+mn-ea"/>
                    <a:cs typeface="OPPOSans R" panose="00020600040101010101" pitchFamily="18" charset="-122"/>
                  </a:rPr>
                  <a:t>开发企业内训课程</a:t>
                </a:r>
                <a:endParaRPr lang="en-US" altLang="zh-CN" sz="1600" dirty="0">
                  <a:latin typeface="+mn-ea"/>
                  <a:cs typeface="OPPOSans R" panose="00020600040101010101" pitchFamily="18" charset="-122"/>
                </a:endParaRPr>
              </a:p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600" dirty="0">
                    <a:latin typeface="+mn-ea"/>
                    <a:cs typeface="OPPOSans R" panose="00020600040101010101" pitchFamily="18" charset="-122"/>
                  </a:rPr>
                  <a:t>拓展企业大客户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B09122BC-DD6E-3DEC-9E1B-B5D5AB2685FC}"/>
                  </a:ext>
                </a:extLst>
              </p:cNvPr>
              <p:cNvGrpSpPr/>
              <p:nvPr/>
            </p:nvGrpSpPr>
            <p:grpSpPr>
              <a:xfrm>
                <a:off x="696005" y="2652027"/>
                <a:ext cx="1640476" cy="1640478"/>
                <a:chOff x="696005" y="2652027"/>
                <a:chExt cx="1640476" cy="1640478"/>
              </a:xfrm>
            </p:grpSpPr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6A349794-0853-BE26-3D7C-4BEC451AFCD0}"/>
                    </a:ext>
                  </a:extLst>
                </p:cNvPr>
                <p:cNvSpPr/>
                <p:nvPr/>
              </p:nvSpPr>
              <p:spPr>
                <a:xfrm flipH="1">
                  <a:off x="867844" y="2823866"/>
                  <a:ext cx="1296801" cy="1296801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20XX</a:t>
                  </a: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年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客源拓展</a:t>
                  </a:r>
                </a:p>
              </p:txBody>
            </p:sp>
            <p:sp>
              <p:nvSpPr>
                <p:cNvPr id="114" name="弧形 113">
                  <a:extLst>
                    <a:ext uri="{FF2B5EF4-FFF2-40B4-BE49-F238E27FC236}">
                      <a16:creationId xmlns:a16="http://schemas.microsoft.com/office/drawing/2014/main" id="{1C82474C-F469-2AFE-B03D-54F12210BA56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16200000"/>
                    <a:gd name="adj2" fmla="val 2767551"/>
                  </a:avLst>
                </a:prstGeom>
                <a:noFill/>
                <a:ln w="381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15" name="弧形 114">
                  <a:extLst>
                    <a:ext uri="{FF2B5EF4-FFF2-40B4-BE49-F238E27FC236}">
                      <a16:creationId xmlns:a16="http://schemas.microsoft.com/office/drawing/2014/main" id="{638B41C2-00F7-8BC9-114A-0963F5460572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4391545"/>
                    <a:gd name="adj2" fmla="val 10944439"/>
                  </a:avLst>
                </a:prstGeom>
                <a:noFill/>
                <a:ln w="38100" cap="rnd">
                  <a:gradFill>
                    <a:gsLst>
                      <a:gs pos="100000">
                        <a:schemeClr val="accent1">
                          <a:alpha val="0"/>
                        </a:schemeClr>
                      </a:gs>
                      <a:gs pos="36000">
                        <a:schemeClr val="accent1"/>
                      </a:gs>
                    </a:gsLst>
                    <a:lin ang="10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16" name="弧形 115">
                  <a:extLst>
                    <a:ext uri="{FF2B5EF4-FFF2-40B4-BE49-F238E27FC236}">
                      <a16:creationId xmlns:a16="http://schemas.microsoft.com/office/drawing/2014/main" id="{47953C8D-AA7C-3CBB-3387-B0070C426944}"/>
                    </a:ext>
                  </a:extLst>
                </p:cNvPr>
                <p:cNvSpPr/>
                <p:nvPr/>
              </p:nvSpPr>
              <p:spPr>
                <a:xfrm>
                  <a:off x="805991" y="2762011"/>
                  <a:ext cx="1420508" cy="1420510"/>
                </a:xfrm>
                <a:prstGeom prst="arc">
                  <a:avLst>
                    <a:gd name="adj1" fmla="val 7479528"/>
                    <a:gd name="adj2" fmla="val 6646365"/>
                  </a:avLst>
                </a:prstGeom>
                <a:noFill/>
                <a:ln w="12700" cap="rnd">
                  <a:gradFill>
                    <a:gsLst>
                      <a:gs pos="0">
                        <a:schemeClr val="accent1"/>
                      </a:gs>
                      <a:gs pos="78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17" name="弧形 116">
                  <a:extLst>
                    <a:ext uri="{FF2B5EF4-FFF2-40B4-BE49-F238E27FC236}">
                      <a16:creationId xmlns:a16="http://schemas.microsoft.com/office/drawing/2014/main" id="{D496585E-43AA-C091-1A6B-213CD8F45E56}"/>
                    </a:ext>
                  </a:extLst>
                </p:cNvPr>
                <p:cNvSpPr/>
                <p:nvPr/>
              </p:nvSpPr>
              <p:spPr>
                <a:xfrm>
                  <a:off x="771617" y="2727637"/>
                  <a:ext cx="1489256" cy="1489259"/>
                </a:xfrm>
                <a:prstGeom prst="arc">
                  <a:avLst>
                    <a:gd name="adj1" fmla="val 20385669"/>
                    <a:gd name="adj2" fmla="val 7780658"/>
                  </a:avLst>
                </a:prstGeom>
                <a:noFill/>
                <a:ln w="12700" cap="rnd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DD11F2AA-6E99-4698-805E-B5F80076CC11}"/>
                  </a:ext>
                </a:extLst>
              </p:cNvPr>
              <p:cNvGrpSpPr/>
              <p:nvPr/>
            </p:nvGrpSpPr>
            <p:grpSpPr>
              <a:xfrm>
                <a:off x="1455202" y="5181993"/>
                <a:ext cx="122082" cy="746423"/>
                <a:chOff x="2116131" y="4349877"/>
                <a:chExt cx="193675" cy="1184148"/>
              </a:xfrm>
            </p:grpSpPr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4188CB8B-CB84-749A-BB5A-5DBBB0FFDCF7}"/>
                    </a:ext>
                  </a:extLst>
                </p:cNvPr>
                <p:cNvCxnSpPr/>
                <p:nvPr/>
              </p:nvCxnSpPr>
              <p:spPr>
                <a:xfrm>
                  <a:off x="2217731" y="4349877"/>
                  <a:ext cx="0" cy="755523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C23DA2DE-C062-A7C4-2CD3-4EC205FD4FC8}"/>
                    </a:ext>
                  </a:extLst>
                </p:cNvPr>
                <p:cNvCxnSpPr/>
                <p:nvPr/>
              </p:nvCxnSpPr>
              <p:spPr>
                <a:xfrm>
                  <a:off x="2309806" y="4546600"/>
                  <a:ext cx="0" cy="447675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732D4170-EE4B-EB54-7909-4C204F805F27}"/>
                    </a:ext>
                  </a:extLst>
                </p:cNvPr>
                <p:cNvCxnSpPr/>
                <p:nvPr/>
              </p:nvCxnSpPr>
              <p:spPr>
                <a:xfrm>
                  <a:off x="2116131" y="4448175"/>
                  <a:ext cx="0" cy="108585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F7A0639A-26B4-5AF9-6037-070969653960}"/>
                </a:ext>
              </a:extLst>
            </p:cNvPr>
            <p:cNvGrpSpPr/>
            <p:nvPr/>
          </p:nvGrpSpPr>
          <p:grpSpPr>
            <a:xfrm>
              <a:off x="9376070" y="1300551"/>
              <a:ext cx="1980000" cy="3276389"/>
              <a:chOff x="651306" y="2652027"/>
              <a:chExt cx="1980000" cy="3276389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4B83BE8D-DE6B-FF1F-286F-D0039AC6D7B9}"/>
                  </a:ext>
                </a:extLst>
              </p:cNvPr>
              <p:cNvSpPr txBox="1"/>
              <p:nvPr/>
            </p:nvSpPr>
            <p:spPr>
              <a:xfrm>
                <a:off x="651306" y="4431275"/>
                <a:ext cx="1980000" cy="658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44145" lvl="0" indent="-144145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dirty="0">
                    <a:latin typeface="+mn-ea"/>
                    <a:cs typeface="OPPOSans R" panose="00020600040101010101" pitchFamily="18" charset="-122"/>
                  </a:rPr>
                  <a:t>8</a:t>
                </a:r>
                <a:r>
                  <a:rPr lang="zh-CN" altLang="en-US" sz="1600" dirty="0">
                    <a:latin typeface="+mn-ea"/>
                    <a:cs typeface="OPPOSans R" panose="00020600040101010101" pitchFamily="18" charset="-122"/>
                  </a:rPr>
                  <a:t>个分支机构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  <a:p>
                <a:pPr marL="144145" marR="0" lvl="0" indent="-144145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dirty="0">
                    <a:latin typeface="+mn-ea"/>
                    <a:cs typeface="OPPOSans R" panose="00020600040101010101" pitchFamily="18" charset="-122"/>
                  </a:rPr>
                  <a:t>20+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合作企业客户</a:t>
                </a:r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76342D80-8F93-7993-BA11-09BDF4A89165}"/>
                  </a:ext>
                </a:extLst>
              </p:cNvPr>
              <p:cNvGrpSpPr/>
              <p:nvPr/>
            </p:nvGrpSpPr>
            <p:grpSpPr>
              <a:xfrm>
                <a:off x="696005" y="2652027"/>
                <a:ext cx="1640476" cy="1640478"/>
                <a:chOff x="696005" y="2652027"/>
                <a:chExt cx="1640476" cy="1640478"/>
              </a:xfrm>
            </p:grpSpPr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9DAC1393-2577-3888-6380-F026C5112941}"/>
                    </a:ext>
                  </a:extLst>
                </p:cNvPr>
                <p:cNvSpPr/>
                <p:nvPr/>
              </p:nvSpPr>
              <p:spPr>
                <a:xfrm flipH="1">
                  <a:off x="867844" y="2823866"/>
                  <a:ext cx="1296801" cy="1296801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20XX</a:t>
                  </a: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年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市场发展</a:t>
                  </a:r>
                </a:p>
              </p:txBody>
            </p:sp>
            <p:sp>
              <p:nvSpPr>
                <p:cNvPr id="126" name="弧形 125">
                  <a:extLst>
                    <a:ext uri="{FF2B5EF4-FFF2-40B4-BE49-F238E27FC236}">
                      <a16:creationId xmlns:a16="http://schemas.microsoft.com/office/drawing/2014/main" id="{0F42F290-E244-512A-E3B2-F06D2D6429E3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16200000"/>
                    <a:gd name="adj2" fmla="val 2767551"/>
                  </a:avLst>
                </a:prstGeom>
                <a:noFill/>
                <a:ln w="381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27" name="弧形 126">
                  <a:extLst>
                    <a:ext uri="{FF2B5EF4-FFF2-40B4-BE49-F238E27FC236}">
                      <a16:creationId xmlns:a16="http://schemas.microsoft.com/office/drawing/2014/main" id="{CC35A964-B79E-6FFB-5478-C855D5DB8810}"/>
                    </a:ext>
                  </a:extLst>
                </p:cNvPr>
                <p:cNvSpPr/>
                <p:nvPr/>
              </p:nvSpPr>
              <p:spPr>
                <a:xfrm>
                  <a:off x="696005" y="2652027"/>
                  <a:ext cx="1640476" cy="1640478"/>
                </a:xfrm>
                <a:prstGeom prst="arc">
                  <a:avLst>
                    <a:gd name="adj1" fmla="val 4391545"/>
                    <a:gd name="adj2" fmla="val 10944439"/>
                  </a:avLst>
                </a:prstGeom>
                <a:noFill/>
                <a:ln w="38100" cap="rnd">
                  <a:gradFill>
                    <a:gsLst>
                      <a:gs pos="100000">
                        <a:schemeClr val="accent1">
                          <a:alpha val="0"/>
                        </a:schemeClr>
                      </a:gs>
                      <a:gs pos="36000">
                        <a:schemeClr val="accent1"/>
                      </a:gs>
                    </a:gsLst>
                    <a:lin ang="10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28" name="弧形 127">
                  <a:extLst>
                    <a:ext uri="{FF2B5EF4-FFF2-40B4-BE49-F238E27FC236}">
                      <a16:creationId xmlns:a16="http://schemas.microsoft.com/office/drawing/2014/main" id="{ADDDBC7F-128F-C127-5807-E8CAB22209EF}"/>
                    </a:ext>
                  </a:extLst>
                </p:cNvPr>
                <p:cNvSpPr/>
                <p:nvPr/>
              </p:nvSpPr>
              <p:spPr>
                <a:xfrm>
                  <a:off x="805991" y="2762011"/>
                  <a:ext cx="1420508" cy="1420510"/>
                </a:xfrm>
                <a:prstGeom prst="arc">
                  <a:avLst>
                    <a:gd name="adj1" fmla="val 7479528"/>
                    <a:gd name="adj2" fmla="val 6646365"/>
                  </a:avLst>
                </a:prstGeom>
                <a:noFill/>
                <a:ln w="12700" cap="rnd">
                  <a:gradFill>
                    <a:gsLst>
                      <a:gs pos="0">
                        <a:schemeClr val="accent1"/>
                      </a:gs>
                      <a:gs pos="78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29" name="弧形 128">
                  <a:extLst>
                    <a:ext uri="{FF2B5EF4-FFF2-40B4-BE49-F238E27FC236}">
                      <a16:creationId xmlns:a16="http://schemas.microsoft.com/office/drawing/2014/main" id="{74FE137E-9B32-F6C4-ADAB-AB60C4F60486}"/>
                    </a:ext>
                  </a:extLst>
                </p:cNvPr>
                <p:cNvSpPr/>
                <p:nvPr/>
              </p:nvSpPr>
              <p:spPr>
                <a:xfrm>
                  <a:off x="771617" y="2727637"/>
                  <a:ext cx="1489256" cy="1489259"/>
                </a:xfrm>
                <a:prstGeom prst="arc">
                  <a:avLst>
                    <a:gd name="adj1" fmla="val 20385669"/>
                    <a:gd name="adj2" fmla="val 7780658"/>
                  </a:avLst>
                </a:prstGeom>
                <a:noFill/>
                <a:ln w="12700" cap="rnd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8E76AFA2-BC63-F63F-12FE-39B287272CB7}"/>
                  </a:ext>
                </a:extLst>
              </p:cNvPr>
              <p:cNvGrpSpPr/>
              <p:nvPr/>
            </p:nvGrpSpPr>
            <p:grpSpPr>
              <a:xfrm>
                <a:off x="1455202" y="5181993"/>
                <a:ext cx="122082" cy="746423"/>
                <a:chOff x="2116131" y="4349877"/>
                <a:chExt cx="193675" cy="1184148"/>
              </a:xfrm>
            </p:grpSpPr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9CDD5626-F347-269D-9CD1-AB2E4F4A1E3A}"/>
                    </a:ext>
                  </a:extLst>
                </p:cNvPr>
                <p:cNvCxnSpPr/>
                <p:nvPr/>
              </p:nvCxnSpPr>
              <p:spPr>
                <a:xfrm>
                  <a:off x="2217731" y="4349877"/>
                  <a:ext cx="0" cy="755523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0F34CCC5-B531-A26E-F74A-E9645D0C1212}"/>
                    </a:ext>
                  </a:extLst>
                </p:cNvPr>
                <p:cNvCxnSpPr/>
                <p:nvPr/>
              </p:nvCxnSpPr>
              <p:spPr>
                <a:xfrm>
                  <a:off x="2309806" y="4546600"/>
                  <a:ext cx="0" cy="447675"/>
                </a:xfrm>
                <a:prstGeom prst="line">
                  <a:avLst/>
                </a:prstGeom>
                <a:ln w="1905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BE2286DE-7164-DF60-79A1-F77D4D626C4D}"/>
                    </a:ext>
                  </a:extLst>
                </p:cNvPr>
                <p:cNvCxnSpPr/>
                <p:nvPr/>
              </p:nvCxnSpPr>
              <p:spPr>
                <a:xfrm>
                  <a:off x="2116131" y="4448175"/>
                  <a:ext cx="0" cy="108585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939798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  <a:latin typeface="+mj-ea"/>
              </a:rPr>
              <a:t>公司实力</a:t>
            </a:r>
            <a:endParaRPr lang="en-US" sz="3200" dirty="0">
              <a:gradFill>
                <a:gsLst>
                  <a:gs pos="0">
                    <a:schemeClr val="accent1"/>
                  </a:gs>
                  <a:gs pos="75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atin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389EC2-345E-7DEF-B9A7-34C9B3FE1CF7}"/>
              </a:ext>
            </a:extLst>
          </p:cNvPr>
          <p:cNvGrpSpPr/>
          <p:nvPr/>
        </p:nvGrpSpPr>
        <p:grpSpPr>
          <a:xfrm>
            <a:off x="0" y="419100"/>
            <a:ext cx="696751" cy="519684"/>
            <a:chOff x="0" y="283464"/>
            <a:chExt cx="878601" cy="655320"/>
          </a:xfrm>
        </p:grpSpPr>
        <p:sp>
          <p:nvSpPr>
            <p:cNvPr id="3" name="手动输入 21">
              <a:extLst>
                <a:ext uri="{FF2B5EF4-FFF2-40B4-BE49-F238E27FC236}">
                  <a16:creationId xmlns:a16="http://schemas.microsoft.com/office/drawing/2014/main" id="{67FF239F-D64A-3CF7-215A-987309F847DA}"/>
                </a:ext>
              </a:extLst>
            </p:cNvPr>
            <p:cNvSpPr/>
            <p:nvPr/>
          </p:nvSpPr>
          <p:spPr>
            <a:xfrm rot="16200000" flipV="1">
              <a:off x="146693" y="206875"/>
              <a:ext cx="585216" cy="878601"/>
            </a:xfrm>
            <a:prstGeom prst="flowChartManualInput">
              <a:avLst/>
            </a:prstGeom>
            <a:solidFill>
              <a:schemeClr val="accent1">
                <a:lumMod val="10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手动输入 3">
              <a:extLst>
                <a:ext uri="{FF2B5EF4-FFF2-40B4-BE49-F238E27FC236}">
                  <a16:creationId xmlns:a16="http://schemas.microsoft.com/office/drawing/2014/main" id="{992300F9-FC63-62B7-66D1-37400D504F6B}"/>
                </a:ext>
              </a:extLst>
            </p:cNvPr>
            <p:cNvSpPr/>
            <p:nvPr/>
          </p:nvSpPr>
          <p:spPr>
            <a:xfrm rot="16200000" flipV="1">
              <a:off x="114300" y="169164"/>
              <a:ext cx="585216" cy="813816"/>
            </a:xfrm>
            <a:prstGeom prst="flowChartManualInpu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1EA270-93B1-BABF-90DD-2BC8A5E3DE7F}"/>
              </a:ext>
            </a:extLst>
          </p:cNvPr>
          <p:cNvGrpSpPr/>
          <p:nvPr/>
        </p:nvGrpSpPr>
        <p:grpSpPr>
          <a:xfrm>
            <a:off x="727529" y="2010064"/>
            <a:ext cx="5100532" cy="1609967"/>
            <a:chOff x="671286" y="2808513"/>
            <a:chExt cx="4629857" cy="160996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C9F797C-C5A8-0F93-7517-93AD986EF913}"/>
                </a:ext>
              </a:extLst>
            </p:cNvPr>
            <p:cNvGrpSpPr/>
            <p:nvPr/>
          </p:nvGrpSpPr>
          <p:grpSpPr>
            <a:xfrm>
              <a:off x="671286" y="2808513"/>
              <a:ext cx="4629857" cy="1609967"/>
              <a:chOff x="649714" y="4625733"/>
              <a:chExt cx="10892573" cy="1609967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3D2A1702-34CD-3DD1-2240-31AB61306470}"/>
                  </a:ext>
                </a:extLst>
              </p:cNvPr>
              <p:cNvSpPr/>
              <p:nvPr/>
            </p:nvSpPr>
            <p:spPr>
              <a:xfrm>
                <a:off x="666750" y="4625733"/>
                <a:ext cx="10858499" cy="1609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5400000" algn="t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1988004-4728-45BD-5BCB-08B6FF83B9FE}"/>
                  </a:ext>
                </a:extLst>
              </p:cNvPr>
              <p:cNvSpPr/>
              <p:nvPr/>
            </p:nvSpPr>
            <p:spPr>
              <a:xfrm>
                <a:off x="649714" y="6137332"/>
                <a:ext cx="10892573" cy="98368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  <a:effectLst>
                <a:outerShdw blurRad="342900" dist="635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5FDD2FA-0C09-80D7-8E85-8EA960E7D2FF}"/>
                </a:ext>
              </a:extLst>
            </p:cNvPr>
            <p:cNvGrpSpPr/>
            <p:nvPr/>
          </p:nvGrpSpPr>
          <p:grpSpPr>
            <a:xfrm>
              <a:off x="904791" y="2997084"/>
              <a:ext cx="4162847" cy="1181166"/>
              <a:chOff x="1421525" y="4758427"/>
              <a:chExt cx="4162847" cy="1181166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6CDE20E-C4D1-A541-F99A-5467C426B1D8}"/>
                  </a:ext>
                </a:extLst>
              </p:cNvPr>
              <p:cNvSpPr txBox="1"/>
              <p:nvPr/>
            </p:nvSpPr>
            <p:spPr>
              <a:xfrm>
                <a:off x="1421525" y="4758427"/>
                <a:ext cx="36772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400" b="1" kern="10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市场领导者</a:t>
                </a:r>
                <a:endParaRPr lang="en-US" sz="2400" kern="1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F15C299-FAFC-0091-DBD0-35CBD5E31C72}"/>
                  </a:ext>
                </a:extLst>
              </p:cNvPr>
              <p:cNvSpPr txBox="1"/>
              <p:nvPr/>
            </p:nvSpPr>
            <p:spPr>
              <a:xfrm>
                <a:off x="1421525" y="5210611"/>
                <a:ext cx="4162847" cy="7289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作为行业的领头羊，我们在教育培训领域拥有强大的市场地位</a:t>
                </a:r>
                <a:endParaRPr lang="en-US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2B69182-6493-8EF1-798A-BEB8AAC8F054}"/>
              </a:ext>
            </a:extLst>
          </p:cNvPr>
          <p:cNvGrpSpPr/>
          <p:nvPr/>
        </p:nvGrpSpPr>
        <p:grpSpPr>
          <a:xfrm>
            <a:off x="6363940" y="2010064"/>
            <a:ext cx="5100532" cy="1609967"/>
            <a:chOff x="671286" y="2808513"/>
            <a:chExt cx="4629857" cy="160996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362164E-42F5-437F-6C17-4FFAD77636CD}"/>
                </a:ext>
              </a:extLst>
            </p:cNvPr>
            <p:cNvGrpSpPr/>
            <p:nvPr/>
          </p:nvGrpSpPr>
          <p:grpSpPr>
            <a:xfrm>
              <a:off x="671286" y="2808513"/>
              <a:ext cx="4629857" cy="1609967"/>
              <a:chOff x="649714" y="4625733"/>
              <a:chExt cx="10892573" cy="1609967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25B54DC6-2CCE-6ACD-DE43-77E9C9AFB45A}"/>
                  </a:ext>
                </a:extLst>
              </p:cNvPr>
              <p:cNvSpPr/>
              <p:nvPr/>
            </p:nvSpPr>
            <p:spPr>
              <a:xfrm>
                <a:off x="666750" y="4625733"/>
                <a:ext cx="10858499" cy="1609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5400000" algn="t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76684087-56A4-0673-8E05-024FC8F4930D}"/>
                  </a:ext>
                </a:extLst>
              </p:cNvPr>
              <p:cNvSpPr/>
              <p:nvPr/>
            </p:nvSpPr>
            <p:spPr>
              <a:xfrm>
                <a:off x="649714" y="6137332"/>
                <a:ext cx="10892573" cy="98368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  <a:effectLst>
                <a:outerShdw blurRad="342900" dist="635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3896867-0623-DA10-E077-FF74DCEB53FA}"/>
                </a:ext>
              </a:extLst>
            </p:cNvPr>
            <p:cNvGrpSpPr/>
            <p:nvPr/>
          </p:nvGrpSpPr>
          <p:grpSpPr>
            <a:xfrm>
              <a:off x="904791" y="2997084"/>
              <a:ext cx="4162847" cy="1181166"/>
              <a:chOff x="1421525" y="4758427"/>
              <a:chExt cx="4162847" cy="1181166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97E8465-7D48-9F0B-8D06-4772B0174310}"/>
                  </a:ext>
                </a:extLst>
              </p:cNvPr>
              <p:cNvSpPr txBox="1"/>
              <p:nvPr/>
            </p:nvSpPr>
            <p:spPr>
              <a:xfrm>
                <a:off x="1421525" y="4758427"/>
                <a:ext cx="36772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400" b="1" kern="10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多元化产品线</a:t>
                </a:r>
                <a:endParaRPr lang="en-US" sz="2400" kern="1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99E12E9-1313-E112-596A-440AC5B2B759}"/>
                  </a:ext>
                </a:extLst>
              </p:cNvPr>
              <p:cNvSpPr txBox="1"/>
              <p:nvPr/>
            </p:nvSpPr>
            <p:spPr>
              <a:xfrm>
                <a:off x="1421525" y="5210611"/>
                <a:ext cx="4162847" cy="7289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提供广泛的职场技能课程、考试培训等各类服务，满足不同群体需求 </a:t>
                </a:r>
                <a:endParaRPr lang="en-US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8306B13-2E7F-8A0A-7A06-D94EE15ABE7D}"/>
              </a:ext>
            </a:extLst>
          </p:cNvPr>
          <p:cNvGrpSpPr/>
          <p:nvPr/>
        </p:nvGrpSpPr>
        <p:grpSpPr>
          <a:xfrm>
            <a:off x="727529" y="4318184"/>
            <a:ext cx="5100532" cy="1609967"/>
            <a:chOff x="671286" y="2808513"/>
            <a:chExt cx="4629857" cy="160996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CF68E40-C667-4488-17CC-14027931BDAD}"/>
                </a:ext>
              </a:extLst>
            </p:cNvPr>
            <p:cNvGrpSpPr/>
            <p:nvPr/>
          </p:nvGrpSpPr>
          <p:grpSpPr>
            <a:xfrm>
              <a:off x="671286" y="2808513"/>
              <a:ext cx="4629857" cy="1609967"/>
              <a:chOff x="649714" y="4625733"/>
              <a:chExt cx="10892573" cy="1609967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986BA4B2-D819-BBC8-6350-AC539D97F98E}"/>
                  </a:ext>
                </a:extLst>
              </p:cNvPr>
              <p:cNvSpPr/>
              <p:nvPr/>
            </p:nvSpPr>
            <p:spPr>
              <a:xfrm>
                <a:off x="666750" y="4625733"/>
                <a:ext cx="10858499" cy="1609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5400000" algn="t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D65BA01E-A018-2A6A-E0FF-11673442FF42}"/>
                  </a:ext>
                </a:extLst>
              </p:cNvPr>
              <p:cNvSpPr/>
              <p:nvPr/>
            </p:nvSpPr>
            <p:spPr>
              <a:xfrm>
                <a:off x="649714" y="6137332"/>
                <a:ext cx="10892573" cy="98368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  <a:effectLst>
                <a:outerShdw blurRad="342900" dist="635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98799AB-6344-C402-C682-C1C1B218D1AA}"/>
                </a:ext>
              </a:extLst>
            </p:cNvPr>
            <p:cNvGrpSpPr/>
            <p:nvPr/>
          </p:nvGrpSpPr>
          <p:grpSpPr>
            <a:xfrm>
              <a:off x="904791" y="2997084"/>
              <a:ext cx="4162847" cy="1181166"/>
              <a:chOff x="1421525" y="4758427"/>
              <a:chExt cx="4162847" cy="1181166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DD6D4FDE-59F6-EF17-A4A2-EE15DCF14E80}"/>
                  </a:ext>
                </a:extLst>
              </p:cNvPr>
              <p:cNvSpPr txBox="1"/>
              <p:nvPr/>
            </p:nvSpPr>
            <p:spPr>
              <a:xfrm>
                <a:off x="1421525" y="4758427"/>
                <a:ext cx="36772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400" b="1" kern="10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高通过率</a:t>
                </a:r>
                <a:endParaRPr lang="en-US" sz="2400" kern="1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AFA550EF-8629-16A1-8F0D-76D76FD20FFA}"/>
                  </a:ext>
                </a:extLst>
              </p:cNvPr>
              <p:cNvSpPr txBox="1"/>
              <p:nvPr/>
            </p:nvSpPr>
            <p:spPr>
              <a:xfrm>
                <a:off x="1421525" y="5210611"/>
                <a:ext cx="4162847" cy="7289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我们的学员在各类考试中通常取得出色的成绩，在业界享有良好的口碑</a:t>
                </a:r>
                <a:endParaRPr lang="en-US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AD75B9D-A7E9-999F-65DA-80E709E4D4E6}"/>
              </a:ext>
            </a:extLst>
          </p:cNvPr>
          <p:cNvGrpSpPr/>
          <p:nvPr/>
        </p:nvGrpSpPr>
        <p:grpSpPr>
          <a:xfrm>
            <a:off x="6363940" y="4318184"/>
            <a:ext cx="5100532" cy="1609967"/>
            <a:chOff x="671286" y="2808513"/>
            <a:chExt cx="4629857" cy="160996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D39C4E3C-018C-F497-BECD-BCDB6AD95487}"/>
                </a:ext>
              </a:extLst>
            </p:cNvPr>
            <p:cNvGrpSpPr/>
            <p:nvPr/>
          </p:nvGrpSpPr>
          <p:grpSpPr>
            <a:xfrm>
              <a:off x="671286" y="2808513"/>
              <a:ext cx="4629857" cy="1609967"/>
              <a:chOff x="649714" y="4625733"/>
              <a:chExt cx="10892573" cy="1609967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A5CFDDCE-E63E-3677-97A1-21FF3F21E382}"/>
                  </a:ext>
                </a:extLst>
              </p:cNvPr>
              <p:cNvSpPr/>
              <p:nvPr/>
            </p:nvSpPr>
            <p:spPr>
              <a:xfrm>
                <a:off x="666750" y="4625733"/>
                <a:ext cx="10858499" cy="1609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5400000" algn="t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D38A7FA6-4870-8224-6C84-95E27F5F5655}"/>
                  </a:ext>
                </a:extLst>
              </p:cNvPr>
              <p:cNvSpPr/>
              <p:nvPr/>
            </p:nvSpPr>
            <p:spPr>
              <a:xfrm>
                <a:off x="649714" y="6137332"/>
                <a:ext cx="10892573" cy="98368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72000">
                    <a:schemeClr val="accent1">
                      <a:lumMod val="75000"/>
                    </a:schemeClr>
                  </a:gs>
                </a:gsLst>
                <a:lin ang="3600000" scaled="0"/>
              </a:gradFill>
              <a:ln>
                <a:noFill/>
              </a:ln>
              <a:effectLst>
                <a:outerShdw blurRad="342900" dist="635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06E2F5F-456E-3703-4391-E2CA4EB3B488}"/>
                </a:ext>
              </a:extLst>
            </p:cNvPr>
            <p:cNvGrpSpPr/>
            <p:nvPr/>
          </p:nvGrpSpPr>
          <p:grpSpPr>
            <a:xfrm>
              <a:off x="904791" y="2997084"/>
              <a:ext cx="4162847" cy="1181166"/>
              <a:chOff x="1421525" y="4758427"/>
              <a:chExt cx="4162847" cy="1181166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C4B0895B-C93A-F762-14AE-A92C1A65A00A}"/>
                  </a:ext>
                </a:extLst>
              </p:cNvPr>
              <p:cNvSpPr txBox="1"/>
              <p:nvPr/>
            </p:nvSpPr>
            <p:spPr>
              <a:xfrm>
                <a:off x="1421525" y="4758427"/>
                <a:ext cx="367727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400" b="1" kern="100" dirty="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优秀师资团队</a:t>
                </a:r>
                <a:endParaRPr lang="en-US" sz="2400" kern="1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7B33C33-8B2A-E9D9-AC04-F27C759E1476}"/>
                  </a:ext>
                </a:extLst>
              </p:cNvPr>
              <p:cNvSpPr txBox="1"/>
              <p:nvPr/>
            </p:nvSpPr>
            <p:spPr>
              <a:xfrm>
                <a:off x="1421525" y="5210611"/>
                <a:ext cx="4162847" cy="7289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拥有一支经验丰富、知识渊博的专业教师团队，为学员提供优质的教学和指导</a:t>
                </a:r>
                <a:endParaRPr lang="en-US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" name="任意形状 9">
            <a:extLst>
              <a:ext uri="{FF2B5EF4-FFF2-40B4-BE49-F238E27FC236}">
                <a16:creationId xmlns:a16="http://schemas.microsoft.com/office/drawing/2014/main" id="{32C6DE22-899F-6E15-9ED2-FA6F4313F57C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3623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42AFDF3-B43D-B0D1-F8AC-E4DDD86664FE}"/>
              </a:ext>
            </a:extLst>
          </p:cNvPr>
          <p:cNvSpPr/>
          <p:nvPr/>
        </p:nvSpPr>
        <p:spPr>
          <a:xfrm>
            <a:off x="1" y="4965700"/>
            <a:ext cx="12192000" cy="18923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342900" dist="635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3B2DF1-2CD7-C2C4-E8AC-D5A0021ABF14}"/>
              </a:ext>
            </a:extLst>
          </p:cNvPr>
          <p:cNvSpPr txBox="1"/>
          <p:nvPr/>
        </p:nvSpPr>
        <p:spPr>
          <a:xfrm>
            <a:off x="1033420" y="1299738"/>
            <a:ext cx="1519647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9600" b="1" dirty="0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3600000" scaled="0"/>
                  </a:gradFill>
                </a:ln>
                <a:noFill/>
                <a:latin typeface="+mj-ea"/>
                <a:ea typeface="+mj-ea"/>
              </a:rPr>
              <a:t>02</a:t>
            </a:r>
            <a:endParaRPr kumimoji="1" lang="zh-CN" altLang="en-US" sz="9600" b="1" dirty="0"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6F582D-799E-9223-690D-874D649B9881}"/>
              </a:ext>
            </a:extLst>
          </p:cNvPr>
          <p:cNvSpPr/>
          <p:nvPr/>
        </p:nvSpPr>
        <p:spPr>
          <a:xfrm>
            <a:off x="1058820" y="3972438"/>
            <a:ext cx="3312000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1">
                  <a:lumMod val="75000"/>
                </a:schemeClr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519" y="2666412"/>
            <a:ext cx="3576681" cy="1124672"/>
          </a:xfrm>
        </p:spPr>
        <p:txBody>
          <a:bodyPr>
            <a:normAutofit/>
          </a:bodyPr>
          <a:lstStyle/>
          <a:p>
            <a:r>
              <a:rPr lang="zh-CN" altLang="en-US" sz="6600" b="0" dirty="0">
                <a:gradFill>
                  <a:gsLst>
                    <a:gs pos="0">
                      <a:schemeClr val="accent1"/>
                    </a:gs>
                    <a:gs pos="72000">
                      <a:schemeClr val="accent1">
                        <a:lumMod val="75000"/>
                      </a:schemeClr>
                    </a:gs>
                  </a:gsLst>
                  <a:lin ang="3600000" scaled="0"/>
                </a:gradFill>
              </a:rPr>
              <a:t>招聘岗位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BE10BDF-FCDC-510A-F22C-CE0D009E0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67400" y="355954"/>
            <a:ext cx="5879746" cy="58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31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7970341-B3DA-07A4-758D-6D7300EFA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招聘岗位</a:t>
            </a:r>
            <a:endParaRPr lang="en-US" dirty="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94FE6FC-0422-1645-7FF3-8B4CE9C65012}"/>
              </a:ext>
            </a:extLst>
          </p:cNvPr>
          <p:cNvGrpSpPr/>
          <p:nvPr/>
        </p:nvGrpSpPr>
        <p:grpSpPr>
          <a:xfrm>
            <a:off x="998223" y="1657984"/>
            <a:ext cx="10195554" cy="4460785"/>
            <a:chOff x="998223" y="1657984"/>
            <a:chExt cx="10195554" cy="446078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40C7A27-7EDD-FA1E-4B32-0867048C62B0}"/>
                </a:ext>
              </a:extLst>
            </p:cNvPr>
            <p:cNvGrpSpPr/>
            <p:nvPr/>
          </p:nvGrpSpPr>
          <p:grpSpPr>
            <a:xfrm>
              <a:off x="998223" y="1657984"/>
              <a:ext cx="3060000" cy="4460785"/>
              <a:chOff x="998224" y="1875697"/>
              <a:chExt cx="3060000" cy="4460785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D390FEFD-1C15-F7B5-5A61-40495763A017}"/>
                  </a:ext>
                </a:extLst>
              </p:cNvPr>
              <p:cNvGrpSpPr/>
              <p:nvPr/>
            </p:nvGrpSpPr>
            <p:grpSpPr>
              <a:xfrm>
                <a:off x="998224" y="1875697"/>
                <a:ext cx="3060000" cy="4460785"/>
                <a:chOff x="1034284" y="1918985"/>
                <a:chExt cx="2975884" cy="4338162"/>
              </a:xfrm>
            </p:grpSpPr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id="{98AEC7BE-6ED4-D182-E3AC-E5BF82CF7BC4}"/>
                    </a:ext>
                  </a:extLst>
                </p:cNvPr>
                <p:cNvGrpSpPr/>
                <p:nvPr/>
              </p:nvGrpSpPr>
              <p:grpSpPr>
                <a:xfrm>
                  <a:off x="1034285" y="1918985"/>
                  <a:ext cx="2975883" cy="490113"/>
                  <a:chOff x="1954157" y="2136699"/>
                  <a:chExt cx="2975883" cy="490113"/>
                </a:xfrm>
              </p:grpSpPr>
              <p:sp>
                <p:nvSpPr>
                  <p:cNvPr id="6" name="梯形 5">
                    <a:extLst>
                      <a:ext uri="{FF2B5EF4-FFF2-40B4-BE49-F238E27FC236}">
                        <a16:creationId xmlns:a16="http://schemas.microsoft.com/office/drawing/2014/main" id="{A445C07B-3B43-23B6-7A47-62AE0889A4CE}"/>
                      </a:ext>
                    </a:extLst>
                  </p:cNvPr>
                  <p:cNvSpPr/>
                  <p:nvPr/>
                </p:nvSpPr>
                <p:spPr>
                  <a:xfrm>
                    <a:off x="1954157" y="2436312"/>
                    <a:ext cx="2975883" cy="190500"/>
                  </a:xfrm>
                  <a:prstGeom prst="trapezoid">
                    <a:avLst>
                      <a:gd name="adj" fmla="val 183222"/>
                    </a:avLst>
                  </a:prstGeom>
                  <a:noFill/>
                  <a:ln cap="rnd">
                    <a:gradFill>
                      <a:gsLst>
                        <a:gs pos="100000">
                          <a:schemeClr val="accent1"/>
                        </a:gs>
                        <a:gs pos="1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7" name="文本框 6">
                    <a:extLst>
                      <a:ext uri="{FF2B5EF4-FFF2-40B4-BE49-F238E27FC236}">
                        <a16:creationId xmlns:a16="http://schemas.microsoft.com/office/drawing/2014/main" id="{757C456D-E4A8-B944-23DF-674C7BEC4E5B}"/>
                      </a:ext>
                    </a:extLst>
                  </p:cNvPr>
                  <p:cNvSpPr txBox="1"/>
                  <p:nvPr/>
                </p:nvSpPr>
                <p:spPr>
                  <a:xfrm>
                    <a:off x="2826545" y="2136699"/>
                    <a:ext cx="1231106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spAutoFit/>
                  </a:bodyPr>
                  <a:lstStyle/>
                  <a:p>
                    <a:pPr algn="ctr"/>
                    <a:r>
                      <a:rPr lang="zh-CN" altLang="en-US" sz="2400" b="1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>
                                <a:lumMod val="75000"/>
                              </a:schemeClr>
                            </a:gs>
                          </a:gsLst>
                          <a:lin ang="3600000" scaled="0"/>
                        </a:gradFill>
                        <a:latin typeface="+mn-ea"/>
                      </a:rPr>
                      <a:t>课程助理</a:t>
                    </a:r>
                  </a:p>
                </p:txBody>
              </p:sp>
            </p:grp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B84AC0E6-B115-6402-606D-AA5863570930}"/>
                    </a:ext>
                  </a:extLst>
                </p:cNvPr>
                <p:cNvSpPr/>
                <p:nvPr/>
              </p:nvSpPr>
              <p:spPr>
                <a:xfrm>
                  <a:off x="1034284" y="2370993"/>
                  <a:ext cx="2975884" cy="388615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alpha val="1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cap="rnd">
                  <a:gradFill>
                    <a:gsLst>
                      <a:gs pos="100000">
                        <a:schemeClr val="accent1"/>
                      </a:gs>
                      <a:gs pos="1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05E66E8E-B4DD-5DA5-DDD6-EEC9183E1776}"/>
                  </a:ext>
                </a:extLst>
              </p:cNvPr>
              <p:cNvSpPr txBox="1"/>
              <p:nvPr/>
            </p:nvSpPr>
            <p:spPr>
              <a:xfrm>
                <a:off x="1217385" y="2622429"/>
                <a:ext cx="2636158" cy="39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kern="1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岗位职责：</a:t>
                </a:r>
                <a:endParaRPr lang="en-US" altLang="zh-CN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A337A2C-F954-0A83-7707-7AFD814DA6B3}"/>
                  </a:ext>
                </a:extLst>
              </p:cNvPr>
              <p:cNvSpPr txBox="1"/>
              <p:nvPr/>
            </p:nvSpPr>
            <p:spPr>
              <a:xfrm>
                <a:off x="1217385" y="3038701"/>
                <a:ext cx="2636158" cy="14030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协助课程老师工作，配合课程教学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课件的制作和美化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学员关系的维护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E053753E-0570-EF5A-8463-5D5F2B854C92}"/>
                  </a:ext>
                </a:extLst>
              </p:cNvPr>
              <p:cNvSpPr txBox="1"/>
              <p:nvPr/>
            </p:nvSpPr>
            <p:spPr>
              <a:xfrm>
                <a:off x="1217385" y="4665903"/>
                <a:ext cx="2636158" cy="39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kern="1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任职要求：</a:t>
                </a:r>
                <a:endParaRPr lang="en-US" altLang="zh-CN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61025979-F1D0-A1D5-9C4C-0EE56A31CCC2}"/>
                  </a:ext>
                </a:extLst>
              </p:cNvPr>
              <p:cNvSpPr txBox="1"/>
              <p:nvPr/>
            </p:nvSpPr>
            <p:spPr>
              <a:xfrm>
                <a:off x="1217385" y="5082175"/>
                <a:ext cx="2636158" cy="10306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具用良好的沟通能力和团队合作精神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熟练使用办公软件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116E977-2A0E-3453-FF11-883D757D1F96}"/>
                </a:ext>
              </a:extLst>
            </p:cNvPr>
            <p:cNvGrpSpPr/>
            <p:nvPr/>
          </p:nvGrpSpPr>
          <p:grpSpPr>
            <a:xfrm>
              <a:off x="4566000" y="1657984"/>
              <a:ext cx="3060000" cy="4460785"/>
              <a:chOff x="998224" y="1875697"/>
              <a:chExt cx="3060000" cy="4460785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F403D710-16B4-BD7F-1665-BDC43174F212}"/>
                  </a:ext>
                </a:extLst>
              </p:cNvPr>
              <p:cNvGrpSpPr/>
              <p:nvPr/>
            </p:nvGrpSpPr>
            <p:grpSpPr>
              <a:xfrm>
                <a:off x="998224" y="1875697"/>
                <a:ext cx="3060000" cy="4460785"/>
                <a:chOff x="1034284" y="1918985"/>
                <a:chExt cx="2975884" cy="4338162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D503264F-5537-1A35-0627-1A4032FDCCE7}"/>
                    </a:ext>
                  </a:extLst>
                </p:cNvPr>
                <p:cNvGrpSpPr/>
                <p:nvPr/>
              </p:nvGrpSpPr>
              <p:grpSpPr>
                <a:xfrm>
                  <a:off x="1034285" y="1918985"/>
                  <a:ext cx="2975883" cy="490113"/>
                  <a:chOff x="1954157" y="2136699"/>
                  <a:chExt cx="2975883" cy="490113"/>
                </a:xfrm>
              </p:grpSpPr>
              <p:sp>
                <p:nvSpPr>
                  <p:cNvPr id="53" name="梯形 52">
                    <a:extLst>
                      <a:ext uri="{FF2B5EF4-FFF2-40B4-BE49-F238E27FC236}">
                        <a16:creationId xmlns:a16="http://schemas.microsoft.com/office/drawing/2014/main" id="{C2F3BDA4-2078-115C-4F9D-6F82B62FB2BB}"/>
                      </a:ext>
                    </a:extLst>
                  </p:cNvPr>
                  <p:cNvSpPr/>
                  <p:nvPr/>
                </p:nvSpPr>
                <p:spPr>
                  <a:xfrm>
                    <a:off x="1954157" y="2436312"/>
                    <a:ext cx="2975883" cy="190500"/>
                  </a:xfrm>
                  <a:prstGeom prst="trapezoid">
                    <a:avLst>
                      <a:gd name="adj" fmla="val 183222"/>
                    </a:avLst>
                  </a:prstGeom>
                  <a:noFill/>
                  <a:ln cap="rnd">
                    <a:gradFill>
                      <a:gsLst>
                        <a:gs pos="100000">
                          <a:schemeClr val="accent1"/>
                        </a:gs>
                        <a:gs pos="1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54" name="文本框 53">
                    <a:extLst>
                      <a:ext uri="{FF2B5EF4-FFF2-40B4-BE49-F238E27FC236}">
                        <a16:creationId xmlns:a16="http://schemas.microsoft.com/office/drawing/2014/main" id="{561A2004-8F38-2CF1-EA96-55CDCF06BC62}"/>
                      </a:ext>
                    </a:extLst>
                  </p:cNvPr>
                  <p:cNvSpPr txBox="1"/>
                  <p:nvPr/>
                </p:nvSpPr>
                <p:spPr>
                  <a:xfrm>
                    <a:off x="2843467" y="2136699"/>
                    <a:ext cx="1197264" cy="35917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spAutoFit/>
                  </a:bodyPr>
                  <a:lstStyle/>
                  <a:p>
                    <a:pPr algn="ctr"/>
                    <a:r>
                      <a:rPr lang="zh-CN" altLang="en-US" sz="2400" b="1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>
                                <a:lumMod val="75000"/>
                              </a:schemeClr>
                            </a:gs>
                          </a:gsLst>
                          <a:lin ang="3600000" scaled="0"/>
                        </a:gradFill>
                        <a:latin typeface="+mn-ea"/>
                      </a:rPr>
                      <a:t>运营助理</a:t>
                    </a:r>
                  </a:p>
                </p:txBody>
              </p:sp>
            </p:grpSp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8C431699-C680-C806-DA82-95C876FF8B64}"/>
                    </a:ext>
                  </a:extLst>
                </p:cNvPr>
                <p:cNvSpPr/>
                <p:nvPr/>
              </p:nvSpPr>
              <p:spPr>
                <a:xfrm>
                  <a:off x="1034284" y="2370993"/>
                  <a:ext cx="2975884" cy="388615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alpha val="1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cap="rnd">
                  <a:gradFill>
                    <a:gsLst>
                      <a:gs pos="100000">
                        <a:schemeClr val="accent1"/>
                      </a:gs>
                      <a:gs pos="1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D9D51C1-FE3C-0C86-0004-E5E1D9B1028F}"/>
                  </a:ext>
                </a:extLst>
              </p:cNvPr>
              <p:cNvSpPr txBox="1"/>
              <p:nvPr/>
            </p:nvSpPr>
            <p:spPr>
              <a:xfrm>
                <a:off x="1217385" y="2622429"/>
                <a:ext cx="2636158" cy="39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kern="1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岗位职责：</a:t>
                </a:r>
                <a:endParaRPr lang="en-US" altLang="zh-CN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0AF8B371-72C3-569F-7F0C-6636F87CF565}"/>
                  </a:ext>
                </a:extLst>
              </p:cNvPr>
              <p:cNvSpPr txBox="1"/>
              <p:nvPr/>
            </p:nvSpPr>
            <p:spPr>
              <a:xfrm>
                <a:off x="1217385" y="3038701"/>
                <a:ext cx="2636158" cy="14030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负责学习社群的维护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latin typeface="+mn-ea"/>
                    <a:cs typeface="Arial" panose="020B0604020202020204" pitchFamily="34" charset="0"/>
                  </a:rPr>
                  <a:t>社群活动的策划及执行，</a:t>
                </a: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定期开展活动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课程的营销、转介绍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2F79E61C-3981-1557-A364-C3B132F91DF9}"/>
                  </a:ext>
                </a:extLst>
              </p:cNvPr>
              <p:cNvSpPr txBox="1"/>
              <p:nvPr/>
            </p:nvSpPr>
            <p:spPr>
              <a:xfrm>
                <a:off x="1217385" y="4665903"/>
                <a:ext cx="2636158" cy="39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kern="1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任职要求：</a:t>
                </a:r>
                <a:endParaRPr lang="en-US" altLang="zh-CN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52CD51F8-2E2F-8071-555B-8AB189702AB1}"/>
                  </a:ext>
                </a:extLst>
              </p:cNvPr>
              <p:cNvSpPr txBox="1"/>
              <p:nvPr/>
            </p:nvSpPr>
            <p:spPr>
              <a:xfrm>
                <a:off x="1217385" y="5082175"/>
                <a:ext cx="2636158" cy="10306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具用良好的沟通能力、</a:t>
                </a:r>
                <a:r>
                  <a:rPr lang="zh-CN" altLang="en-US" sz="1600" b="0" i="0" dirty="0">
                    <a:effectLst/>
                    <a:latin typeface="Helvetica Neue"/>
                  </a:rPr>
                  <a:t>组织协调能力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熟练使用办公软件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AC1D5F0-86B9-8C9A-6CDD-05203BA23E54}"/>
                </a:ext>
              </a:extLst>
            </p:cNvPr>
            <p:cNvGrpSpPr/>
            <p:nvPr/>
          </p:nvGrpSpPr>
          <p:grpSpPr>
            <a:xfrm>
              <a:off x="8133777" y="1657984"/>
              <a:ext cx="3060000" cy="4460785"/>
              <a:chOff x="998224" y="1875697"/>
              <a:chExt cx="3060000" cy="4460785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9DCC75F3-4A8D-7129-CCA6-8593EF1EC333}"/>
                  </a:ext>
                </a:extLst>
              </p:cNvPr>
              <p:cNvGrpSpPr/>
              <p:nvPr/>
            </p:nvGrpSpPr>
            <p:grpSpPr>
              <a:xfrm>
                <a:off x="998224" y="1875697"/>
                <a:ext cx="3060000" cy="4460785"/>
                <a:chOff x="1034284" y="1918985"/>
                <a:chExt cx="2975884" cy="4338162"/>
              </a:xfrm>
            </p:grpSpPr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0B84134B-7473-EE8C-04FE-953D9F59EC13}"/>
                    </a:ext>
                  </a:extLst>
                </p:cNvPr>
                <p:cNvGrpSpPr/>
                <p:nvPr/>
              </p:nvGrpSpPr>
              <p:grpSpPr>
                <a:xfrm>
                  <a:off x="1034285" y="1918985"/>
                  <a:ext cx="2975883" cy="490113"/>
                  <a:chOff x="1954157" y="2136699"/>
                  <a:chExt cx="2975883" cy="490113"/>
                </a:xfrm>
              </p:grpSpPr>
              <p:sp>
                <p:nvSpPr>
                  <p:cNvPr id="63" name="梯形 62">
                    <a:extLst>
                      <a:ext uri="{FF2B5EF4-FFF2-40B4-BE49-F238E27FC236}">
                        <a16:creationId xmlns:a16="http://schemas.microsoft.com/office/drawing/2014/main" id="{578EC5DA-9681-BC82-22A6-B4091B2719DB}"/>
                      </a:ext>
                    </a:extLst>
                  </p:cNvPr>
                  <p:cNvSpPr/>
                  <p:nvPr/>
                </p:nvSpPr>
                <p:spPr>
                  <a:xfrm>
                    <a:off x="1954157" y="2436312"/>
                    <a:ext cx="2975883" cy="190500"/>
                  </a:xfrm>
                  <a:prstGeom prst="trapezoid">
                    <a:avLst>
                      <a:gd name="adj" fmla="val 183222"/>
                    </a:avLst>
                  </a:prstGeom>
                  <a:noFill/>
                  <a:ln cap="rnd">
                    <a:gradFill>
                      <a:gsLst>
                        <a:gs pos="100000">
                          <a:schemeClr val="accent1"/>
                        </a:gs>
                        <a:gs pos="1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64" name="文本框 63">
                    <a:extLst>
                      <a:ext uri="{FF2B5EF4-FFF2-40B4-BE49-F238E27FC236}">
                        <a16:creationId xmlns:a16="http://schemas.microsoft.com/office/drawing/2014/main" id="{51BFE4E8-054A-8C86-7E42-E8B0088FFC8D}"/>
                      </a:ext>
                    </a:extLst>
                  </p:cNvPr>
                  <p:cNvSpPr txBox="1"/>
                  <p:nvPr/>
                </p:nvSpPr>
                <p:spPr>
                  <a:xfrm>
                    <a:off x="2693809" y="2136699"/>
                    <a:ext cx="1496581" cy="35917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spAutoFit/>
                  </a:bodyPr>
                  <a:lstStyle/>
                  <a:p>
                    <a:pPr algn="ctr"/>
                    <a:r>
                      <a:rPr lang="zh-CN" altLang="en-US" sz="2400" b="1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>
                                <a:lumMod val="75000"/>
                              </a:schemeClr>
                            </a:gs>
                          </a:gsLst>
                          <a:lin ang="3600000" scaled="0"/>
                        </a:gradFill>
                        <a:latin typeface="+mn-ea"/>
                      </a:rPr>
                      <a:t>新媒体运营</a:t>
                    </a:r>
                  </a:p>
                </p:txBody>
              </p:sp>
            </p:grpSp>
            <p:sp>
              <p:nvSpPr>
                <p:cNvPr id="62" name="矩形 61">
                  <a:extLst>
                    <a:ext uri="{FF2B5EF4-FFF2-40B4-BE49-F238E27FC236}">
                      <a16:creationId xmlns:a16="http://schemas.microsoft.com/office/drawing/2014/main" id="{5B4449DD-6DF9-CA99-AD8D-28F55E7A35BA}"/>
                    </a:ext>
                  </a:extLst>
                </p:cNvPr>
                <p:cNvSpPr/>
                <p:nvPr/>
              </p:nvSpPr>
              <p:spPr>
                <a:xfrm>
                  <a:off x="1034284" y="2370993"/>
                  <a:ext cx="2975884" cy="388615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alpha val="1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cap="rnd">
                  <a:gradFill>
                    <a:gsLst>
                      <a:gs pos="100000">
                        <a:schemeClr val="accent1"/>
                      </a:gs>
                      <a:gs pos="1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DDA47A07-070C-F3AC-75EF-3DA1E1C15277}"/>
                  </a:ext>
                </a:extLst>
              </p:cNvPr>
              <p:cNvSpPr txBox="1"/>
              <p:nvPr/>
            </p:nvSpPr>
            <p:spPr>
              <a:xfrm>
                <a:off x="1217385" y="2622429"/>
                <a:ext cx="2636158" cy="39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kern="1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岗位职责：</a:t>
                </a:r>
                <a:endParaRPr lang="en-US" altLang="zh-CN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C03AD8AF-591C-1110-F792-E04BA897C52E}"/>
                  </a:ext>
                </a:extLst>
              </p:cNvPr>
              <p:cNvSpPr txBox="1"/>
              <p:nvPr/>
            </p:nvSpPr>
            <p:spPr>
              <a:xfrm>
                <a:off x="1217385" y="3038701"/>
                <a:ext cx="2636158" cy="13261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负责公司公众号、小红书的更新维护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视频剪辑、文案编写、基本的图片处理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473C045B-F246-63B2-1663-9C25A5A53667}"/>
                  </a:ext>
                </a:extLst>
              </p:cNvPr>
              <p:cNvSpPr txBox="1"/>
              <p:nvPr/>
            </p:nvSpPr>
            <p:spPr>
              <a:xfrm>
                <a:off x="1217385" y="4665903"/>
                <a:ext cx="2636158" cy="39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kern="1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任职要求：</a:t>
                </a:r>
                <a:endParaRPr lang="en-US" altLang="zh-CN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78878B02-5871-3C1C-F8CC-8503CA806723}"/>
                  </a:ext>
                </a:extLst>
              </p:cNvPr>
              <p:cNvSpPr txBox="1"/>
              <p:nvPr/>
            </p:nvSpPr>
            <p:spPr>
              <a:xfrm>
                <a:off x="1217385" y="5082175"/>
                <a:ext cx="2636158" cy="10306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具用良好的文字功底、审美在线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  <a:p>
                <a:pPr marL="144000" indent="-144000" algn="just">
                  <a:lnSpc>
                    <a:spcPct val="12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1600" kern="1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Arial" panose="020B0604020202020204" pitchFamily="34" charset="0"/>
                  </a:rPr>
                  <a:t>熟练使用办公软件</a:t>
                </a:r>
                <a:endParaRPr lang="en-US" altLang="zh-CN" sz="1600" kern="1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7" name="任意形状 9">
            <a:extLst>
              <a:ext uri="{FF2B5EF4-FFF2-40B4-BE49-F238E27FC236}">
                <a16:creationId xmlns:a16="http://schemas.microsoft.com/office/drawing/2014/main" id="{75556DE4-AD68-B41C-D511-333EEF0E4E97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78202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heme/theme1.xml><?xml version="1.0" encoding="utf-8"?>
<a:theme xmlns:a="http://schemas.openxmlformats.org/drawingml/2006/main" name="office主题">
  <a:themeElements>
    <a:clrScheme name="自定义 193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407BFF"/>
      </a:accent1>
      <a:accent2>
        <a:srgbClr val="F4B919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51模板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/>
            </a:gs>
            <a:gs pos="72000">
              <a:schemeClr val="accent1">
                <a:lumMod val="75000"/>
              </a:schemeClr>
            </a:gs>
          </a:gsLst>
          <a:lin ang="360000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977</TotalTime>
  <Words>882</Words>
  <Application>Microsoft Office PowerPoint</Application>
  <PresentationFormat>宽屏</PresentationFormat>
  <Paragraphs>182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Helvetica Neue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Segoe UI Light</vt:lpstr>
      <vt:lpstr>office主题</vt:lpstr>
      <vt:lpstr>Office 主题​​</vt:lpstr>
      <vt:lpstr>招聘宣讲会</vt:lpstr>
      <vt:lpstr>PowerPoint 演示文稿</vt:lpstr>
      <vt:lpstr>公司简介</vt:lpstr>
      <vt:lpstr>公司简介</vt:lpstr>
      <vt:lpstr>公司组织架构</vt:lpstr>
      <vt:lpstr>公司发展历程</vt:lpstr>
      <vt:lpstr>公司实力</vt:lpstr>
      <vt:lpstr>招聘岗位</vt:lpstr>
      <vt:lpstr>招聘岗位</vt:lpstr>
      <vt:lpstr>人才需求</vt:lpstr>
      <vt:lpstr>培养机制</vt:lpstr>
      <vt:lpstr>培养目标</vt:lpstr>
      <vt:lpstr>培养内容</vt:lpstr>
      <vt:lpstr>招聘流程</vt:lpstr>
      <vt:lpstr>招聘流程</vt:lpstr>
      <vt:lpstr>期待你的加入！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蓝色简约扁平风企业秋招宣讲会ppt模板</dc:title>
  <dc:creator>©满满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28</cp:revision>
  <dcterms:created xsi:type="dcterms:W3CDTF">2023-06-05T05:58:43Z</dcterms:created>
  <dcterms:modified xsi:type="dcterms:W3CDTF">2023-11-02T03:03:43Z</dcterms:modified>
  <cp:contentStatus>蓝色简约扁平风企业秋招宣讲会ppt模板，www.51pptmoban.com</cp:contentStatus>
  <cp:version>51pptmoban.com（V51-110202版）</cp:version>
</cp:coreProperties>
</file>