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3.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6.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7.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8.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notesSlides/notesSlide9.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10.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1.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12.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13.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14.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 id="2147483680" r:id="rId2"/>
  </p:sldMasterIdLst>
  <p:notesMasterIdLst>
    <p:notesMasterId r:id="rId20"/>
  </p:notesMasterIdLst>
  <p:sldIdLst>
    <p:sldId id="256" r:id="rId3"/>
    <p:sldId id="9741" r:id="rId4"/>
    <p:sldId id="9742" r:id="rId5"/>
    <p:sldId id="9745" r:id="rId6"/>
    <p:sldId id="9740" r:id="rId7"/>
    <p:sldId id="9749" r:id="rId8"/>
    <p:sldId id="9754" r:id="rId9"/>
    <p:sldId id="9736" r:id="rId10"/>
    <p:sldId id="9748" r:id="rId11"/>
    <p:sldId id="277" r:id="rId12"/>
    <p:sldId id="9755" r:id="rId13"/>
    <p:sldId id="9750" r:id="rId14"/>
    <p:sldId id="9747" r:id="rId15"/>
    <p:sldId id="9746" r:id="rId16"/>
    <p:sldId id="9753" r:id="rId17"/>
    <p:sldId id="1126" r:id="rId18"/>
    <p:sldId id="2007578498" r:id="rId19"/>
  </p:sldIdLst>
  <p:sldSz cx="12192000" cy="6858000"/>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7A6C"/>
    <a:srgbClr val="E1CC86"/>
    <a:srgbClr val="8A161D"/>
    <a:srgbClr val="9E1F25"/>
    <a:srgbClr val="3F2E79"/>
    <a:srgbClr val="F8F4E8"/>
    <a:srgbClr val="F0B461"/>
    <a:srgbClr val="C5AA7D"/>
    <a:srgbClr val="EFE3C1"/>
    <a:srgbClr val="38A2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016" autoAdjust="0"/>
  </p:normalViewPr>
  <p:slideViewPr>
    <p:cSldViewPr snapToGrid="0" snapToObjects="1">
      <p:cViewPr>
        <p:scale>
          <a:sx n="66" d="100"/>
          <a:sy n="66" d="100"/>
        </p:scale>
        <p:origin x="690" y="30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8CB99F-6E41-AC45-B3AC-54485CDBAF9B}" type="datetimeFigureOut">
              <a:rPr lang="zh-CN" altLang="en-US" smtClean="0"/>
              <a:t>2023/11/2</a:t>
            </a:fld>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D4AE64-4B21-A54A-BE44-52D3F5E0EF87}" type="slidenum">
              <a:rPr lang="en-US" altLang="zh-CN" smtClean="0"/>
              <a:t>‹#›</a:t>
            </a:fld>
            <a:endParaRPr/>
          </a:p>
        </p:txBody>
      </p:sp>
    </p:spTree>
    <p:extLst>
      <p:ext uri="{BB962C8B-B14F-4D97-AF65-F5344CB8AC3E}">
        <p14:creationId xmlns:p14="http://schemas.microsoft.com/office/powerpoint/2010/main" val="1373508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1</a:t>
            </a:fld>
            <a:endParaRPr lang="en-US"/>
          </a:p>
        </p:txBody>
      </p:sp>
    </p:spTree>
    <p:extLst>
      <p:ext uri="{BB962C8B-B14F-4D97-AF65-F5344CB8AC3E}">
        <p14:creationId xmlns:p14="http://schemas.microsoft.com/office/powerpoint/2010/main" val="3288218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BD4AE64-4B21-A54A-BE44-52D3F5E0EF87}" type="slidenum">
              <a:rPr lang="en-US" altLang="zh-CN" smtClean="0"/>
              <a:t>10</a:t>
            </a:fld>
            <a:endParaRPr lang="en-US"/>
          </a:p>
        </p:txBody>
      </p:sp>
    </p:spTree>
    <p:extLst>
      <p:ext uri="{BB962C8B-B14F-4D97-AF65-F5344CB8AC3E}">
        <p14:creationId xmlns:p14="http://schemas.microsoft.com/office/powerpoint/2010/main" val="236009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11</a:t>
            </a:fld>
            <a:endParaRPr lang="en-US"/>
          </a:p>
        </p:txBody>
      </p:sp>
    </p:spTree>
    <p:extLst>
      <p:ext uri="{BB962C8B-B14F-4D97-AF65-F5344CB8AC3E}">
        <p14:creationId xmlns:p14="http://schemas.microsoft.com/office/powerpoint/2010/main" val="4043791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BD4AE64-4B21-A54A-BE44-52D3F5E0EF87}" type="slidenum">
              <a:rPr lang="en-US" altLang="zh-CN" smtClean="0"/>
              <a:t>12</a:t>
            </a:fld>
            <a:endParaRPr lang="en-US"/>
          </a:p>
        </p:txBody>
      </p:sp>
    </p:spTree>
    <p:extLst>
      <p:ext uri="{BB962C8B-B14F-4D97-AF65-F5344CB8AC3E}">
        <p14:creationId xmlns:p14="http://schemas.microsoft.com/office/powerpoint/2010/main" val="2397827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649B7B-E33A-3A44-9F0A-E190F5E5938F}" type="slidenum">
              <a:rPr kumimoji="1" lang="zh-CN" altLang="en-US" smtClean="0"/>
              <a:t>13</a:t>
            </a:fld>
            <a:endParaRPr kumimoji="1" lang="zh-CN" altLang="en-US"/>
          </a:p>
        </p:txBody>
      </p:sp>
    </p:spTree>
    <p:extLst>
      <p:ext uri="{BB962C8B-B14F-4D97-AF65-F5344CB8AC3E}">
        <p14:creationId xmlns:p14="http://schemas.microsoft.com/office/powerpoint/2010/main" val="2682665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14</a:t>
            </a:fld>
            <a:endParaRPr lang="en-US"/>
          </a:p>
        </p:txBody>
      </p:sp>
    </p:spTree>
    <p:extLst>
      <p:ext uri="{BB962C8B-B14F-4D97-AF65-F5344CB8AC3E}">
        <p14:creationId xmlns:p14="http://schemas.microsoft.com/office/powerpoint/2010/main" val="1395524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15</a:t>
            </a:fld>
            <a:endParaRPr lang="en-US"/>
          </a:p>
        </p:txBody>
      </p:sp>
    </p:spTree>
    <p:extLst>
      <p:ext uri="{BB962C8B-B14F-4D97-AF65-F5344CB8AC3E}">
        <p14:creationId xmlns:p14="http://schemas.microsoft.com/office/powerpoint/2010/main" val="912531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BD4AE64-4B21-A54A-BE44-52D3F5E0EF87}" type="slidenum">
              <a:rPr lang="en-US" altLang="zh-CN" smtClean="0"/>
              <a:t>16</a:t>
            </a:fld>
            <a:endParaRPr lang="en-US"/>
          </a:p>
        </p:txBody>
      </p:sp>
    </p:spTree>
    <p:extLst>
      <p:ext uri="{BB962C8B-B14F-4D97-AF65-F5344CB8AC3E}">
        <p14:creationId xmlns:p14="http://schemas.microsoft.com/office/powerpoint/2010/main" val="1240040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2</a:t>
            </a:fld>
            <a:endParaRPr lang="en-US"/>
          </a:p>
        </p:txBody>
      </p:sp>
    </p:spTree>
    <p:extLst>
      <p:ext uri="{BB962C8B-B14F-4D97-AF65-F5344CB8AC3E}">
        <p14:creationId xmlns:p14="http://schemas.microsoft.com/office/powerpoint/2010/main" val="3853810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3</a:t>
            </a:fld>
            <a:endParaRPr lang="en-US"/>
          </a:p>
        </p:txBody>
      </p:sp>
    </p:spTree>
    <p:extLst>
      <p:ext uri="{BB962C8B-B14F-4D97-AF65-F5344CB8AC3E}">
        <p14:creationId xmlns:p14="http://schemas.microsoft.com/office/powerpoint/2010/main" val="600179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4</a:t>
            </a:fld>
            <a:endParaRPr lang="en-US"/>
          </a:p>
        </p:txBody>
      </p:sp>
    </p:spTree>
    <p:extLst>
      <p:ext uri="{BB962C8B-B14F-4D97-AF65-F5344CB8AC3E}">
        <p14:creationId xmlns:p14="http://schemas.microsoft.com/office/powerpoint/2010/main" val="48363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5</a:t>
            </a:fld>
            <a:endParaRPr lang="en-US"/>
          </a:p>
        </p:txBody>
      </p:sp>
    </p:spTree>
    <p:extLst>
      <p:ext uri="{BB962C8B-B14F-4D97-AF65-F5344CB8AC3E}">
        <p14:creationId xmlns:p14="http://schemas.microsoft.com/office/powerpoint/2010/main" val="3875952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BD4AE64-4B21-A54A-BE44-52D3F5E0EF87}" type="slidenum">
              <a:rPr lang="en-US" altLang="zh-CN" smtClean="0"/>
              <a:t>6</a:t>
            </a:fld>
            <a:endParaRPr lang="en-US"/>
          </a:p>
        </p:txBody>
      </p:sp>
    </p:spTree>
    <p:extLst>
      <p:ext uri="{BB962C8B-B14F-4D97-AF65-F5344CB8AC3E}">
        <p14:creationId xmlns:p14="http://schemas.microsoft.com/office/powerpoint/2010/main" val="1161845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7</a:t>
            </a:fld>
            <a:endParaRPr lang="en-US"/>
          </a:p>
        </p:txBody>
      </p:sp>
    </p:spTree>
    <p:extLst>
      <p:ext uri="{BB962C8B-B14F-4D97-AF65-F5344CB8AC3E}">
        <p14:creationId xmlns:p14="http://schemas.microsoft.com/office/powerpoint/2010/main" val="3040469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8</a:t>
            </a:fld>
            <a:endParaRPr lang="en-US"/>
          </a:p>
        </p:txBody>
      </p:sp>
    </p:spTree>
    <p:extLst>
      <p:ext uri="{BB962C8B-B14F-4D97-AF65-F5344CB8AC3E}">
        <p14:creationId xmlns:p14="http://schemas.microsoft.com/office/powerpoint/2010/main" val="2874030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dirty="0"/>
          </a:p>
        </p:txBody>
      </p:sp>
      <p:sp>
        <p:nvSpPr>
          <p:cNvPr id="4" name="灯片编号占位符 3"/>
          <p:cNvSpPr>
            <a:spLocks noGrp="1"/>
          </p:cNvSpPr>
          <p:nvPr>
            <p:ph type="sldNum" sz="quarter" idx="5"/>
          </p:nvPr>
        </p:nvSpPr>
        <p:spPr/>
        <p:txBody>
          <a:bodyPr/>
          <a:lstStyle/>
          <a:p>
            <a:fld id="{ABD4AE64-4B21-A54A-BE44-52D3F5E0EF87}" type="slidenum">
              <a:rPr lang="en-US" altLang="zh-CN" smtClean="0"/>
              <a:t>9</a:t>
            </a:fld>
            <a:endParaRPr lang="en-US"/>
          </a:p>
        </p:txBody>
      </p:sp>
    </p:spTree>
    <p:extLst>
      <p:ext uri="{BB962C8B-B14F-4D97-AF65-F5344CB8AC3E}">
        <p14:creationId xmlns:p14="http://schemas.microsoft.com/office/powerpoint/2010/main" val="15673574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png"/><Relationship Id="rId3" Type="http://schemas.openxmlformats.org/officeDocument/2006/relationships/tags" Target="../tags/tag7.xml"/><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11" Type="http://schemas.openxmlformats.org/officeDocument/2006/relationships/image" Target="../media/image7.svg"/><Relationship Id="rId5" Type="http://schemas.openxmlformats.org/officeDocument/2006/relationships/tags" Target="../tags/tag9.xml"/><Relationship Id="rId10" Type="http://schemas.openxmlformats.org/officeDocument/2006/relationships/image" Target="../media/image6.png"/><Relationship Id="rId4" Type="http://schemas.openxmlformats.org/officeDocument/2006/relationships/tags" Target="../tags/tag8.xml"/><Relationship Id="rId9" Type="http://schemas.openxmlformats.org/officeDocument/2006/relationships/image" Target="../media/image3.png"/><Relationship Id="rId1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slideMaster" Target="../slideMasters/slideMaster1.xml"/><Relationship Id="rId7" Type="http://schemas.openxmlformats.org/officeDocument/2006/relationships/image" Target="../media/image10.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slideMaster" Target="../slideMasters/slideMaster1.xml"/><Relationship Id="rId7" Type="http://schemas.openxmlformats.org/officeDocument/2006/relationships/image" Target="../media/image10.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封面封底">
    <p:bg>
      <p:bgPr>
        <a:solidFill>
          <a:srgbClr val="83161D"/>
        </a:solidFill>
        <a:effectLst/>
      </p:bgPr>
    </p:bg>
    <p:spTree>
      <p:nvGrpSpPr>
        <p:cNvPr id="1" name=""/>
        <p:cNvGrpSpPr/>
        <p:nvPr/>
      </p:nvGrpSpPr>
      <p:grpSpPr>
        <a:xfrm>
          <a:off x="0" y="0"/>
          <a:ext cx="0" cy="0"/>
          <a:chOff x="0" y="0"/>
          <a:chExt cx="0" cy="0"/>
        </a:xfrm>
      </p:grpSpPr>
      <p:pic>
        <p:nvPicPr>
          <p:cNvPr id="6" name="PA-图片 34">
            <a:extLst>
              <a:ext uri="{FF2B5EF4-FFF2-40B4-BE49-F238E27FC236}">
                <a16:creationId xmlns:a16="http://schemas.microsoft.com/office/drawing/2014/main" id="{B35A35A1-6022-4CC6-B735-39256689E086}"/>
              </a:ext>
            </a:extLst>
          </p:cNvPr>
          <p:cNvPicPr>
            <a:picLocks noChangeAspect="1"/>
          </p:cNvPicPr>
          <p:nvPr userDrawn="1">
            <p:custDataLst>
              <p:tags r:id="rId1"/>
            </p:custDataLst>
          </p:nvPr>
        </p:nvPicPr>
        <p:blipFill>
          <a:blip r:embed="rId4" cstate="screen">
            <a:extLst>
              <a:ext uri="{28A0092B-C50C-407E-A947-70E740481C1C}">
                <a14:useLocalDpi xmlns:a14="http://schemas.microsoft.com/office/drawing/2010/main"/>
              </a:ext>
            </a:extLst>
          </a:blip>
          <a:srcRect/>
          <a:stretch>
            <a:fillRect/>
          </a:stretch>
        </p:blipFill>
        <p:spPr>
          <a:xfrm>
            <a:off x="2" y="-15059"/>
            <a:ext cx="12191996" cy="6858000"/>
          </a:xfrm>
          <a:custGeom>
            <a:avLst/>
            <a:gdLst>
              <a:gd name="connsiteX0" fmla="*/ 761472 w 11561002"/>
              <a:gd name="connsiteY0" fmla="*/ 0 h 6358846"/>
              <a:gd name="connsiteX1" fmla="*/ 10799530 w 11561002"/>
              <a:gd name="connsiteY1" fmla="*/ 0 h 6358846"/>
              <a:gd name="connsiteX2" fmla="*/ 11561002 w 11561002"/>
              <a:gd name="connsiteY2" fmla="*/ 761472 h 6358846"/>
              <a:gd name="connsiteX3" fmla="*/ 11561002 w 11561002"/>
              <a:gd name="connsiteY3" fmla="*/ 5597374 h 6358846"/>
              <a:gd name="connsiteX4" fmla="*/ 10799530 w 11561002"/>
              <a:gd name="connsiteY4" fmla="*/ 6358846 h 6358846"/>
              <a:gd name="connsiteX5" fmla="*/ 761472 w 11561002"/>
              <a:gd name="connsiteY5" fmla="*/ 6358846 h 6358846"/>
              <a:gd name="connsiteX6" fmla="*/ 0 w 11561002"/>
              <a:gd name="connsiteY6" fmla="*/ 5597374 h 6358846"/>
              <a:gd name="connsiteX7" fmla="*/ 0 w 11561002"/>
              <a:gd name="connsiteY7" fmla="*/ 761472 h 6358846"/>
              <a:gd name="connsiteX8" fmla="*/ 761472 w 11561002"/>
              <a:gd name="connsiteY8" fmla="*/ 0 h 63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1002" h="6358846">
                <a:moveTo>
                  <a:pt x="761472" y="0"/>
                </a:moveTo>
                <a:lnTo>
                  <a:pt x="10799530" y="0"/>
                </a:lnTo>
                <a:cubicBezTo>
                  <a:pt x="10799530" y="420549"/>
                  <a:pt x="11140453" y="761472"/>
                  <a:pt x="11561002" y="761472"/>
                </a:cubicBezTo>
                <a:lnTo>
                  <a:pt x="11561002" y="5597374"/>
                </a:lnTo>
                <a:cubicBezTo>
                  <a:pt x="11140453" y="5597374"/>
                  <a:pt x="10799530" y="5938297"/>
                  <a:pt x="10799530" y="6358846"/>
                </a:cubicBezTo>
                <a:lnTo>
                  <a:pt x="761472" y="6358846"/>
                </a:lnTo>
                <a:cubicBezTo>
                  <a:pt x="761472" y="5938297"/>
                  <a:pt x="420549" y="5597374"/>
                  <a:pt x="0" y="5597374"/>
                </a:cubicBezTo>
                <a:lnTo>
                  <a:pt x="0" y="761472"/>
                </a:lnTo>
                <a:cubicBezTo>
                  <a:pt x="420549" y="761472"/>
                  <a:pt x="761472" y="420549"/>
                  <a:pt x="761472" y="0"/>
                </a:cubicBezTo>
                <a:close/>
              </a:path>
            </a:pathLst>
          </a:custGeom>
        </p:spPr>
      </p:pic>
      <p:pic>
        <p:nvPicPr>
          <p:cNvPr id="2" name="图片 1">
            <a:extLst>
              <a:ext uri="{FF2B5EF4-FFF2-40B4-BE49-F238E27FC236}">
                <a16:creationId xmlns:a16="http://schemas.microsoft.com/office/drawing/2014/main" id="{ACF9F662-1494-46EE-928E-0568E5E3A3D3}"/>
              </a:ext>
            </a:extLst>
          </p:cNvPr>
          <p:cNvPicPr>
            <a:picLocks noChangeAspect="1"/>
          </p:cNvPicPr>
          <p:nvPr userDrawn="1">
            <p:custDataLst>
              <p:tags r:id="rId2"/>
            </p:custDataLst>
          </p:nvPr>
        </p:nvPicPr>
        <p:blipFill>
          <a:blip r:embed="rId5" cstate="screen">
            <a:extLst>
              <a:ext uri="{28A0092B-C50C-407E-A947-70E740481C1C}">
                <a14:useLocalDpi xmlns:a14="http://schemas.microsoft.com/office/drawing/2010/main"/>
              </a:ext>
            </a:extLst>
          </a:blip>
          <a:srcRect r="13113"/>
          <a:stretch>
            <a:fillRect/>
          </a:stretch>
        </p:blipFill>
        <p:spPr>
          <a:xfrm>
            <a:off x="10354474" y="243798"/>
            <a:ext cx="1837527" cy="635178"/>
          </a:xfrm>
          <a:custGeom>
            <a:avLst/>
            <a:gdLst>
              <a:gd name="connsiteX0" fmla="*/ 0 w 1837527"/>
              <a:gd name="connsiteY0" fmla="*/ 0 h 635178"/>
              <a:gd name="connsiteX1" fmla="*/ 1837527 w 1837527"/>
              <a:gd name="connsiteY1" fmla="*/ 0 h 635178"/>
              <a:gd name="connsiteX2" fmla="*/ 1837527 w 1837527"/>
              <a:gd name="connsiteY2" fmla="*/ 635178 h 635178"/>
              <a:gd name="connsiteX3" fmla="*/ 0 w 1837527"/>
              <a:gd name="connsiteY3" fmla="*/ 635178 h 635178"/>
            </a:gdLst>
            <a:ahLst/>
            <a:cxnLst>
              <a:cxn ang="0">
                <a:pos x="connsiteX0" y="connsiteY0"/>
              </a:cxn>
              <a:cxn ang="0">
                <a:pos x="connsiteX1" y="connsiteY1"/>
              </a:cxn>
              <a:cxn ang="0">
                <a:pos x="connsiteX2" y="connsiteY2"/>
              </a:cxn>
              <a:cxn ang="0">
                <a:pos x="connsiteX3" y="connsiteY3"/>
              </a:cxn>
            </a:cxnLst>
            <a:rect l="l" t="t" r="r" b="b"/>
            <a:pathLst>
              <a:path w="1837527" h="635178">
                <a:moveTo>
                  <a:pt x="0" y="0"/>
                </a:moveTo>
                <a:lnTo>
                  <a:pt x="1837527" y="0"/>
                </a:lnTo>
                <a:lnTo>
                  <a:pt x="1837527" y="635178"/>
                </a:lnTo>
                <a:lnTo>
                  <a:pt x="0" y="635178"/>
                </a:lnTo>
                <a:close/>
              </a:path>
            </a:pathLst>
          </a:custGeom>
        </p:spPr>
      </p:pic>
      <p:sp>
        <p:nvSpPr>
          <p:cNvPr id="3" name="任意多边形: 形状 2">
            <a:extLst>
              <a:ext uri="{FF2B5EF4-FFF2-40B4-BE49-F238E27FC236}">
                <a16:creationId xmlns:a16="http://schemas.microsoft.com/office/drawing/2014/main" id="{14556431-A60D-41B0-BFC8-C19626578923}"/>
              </a:ext>
            </a:extLst>
          </p:cNvPr>
          <p:cNvSpPr/>
          <p:nvPr userDrawn="1"/>
        </p:nvSpPr>
        <p:spPr>
          <a:xfrm>
            <a:off x="0" y="0"/>
            <a:ext cx="5487644" cy="2141964"/>
          </a:xfrm>
          <a:custGeom>
            <a:avLst/>
            <a:gdLst>
              <a:gd name="connsiteX0" fmla="*/ 0 w 5487644"/>
              <a:gd name="connsiteY0" fmla="*/ 0 h 2141964"/>
              <a:gd name="connsiteX1" fmla="*/ 4125094 w 5487644"/>
              <a:gd name="connsiteY1" fmla="*/ 0 h 2141964"/>
              <a:gd name="connsiteX2" fmla="*/ 4103360 w 5487644"/>
              <a:gd name="connsiteY2" fmla="*/ 36882 h 2141964"/>
              <a:gd name="connsiteX3" fmla="*/ 3952843 w 5487644"/>
              <a:gd name="connsiteY3" fmla="*/ 123659 h 2141964"/>
              <a:gd name="connsiteX4" fmla="*/ 3956778 w 5487644"/>
              <a:gd name="connsiteY4" fmla="*/ 124502 h 2141964"/>
              <a:gd name="connsiteX5" fmla="*/ 3308638 w 5487644"/>
              <a:gd name="connsiteY5" fmla="*/ 124502 h 2141964"/>
              <a:gd name="connsiteX6" fmla="*/ 3060563 w 5487644"/>
              <a:gd name="connsiteY6" fmla="*/ 372574 h 2141964"/>
              <a:gd name="connsiteX7" fmla="*/ 3308638 w 5487644"/>
              <a:gd name="connsiteY7" fmla="*/ 620649 h 2141964"/>
              <a:gd name="connsiteX8" fmla="*/ 3979533 w 5487644"/>
              <a:gd name="connsiteY8" fmla="*/ 620649 h 2141964"/>
              <a:gd name="connsiteX9" fmla="*/ 3971667 w 5487644"/>
              <a:gd name="connsiteY9" fmla="*/ 623177 h 2141964"/>
              <a:gd name="connsiteX10" fmla="*/ 5231703 w 5487644"/>
              <a:gd name="connsiteY10" fmla="*/ 623177 h 2141964"/>
              <a:gd name="connsiteX11" fmla="*/ 5487644 w 5487644"/>
              <a:gd name="connsiteY11" fmla="*/ 879118 h 2141964"/>
              <a:gd name="connsiteX12" fmla="*/ 5300817 w 5487644"/>
              <a:gd name="connsiteY12" fmla="*/ 1124945 h 2141964"/>
              <a:gd name="connsiteX13" fmla="*/ 3820520 w 5487644"/>
              <a:gd name="connsiteY13" fmla="*/ 1124945 h 2141964"/>
              <a:gd name="connsiteX14" fmla="*/ 3562892 w 5487644"/>
              <a:gd name="connsiteY14" fmla="*/ 1382570 h 2141964"/>
              <a:gd name="connsiteX15" fmla="*/ 3820520 w 5487644"/>
              <a:gd name="connsiteY15" fmla="*/ 1640196 h 2141964"/>
              <a:gd name="connsiteX16" fmla="*/ 4989250 w 5487644"/>
              <a:gd name="connsiteY16" fmla="*/ 1640196 h 2141964"/>
              <a:gd name="connsiteX17" fmla="*/ 5175514 w 5487644"/>
              <a:gd name="connsiteY17" fmla="*/ 1886023 h 2141964"/>
              <a:gd name="connsiteX18" fmla="*/ 4919576 w 5487644"/>
              <a:gd name="connsiteY18" fmla="*/ 2141964 h 2141964"/>
              <a:gd name="connsiteX19" fmla="*/ 0 w 5487644"/>
              <a:gd name="connsiteY19" fmla="*/ 2141964 h 2141964"/>
              <a:gd name="connsiteX20" fmla="*/ 0 w 5487644"/>
              <a:gd name="connsiteY20" fmla="*/ 1638476 h 2141964"/>
              <a:gd name="connsiteX21" fmla="*/ 526725 w 5487644"/>
              <a:gd name="connsiteY21" fmla="*/ 1638231 h 2141964"/>
              <a:gd name="connsiteX22" fmla="*/ 781823 w 5487644"/>
              <a:gd name="connsiteY22" fmla="*/ 1383134 h 2141964"/>
              <a:gd name="connsiteX23" fmla="*/ 526725 w 5487644"/>
              <a:gd name="connsiteY23" fmla="*/ 1128036 h 2141964"/>
              <a:gd name="connsiteX24" fmla="*/ 0 w 5487644"/>
              <a:gd name="connsiteY24" fmla="*/ 1128036 h 214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7644" h="2141964">
                <a:moveTo>
                  <a:pt x="0" y="0"/>
                </a:moveTo>
                <a:lnTo>
                  <a:pt x="4125094" y="0"/>
                </a:lnTo>
                <a:lnTo>
                  <a:pt x="4103360" y="36882"/>
                </a:lnTo>
                <a:cubicBezTo>
                  <a:pt x="4065503" y="81447"/>
                  <a:pt x="4012685" y="112983"/>
                  <a:pt x="3952843" y="123659"/>
                </a:cubicBezTo>
                <a:cubicBezTo>
                  <a:pt x="3954250" y="123939"/>
                  <a:pt x="3955374" y="124219"/>
                  <a:pt x="3956778" y="124502"/>
                </a:cubicBezTo>
                <a:lnTo>
                  <a:pt x="3308638" y="124502"/>
                </a:lnTo>
                <a:cubicBezTo>
                  <a:pt x="3172100" y="124502"/>
                  <a:pt x="3060563" y="236036"/>
                  <a:pt x="3060563" y="372574"/>
                </a:cubicBezTo>
                <a:cubicBezTo>
                  <a:pt x="3060563" y="509115"/>
                  <a:pt x="3172100" y="620649"/>
                  <a:pt x="3308638" y="620649"/>
                </a:cubicBezTo>
                <a:lnTo>
                  <a:pt x="3979533" y="620649"/>
                </a:lnTo>
                <a:cubicBezTo>
                  <a:pt x="3977006" y="621492"/>
                  <a:pt x="3974478" y="622616"/>
                  <a:pt x="3971667" y="623177"/>
                </a:cubicBezTo>
                <a:lnTo>
                  <a:pt x="5231703" y="623177"/>
                </a:lnTo>
                <a:cubicBezTo>
                  <a:pt x="5372458" y="623177"/>
                  <a:pt x="5487644" y="738365"/>
                  <a:pt x="5487644" y="879118"/>
                </a:cubicBezTo>
                <a:cubicBezTo>
                  <a:pt x="5487644" y="995710"/>
                  <a:pt x="5408139" y="1094603"/>
                  <a:pt x="5300817" y="1124945"/>
                </a:cubicBezTo>
                <a:lnTo>
                  <a:pt x="3820520" y="1124945"/>
                </a:lnTo>
                <a:cubicBezTo>
                  <a:pt x="3678924" y="1124945"/>
                  <a:pt x="3562892" y="1240694"/>
                  <a:pt x="3562892" y="1382570"/>
                </a:cubicBezTo>
                <a:cubicBezTo>
                  <a:pt x="3562892" y="1524166"/>
                  <a:pt x="3678641" y="1640196"/>
                  <a:pt x="3820520" y="1640196"/>
                </a:cubicBezTo>
                <a:lnTo>
                  <a:pt x="4989250" y="1640196"/>
                </a:lnTo>
                <a:cubicBezTo>
                  <a:pt x="5096289" y="1670821"/>
                  <a:pt x="5175514" y="1769430"/>
                  <a:pt x="5175514" y="1886023"/>
                </a:cubicBezTo>
                <a:cubicBezTo>
                  <a:pt x="5175514" y="2026775"/>
                  <a:pt x="5060328" y="2141964"/>
                  <a:pt x="4919576" y="2141964"/>
                </a:cubicBezTo>
                <a:lnTo>
                  <a:pt x="0" y="2141964"/>
                </a:lnTo>
                <a:lnTo>
                  <a:pt x="0" y="1638476"/>
                </a:lnTo>
                <a:lnTo>
                  <a:pt x="526725" y="1638231"/>
                </a:lnTo>
                <a:cubicBezTo>
                  <a:pt x="666915" y="1638231"/>
                  <a:pt x="781823" y="1523323"/>
                  <a:pt x="781823" y="1383134"/>
                </a:cubicBezTo>
                <a:cubicBezTo>
                  <a:pt x="781823" y="1242942"/>
                  <a:pt x="666915" y="1128036"/>
                  <a:pt x="526725" y="1128036"/>
                </a:cubicBezTo>
                <a:lnTo>
                  <a:pt x="0" y="1128036"/>
                </a:lnTo>
                <a:close/>
              </a:path>
            </a:pathLst>
          </a:custGeom>
          <a:solidFill>
            <a:schemeClr val="accent3"/>
          </a:solid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5B4C23ED-D431-4CAF-94AC-2F960E53FC79}"/>
              </a:ext>
            </a:extLst>
          </p:cNvPr>
          <p:cNvSpPr/>
          <p:nvPr userDrawn="1"/>
        </p:nvSpPr>
        <p:spPr>
          <a:xfrm flipV="1">
            <a:off x="952500" y="5464328"/>
            <a:ext cx="5528107" cy="1393672"/>
          </a:xfrm>
          <a:custGeom>
            <a:avLst/>
            <a:gdLst>
              <a:gd name="connsiteX0" fmla="*/ 399195 w 5528107"/>
              <a:gd name="connsiteY0" fmla="*/ 1393672 h 1393672"/>
              <a:gd name="connsiteX1" fmla="*/ 3865195 w 5528107"/>
              <a:gd name="connsiteY1" fmla="*/ 1393672 h 1393672"/>
              <a:gd name="connsiteX2" fmla="*/ 4045048 w 5528107"/>
              <a:gd name="connsiteY2" fmla="*/ 1233004 h 1393672"/>
              <a:gd name="connsiteX3" fmla="*/ 3909812 w 5528107"/>
              <a:gd name="connsiteY3" fmla="*/ 1077628 h 1393672"/>
              <a:gd name="connsiteX4" fmla="*/ 3486136 w 5528107"/>
              <a:gd name="connsiteY4" fmla="*/ 1077450 h 1393672"/>
              <a:gd name="connsiteX5" fmla="*/ 3306876 w 5528107"/>
              <a:gd name="connsiteY5" fmla="*/ 917313 h 1393672"/>
              <a:gd name="connsiteX6" fmla="*/ 3486136 w 5528107"/>
              <a:gd name="connsiteY6" fmla="*/ 757173 h 1393672"/>
              <a:gd name="connsiteX7" fmla="*/ 5388527 w 5528107"/>
              <a:gd name="connsiteY7" fmla="*/ 757173 h 1393672"/>
              <a:gd name="connsiteX8" fmla="*/ 5528107 w 5528107"/>
              <a:gd name="connsiteY8" fmla="*/ 600739 h 1393672"/>
              <a:gd name="connsiteX9" fmla="*/ 5348254 w 5528107"/>
              <a:gd name="connsiteY9" fmla="*/ 440071 h 1393672"/>
              <a:gd name="connsiteX10" fmla="*/ 4620740 w 5528107"/>
              <a:gd name="connsiteY10" fmla="*/ 440071 h 1393672"/>
              <a:gd name="connsiteX11" fmla="*/ 4625875 w 5528107"/>
              <a:gd name="connsiteY11" fmla="*/ 438660 h 1393672"/>
              <a:gd name="connsiteX12" fmla="*/ 4053934 w 5528107"/>
              <a:gd name="connsiteY12" fmla="*/ 438660 h 1393672"/>
              <a:gd name="connsiteX13" fmla="*/ 3879606 w 5528107"/>
              <a:gd name="connsiteY13" fmla="*/ 282930 h 1393672"/>
              <a:gd name="connsiteX14" fmla="*/ 4053934 w 5528107"/>
              <a:gd name="connsiteY14" fmla="*/ 127200 h 1393672"/>
              <a:gd name="connsiteX15" fmla="*/ 4610080 w 5528107"/>
              <a:gd name="connsiteY15" fmla="*/ 127200 h 1393672"/>
              <a:gd name="connsiteX16" fmla="*/ 4607315 w 5528107"/>
              <a:gd name="connsiteY16" fmla="*/ 126673 h 1393672"/>
              <a:gd name="connsiteX17" fmla="*/ 4744409 w 5528107"/>
              <a:gd name="connsiteY17" fmla="*/ 24715 h 1393672"/>
              <a:gd name="connsiteX18" fmla="*/ 4749421 w 5528107"/>
              <a:gd name="connsiteY18" fmla="*/ 0 h 1393672"/>
              <a:gd name="connsiteX19" fmla="*/ 936430 w 5528107"/>
              <a:gd name="connsiteY19" fmla="*/ 0 h 1393672"/>
              <a:gd name="connsiteX20" fmla="*/ 941442 w 5528107"/>
              <a:gd name="connsiteY20" fmla="*/ 24715 h 1393672"/>
              <a:gd name="connsiteX21" fmla="*/ 1078535 w 5528107"/>
              <a:gd name="connsiteY21" fmla="*/ 126673 h 1393672"/>
              <a:gd name="connsiteX22" fmla="*/ 1075771 w 5528107"/>
              <a:gd name="connsiteY22" fmla="*/ 127200 h 1393672"/>
              <a:gd name="connsiteX23" fmla="*/ 1531231 w 5528107"/>
              <a:gd name="connsiteY23" fmla="*/ 127200 h 1393672"/>
              <a:gd name="connsiteX24" fmla="*/ 1705559 w 5528107"/>
              <a:gd name="connsiteY24" fmla="*/ 282930 h 1393672"/>
              <a:gd name="connsiteX25" fmla="*/ 1531231 w 5528107"/>
              <a:gd name="connsiteY25" fmla="*/ 438660 h 1393672"/>
              <a:gd name="connsiteX26" fmla="*/ 1059780 w 5528107"/>
              <a:gd name="connsiteY26" fmla="*/ 438660 h 1393672"/>
              <a:gd name="connsiteX27" fmla="*/ 1065307 w 5528107"/>
              <a:gd name="connsiteY27" fmla="*/ 440247 h 1393672"/>
              <a:gd name="connsiteX28" fmla="*/ 179855 w 5528107"/>
              <a:gd name="connsiteY28" fmla="*/ 440247 h 1393672"/>
              <a:gd name="connsiteX29" fmla="*/ 0 w 5528107"/>
              <a:gd name="connsiteY29" fmla="*/ 600915 h 1393672"/>
              <a:gd name="connsiteX30" fmla="*/ 131288 w 5528107"/>
              <a:gd name="connsiteY30" fmla="*/ 755234 h 1393672"/>
              <a:gd name="connsiteX31" fmla="*/ 1171521 w 5528107"/>
              <a:gd name="connsiteY31" fmla="*/ 755234 h 1393672"/>
              <a:gd name="connsiteX32" fmla="*/ 1352562 w 5528107"/>
              <a:gd name="connsiteY32" fmla="*/ 916959 h 1393672"/>
              <a:gd name="connsiteX33" fmla="*/ 1171521 w 5528107"/>
              <a:gd name="connsiteY33" fmla="*/ 1078685 h 1393672"/>
              <a:gd name="connsiteX34" fmla="*/ 350232 w 5528107"/>
              <a:gd name="connsiteY34" fmla="*/ 1078685 h 1393672"/>
              <a:gd name="connsiteX35" fmla="*/ 219340 w 5528107"/>
              <a:gd name="connsiteY35" fmla="*/ 1233004 h 1393672"/>
              <a:gd name="connsiteX36" fmla="*/ 399195 w 5528107"/>
              <a:gd name="connsiteY36" fmla="*/ 1393672 h 139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28107" h="1393672">
                <a:moveTo>
                  <a:pt x="399195" y="1393672"/>
                </a:moveTo>
                <a:lnTo>
                  <a:pt x="3865195" y="1393672"/>
                </a:lnTo>
                <a:cubicBezTo>
                  <a:pt x="3964104" y="1393672"/>
                  <a:pt x="4045048" y="1321362"/>
                  <a:pt x="4045048" y="1233004"/>
                </a:cubicBezTo>
                <a:cubicBezTo>
                  <a:pt x="4045048" y="1158401"/>
                  <a:pt x="3987203" y="1095440"/>
                  <a:pt x="3909812" y="1077628"/>
                </a:cubicBezTo>
                <a:lnTo>
                  <a:pt x="3486136" y="1077450"/>
                </a:lnTo>
                <a:cubicBezTo>
                  <a:pt x="3387623" y="1077450"/>
                  <a:pt x="3306876" y="1005317"/>
                  <a:pt x="3306876" y="917313"/>
                </a:cubicBezTo>
                <a:cubicBezTo>
                  <a:pt x="3306876" y="829307"/>
                  <a:pt x="3387623" y="757173"/>
                  <a:pt x="3486136" y="757173"/>
                </a:cubicBezTo>
                <a:lnTo>
                  <a:pt x="5388527" y="757173"/>
                </a:lnTo>
                <a:cubicBezTo>
                  <a:pt x="5468090" y="740771"/>
                  <a:pt x="5528107" y="676751"/>
                  <a:pt x="5528107" y="600739"/>
                </a:cubicBezTo>
                <a:cubicBezTo>
                  <a:pt x="5528107" y="512381"/>
                  <a:pt x="5447164" y="440071"/>
                  <a:pt x="5348254" y="440071"/>
                </a:cubicBezTo>
                <a:lnTo>
                  <a:pt x="4620740" y="440071"/>
                </a:lnTo>
                <a:cubicBezTo>
                  <a:pt x="4622517" y="439717"/>
                  <a:pt x="4624098" y="439190"/>
                  <a:pt x="4625875" y="438660"/>
                </a:cubicBezTo>
                <a:lnTo>
                  <a:pt x="4053934" y="438660"/>
                </a:lnTo>
                <a:cubicBezTo>
                  <a:pt x="3957984" y="438660"/>
                  <a:pt x="3879606" y="368644"/>
                  <a:pt x="3879606" y="282930"/>
                </a:cubicBezTo>
                <a:cubicBezTo>
                  <a:pt x="3879606" y="197218"/>
                  <a:pt x="3957984" y="127200"/>
                  <a:pt x="4053934" y="127200"/>
                </a:cubicBezTo>
                <a:lnTo>
                  <a:pt x="4610080" y="127200"/>
                </a:lnTo>
                <a:cubicBezTo>
                  <a:pt x="4609094" y="127024"/>
                  <a:pt x="4608304" y="126848"/>
                  <a:pt x="4607315" y="126673"/>
                </a:cubicBezTo>
                <a:cubicBezTo>
                  <a:pt x="4670394" y="116620"/>
                  <a:pt x="4722366" y="77104"/>
                  <a:pt x="4744409" y="24715"/>
                </a:cubicBezTo>
                <a:lnTo>
                  <a:pt x="4749421" y="0"/>
                </a:lnTo>
                <a:lnTo>
                  <a:pt x="936430" y="0"/>
                </a:lnTo>
                <a:lnTo>
                  <a:pt x="941442" y="24715"/>
                </a:lnTo>
                <a:cubicBezTo>
                  <a:pt x="963485" y="77104"/>
                  <a:pt x="1015457" y="116620"/>
                  <a:pt x="1078535" y="126673"/>
                </a:cubicBezTo>
                <a:cubicBezTo>
                  <a:pt x="1077547" y="126848"/>
                  <a:pt x="1076757" y="127024"/>
                  <a:pt x="1075771" y="127200"/>
                </a:cubicBezTo>
                <a:lnTo>
                  <a:pt x="1531231" y="127200"/>
                </a:lnTo>
                <a:cubicBezTo>
                  <a:pt x="1627179" y="127200"/>
                  <a:pt x="1705559" y="197218"/>
                  <a:pt x="1705559" y="282930"/>
                </a:cubicBezTo>
                <a:cubicBezTo>
                  <a:pt x="1705559" y="368644"/>
                  <a:pt x="1627179" y="438660"/>
                  <a:pt x="1531231" y="438660"/>
                </a:cubicBezTo>
                <a:lnTo>
                  <a:pt x="1059780" y="438660"/>
                </a:lnTo>
                <a:cubicBezTo>
                  <a:pt x="1061556" y="439190"/>
                  <a:pt x="1063332" y="439895"/>
                  <a:pt x="1065307" y="440247"/>
                </a:cubicBezTo>
                <a:lnTo>
                  <a:pt x="179855" y="440247"/>
                </a:lnTo>
                <a:cubicBezTo>
                  <a:pt x="80944" y="440247"/>
                  <a:pt x="0" y="512557"/>
                  <a:pt x="0" y="600915"/>
                </a:cubicBezTo>
                <a:cubicBezTo>
                  <a:pt x="0" y="674107"/>
                  <a:pt x="55872" y="736187"/>
                  <a:pt x="131288" y="755234"/>
                </a:cubicBezTo>
                <a:lnTo>
                  <a:pt x="1171521" y="755234"/>
                </a:lnTo>
                <a:cubicBezTo>
                  <a:pt x="1271024" y="755234"/>
                  <a:pt x="1352562" y="827896"/>
                  <a:pt x="1352562" y="916959"/>
                </a:cubicBezTo>
                <a:cubicBezTo>
                  <a:pt x="1352562" y="1005847"/>
                  <a:pt x="1271223" y="1078685"/>
                  <a:pt x="1171521" y="1078685"/>
                </a:cubicBezTo>
                <a:lnTo>
                  <a:pt x="350232" y="1078685"/>
                </a:lnTo>
                <a:cubicBezTo>
                  <a:pt x="275013" y="1097910"/>
                  <a:pt x="219340" y="1159812"/>
                  <a:pt x="219340" y="1233004"/>
                </a:cubicBezTo>
                <a:cubicBezTo>
                  <a:pt x="219340" y="1321362"/>
                  <a:pt x="300284" y="1393672"/>
                  <a:pt x="399195" y="1393672"/>
                </a:cubicBezTo>
                <a:close/>
              </a:path>
            </a:pathLst>
          </a:custGeom>
          <a:solidFill>
            <a:schemeClr val="accent3"/>
          </a:solidFill>
          <a:ln w="9525" cap="flat">
            <a:noFill/>
            <a:prstDash val="solid"/>
            <a:miter/>
          </a:ln>
        </p:spPr>
        <p:txBody>
          <a:bodyPr rtlCol="0" anchor="ctr"/>
          <a:lstStyle/>
          <a:p>
            <a:endParaRPr lang="zh-CN" altLang="en-US"/>
          </a:p>
        </p:txBody>
      </p:sp>
      <p:pic>
        <p:nvPicPr>
          <p:cNvPr id="5" name="图片 4">
            <a:extLst>
              <a:ext uri="{FF2B5EF4-FFF2-40B4-BE49-F238E27FC236}">
                <a16:creationId xmlns:a16="http://schemas.microsoft.com/office/drawing/2014/main" id="{402A0F66-F597-4E46-A08C-C52BB8E6E27E}"/>
              </a:ext>
            </a:extLst>
          </p:cNvPr>
          <p:cNvPicPr>
            <a:picLocks noChangeAspect="1"/>
          </p:cNvPicPr>
          <p:nvPr userDrawn="1"/>
        </p:nvPicPr>
        <p:blipFill>
          <a:blip r:embed="rId6" cstate="screen">
            <a:extLst>
              <a:ext uri="{28A0092B-C50C-407E-A947-70E740481C1C}">
                <a14:useLocalDpi xmlns:a14="http://schemas.microsoft.com/office/drawing/2010/main"/>
              </a:ext>
            </a:extLst>
          </a:blip>
          <a:srcRect l="58771" t="24871"/>
          <a:stretch>
            <a:fillRect/>
          </a:stretch>
        </p:blipFill>
        <p:spPr>
          <a:xfrm flipH="1" flipV="1">
            <a:off x="8838973" y="2680806"/>
            <a:ext cx="3353027" cy="4177195"/>
          </a:xfrm>
          <a:custGeom>
            <a:avLst/>
            <a:gdLst>
              <a:gd name="connsiteX0" fmla="*/ 3353027 w 3353027"/>
              <a:gd name="connsiteY0" fmla="*/ 4177195 h 4177195"/>
              <a:gd name="connsiteX1" fmla="*/ 0 w 3353027"/>
              <a:gd name="connsiteY1" fmla="*/ 4177195 h 4177195"/>
              <a:gd name="connsiteX2" fmla="*/ 0 w 3353027"/>
              <a:gd name="connsiteY2" fmla="*/ 0 h 4177195"/>
              <a:gd name="connsiteX3" fmla="*/ 3353027 w 3353027"/>
              <a:gd name="connsiteY3" fmla="*/ 0 h 4177195"/>
            </a:gdLst>
            <a:ahLst/>
            <a:cxnLst>
              <a:cxn ang="0">
                <a:pos x="connsiteX0" y="connsiteY0"/>
              </a:cxn>
              <a:cxn ang="0">
                <a:pos x="connsiteX1" y="connsiteY1"/>
              </a:cxn>
              <a:cxn ang="0">
                <a:pos x="connsiteX2" y="connsiteY2"/>
              </a:cxn>
              <a:cxn ang="0">
                <a:pos x="connsiteX3" y="connsiteY3"/>
              </a:cxn>
            </a:cxnLst>
            <a:rect l="l" t="t" r="r" b="b"/>
            <a:pathLst>
              <a:path w="3353027" h="4177195">
                <a:moveTo>
                  <a:pt x="3353027" y="4177195"/>
                </a:moveTo>
                <a:lnTo>
                  <a:pt x="0" y="4177195"/>
                </a:lnTo>
                <a:lnTo>
                  <a:pt x="0" y="0"/>
                </a:lnTo>
                <a:lnTo>
                  <a:pt x="3353027" y="0"/>
                </a:lnTo>
                <a:close/>
              </a:path>
            </a:pathLst>
          </a:custGeom>
        </p:spPr>
      </p:pic>
    </p:spTree>
    <p:extLst>
      <p:ext uri="{BB962C8B-B14F-4D97-AF65-F5344CB8AC3E}">
        <p14:creationId xmlns:p14="http://schemas.microsoft.com/office/powerpoint/2010/main" val="849202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0549BF0-2F1B-478B-9304-60885DAAD9FC}"/>
              </a:ext>
            </a:extLst>
          </p:cNvPr>
          <p:cNvPicPr>
            <a:picLocks noChangeAspect="1"/>
          </p:cNvPicPr>
          <p:nvPr userDrawn="1"/>
        </p:nvPicPr>
        <p:blipFill>
          <a:blip r:embed="rId3" cstate="screen">
            <a:extLst>
              <a:ext uri="{28A0092B-C50C-407E-A947-70E740481C1C}">
                <a14:useLocalDpi xmlns:a14="http://schemas.microsoft.com/office/drawing/2010/main"/>
              </a:ext>
            </a:extLst>
          </a:blip>
          <a:srcRect l="4874" t="2513" r="3180" b="2012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缺角矩形 7">
            <a:extLst>
              <a:ext uri="{FF2B5EF4-FFF2-40B4-BE49-F238E27FC236}">
                <a16:creationId xmlns:a16="http://schemas.microsoft.com/office/drawing/2014/main" id="{92F5F10D-3957-4775-8F24-201C737D92FF}"/>
              </a:ext>
            </a:extLst>
          </p:cNvPr>
          <p:cNvSpPr/>
          <p:nvPr userDrawn="1"/>
        </p:nvSpPr>
        <p:spPr>
          <a:xfrm>
            <a:off x="315499" y="249577"/>
            <a:ext cx="11561002" cy="6358846"/>
          </a:xfrm>
          <a:prstGeom prst="plaque">
            <a:avLst>
              <a:gd name="adj" fmla="val 8646"/>
            </a:avLst>
          </a:prstGeom>
          <a:solidFill>
            <a:srgbClr val="8A161D"/>
          </a:solidFill>
          <a:ln w="381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B8D3511D-84CA-4F58-AFDC-85FA198FC37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315499" y="249577"/>
            <a:ext cx="11561002" cy="6358846"/>
          </a:xfrm>
          <a:custGeom>
            <a:avLst/>
            <a:gdLst>
              <a:gd name="connsiteX0" fmla="*/ 761472 w 11561002"/>
              <a:gd name="connsiteY0" fmla="*/ 0 h 6358846"/>
              <a:gd name="connsiteX1" fmla="*/ 10799530 w 11561002"/>
              <a:gd name="connsiteY1" fmla="*/ 0 h 6358846"/>
              <a:gd name="connsiteX2" fmla="*/ 11561002 w 11561002"/>
              <a:gd name="connsiteY2" fmla="*/ 761472 h 6358846"/>
              <a:gd name="connsiteX3" fmla="*/ 11561002 w 11561002"/>
              <a:gd name="connsiteY3" fmla="*/ 5597374 h 6358846"/>
              <a:gd name="connsiteX4" fmla="*/ 10799530 w 11561002"/>
              <a:gd name="connsiteY4" fmla="*/ 6358846 h 6358846"/>
              <a:gd name="connsiteX5" fmla="*/ 761472 w 11561002"/>
              <a:gd name="connsiteY5" fmla="*/ 6358846 h 6358846"/>
              <a:gd name="connsiteX6" fmla="*/ 0 w 11561002"/>
              <a:gd name="connsiteY6" fmla="*/ 5597374 h 6358846"/>
              <a:gd name="connsiteX7" fmla="*/ 0 w 11561002"/>
              <a:gd name="connsiteY7" fmla="*/ 761472 h 6358846"/>
              <a:gd name="connsiteX8" fmla="*/ 761472 w 11561002"/>
              <a:gd name="connsiteY8" fmla="*/ 0 h 63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1002" h="6358846">
                <a:moveTo>
                  <a:pt x="761472" y="0"/>
                </a:moveTo>
                <a:lnTo>
                  <a:pt x="10799530" y="0"/>
                </a:lnTo>
                <a:cubicBezTo>
                  <a:pt x="10799530" y="420549"/>
                  <a:pt x="11140453" y="761472"/>
                  <a:pt x="11561002" y="761472"/>
                </a:cubicBezTo>
                <a:lnTo>
                  <a:pt x="11561002" y="5597374"/>
                </a:lnTo>
                <a:cubicBezTo>
                  <a:pt x="11140453" y="5597374"/>
                  <a:pt x="10799530" y="5938297"/>
                  <a:pt x="10799530" y="6358846"/>
                </a:cubicBezTo>
                <a:lnTo>
                  <a:pt x="761472" y="6358846"/>
                </a:lnTo>
                <a:cubicBezTo>
                  <a:pt x="761472" y="5938297"/>
                  <a:pt x="420549" y="5597374"/>
                  <a:pt x="0" y="5597374"/>
                </a:cubicBezTo>
                <a:lnTo>
                  <a:pt x="0" y="761472"/>
                </a:lnTo>
                <a:cubicBezTo>
                  <a:pt x="420549" y="761472"/>
                  <a:pt x="761472" y="420549"/>
                  <a:pt x="761472" y="0"/>
                </a:cubicBezTo>
                <a:close/>
              </a:path>
            </a:pathLst>
          </a:custGeom>
        </p:spPr>
      </p:pic>
      <p:pic>
        <p:nvPicPr>
          <p:cNvPr id="28" name="图片 27">
            <a:extLst>
              <a:ext uri="{FF2B5EF4-FFF2-40B4-BE49-F238E27FC236}">
                <a16:creationId xmlns:a16="http://schemas.microsoft.com/office/drawing/2014/main" id="{20DD8C24-ED96-48A2-B4A5-86C563DC9F67}"/>
              </a:ext>
            </a:extLst>
          </p:cNvPr>
          <p:cNvPicPr>
            <a:picLocks noChangeAspect="1"/>
          </p:cNvPicPr>
          <p:nvPr userDrawn="1">
            <p:custDataLst>
              <p:tags r:id="rId1"/>
            </p:custDataLst>
          </p:nvPr>
        </p:nvPicPr>
        <p:blipFill rotWithShape="1">
          <a:blip r:embed="rId5" cstate="screen">
            <a:extLst>
              <a:ext uri="{28A0092B-C50C-407E-A947-70E740481C1C}">
                <a14:useLocalDpi xmlns:a14="http://schemas.microsoft.com/office/drawing/2010/main"/>
              </a:ext>
            </a:extLst>
          </a:blip>
          <a:srcRect l="-10093" t="1" b="-12412"/>
          <a:stretch/>
        </p:blipFill>
        <p:spPr>
          <a:xfrm rot="11889620" flipH="1">
            <a:off x="-215360" y="-627092"/>
            <a:ext cx="3970843" cy="2771853"/>
          </a:xfrm>
          <a:custGeom>
            <a:avLst/>
            <a:gdLst>
              <a:gd name="connsiteX0" fmla="*/ 1016683 w 3970843"/>
              <a:gd name="connsiteY0" fmla="*/ 2771853 h 2771853"/>
              <a:gd name="connsiteX1" fmla="*/ 3970843 w 3970843"/>
              <a:gd name="connsiteY1" fmla="*/ 2771853 h 2771853"/>
              <a:gd name="connsiteX2" fmla="*/ 3970843 w 3970843"/>
              <a:gd name="connsiteY2" fmla="*/ 0 h 2771853"/>
              <a:gd name="connsiteX3" fmla="*/ 0 w 3970843"/>
              <a:gd name="connsiteY3" fmla="*/ 0 h 2771853"/>
              <a:gd name="connsiteX4" fmla="*/ 0 w 3970843"/>
              <a:gd name="connsiteY4" fmla="*/ 1009386 h 2771853"/>
              <a:gd name="connsiteX5" fmla="*/ 598163 w 3970843"/>
              <a:gd name="connsiteY5" fmla="*/ 873199 h 2771853"/>
              <a:gd name="connsiteX6" fmla="*/ 984138 w 3970843"/>
              <a:gd name="connsiteY6" fmla="*/ 1576316 h 2771853"/>
              <a:gd name="connsiteX7" fmla="*/ 2293366 w 3970843"/>
              <a:gd name="connsiteY7" fmla="*/ 1988389 h 2771853"/>
              <a:gd name="connsiteX8" fmla="*/ 1086936 w 3970843"/>
              <a:gd name="connsiteY8" fmla="*/ 2745489 h 2771853"/>
              <a:gd name="connsiteX9" fmla="*/ 0 w 3970843"/>
              <a:gd name="connsiteY9" fmla="*/ 2771853 h 2771853"/>
              <a:gd name="connsiteX10" fmla="*/ 422301 w 3970843"/>
              <a:gd name="connsiteY10" fmla="*/ 2771853 h 2771853"/>
              <a:gd name="connsiteX11" fmla="*/ 392406 w 3970843"/>
              <a:gd name="connsiteY11" fmla="*/ 2751327 h 2771853"/>
              <a:gd name="connsiteX12" fmla="*/ 33007 w 3970843"/>
              <a:gd name="connsiteY12" fmla="*/ 1806917 h 2771853"/>
              <a:gd name="connsiteX13" fmla="*/ 0 w 3970843"/>
              <a:gd name="connsiteY13" fmla="*/ 1654968 h 277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0843" h="2771853">
                <a:moveTo>
                  <a:pt x="1016683" y="2771853"/>
                </a:moveTo>
                <a:lnTo>
                  <a:pt x="3970843" y="2771853"/>
                </a:lnTo>
                <a:lnTo>
                  <a:pt x="3970843" y="0"/>
                </a:lnTo>
                <a:lnTo>
                  <a:pt x="0" y="0"/>
                </a:lnTo>
                <a:lnTo>
                  <a:pt x="0" y="1009386"/>
                </a:lnTo>
                <a:lnTo>
                  <a:pt x="598163" y="873199"/>
                </a:lnTo>
                <a:cubicBezTo>
                  <a:pt x="735770" y="926356"/>
                  <a:pt x="1163091" y="1094593"/>
                  <a:pt x="984138" y="1576316"/>
                </a:cubicBezTo>
                <a:cubicBezTo>
                  <a:pt x="1429273" y="1718764"/>
                  <a:pt x="1765834" y="1832280"/>
                  <a:pt x="2293366" y="1988389"/>
                </a:cubicBezTo>
                <a:cubicBezTo>
                  <a:pt x="1771210" y="2382277"/>
                  <a:pt x="1381610" y="2623190"/>
                  <a:pt x="1086936" y="2745489"/>
                </a:cubicBezTo>
                <a:close/>
                <a:moveTo>
                  <a:pt x="0" y="2771853"/>
                </a:moveTo>
                <a:lnTo>
                  <a:pt x="422301" y="2771853"/>
                </a:lnTo>
                <a:lnTo>
                  <a:pt x="392406" y="2751327"/>
                </a:lnTo>
                <a:cubicBezTo>
                  <a:pt x="193069" y="2588002"/>
                  <a:pt x="121943" y="2228751"/>
                  <a:pt x="33007" y="1806917"/>
                </a:cubicBezTo>
                <a:lnTo>
                  <a:pt x="0" y="1654968"/>
                </a:lnTo>
                <a:close/>
              </a:path>
            </a:pathLst>
          </a:custGeom>
        </p:spPr>
      </p:pic>
      <p:sp>
        <p:nvSpPr>
          <p:cNvPr id="14" name="椭圆 13">
            <a:extLst>
              <a:ext uri="{FF2B5EF4-FFF2-40B4-BE49-F238E27FC236}">
                <a16:creationId xmlns:a16="http://schemas.microsoft.com/office/drawing/2014/main" id="{B1101AF2-93B4-44EE-9B32-72E8986C3748}"/>
              </a:ext>
            </a:extLst>
          </p:cNvPr>
          <p:cNvSpPr/>
          <p:nvPr userDrawn="1"/>
        </p:nvSpPr>
        <p:spPr>
          <a:xfrm>
            <a:off x="48567"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a:extLst>
              <a:ext uri="{FF2B5EF4-FFF2-40B4-BE49-F238E27FC236}">
                <a16:creationId xmlns:a16="http://schemas.microsoft.com/office/drawing/2014/main" id="{56B8F408-2D6E-4034-9772-AEBEA3FD766B}"/>
              </a:ext>
            </a:extLst>
          </p:cNvPr>
          <p:cNvSpPr/>
          <p:nvPr userDrawn="1"/>
        </p:nvSpPr>
        <p:spPr>
          <a:xfrm>
            <a:off x="48567"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a:extLst>
              <a:ext uri="{FF2B5EF4-FFF2-40B4-BE49-F238E27FC236}">
                <a16:creationId xmlns:a16="http://schemas.microsoft.com/office/drawing/2014/main" id="{C24880BE-615A-44A2-BAC3-62EE0AFF2E6F}"/>
              </a:ext>
            </a:extLst>
          </p:cNvPr>
          <p:cNvSpPr/>
          <p:nvPr userDrawn="1"/>
        </p:nvSpPr>
        <p:spPr>
          <a:xfrm>
            <a:off x="11433204"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id="{7EDF10EA-4275-49F7-98D5-CBDA845CB784}"/>
              </a:ext>
            </a:extLst>
          </p:cNvPr>
          <p:cNvSpPr/>
          <p:nvPr userDrawn="1"/>
        </p:nvSpPr>
        <p:spPr>
          <a:xfrm>
            <a:off x="11433204"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a:extLst>
              <a:ext uri="{FF2B5EF4-FFF2-40B4-BE49-F238E27FC236}">
                <a16:creationId xmlns:a16="http://schemas.microsoft.com/office/drawing/2014/main" id="{3C06F460-48DB-47FC-B467-1C7BC47DA19F}"/>
              </a:ext>
            </a:extLst>
          </p:cNvPr>
          <p:cNvSpPr/>
          <p:nvPr userDrawn="1"/>
        </p:nvSpPr>
        <p:spPr>
          <a:xfrm>
            <a:off x="94418"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a16="http://schemas.microsoft.com/office/drawing/2014/main" id="{FA1377C2-A18E-4117-B9BD-34E8A4516C93}"/>
              </a:ext>
            </a:extLst>
          </p:cNvPr>
          <p:cNvSpPr/>
          <p:nvPr userDrawn="1"/>
        </p:nvSpPr>
        <p:spPr>
          <a:xfrm>
            <a:off x="94418"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a:extLst>
              <a:ext uri="{FF2B5EF4-FFF2-40B4-BE49-F238E27FC236}">
                <a16:creationId xmlns:a16="http://schemas.microsoft.com/office/drawing/2014/main" id="{79525328-9BB2-43C1-86C7-D63D7E825695}"/>
              </a:ext>
            </a:extLst>
          </p:cNvPr>
          <p:cNvSpPr/>
          <p:nvPr userDrawn="1"/>
        </p:nvSpPr>
        <p:spPr>
          <a:xfrm>
            <a:off x="11479055"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a16="http://schemas.microsoft.com/office/drawing/2014/main" id="{4164F280-E516-4219-9D12-C63855B437BE}"/>
              </a:ext>
            </a:extLst>
          </p:cNvPr>
          <p:cNvSpPr/>
          <p:nvPr userDrawn="1"/>
        </p:nvSpPr>
        <p:spPr>
          <a:xfrm>
            <a:off x="11479055"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9" name="图形 28">
            <a:extLst>
              <a:ext uri="{FF2B5EF4-FFF2-40B4-BE49-F238E27FC236}">
                <a16:creationId xmlns:a16="http://schemas.microsoft.com/office/drawing/2014/main" id="{16F28DF9-7023-4843-A4C4-19F846F8933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5583721" y="6027551"/>
            <a:ext cx="5314950" cy="571500"/>
          </a:xfrm>
          <a:prstGeom prst="rect">
            <a:avLst/>
          </a:prstGeom>
        </p:spPr>
      </p:pic>
      <p:sp>
        <p:nvSpPr>
          <p:cNvPr id="30" name="任意多边形: 形状 29">
            <a:extLst>
              <a:ext uri="{FF2B5EF4-FFF2-40B4-BE49-F238E27FC236}">
                <a16:creationId xmlns:a16="http://schemas.microsoft.com/office/drawing/2014/main" id="{F9940E15-6292-4DE8-BDC7-EDB4650C3591}"/>
              </a:ext>
            </a:extLst>
          </p:cNvPr>
          <p:cNvSpPr/>
          <p:nvPr userDrawn="1"/>
        </p:nvSpPr>
        <p:spPr>
          <a:xfrm>
            <a:off x="9337910" y="6399185"/>
            <a:ext cx="1914253" cy="204304"/>
          </a:xfrm>
          <a:custGeom>
            <a:avLst/>
            <a:gdLst>
              <a:gd name="connsiteX0" fmla="*/ 1906592 w 1914253"/>
              <a:gd name="connsiteY0" fmla="*/ 204270 h 204304"/>
              <a:gd name="connsiteX1" fmla="*/ 1914170 w 1914253"/>
              <a:gd name="connsiteY1" fmla="*/ 189697 h 204304"/>
              <a:gd name="connsiteX2" fmla="*/ 1834172 w 1914253"/>
              <a:gd name="connsiteY2" fmla="*/ 144537 h 204304"/>
              <a:gd name="connsiteX3" fmla="*/ 1625689 w 1914253"/>
              <a:gd name="connsiteY3" fmla="*/ 159213 h 204304"/>
              <a:gd name="connsiteX4" fmla="*/ 1360250 w 1914253"/>
              <a:gd name="connsiteY4" fmla="*/ 129278 h 204304"/>
              <a:gd name="connsiteX5" fmla="*/ 1114356 w 1914253"/>
              <a:gd name="connsiteY5" fmla="*/ 107915 h 204304"/>
              <a:gd name="connsiteX6" fmla="*/ 931899 w 1914253"/>
              <a:gd name="connsiteY6" fmla="*/ 10634 h 204304"/>
              <a:gd name="connsiteX7" fmla="*/ 620546 w 1914253"/>
              <a:gd name="connsiteY7" fmla="*/ 16807 h 204304"/>
              <a:gd name="connsiteX8" fmla="*/ 473888 w 1914253"/>
              <a:gd name="connsiteY8" fmla="*/ 70642 h 204304"/>
              <a:gd name="connsiteX9" fmla="*/ 421184 w 1914253"/>
              <a:gd name="connsiteY9" fmla="*/ 169911 h 204304"/>
              <a:gd name="connsiteX10" fmla="*/ 349175 w 1914253"/>
              <a:gd name="connsiteY10" fmla="*/ 128421 h 204304"/>
              <a:gd name="connsiteX11" fmla="*/ 248808 w 1914253"/>
              <a:gd name="connsiteY11" fmla="*/ 129415 h 204304"/>
              <a:gd name="connsiteX12" fmla="*/ 125775 w 1914253"/>
              <a:gd name="connsiteY12" fmla="*/ 190691 h 204304"/>
              <a:gd name="connsiteX13" fmla="*/ 51881 w 1914253"/>
              <a:gd name="connsiteY13" fmla="*/ 185033 h 204304"/>
              <a:gd name="connsiteX14" fmla="*/ 0 w 1914253"/>
              <a:gd name="connsiteY14" fmla="*/ 204304 h 204304"/>
              <a:gd name="connsiteX15" fmla="*/ 1906592 w 1914253"/>
              <a:gd name="connsiteY15" fmla="*/ 204304 h 20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4253" h="204304">
                <a:moveTo>
                  <a:pt x="1906592" y="204270"/>
                </a:moveTo>
                <a:cubicBezTo>
                  <a:pt x="1910913" y="200052"/>
                  <a:pt x="1913656" y="195217"/>
                  <a:pt x="1914170" y="189697"/>
                </a:cubicBezTo>
                <a:cubicBezTo>
                  <a:pt x="1916434" y="165077"/>
                  <a:pt x="1871994" y="150298"/>
                  <a:pt x="1834172" y="144537"/>
                </a:cubicBezTo>
                <a:cubicBezTo>
                  <a:pt x="1764049" y="133907"/>
                  <a:pt x="1684736" y="132981"/>
                  <a:pt x="1625689" y="159213"/>
                </a:cubicBezTo>
                <a:cubicBezTo>
                  <a:pt x="1572883" y="104143"/>
                  <a:pt x="1439734" y="89124"/>
                  <a:pt x="1360250" y="129278"/>
                </a:cubicBezTo>
                <a:cubicBezTo>
                  <a:pt x="1308438" y="79900"/>
                  <a:pt x="1185200" y="69167"/>
                  <a:pt x="1114356" y="107915"/>
                </a:cubicBezTo>
                <a:cubicBezTo>
                  <a:pt x="1100092" y="55280"/>
                  <a:pt x="1013612" y="23459"/>
                  <a:pt x="931899" y="10634"/>
                </a:cubicBezTo>
                <a:cubicBezTo>
                  <a:pt x="829852" y="-5413"/>
                  <a:pt x="720810" y="-3253"/>
                  <a:pt x="620546" y="16807"/>
                </a:cubicBezTo>
                <a:cubicBezTo>
                  <a:pt x="566094" y="27676"/>
                  <a:pt x="513047" y="44273"/>
                  <a:pt x="473888" y="70642"/>
                </a:cubicBezTo>
                <a:cubicBezTo>
                  <a:pt x="434728" y="97011"/>
                  <a:pt x="411069" y="134250"/>
                  <a:pt x="421184" y="169911"/>
                </a:cubicBezTo>
                <a:cubicBezTo>
                  <a:pt x="411480" y="149372"/>
                  <a:pt x="381682" y="134318"/>
                  <a:pt x="349175" y="128421"/>
                </a:cubicBezTo>
                <a:cubicBezTo>
                  <a:pt x="316668" y="122523"/>
                  <a:pt x="281761" y="124580"/>
                  <a:pt x="248808" y="129415"/>
                </a:cubicBezTo>
                <a:cubicBezTo>
                  <a:pt x="219696" y="133701"/>
                  <a:pt x="128004" y="162745"/>
                  <a:pt x="125775" y="190691"/>
                </a:cubicBezTo>
                <a:cubicBezTo>
                  <a:pt x="105922" y="182427"/>
                  <a:pt x="72078" y="182222"/>
                  <a:pt x="51881" y="185033"/>
                </a:cubicBezTo>
                <a:cubicBezTo>
                  <a:pt x="32576" y="187708"/>
                  <a:pt x="10870" y="194806"/>
                  <a:pt x="0" y="204304"/>
                </a:cubicBezTo>
                <a:lnTo>
                  <a:pt x="1906592" y="204304"/>
                </a:lnTo>
                <a:close/>
              </a:path>
            </a:pathLst>
          </a:custGeom>
          <a:solidFill>
            <a:schemeClr val="accent3"/>
          </a:solidFill>
          <a:ln w="342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C4292E1-EC85-46EB-A1BE-CC3E92985E39}"/>
              </a:ext>
            </a:extLst>
          </p:cNvPr>
          <p:cNvSpPr/>
          <p:nvPr userDrawn="1"/>
        </p:nvSpPr>
        <p:spPr>
          <a:xfrm>
            <a:off x="4499981" y="6352930"/>
            <a:ext cx="2006397" cy="274790"/>
          </a:xfrm>
          <a:custGeom>
            <a:avLst/>
            <a:gdLst>
              <a:gd name="connsiteX0" fmla="*/ 1998387 w 2006397"/>
              <a:gd name="connsiteY0" fmla="*/ 274721 h 274790"/>
              <a:gd name="connsiteX1" fmla="*/ 2006308 w 2006397"/>
              <a:gd name="connsiteY1" fmla="*/ 255108 h 274790"/>
              <a:gd name="connsiteX2" fmla="*/ 1922434 w 2006397"/>
              <a:gd name="connsiteY2" fmla="*/ 194380 h 274790"/>
              <a:gd name="connsiteX3" fmla="*/ 1703904 w 2006397"/>
              <a:gd name="connsiteY3" fmla="*/ 214131 h 274790"/>
              <a:gd name="connsiteX4" fmla="*/ 1425710 w 2006397"/>
              <a:gd name="connsiteY4" fmla="*/ 173875 h 274790"/>
              <a:gd name="connsiteX5" fmla="*/ 1167986 w 2006397"/>
              <a:gd name="connsiteY5" fmla="*/ 145140 h 274790"/>
              <a:gd name="connsiteX6" fmla="*/ 976751 w 2006397"/>
              <a:gd name="connsiteY6" fmla="*/ 14289 h 274790"/>
              <a:gd name="connsiteX7" fmla="*/ 650413 w 2006397"/>
              <a:gd name="connsiteY7" fmla="*/ 22587 h 274790"/>
              <a:gd name="connsiteX8" fmla="*/ 496691 w 2006397"/>
              <a:gd name="connsiteY8" fmla="*/ 94973 h 274790"/>
              <a:gd name="connsiteX9" fmla="*/ 441449 w 2006397"/>
              <a:gd name="connsiteY9" fmla="*/ 228499 h 274790"/>
              <a:gd name="connsiteX10" fmla="*/ 365977 w 2006397"/>
              <a:gd name="connsiteY10" fmla="*/ 172709 h 274790"/>
              <a:gd name="connsiteX11" fmla="*/ 260775 w 2006397"/>
              <a:gd name="connsiteY11" fmla="*/ 174046 h 274790"/>
              <a:gd name="connsiteX12" fmla="*/ 131845 w 2006397"/>
              <a:gd name="connsiteY12" fmla="*/ 256479 h 274790"/>
              <a:gd name="connsiteX13" fmla="*/ 54384 w 2006397"/>
              <a:gd name="connsiteY13" fmla="*/ 248867 h 274790"/>
              <a:gd name="connsiteX14" fmla="*/ 0 w 2006397"/>
              <a:gd name="connsiteY14" fmla="*/ 274790 h 274790"/>
              <a:gd name="connsiteX15" fmla="*/ 1998387 w 2006397"/>
              <a:gd name="connsiteY15" fmla="*/ 274790 h 27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6397" h="274790">
                <a:moveTo>
                  <a:pt x="1998387" y="274721"/>
                </a:moveTo>
                <a:cubicBezTo>
                  <a:pt x="2002947" y="269029"/>
                  <a:pt x="2005794" y="262549"/>
                  <a:pt x="2006308" y="255108"/>
                </a:cubicBezTo>
                <a:cubicBezTo>
                  <a:pt x="2008708" y="221983"/>
                  <a:pt x="1962108" y="202095"/>
                  <a:pt x="1922434" y="194380"/>
                </a:cubicBezTo>
                <a:cubicBezTo>
                  <a:pt x="1848951" y="180081"/>
                  <a:pt x="1765798" y="178812"/>
                  <a:pt x="1703904" y="214131"/>
                </a:cubicBezTo>
                <a:cubicBezTo>
                  <a:pt x="1648560" y="140030"/>
                  <a:pt x="1509000" y="119868"/>
                  <a:pt x="1425710" y="173875"/>
                </a:cubicBezTo>
                <a:cubicBezTo>
                  <a:pt x="1371394" y="107455"/>
                  <a:pt x="1242224" y="93019"/>
                  <a:pt x="1167986" y="145140"/>
                </a:cubicBezTo>
                <a:cubicBezTo>
                  <a:pt x="1153035" y="74365"/>
                  <a:pt x="1062407" y="31537"/>
                  <a:pt x="976751" y="14289"/>
                </a:cubicBezTo>
                <a:cubicBezTo>
                  <a:pt x="869766" y="-7279"/>
                  <a:pt x="755512" y="-4365"/>
                  <a:pt x="650413" y="22587"/>
                </a:cubicBezTo>
                <a:cubicBezTo>
                  <a:pt x="593320" y="37229"/>
                  <a:pt x="537736" y="59552"/>
                  <a:pt x="496691" y="94973"/>
                </a:cubicBezTo>
                <a:cubicBezTo>
                  <a:pt x="455645" y="130429"/>
                  <a:pt x="430854" y="180527"/>
                  <a:pt x="441449" y="228499"/>
                </a:cubicBezTo>
                <a:cubicBezTo>
                  <a:pt x="431265" y="200861"/>
                  <a:pt x="400061" y="180630"/>
                  <a:pt x="365977" y="172709"/>
                </a:cubicBezTo>
                <a:cubicBezTo>
                  <a:pt x="331893" y="164753"/>
                  <a:pt x="295305" y="167531"/>
                  <a:pt x="260775" y="174046"/>
                </a:cubicBezTo>
                <a:cubicBezTo>
                  <a:pt x="230257" y="179807"/>
                  <a:pt x="134142" y="218897"/>
                  <a:pt x="131845" y="256479"/>
                </a:cubicBezTo>
                <a:cubicBezTo>
                  <a:pt x="111031" y="245369"/>
                  <a:pt x="75541" y="245095"/>
                  <a:pt x="54384" y="248867"/>
                </a:cubicBezTo>
                <a:cubicBezTo>
                  <a:pt x="34153" y="252467"/>
                  <a:pt x="11418" y="262034"/>
                  <a:pt x="0" y="274790"/>
                </a:cubicBezTo>
                <a:lnTo>
                  <a:pt x="1998387" y="274790"/>
                </a:lnTo>
                <a:close/>
              </a:path>
            </a:pathLst>
          </a:custGeom>
          <a:solidFill>
            <a:schemeClr val="accent3"/>
          </a:solidFill>
          <a:ln w="3429" cap="flat">
            <a:noFill/>
            <a:prstDash val="solid"/>
            <a:miter/>
          </a:ln>
        </p:spPr>
        <p:txBody>
          <a:bodyPr rtlCol="0" anchor="ctr"/>
          <a:lstStyle/>
          <a:p>
            <a:endParaRPr lang="zh-CN" altLang="en-US"/>
          </a:p>
        </p:txBody>
      </p:sp>
      <p:sp>
        <p:nvSpPr>
          <p:cNvPr id="2" name="文本框 1">
            <a:extLst>
              <a:ext uri="{FF2B5EF4-FFF2-40B4-BE49-F238E27FC236}">
                <a16:creationId xmlns:a16="http://schemas.microsoft.com/office/drawing/2014/main" id="{436743A4-BECD-9C56-4CAC-91EABD588486}"/>
              </a:ext>
            </a:extLst>
          </p:cNvPr>
          <p:cNvSpPr txBox="1"/>
          <p:nvPr userDrawn="1"/>
        </p:nvSpPr>
        <p:spPr>
          <a:xfrm>
            <a:off x="94657" y="99746"/>
            <a:ext cx="595035" cy="584775"/>
          </a:xfrm>
          <a:prstGeom prst="rect">
            <a:avLst/>
          </a:prstGeom>
          <a:noFill/>
        </p:spPr>
        <p:txBody>
          <a:bodyPr wrap="none" rtlCol="0">
            <a:spAutoFit/>
          </a:bodyPr>
          <a:lstStyle>
            <a:defPPr>
              <a:defRPr lang="zh-CN"/>
            </a:defPPr>
            <a:lvl1pPr>
              <a:defRPr sz="32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rPr>
              <a:t>国</a:t>
            </a:r>
          </a:p>
        </p:txBody>
      </p:sp>
      <p:sp>
        <p:nvSpPr>
          <p:cNvPr id="3" name="文本框 2">
            <a:extLst>
              <a:ext uri="{FF2B5EF4-FFF2-40B4-BE49-F238E27FC236}">
                <a16:creationId xmlns:a16="http://schemas.microsoft.com/office/drawing/2014/main" id="{1FF31BBA-53CA-9C3D-3C30-5387E59A2FBB}"/>
              </a:ext>
            </a:extLst>
          </p:cNvPr>
          <p:cNvSpPr txBox="1"/>
          <p:nvPr userDrawn="1"/>
        </p:nvSpPr>
        <p:spPr>
          <a:xfrm>
            <a:off x="101158" y="6208926"/>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pPr marL="0" algn="l" defTabSz="457200" rtl="0" eaLnBrk="1" latinLnBrk="0" hangingPunct="1"/>
            <a:r>
              <a:rPr lang="zh-CN" altLang="en-US" sz="3200" kern="1200"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cs typeface="+mn-cs"/>
              </a:rPr>
              <a:t>粹</a:t>
            </a:r>
          </a:p>
        </p:txBody>
      </p:sp>
      <p:sp>
        <p:nvSpPr>
          <p:cNvPr id="4" name="文本框 3">
            <a:extLst>
              <a:ext uri="{FF2B5EF4-FFF2-40B4-BE49-F238E27FC236}">
                <a16:creationId xmlns:a16="http://schemas.microsoft.com/office/drawing/2014/main" id="{3CF6A6A3-C597-2ACD-E52B-4671428AAA35}"/>
              </a:ext>
            </a:extLst>
          </p:cNvPr>
          <p:cNvSpPr txBox="1"/>
          <p:nvPr userDrawn="1"/>
        </p:nvSpPr>
        <p:spPr>
          <a:xfrm>
            <a:off x="11474220" y="105112"/>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pPr marL="0" algn="l" defTabSz="457200" rtl="0" eaLnBrk="1" latinLnBrk="0" hangingPunct="1"/>
            <a:r>
              <a:rPr lang="zh-CN" altLang="en-US" sz="3200" kern="1200"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cs typeface="+mn-cs"/>
              </a:rPr>
              <a:t>京</a:t>
            </a:r>
          </a:p>
        </p:txBody>
      </p:sp>
      <p:sp>
        <p:nvSpPr>
          <p:cNvPr id="5" name="文本框 4">
            <a:extLst>
              <a:ext uri="{FF2B5EF4-FFF2-40B4-BE49-F238E27FC236}">
                <a16:creationId xmlns:a16="http://schemas.microsoft.com/office/drawing/2014/main" id="{3E6E0D4F-C5C1-F7B6-739B-A5DEFD50FF26}"/>
              </a:ext>
            </a:extLst>
          </p:cNvPr>
          <p:cNvSpPr txBox="1"/>
          <p:nvPr userDrawn="1"/>
        </p:nvSpPr>
        <p:spPr>
          <a:xfrm>
            <a:off x="11485795" y="6208926"/>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pPr marL="0" algn="l" defTabSz="457200" rtl="0" eaLnBrk="1" latinLnBrk="0" hangingPunct="1"/>
            <a:r>
              <a:rPr lang="zh-CN" altLang="en-US" sz="3200" kern="1200"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cs typeface="+mn-cs"/>
              </a:rPr>
              <a:t>剧</a:t>
            </a:r>
          </a:p>
        </p:txBody>
      </p:sp>
    </p:spTree>
    <p:extLst>
      <p:ext uri="{BB962C8B-B14F-4D97-AF65-F5344CB8AC3E}">
        <p14:creationId xmlns:p14="http://schemas.microsoft.com/office/powerpoint/2010/main" val="3763753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0549BF0-2F1B-478B-9304-60885DAAD9FC}"/>
              </a:ext>
            </a:extLst>
          </p:cNvPr>
          <p:cNvPicPr>
            <a:picLocks noChangeAspect="1"/>
          </p:cNvPicPr>
          <p:nvPr userDrawn="1"/>
        </p:nvPicPr>
        <p:blipFill>
          <a:blip r:embed="rId7" cstate="screen">
            <a:extLst>
              <a:ext uri="{28A0092B-C50C-407E-A947-70E740481C1C}">
                <a14:useLocalDpi xmlns:a14="http://schemas.microsoft.com/office/drawing/2010/main"/>
              </a:ext>
            </a:extLst>
          </a:blip>
          <a:srcRect l="4874" t="2513" r="3180" b="2012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缺角矩形 7">
            <a:extLst>
              <a:ext uri="{FF2B5EF4-FFF2-40B4-BE49-F238E27FC236}">
                <a16:creationId xmlns:a16="http://schemas.microsoft.com/office/drawing/2014/main" id="{92F5F10D-3957-4775-8F24-201C737D92FF}"/>
              </a:ext>
            </a:extLst>
          </p:cNvPr>
          <p:cNvSpPr/>
          <p:nvPr userDrawn="1"/>
        </p:nvSpPr>
        <p:spPr>
          <a:xfrm>
            <a:off x="315499" y="249577"/>
            <a:ext cx="11561002" cy="6358846"/>
          </a:xfrm>
          <a:prstGeom prst="plaque">
            <a:avLst>
              <a:gd name="adj" fmla="val 8646"/>
            </a:avLst>
          </a:prstGeom>
          <a:solidFill>
            <a:srgbClr val="8A161D"/>
          </a:solidFill>
          <a:ln w="381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B8D3511D-84CA-4F58-AFDC-85FA198FC376}"/>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a:fillRect/>
          </a:stretch>
        </p:blipFill>
        <p:spPr>
          <a:xfrm>
            <a:off x="315499" y="249577"/>
            <a:ext cx="11561002" cy="6358846"/>
          </a:xfrm>
          <a:custGeom>
            <a:avLst/>
            <a:gdLst>
              <a:gd name="connsiteX0" fmla="*/ 761472 w 11561002"/>
              <a:gd name="connsiteY0" fmla="*/ 0 h 6358846"/>
              <a:gd name="connsiteX1" fmla="*/ 10799530 w 11561002"/>
              <a:gd name="connsiteY1" fmla="*/ 0 h 6358846"/>
              <a:gd name="connsiteX2" fmla="*/ 11561002 w 11561002"/>
              <a:gd name="connsiteY2" fmla="*/ 761472 h 6358846"/>
              <a:gd name="connsiteX3" fmla="*/ 11561002 w 11561002"/>
              <a:gd name="connsiteY3" fmla="*/ 5597374 h 6358846"/>
              <a:gd name="connsiteX4" fmla="*/ 10799530 w 11561002"/>
              <a:gd name="connsiteY4" fmla="*/ 6358846 h 6358846"/>
              <a:gd name="connsiteX5" fmla="*/ 761472 w 11561002"/>
              <a:gd name="connsiteY5" fmla="*/ 6358846 h 6358846"/>
              <a:gd name="connsiteX6" fmla="*/ 0 w 11561002"/>
              <a:gd name="connsiteY6" fmla="*/ 5597374 h 6358846"/>
              <a:gd name="connsiteX7" fmla="*/ 0 w 11561002"/>
              <a:gd name="connsiteY7" fmla="*/ 761472 h 6358846"/>
              <a:gd name="connsiteX8" fmla="*/ 761472 w 11561002"/>
              <a:gd name="connsiteY8" fmla="*/ 0 h 63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1002" h="6358846">
                <a:moveTo>
                  <a:pt x="761472" y="0"/>
                </a:moveTo>
                <a:lnTo>
                  <a:pt x="10799530" y="0"/>
                </a:lnTo>
                <a:cubicBezTo>
                  <a:pt x="10799530" y="420549"/>
                  <a:pt x="11140453" y="761472"/>
                  <a:pt x="11561002" y="761472"/>
                </a:cubicBezTo>
                <a:lnTo>
                  <a:pt x="11561002" y="5597374"/>
                </a:lnTo>
                <a:cubicBezTo>
                  <a:pt x="11140453" y="5597374"/>
                  <a:pt x="10799530" y="5938297"/>
                  <a:pt x="10799530" y="6358846"/>
                </a:cubicBezTo>
                <a:lnTo>
                  <a:pt x="761472" y="6358846"/>
                </a:lnTo>
                <a:cubicBezTo>
                  <a:pt x="761472" y="5938297"/>
                  <a:pt x="420549" y="5597374"/>
                  <a:pt x="0" y="5597374"/>
                </a:cubicBezTo>
                <a:lnTo>
                  <a:pt x="0" y="761472"/>
                </a:lnTo>
                <a:cubicBezTo>
                  <a:pt x="420549" y="761472"/>
                  <a:pt x="761472" y="420549"/>
                  <a:pt x="761472" y="0"/>
                </a:cubicBezTo>
                <a:close/>
              </a:path>
            </a:pathLst>
          </a:custGeom>
        </p:spPr>
      </p:pic>
      <p:pic>
        <p:nvPicPr>
          <p:cNvPr id="28" name="图片 27">
            <a:extLst>
              <a:ext uri="{FF2B5EF4-FFF2-40B4-BE49-F238E27FC236}">
                <a16:creationId xmlns:a16="http://schemas.microsoft.com/office/drawing/2014/main" id="{20DD8C24-ED96-48A2-B4A5-86C563DC9F67}"/>
              </a:ext>
            </a:extLst>
          </p:cNvPr>
          <p:cNvPicPr>
            <a:picLocks noChangeAspect="1"/>
          </p:cNvPicPr>
          <p:nvPr userDrawn="1">
            <p:custDataLst>
              <p:tags r:id="rId1"/>
            </p:custDataLst>
          </p:nvPr>
        </p:nvPicPr>
        <p:blipFill rotWithShape="1">
          <a:blip r:embed="rId9" cstate="screen">
            <a:extLst>
              <a:ext uri="{28A0092B-C50C-407E-A947-70E740481C1C}">
                <a14:useLocalDpi xmlns:a14="http://schemas.microsoft.com/office/drawing/2010/main"/>
              </a:ext>
            </a:extLst>
          </a:blip>
          <a:srcRect l="-10093" t="1" b="-12412"/>
          <a:stretch/>
        </p:blipFill>
        <p:spPr>
          <a:xfrm rot="11889620" flipH="1">
            <a:off x="-215360" y="-627092"/>
            <a:ext cx="3970843" cy="2771853"/>
          </a:xfrm>
          <a:custGeom>
            <a:avLst/>
            <a:gdLst>
              <a:gd name="connsiteX0" fmla="*/ 1016683 w 3970843"/>
              <a:gd name="connsiteY0" fmla="*/ 2771853 h 2771853"/>
              <a:gd name="connsiteX1" fmla="*/ 3970843 w 3970843"/>
              <a:gd name="connsiteY1" fmla="*/ 2771853 h 2771853"/>
              <a:gd name="connsiteX2" fmla="*/ 3970843 w 3970843"/>
              <a:gd name="connsiteY2" fmla="*/ 0 h 2771853"/>
              <a:gd name="connsiteX3" fmla="*/ 0 w 3970843"/>
              <a:gd name="connsiteY3" fmla="*/ 0 h 2771853"/>
              <a:gd name="connsiteX4" fmla="*/ 0 w 3970843"/>
              <a:gd name="connsiteY4" fmla="*/ 1009386 h 2771853"/>
              <a:gd name="connsiteX5" fmla="*/ 598163 w 3970843"/>
              <a:gd name="connsiteY5" fmla="*/ 873199 h 2771853"/>
              <a:gd name="connsiteX6" fmla="*/ 984138 w 3970843"/>
              <a:gd name="connsiteY6" fmla="*/ 1576316 h 2771853"/>
              <a:gd name="connsiteX7" fmla="*/ 2293366 w 3970843"/>
              <a:gd name="connsiteY7" fmla="*/ 1988389 h 2771853"/>
              <a:gd name="connsiteX8" fmla="*/ 1086936 w 3970843"/>
              <a:gd name="connsiteY8" fmla="*/ 2745489 h 2771853"/>
              <a:gd name="connsiteX9" fmla="*/ 0 w 3970843"/>
              <a:gd name="connsiteY9" fmla="*/ 2771853 h 2771853"/>
              <a:gd name="connsiteX10" fmla="*/ 422301 w 3970843"/>
              <a:gd name="connsiteY10" fmla="*/ 2771853 h 2771853"/>
              <a:gd name="connsiteX11" fmla="*/ 392406 w 3970843"/>
              <a:gd name="connsiteY11" fmla="*/ 2751327 h 2771853"/>
              <a:gd name="connsiteX12" fmla="*/ 33007 w 3970843"/>
              <a:gd name="connsiteY12" fmla="*/ 1806917 h 2771853"/>
              <a:gd name="connsiteX13" fmla="*/ 0 w 3970843"/>
              <a:gd name="connsiteY13" fmla="*/ 1654968 h 277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0843" h="2771853">
                <a:moveTo>
                  <a:pt x="1016683" y="2771853"/>
                </a:moveTo>
                <a:lnTo>
                  <a:pt x="3970843" y="2771853"/>
                </a:lnTo>
                <a:lnTo>
                  <a:pt x="3970843" y="0"/>
                </a:lnTo>
                <a:lnTo>
                  <a:pt x="0" y="0"/>
                </a:lnTo>
                <a:lnTo>
                  <a:pt x="0" y="1009386"/>
                </a:lnTo>
                <a:lnTo>
                  <a:pt x="598163" y="873199"/>
                </a:lnTo>
                <a:cubicBezTo>
                  <a:pt x="735770" y="926356"/>
                  <a:pt x="1163091" y="1094593"/>
                  <a:pt x="984138" y="1576316"/>
                </a:cubicBezTo>
                <a:cubicBezTo>
                  <a:pt x="1429273" y="1718764"/>
                  <a:pt x="1765834" y="1832280"/>
                  <a:pt x="2293366" y="1988389"/>
                </a:cubicBezTo>
                <a:cubicBezTo>
                  <a:pt x="1771210" y="2382277"/>
                  <a:pt x="1381610" y="2623190"/>
                  <a:pt x="1086936" y="2745489"/>
                </a:cubicBezTo>
                <a:close/>
                <a:moveTo>
                  <a:pt x="0" y="2771853"/>
                </a:moveTo>
                <a:lnTo>
                  <a:pt x="422301" y="2771853"/>
                </a:lnTo>
                <a:lnTo>
                  <a:pt x="392406" y="2751327"/>
                </a:lnTo>
                <a:cubicBezTo>
                  <a:pt x="193069" y="2588002"/>
                  <a:pt x="121943" y="2228751"/>
                  <a:pt x="33007" y="1806917"/>
                </a:cubicBezTo>
                <a:lnTo>
                  <a:pt x="0" y="1654968"/>
                </a:lnTo>
                <a:close/>
              </a:path>
            </a:pathLst>
          </a:custGeom>
        </p:spPr>
      </p:pic>
      <p:sp>
        <p:nvSpPr>
          <p:cNvPr id="14" name="椭圆 13">
            <a:extLst>
              <a:ext uri="{FF2B5EF4-FFF2-40B4-BE49-F238E27FC236}">
                <a16:creationId xmlns:a16="http://schemas.microsoft.com/office/drawing/2014/main" id="{B1101AF2-93B4-44EE-9B32-72E8986C3748}"/>
              </a:ext>
            </a:extLst>
          </p:cNvPr>
          <p:cNvSpPr/>
          <p:nvPr userDrawn="1"/>
        </p:nvSpPr>
        <p:spPr>
          <a:xfrm>
            <a:off x="48567"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a:extLst>
              <a:ext uri="{FF2B5EF4-FFF2-40B4-BE49-F238E27FC236}">
                <a16:creationId xmlns:a16="http://schemas.microsoft.com/office/drawing/2014/main" id="{56B8F408-2D6E-4034-9772-AEBEA3FD766B}"/>
              </a:ext>
            </a:extLst>
          </p:cNvPr>
          <p:cNvSpPr/>
          <p:nvPr userDrawn="1"/>
        </p:nvSpPr>
        <p:spPr>
          <a:xfrm>
            <a:off x="48567"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a:extLst>
              <a:ext uri="{FF2B5EF4-FFF2-40B4-BE49-F238E27FC236}">
                <a16:creationId xmlns:a16="http://schemas.microsoft.com/office/drawing/2014/main" id="{C24880BE-615A-44A2-BAC3-62EE0AFF2E6F}"/>
              </a:ext>
            </a:extLst>
          </p:cNvPr>
          <p:cNvSpPr/>
          <p:nvPr userDrawn="1"/>
        </p:nvSpPr>
        <p:spPr>
          <a:xfrm>
            <a:off x="11433204"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id="{7EDF10EA-4275-49F7-98D5-CBDA845CB784}"/>
              </a:ext>
            </a:extLst>
          </p:cNvPr>
          <p:cNvSpPr/>
          <p:nvPr userDrawn="1"/>
        </p:nvSpPr>
        <p:spPr>
          <a:xfrm>
            <a:off x="11433204"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a:extLst>
              <a:ext uri="{FF2B5EF4-FFF2-40B4-BE49-F238E27FC236}">
                <a16:creationId xmlns:a16="http://schemas.microsoft.com/office/drawing/2014/main" id="{3C06F460-48DB-47FC-B467-1C7BC47DA19F}"/>
              </a:ext>
            </a:extLst>
          </p:cNvPr>
          <p:cNvSpPr/>
          <p:nvPr userDrawn="1"/>
        </p:nvSpPr>
        <p:spPr>
          <a:xfrm>
            <a:off x="94418"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a16="http://schemas.microsoft.com/office/drawing/2014/main" id="{FA1377C2-A18E-4117-B9BD-34E8A4516C93}"/>
              </a:ext>
            </a:extLst>
          </p:cNvPr>
          <p:cNvSpPr/>
          <p:nvPr userDrawn="1"/>
        </p:nvSpPr>
        <p:spPr>
          <a:xfrm>
            <a:off x="94418"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a:extLst>
              <a:ext uri="{FF2B5EF4-FFF2-40B4-BE49-F238E27FC236}">
                <a16:creationId xmlns:a16="http://schemas.microsoft.com/office/drawing/2014/main" id="{79525328-9BB2-43C1-86C7-D63D7E825695}"/>
              </a:ext>
            </a:extLst>
          </p:cNvPr>
          <p:cNvSpPr/>
          <p:nvPr userDrawn="1"/>
        </p:nvSpPr>
        <p:spPr>
          <a:xfrm>
            <a:off x="11479055"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a16="http://schemas.microsoft.com/office/drawing/2014/main" id="{4164F280-E516-4219-9D12-C63855B437BE}"/>
              </a:ext>
            </a:extLst>
          </p:cNvPr>
          <p:cNvSpPr/>
          <p:nvPr userDrawn="1"/>
        </p:nvSpPr>
        <p:spPr>
          <a:xfrm>
            <a:off x="11479055"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a:extLst>
              <a:ext uri="{FF2B5EF4-FFF2-40B4-BE49-F238E27FC236}">
                <a16:creationId xmlns:a16="http://schemas.microsoft.com/office/drawing/2014/main" id="{8B20C410-9152-43E1-B095-DABFDF40BD7A}"/>
              </a:ext>
            </a:extLst>
          </p:cNvPr>
          <p:cNvSpPr txBox="1"/>
          <p:nvPr userDrawn="1"/>
        </p:nvSpPr>
        <p:spPr>
          <a:xfrm>
            <a:off x="94657" y="99746"/>
            <a:ext cx="595035" cy="584775"/>
          </a:xfrm>
          <a:prstGeom prst="rect">
            <a:avLst/>
          </a:prstGeom>
          <a:noFill/>
        </p:spPr>
        <p:txBody>
          <a:bodyPr wrap="none" rtlCol="0">
            <a:spAutoFit/>
          </a:bodyPr>
          <a:lstStyle>
            <a:defPPr>
              <a:defRPr lang="zh-CN"/>
            </a:defPPr>
            <a:lvl1pPr>
              <a:defRPr sz="32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rPr>
              <a:t>国</a:t>
            </a:r>
          </a:p>
        </p:txBody>
      </p:sp>
      <p:sp>
        <p:nvSpPr>
          <p:cNvPr id="24" name="文本框 23">
            <a:extLst>
              <a:ext uri="{FF2B5EF4-FFF2-40B4-BE49-F238E27FC236}">
                <a16:creationId xmlns:a16="http://schemas.microsoft.com/office/drawing/2014/main" id="{E609E761-6678-437B-BECB-1A0B141F9272}"/>
              </a:ext>
            </a:extLst>
          </p:cNvPr>
          <p:cNvSpPr txBox="1"/>
          <p:nvPr userDrawn="1"/>
        </p:nvSpPr>
        <p:spPr>
          <a:xfrm>
            <a:off x="101158" y="6208926"/>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pPr marL="0" algn="l" defTabSz="457200" rtl="0" eaLnBrk="1" latinLnBrk="0" hangingPunct="1"/>
            <a:r>
              <a:rPr lang="zh-CN" altLang="en-US" sz="3200" kern="1200"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cs typeface="+mn-cs"/>
              </a:rPr>
              <a:t>粹</a:t>
            </a:r>
          </a:p>
        </p:txBody>
      </p:sp>
      <p:sp>
        <p:nvSpPr>
          <p:cNvPr id="25" name="文本框 24">
            <a:extLst>
              <a:ext uri="{FF2B5EF4-FFF2-40B4-BE49-F238E27FC236}">
                <a16:creationId xmlns:a16="http://schemas.microsoft.com/office/drawing/2014/main" id="{2EA44B4D-C09B-4EC9-87B1-E611ED15B4FB}"/>
              </a:ext>
            </a:extLst>
          </p:cNvPr>
          <p:cNvSpPr txBox="1"/>
          <p:nvPr userDrawn="1"/>
        </p:nvSpPr>
        <p:spPr>
          <a:xfrm>
            <a:off x="11474220" y="105112"/>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pPr marL="0" algn="l" defTabSz="457200" rtl="0" eaLnBrk="1" latinLnBrk="0" hangingPunct="1"/>
            <a:r>
              <a:rPr lang="zh-CN" altLang="en-US" sz="3200" kern="1200"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cs typeface="+mn-cs"/>
              </a:rPr>
              <a:t>京</a:t>
            </a:r>
          </a:p>
        </p:txBody>
      </p:sp>
      <p:sp>
        <p:nvSpPr>
          <p:cNvPr id="26" name="文本框 25">
            <a:extLst>
              <a:ext uri="{FF2B5EF4-FFF2-40B4-BE49-F238E27FC236}">
                <a16:creationId xmlns:a16="http://schemas.microsoft.com/office/drawing/2014/main" id="{3774ED20-13BF-4808-96ED-0B2789E85524}"/>
              </a:ext>
            </a:extLst>
          </p:cNvPr>
          <p:cNvSpPr txBox="1"/>
          <p:nvPr userDrawn="1"/>
        </p:nvSpPr>
        <p:spPr>
          <a:xfrm>
            <a:off x="11485795" y="6208926"/>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pPr marL="0" algn="l" defTabSz="457200" rtl="0" eaLnBrk="1" latinLnBrk="0" hangingPunct="1"/>
            <a:r>
              <a:rPr lang="zh-CN" altLang="en-US" sz="3200" kern="1200" dirty="0">
                <a:gradFill>
                  <a:gsLst>
                    <a:gs pos="100000">
                      <a:schemeClr val="accent4"/>
                    </a:gs>
                    <a:gs pos="0">
                      <a:schemeClr val="accent4">
                        <a:lumMod val="90000"/>
                      </a:schemeClr>
                    </a:gs>
                  </a:gsLst>
                  <a:path path="circle">
                    <a:fillToRect l="50000" t="50000" r="50000" b="50000"/>
                  </a:path>
                </a:gradFill>
                <a:effectLst>
                  <a:outerShdw blurRad="63500" dist="63500" dir="2700000" sx="101000" sy="101000" algn="tl" rotWithShape="0">
                    <a:schemeClr val="accent4">
                      <a:lumMod val="50000"/>
                      <a:alpha val="20000"/>
                    </a:schemeClr>
                  </a:outerShdw>
                </a:effectLst>
                <a:latin typeface="+mj-ea"/>
                <a:ea typeface="+mj-ea"/>
                <a:cs typeface="+mn-cs"/>
              </a:rPr>
              <a:t>剧</a:t>
            </a:r>
          </a:p>
        </p:txBody>
      </p:sp>
      <p:pic>
        <p:nvPicPr>
          <p:cNvPr id="29" name="图形 28">
            <a:extLst>
              <a:ext uri="{FF2B5EF4-FFF2-40B4-BE49-F238E27FC236}">
                <a16:creationId xmlns:a16="http://schemas.microsoft.com/office/drawing/2014/main" id="{16F28DF9-7023-4843-A4C4-19F846F89332}"/>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5583721" y="6027551"/>
            <a:ext cx="5314950" cy="571500"/>
          </a:xfrm>
          <a:prstGeom prst="rect">
            <a:avLst/>
          </a:prstGeom>
        </p:spPr>
      </p:pic>
      <p:sp>
        <p:nvSpPr>
          <p:cNvPr id="30" name="任意多边形: 形状 29">
            <a:extLst>
              <a:ext uri="{FF2B5EF4-FFF2-40B4-BE49-F238E27FC236}">
                <a16:creationId xmlns:a16="http://schemas.microsoft.com/office/drawing/2014/main" id="{F9940E15-6292-4DE8-BDC7-EDB4650C3591}"/>
              </a:ext>
            </a:extLst>
          </p:cNvPr>
          <p:cNvSpPr/>
          <p:nvPr userDrawn="1"/>
        </p:nvSpPr>
        <p:spPr>
          <a:xfrm>
            <a:off x="9337910" y="6399185"/>
            <a:ext cx="1914253" cy="204304"/>
          </a:xfrm>
          <a:custGeom>
            <a:avLst/>
            <a:gdLst>
              <a:gd name="connsiteX0" fmla="*/ 1906592 w 1914253"/>
              <a:gd name="connsiteY0" fmla="*/ 204270 h 204304"/>
              <a:gd name="connsiteX1" fmla="*/ 1914170 w 1914253"/>
              <a:gd name="connsiteY1" fmla="*/ 189697 h 204304"/>
              <a:gd name="connsiteX2" fmla="*/ 1834172 w 1914253"/>
              <a:gd name="connsiteY2" fmla="*/ 144537 h 204304"/>
              <a:gd name="connsiteX3" fmla="*/ 1625689 w 1914253"/>
              <a:gd name="connsiteY3" fmla="*/ 159213 h 204304"/>
              <a:gd name="connsiteX4" fmla="*/ 1360250 w 1914253"/>
              <a:gd name="connsiteY4" fmla="*/ 129278 h 204304"/>
              <a:gd name="connsiteX5" fmla="*/ 1114356 w 1914253"/>
              <a:gd name="connsiteY5" fmla="*/ 107915 h 204304"/>
              <a:gd name="connsiteX6" fmla="*/ 931899 w 1914253"/>
              <a:gd name="connsiteY6" fmla="*/ 10634 h 204304"/>
              <a:gd name="connsiteX7" fmla="*/ 620546 w 1914253"/>
              <a:gd name="connsiteY7" fmla="*/ 16807 h 204304"/>
              <a:gd name="connsiteX8" fmla="*/ 473888 w 1914253"/>
              <a:gd name="connsiteY8" fmla="*/ 70642 h 204304"/>
              <a:gd name="connsiteX9" fmla="*/ 421184 w 1914253"/>
              <a:gd name="connsiteY9" fmla="*/ 169911 h 204304"/>
              <a:gd name="connsiteX10" fmla="*/ 349175 w 1914253"/>
              <a:gd name="connsiteY10" fmla="*/ 128421 h 204304"/>
              <a:gd name="connsiteX11" fmla="*/ 248808 w 1914253"/>
              <a:gd name="connsiteY11" fmla="*/ 129415 h 204304"/>
              <a:gd name="connsiteX12" fmla="*/ 125775 w 1914253"/>
              <a:gd name="connsiteY12" fmla="*/ 190691 h 204304"/>
              <a:gd name="connsiteX13" fmla="*/ 51881 w 1914253"/>
              <a:gd name="connsiteY13" fmla="*/ 185033 h 204304"/>
              <a:gd name="connsiteX14" fmla="*/ 0 w 1914253"/>
              <a:gd name="connsiteY14" fmla="*/ 204304 h 204304"/>
              <a:gd name="connsiteX15" fmla="*/ 1906592 w 1914253"/>
              <a:gd name="connsiteY15" fmla="*/ 204304 h 20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4253" h="204304">
                <a:moveTo>
                  <a:pt x="1906592" y="204270"/>
                </a:moveTo>
                <a:cubicBezTo>
                  <a:pt x="1910913" y="200052"/>
                  <a:pt x="1913656" y="195217"/>
                  <a:pt x="1914170" y="189697"/>
                </a:cubicBezTo>
                <a:cubicBezTo>
                  <a:pt x="1916434" y="165077"/>
                  <a:pt x="1871994" y="150298"/>
                  <a:pt x="1834172" y="144537"/>
                </a:cubicBezTo>
                <a:cubicBezTo>
                  <a:pt x="1764049" y="133907"/>
                  <a:pt x="1684736" y="132981"/>
                  <a:pt x="1625689" y="159213"/>
                </a:cubicBezTo>
                <a:cubicBezTo>
                  <a:pt x="1572883" y="104143"/>
                  <a:pt x="1439734" y="89124"/>
                  <a:pt x="1360250" y="129278"/>
                </a:cubicBezTo>
                <a:cubicBezTo>
                  <a:pt x="1308438" y="79900"/>
                  <a:pt x="1185200" y="69167"/>
                  <a:pt x="1114356" y="107915"/>
                </a:cubicBezTo>
                <a:cubicBezTo>
                  <a:pt x="1100092" y="55280"/>
                  <a:pt x="1013612" y="23459"/>
                  <a:pt x="931899" y="10634"/>
                </a:cubicBezTo>
                <a:cubicBezTo>
                  <a:pt x="829852" y="-5413"/>
                  <a:pt x="720810" y="-3253"/>
                  <a:pt x="620546" y="16807"/>
                </a:cubicBezTo>
                <a:cubicBezTo>
                  <a:pt x="566094" y="27676"/>
                  <a:pt x="513047" y="44273"/>
                  <a:pt x="473888" y="70642"/>
                </a:cubicBezTo>
                <a:cubicBezTo>
                  <a:pt x="434728" y="97011"/>
                  <a:pt x="411069" y="134250"/>
                  <a:pt x="421184" y="169911"/>
                </a:cubicBezTo>
                <a:cubicBezTo>
                  <a:pt x="411480" y="149372"/>
                  <a:pt x="381682" y="134318"/>
                  <a:pt x="349175" y="128421"/>
                </a:cubicBezTo>
                <a:cubicBezTo>
                  <a:pt x="316668" y="122523"/>
                  <a:pt x="281761" y="124580"/>
                  <a:pt x="248808" y="129415"/>
                </a:cubicBezTo>
                <a:cubicBezTo>
                  <a:pt x="219696" y="133701"/>
                  <a:pt x="128004" y="162745"/>
                  <a:pt x="125775" y="190691"/>
                </a:cubicBezTo>
                <a:cubicBezTo>
                  <a:pt x="105922" y="182427"/>
                  <a:pt x="72078" y="182222"/>
                  <a:pt x="51881" y="185033"/>
                </a:cubicBezTo>
                <a:cubicBezTo>
                  <a:pt x="32576" y="187708"/>
                  <a:pt x="10870" y="194806"/>
                  <a:pt x="0" y="204304"/>
                </a:cubicBezTo>
                <a:lnTo>
                  <a:pt x="1906592" y="204304"/>
                </a:lnTo>
                <a:close/>
              </a:path>
            </a:pathLst>
          </a:custGeom>
          <a:solidFill>
            <a:schemeClr val="accent3"/>
          </a:solidFill>
          <a:ln w="342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C4292E1-EC85-46EB-A1BE-CC3E92985E39}"/>
              </a:ext>
            </a:extLst>
          </p:cNvPr>
          <p:cNvSpPr/>
          <p:nvPr userDrawn="1"/>
        </p:nvSpPr>
        <p:spPr>
          <a:xfrm>
            <a:off x="4499981" y="6352930"/>
            <a:ext cx="2006397" cy="274790"/>
          </a:xfrm>
          <a:custGeom>
            <a:avLst/>
            <a:gdLst>
              <a:gd name="connsiteX0" fmla="*/ 1998387 w 2006397"/>
              <a:gd name="connsiteY0" fmla="*/ 274721 h 274790"/>
              <a:gd name="connsiteX1" fmla="*/ 2006308 w 2006397"/>
              <a:gd name="connsiteY1" fmla="*/ 255108 h 274790"/>
              <a:gd name="connsiteX2" fmla="*/ 1922434 w 2006397"/>
              <a:gd name="connsiteY2" fmla="*/ 194380 h 274790"/>
              <a:gd name="connsiteX3" fmla="*/ 1703904 w 2006397"/>
              <a:gd name="connsiteY3" fmla="*/ 214131 h 274790"/>
              <a:gd name="connsiteX4" fmla="*/ 1425710 w 2006397"/>
              <a:gd name="connsiteY4" fmla="*/ 173875 h 274790"/>
              <a:gd name="connsiteX5" fmla="*/ 1167986 w 2006397"/>
              <a:gd name="connsiteY5" fmla="*/ 145140 h 274790"/>
              <a:gd name="connsiteX6" fmla="*/ 976751 w 2006397"/>
              <a:gd name="connsiteY6" fmla="*/ 14289 h 274790"/>
              <a:gd name="connsiteX7" fmla="*/ 650413 w 2006397"/>
              <a:gd name="connsiteY7" fmla="*/ 22587 h 274790"/>
              <a:gd name="connsiteX8" fmla="*/ 496691 w 2006397"/>
              <a:gd name="connsiteY8" fmla="*/ 94973 h 274790"/>
              <a:gd name="connsiteX9" fmla="*/ 441449 w 2006397"/>
              <a:gd name="connsiteY9" fmla="*/ 228499 h 274790"/>
              <a:gd name="connsiteX10" fmla="*/ 365977 w 2006397"/>
              <a:gd name="connsiteY10" fmla="*/ 172709 h 274790"/>
              <a:gd name="connsiteX11" fmla="*/ 260775 w 2006397"/>
              <a:gd name="connsiteY11" fmla="*/ 174046 h 274790"/>
              <a:gd name="connsiteX12" fmla="*/ 131845 w 2006397"/>
              <a:gd name="connsiteY12" fmla="*/ 256479 h 274790"/>
              <a:gd name="connsiteX13" fmla="*/ 54384 w 2006397"/>
              <a:gd name="connsiteY13" fmla="*/ 248867 h 274790"/>
              <a:gd name="connsiteX14" fmla="*/ 0 w 2006397"/>
              <a:gd name="connsiteY14" fmla="*/ 274790 h 274790"/>
              <a:gd name="connsiteX15" fmla="*/ 1998387 w 2006397"/>
              <a:gd name="connsiteY15" fmla="*/ 274790 h 27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6397" h="274790">
                <a:moveTo>
                  <a:pt x="1998387" y="274721"/>
                </a:moveTo>
                <a:cubicBezTo>
                  <a:pt x="2002947" y="269029"/>
                  <a:pt x="2005794" y="262549"/>
                  <a:pt x="2006308" y="255108"/>
                </a:cubicBezTo>
                <a:cubicBezTo>
                  <a:pt x="2008708" y="221983"/>
                  <a:pt x="1962108" y="202095"/>
                  <a:pt x="1922434" y="194380"/>
                </a:cubicBezTo>
                <a:cubicBezTo>
                  <a:pt x="1848951" y="180081"/>
                  <a:pt x="1765798" y="178812"/>
                  <a:pt x="1703904" y="214131"/>
                </a:cubicBezTo>
                <a:cubicBezTo>
                  <a:pt x="1648560" y="140030"/>
                  <a:pt x="1509000" y="119868"/>
                  <a:pt x="1425710" y="173875"/>
                </a:cubicBezTo>
                <a:cubicBezTo>
                  <a:pt x="1371394" y="107455"/>
                  <a:pt x="1242224" y="93019"/>
                  <a:pt x="1167986" y="145140"/>
                </a:cubicBezTo>
                <a:cubicBezTo>
                  <a:pt x="1153035" y="74365"/>
                  <a:pt x="1062407" y="31537"/>
                  <a:pt x="976751" y="14289"/>
                </a:cubicBezTo>
                <a:cubicBezTo>
                  <a:pt x="869766" y="-7279"/>
                  <a:pt x="755512" y="-4365"/>
                  <a:pt x="650413" y="22587"/>
                </a:cubicBezTo>
                <a:cubicBezTo>
                  <a:pt x="593320" y="37229"/>
                  <a:pt x="537736" y="59552"/>
                  <a:pt x="496691" y="94973"/>
                </a:cubicBezTo>
                <a:cubicBezTo>
                  <a:pt x="455645" y="130429"/>
                  <a:pt x="430854" y="180527"/>
                  <a:pt x="441449" y="228499"/>
                </a:cubicBezTo>
                <a:cubicBezTo>
                  <a:pt x="431265" y="200861"/>
                  <a:pt x="400061" y="180630"/>
                  <a:pt x="365977" y="172709"/>
                </a:cubicBezTo>
                <a:cubicBezTo>
                  <a:pt x="331893" y="164753"/>
                  <a:pt x="295305" y="167531"/>
                  <a:pt x="260775" y="174046"/>
                </a:cubicBezTo>
                <a:cubicBezTo>
                  <a:pt x="230257" y="179807"/>
                  <a:pt x="134142" y="218897"/>
                  <a:pt x="131845" y="256479"/>
                </a:cubicBezTo>
                <a:cubicBezTo>
                  <a:pt x="111031" y="245369"/>
                  <a:pt x="75541" y="245095"/>
                  <a:pt x="54384" y="248867"/>
                </a:cubicBezTo>
                <a:cubicBezTo>
                  <a:pt x="34153" y="252467"/>
                  <a:pt x="11418" y="262034"/>
                  <a:pt x="0" y="274790"/>
                </a:cubicBezTo>
                <a:lnTo>
                  <a:pt x="1998387" y="274790"/>
                </a:lnTo>
                <a:close/>
              </a:path>
            </a:pathLst>
          </a:custGeom>
          <a:solidFill>
            <a:schemeClr val="accent3"/>
          </a:solidFill>
          <a:ln w="3429" cap="flat">
            <a:noFill/>
            <a:prstDash val="solid"/>
            <a:miter/>
          </a:ln>
        </p:spPr>
        <p:txBody>
          <a:bodyPr rtlCol="0" anchor="ctr"/>
          <a:lstStyle/>
          <a:p>
            <a:endParaRPr lang="zh-CN" altLang="en-US"/>
          </a:p>
        </p:txBody>
      </p:sp>
      <p:pic>
        <p:nvPicPr>
          <p:cNvPr id="27" name="PA-图片 49">
            <a:extLst>
              <a:ext uri="{FF2B5EF4-FFF2-40B4-BE49-F238E27FC236}">
                <a16:creationId xmlns:a16="http://schemas.microsoft.com/office/drawing/2014/main" id="{4878BA3C-62ED-423A-BCC8-9FCD592C7397}"/>
              </a:ext>
            </a:extLst>
          </p:cNvPr>
          <p:cNvPicPr>
            <a:picLocks noChangeAspect="1"/>
          </p:cNvPicPr>
          <p:nvPr userDrawn="1">
            <p:custDataLst>
              <p:tags r:id="rId2"/>
            </p:custDataLst>
          </p:nvPr>
        </p:nvPicPr>
        <p:blipFill>
          <a:blip r:embed="rId12" cstate="screen">
            <a:extLst>
              <a:ext uri="{28A0092B-C50C-407E-A947-70E740481C1C}">
                <a14:useLocalDpi xmlns:a14="http://schemas.microsoft.com/office/drawing/2010/main"/>
              </a:ext>
            </a:extLst>
          </a:blip>
          <a:stretch>
            <a:fillRect/>
          </a:stretch>
        </p:blipFill>
        <p:spPr>
          <a:xfrm flipH="1">
            <a:off x="2132778" y="4080112"/>
            <a:ext cx="872256" cy="320522"/>
          </a:xfrm>
          <a:prstGeom prst="rect">
            <a:avLst/>
          </a:prstGeom>
        </p:spPr>
      </p:pic>
      <p:pic>
        <p:nvPicPr>
          <p:cNvPr id="31" name="PA-图片 50">
            <a:extLst>
              <a:ext uri="{FF2B5EF4-FFF2-40B4-BE49-F238E27FC236}">
                <a16:creationId xmlns:a16="http://schemas.microsoft.com/office/drawing/2014/main" id="{F95EE7EC-2E52-42A0-A47F-5A0E6BFC1887}"/>
              </a:ext>
            </a:extLst>
          </p:cNvPr>
          <p:cNvPicPr>
            <a:picLocks noChangeAspect="1"/>
          </p:cNvPicPr>
          <p:nvPr userDrawn="1">
            <p:custDataLst>
              <p:tags r:id="rId3"/>
            </p:custDataLst>
          </p:nvPr>
        </p:nvPicPr>
        <p:blipFill>
          <a:blip r:embed="rId13" cstate="screen">
            <a:extLst>
              <a:ext uri="{28A0092B-C50C-407E-A947-70E740481C1C}">
                <a14:useLocalDpi xmlns:a14="http://schemas.microsoft.com/office/drawing/2010/main"/>
              </a:ext>
            </a:extLst>
          </a:blip>
          <a:stretch>
            <a:fillRect/>
          </a:stretch>
        </p:blipFill>
        <p:spPr>
          <a:xfrm>
            <a:off x="9074903" y="3181534"/>
            <a:ext cx="1008332" cy="302844"/>
          </a:xfrm>
          <a:prstGeom prst="rect">
            <a:avLst/>
          </a:prstGeom>
        </p:spPr>
      </p:pic>
      <p:grpSp>
        <p:nvGrpSpPr>
          <p:cNvPr id="33" name="组合 32">
            <a:extLst>
              <a:ext uri="{FF2B5EF4-FFF2-40B4-BE49-F238E27FC236}">
                <a16:creationId xmlns:a16="http://schemas.microsoft.com/office/drawing/2014/main" id="{92396598-2D62-41D3-A84C-49DC4059EF74}"/>
              </a:ext>
            </a:extLst>
          </p:cNvPr>
          <p:cNvGrpSpPr/>
          <p:nvPr userDrawn="1"/>
        </p:nvGrpSpPr>
        <p:grpSpPr>
          <a:xfrm>
            <a:off x="2744000" y="2937557"/>
            <a:ext cx="6704000" cy="1650582"/>
            <a:chOff x="2744000" y="2937557"/>
            <a:chExt cx="6704000" cy="1650582"/>
          </a:xfrm>
        </p:grpSpPr>
        <p:sp>
          <p:nvSpPr>
            <p:cNvPr id="34" name="PA-缺角矩形 13">
              <a:extLst>
                <a:ext uri="{FF2B5EF4-FFF2-40B4-BE49-F238E27FC236}">
                  <a16:creationId xmlns:a16="http://schemas.microsoft.com/office/drawing/2014/main" id="{FD5CDC72-72E3-4840-A9FE-C30E2AC4E644}"/>
                </a:ext>
              </a:extLst>
            </p:cNvPr>
            <p:cNvSpPr/>
            <p:nvPr>
              <p:custDataLst>
                <p:tags r:id="rId4"/>
              </p:custDataLst>
            </p:nvPr>
          </p:nvSpPr>
          <p:spPr>
            <a:xfrm>
              <a:off x="2744000" y="2937557"/>
              <a:ext cx="6704000" cy="1650582"/>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缺角矩形 19">
              <a:extLst>
                <a:ext uri="{FF2B5EF4-FFF2-40B4-BE49-F238E27FC236}">
                  <a16:creationId xmlns:a16="http://schemas.microsoft.com/office/drawing/2014/main" id="{E030B7BD-12F4-4572-8CBE-15F8C5A1C4E0}"/>
                </a:ext>
              </a:extLst>
            </p:cNvPr>
            <p:cNvSpPr/>
            <p:nvPr>
              <p:custDataLst>
                <p:tags r:id="rId5"/>
              </p:custDataLst>
            </p:nvPr>
          </p:nvSpPr>
          <p:spPr>
            <a:xfrm>
              <a:off x="2744000" y="2937557"/>
              <a:ext cx="6704000" cy="1650582"/>
            </a:xfrm>
            <a:prstGeom prst="plaque">
              <a:avLst>
                <a:gd name="adj" fmla="val 10648"/>
              </a:avLst>
            </a:prstGeom>
            <a:noFill/>
            <a:ln w="63500">
              <a:solidFill>
                <a:schemeClr val="accent4"/>
              </a:solidFill>
            </a:ln>
            <a:scene3d>
              <a:camera prst="orthographicFront"/>
              <a:lightRig rig="sunrise" dir="t">
                <a:rot lat="0" lon="0" rev="600000"/>
              </a:lightRig>
            </a:scene3d>
            <a:sp3d prstMaterial="matte">
              <a:bevelT w="254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pic>
        <p:nvPicPr>
          <p:cNvPr id="36" name="图片 35">
            <a:extLst>
              <a:ext uri="{FF2B5EF4-FFF2-40B4-BE49-F238E27FC236}">
                <a16:creationId xmlns:a16="http://schemas.microsoft.com/office/drawing/2014/main" id="{4BB9FFDE-D508-46B5-B937-379BD04CC89A}"/>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rot="21118040">
            <a:off x="8624492" y="4131778"/>
            <a:ext cx="1980104" cy="1069544"/>
          </a:xfrm>
          <a:prstGeom prst="rect">
            <a:avLst/>
          </a:prstGeom>
        </p:spPr>
      </p:pic>
      <p:sp>
        <p:nvSpPr>
          <p:cNvPr id="2" name="标题 1">
            <a:extLst>
              <a:ext uri="{FF2B5EF4-FFF2-40B4-BE49-F238E27FC236}">
                <a16:creationId xmlns:a16="http://schemas.microsoft.com/office/drawing/2014/main" id="{C9DF1EC5-48BE-4639-8654-FBB5E28832BF}"/>
              </a:ext>
            </a:extLst>
          </p:cNvPr>
          <p:cNvSpPr>
            <a:spLocks noGrp="1"/>
          </p:cNvSpPr>
          <p:nvPr>
            <p:ph type="title"/>
          </p:nvPr>
        </p:nvSpPr>
        <p:spPr>
          <a:xfrm>
            <a:off x="4137282" y="3084184"/>
            <a:ext cx="4698000" cy="1447200"/>
          </a:xfrm>
        </p:spPr>
        <p:txBody>
          <a:bodyPr>
            <a:noAutofit/>
          </a:bodyPr>
          <a:lstStyle>
            <a:lvl1pPr>
              <a:defRPr lang="zh-CN" altLang="en-US" sz="8800" kern="1200" dirty="0">
                <a:solidFill>
                  <a:srgbClr val="F7E4BF"/>
                </a:solidFill>
                <a:effectLst>
                  <a:outerShdw blurRad="76200" dist="101600" dir="2700000" algn="tl" rotWithShape="0">
                    <a:schemeClr val="tx1">
                      <a:alpha val="28000"/>
                    </a:schemeClr>
                  </a:outerShdw>
                </a:effectLst>
                <a:latin typeface="+mj-ea"/>
                <a:ea typeface="+mj-ea"/>
                <a:cs typeface="+mn-cs"/>
              </a:defRPr>
            </a:lvl1pPr>
          </a:lstStyle>
          <a:p>
            <a:r>
              <a:rPr lang="zh-CN" altLang="en-US" dirty="0"/>
              <a:t>单击此处编辑母版标题样式</a:t>
            </a:r>
          </a:p>
        </p:txBody>
      </p:sp>
    </p:spTree>
    <p:extLst>
      <p:ext uri="{BB962C8B-B14F-4D97-AF65-F5344CB8AC3E}">
        <p14:creationId xmlns:p14="http://schemas.microsoft.com/office/powerpoint/2010/main" val="3037537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www.51pptmoban.com">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C49C0A0-402E-4048-ABE6-0C3856E47D4D}"/>
              </a:ext>
            </a:extLst>
          </p:cNvPr>
          <p:cNvPicPr>
            <a:picLocks noChangeAspect="1"/>
          </p:cNvPicPr>
          <p:nvPr userDrawn="1"/>
        </p:nvPicPr>
        <p:blipFill>
          <a:blip r:embed="rId4" cstate="screen">
            <a:extLst>
              <a:ext uri="{28A0092B-C50C-407E-A947-70E740481C1C}">
                <a14:useLocalDpi xmlns:a14="http://schemas.microsoft.com/office/drawing/2010/main"/>
              </a:ext>
            </a:extLst>
          </a:blip>
          <a:srcRect l="4874" t="2513" r="3180" b="2012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缺角矩形 3">
            <a:extLst>
              <a:ext uri="{FF2B5EF4-FFF2-40B4-BE49-F238E27FC236}">
                <a16:creationId xmlns:a16="http://schemas.microsoft.com/office/drawing/2014/main" id="{12C81499-70F1-4170-85BE-B088886F46C9}"/>
              </a:ext>
            </a:extLst>
          </p:cNvPr>
          <p:cNvSpPr/>
          <p:nvPr userDrawn="1"/>
        </p:nvSpPr>
        <p:spPr>
          <a:xfrm>
            <a:off x="315499" y="249577"/>
            <a:ext cx="11561002" cy="6358846"/>
          </a:xfrm>
          <a:prstGeom prst="plaque">
            <a:avLst>
              <a:gd name="adj" fmla="val 8646"/>
            </a:avLst>
          </a:prstGeom>
          <a:solidFill>
            <a:srgbClr val="F9EBCF"/>
          </a:solidFill>
          <a:ln w="381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7423161-2591-4045-B2D7-660CA955E0B6}"/>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a:xfrm>
            <a:off x="2" y="0"/>
            <a:ext cx="12191996" cy="6858000"/>
          </a:xfrm>
          <a:custGeom>
            <a:avLst/>
            <a:gdLst>
              <a:gd name="connsiteX0" fmla="*/ 761472 w 11561002"/>
              <a:gd name="connsiteY0" fmla="*/ 0 h 6358846"/>
              <a:gd name="connsiteX1" fmla="*/ 10799530 w 11561002"/>
              <a:gd name="connsiteY1" fmla="*/ 0 h 6358846"/>
              <a:gd name="connsiteX2" fmla="*/ 11561002 w 11561002"/>
              <a:gd name="connsiteY2" fmla="*/ 761472 h 6358846"/>
              <a:gd name="connsiteX3" fmla="*/ 11561002 w 11561002"/>
              <a:gd name="connsiteY3" fmla="*/ 5597374 h 6358846"/>
              <a:gd name="connsiteX4" fmla="*/ 10799530 w 11561002"/>
              <a:gd name="connsiteY4" fmla="*/ 6358846 h 6358846"/>
              <a:gd name="connsiteX5" fmla="*/ 761472 w 11561002"/>
              <a:gd name="connsiteY5" fmla="*/ 6358846 h 6358846"/>
              <a:gd name="connsiteX6" fmla="*/ 0 w 11561002"/>
              <a:gd name="connsiteY6" fmla="*/ 5597374 h 6358846"/>
              <a:gd name="connsiteX7" fmla="*/ 0 w 11561002"/>
              <a:gd name="connsiteY7" fmla="*/ 761472 h 6358846"/>
              <a:gd name="connsiteX8" fmla="*/ 761472 w 11561002"/>
              <a:gd name="connsiteY8" fmla="*/ 0 h 63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1002" h="6358846">
                <a:moveTo>
                  <a:pt x="761472" y="0"/>
                </a:moveTo>
                <a:lnTo>
                  <a:pt x="10799530" y="0"/>
                </a:lnTo>
                <a:cubicBezTo>
                  <a:pt x="10799530" y="420549"/>
                  <a:pt x="11140453" y="761472"/>
                  <a:pt x="11561002" y="761472"/>
                </a:cubicBezTo>
                <a:lnTo>
                  <a:pt x="11561002" y="5597374"/>
                </a:lnTo>
                <a:cubicBezTo>
                  <a:pt x="11140453" y="5597374"/>
                  <a:pt x="10799530" y="5938297"/>
                  <a:pt x="10799530" y="6358846"/>
                </a:cubicBezTo>
                <a:lnTo>
                  <a:pt x="761472" y="6358846"/>
                </a:lnTo>
                <a:cubicBezTo>
                  <a:pt x="761472" y="5938297"/>
                  <a:pt x="420549" y="5597374"/>
                  <a:pt x="0" y="5597374"/>
                </a:cubicBezTo>
                <a:lnTo>
                  <a:pt x="0" y="761472"/>
                </a:lnTo>
                <a:cubicBezTo>
                  <a:pt x="420549" y="761472"/>
                  <a:pt x="761472" y="420549"/>
                  <a:pt x="761472" y="0"/>
                </a:cubicBezTo>
                <a:close/>
              </a:path>
            </a:pathLst>
          </a:custGeom>
        </p:spPr>
      </p:pic>
      <p:sp>
        <p:nvSpPr>
          <p:cNvPr id="6" name="椭圆 5">
            <a:extLst>
              <a:ext uri="{FF2B5EF4-FFF2-40B4-BE49-F238E27FC236}">
                <a16:creationId xmlns:a16="http://schemas.microsoft.com/office/drawing/2014/main" id="{B5C88D2B-1E8B-43BE-ADAE-5DD5A806F4A7}"/>
              </a:ext>
            </a:extLst>
          </p:cNvPr>
          <p:cNvSpPr/>
          <p:nvPr userDrawn="1"/>
        </p:nvSpPr>
        <p:spPr>
          <a:xfrm>
            <a:off x="48567"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a:extLst>
              <a:ext uri="{FF2B5EF4-FFF2-40B4-BE49-F238E27FC236}">
                <a16:creationId xmlns:a16="http://schemas.microsoft.com/office/drawing/2014/main" id="{D44A4C74-2B17-4779-83E7-2373C450D3A7}"/>
              </a:ext>
            </a:extLst>
          </p:cNvPr>
          <p:cNvSpPr/>
          <p:nvPr userDrawn="1"/>
        </p:nvSpPr>
        <p:spPr>
          <a:xfrm>
            <a:off x="48567"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a:extLst>
              <a:ext uri="{FF2B5EF4-FFF2-40B4-BE49-F238E27FC236}">
                <a16:creationId xmlns:a16="http://schemas.microsoft.com/office/drawing/2014/main" id="{412427A2-2B11-4A9B-95AC-4CB8134897CD}"/>
              </a:ext>
            </a:extLst>
          </p:cNvPr>
          <p:cNvSpPr/>
          <p:nvPr userDrawn="1"/>
        </p:nvSpPr>
        <p:spPr>
          <a:xfrm>
            <a:off x="11433204"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a:extLst>
              <a:ext uri="{FF2B5EF4-FFF2-40B4-BE49-F238E27FC236}">
                <a16:creationId xmlns:a16="http://schemas.microsoft.com/office/drawing/2014/main" id="{1C86C5E6-0E10-423B-8C9C-0F9FFDC892B0}"/>
              </a:ext>
            </a:extLst>
          </p:cNvPr>
          <p:cNvSpPr/>
          <p:nvPr userDrawn="1"/>
        </p:nvSpPr>
        <p:spPr>
          <a:xfrm>
            <a:off x="11433204"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椭圆 9">
            <a:extLst>
              <a:ext uri="{FF2B5EF4-FFF2-40B4-BE49-F238E27FC236}">
                <a16:creationId xmlns:a16="http://schemas.microsoft.com/office/drawing/2014/main" id="{EB820ABE-76FE-422A-8839-F7081A5A7566}"/>
              </a:ext>
            </a:extLst>
          </p:cNvPr>
          <p:cNvSpPr/>
          <p:nvPr userDrawn="1"/>
        </p:nvSpPr>
        <p:spPr>
          <a:xfrm>
            <a:off x="94418"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id="{91E84F67-02DE-4D98-8628-AA7CF6A30FA9}"/>
              </a:ext>
            </a:extLst>
          </p:cNvPr>
          <p:cNvSpPr/>
          <p:nvPr userDrawn="1"/>
        </p:nvSpPr>
        <p:spPr>
          <a:xfrm>
            <a:off x="94418"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id="{ED7F643E-ED88-4D91-ADAC-4C86BF5E1CE8}"/>
              </a:ext>
            </a:extLst>
          </p:cNvPr>
          <p:cNvSpPr/>
          <p:nvPr userDrawn="1"/>
        </p:nvSpPr>
        <p:spPr>
          <a:xfrm>
            <a:off x="11479055"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id="{B5805A50-A664-4E19-8F42-3B567D648290}"/>
              </a:ext>
            </a:extLst>
          </p:cNvPr>
          <p:cNvSpPr/>
          <p:nvPr userDrawn="1"/>
        </p:nvSpPr>
        <p:spPr>
          <a:xfrm>
            <a:off x="11479055"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a:extLst>
              <a:ext uri="{FF2B5EF4-FFF2-40B4-BE49-F238E27FC236}">
                <a16:creationId xmlns:a16="http://schemas.microsoft.com/office/drawing/2014/main" id="{CDF48234-B461-42BC-8E9C-69A7C157BE5E}"/>
              </a:ext>
            </a:extLst>
          </p:cNvPr>
          <p:cNvSpPr txBox="1"/>
          <p:nvPr userDrawn="1"/>
        </p:nvSpPr>
        <p:spPr>
          <a:xfrm>
            <a:off x="106232" y="89484"/>
            <a:ext cx="595035" cy="584775"/>
          </a:xfrm>
          <a:prstGeom prst="rect">
            <a:avLst/>
          </a:prstGeom>
          <a:noFill/>
        </p:spPr>
        <p:txBody>
          <a:bodyPr wrap="none" rtlCol="0">
            <a:spAutoFit/>
          </a:bodyPr>
          <a:lstStyle>
            <a:defPPr>
              <a:defRPr lang="zh-CN"/>
            </a:defPPr>
            <a:lvl1pPr>
              <a:defRPr sz="32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dirty="0">
                <a:effectLst>
                  <a:outerShdw blurRad="63500" dist="63500" dir="2700000" sx="101000" sy="101000" algn="tl" rotWithShape="0">
                    <a:schemeClr val="accent4">
                      <a:lumMod val="50000"/>
                      <a:alpha val="20000"/>
                    </a:schemeClr>
                  </a:outerShdw>
                </a:effectLst>
                <a:latin typeface="+mj-ea"/>
                <a:ea typeface="+mj-ea"/>
              </a:rPr>
              <a:t>国</a:t>
            </a:r>
          </a:p>
        </p:txBody>
      </p:sp>
      <p:sp>
        <p:nvSpPr>
          <p:cNvPr id="19" name="文本框 18">
            <a:extLst>
              <a:ext uri="{FF2B5EF4-FFF2-40B4-BE49-F238E27FC236}">
                <a16:creationId xmlns:a16="http://schemas.microsoft.com/office/drawing/2014/main" id="{2AD9FB62-3EFB-4480-9242-DCDE71655BFD}"/>
              </a:ext>
            </a:extLst>
          </p:cNvPr>
          <p:cNvSpPr txBox="1"/>
          <p:nvPr userDrawn="1"/>
        </p:nvSpPr>
        <p:spPr>
          <a:xfrm>
            <a:off x="101158" y="6233389"/>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sz="3200" dirty="0">
                <a:effectLst>
                  <a:outerShdw blurRad="63500" dist="63500" dir="2700000" sx="101000" sy="101000" algn="tl" rotWithShape="0">
                    <a:schemeClr val="accent4">
                      <a:lumMod val="50000"/>
                      <a:alpha val="20000"/>
                    </a:schemeClr>
                  </a:outerShdw>
                </a:effectLst>
                <a:latin typeface="+mj-ea"/>
                <a:ea typeface="+mj-ea"/>
              </a:rPr>
              <a:t>粹</a:t>
            </a:r>
          </a:p>
        </p:txBody>
      </p:sp>
      <p:sp>
        <p:nvSpPr>
          <p:cNvPr id="20" name="文本框 19">
            <a:extLst>
              <a:ext uri="{FF2B5EF4-FFF2-40B4-BE49-F238E27FC236}">
                <a16:creationId xmlns:a16="http://schemas.microsoft.com/office/drawing/2014/main" id="{9B503591-D0C8-43DD-A15A-53F4C3769648}"/>
              </a:ext>
            </a:extLst>
          </p:cNvPr>
          <p:cNvSpPr txBox="1"/>
          <p:nvPr userDrawn="1"/>
        </p:nvSpPr>
        <p:spPr>
          <a:xfrm>
            <a:off x="11485795" y="94850"/>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sz="3200" dirty="0">
                <a:effectLst>
                  <a:outerShdw blurRad="63500" dist="63500" dir="2700000" sx="101000" sy="101000" algn="tl" rotWithShape="0">
                    <a:schemeClr val="accent4">
                      <a:lumMod val="50000"/>
                      <a:alpha val="20000"/>
                    </a:schemeClr>
                  </a:outerShdw>
                </a:effectLst>
                <a:latin typeface="+mj-ea"/>
                <a:ea typeface="+mj-ea"/>
              </a:rPr>
              <a:t>京</a:t>
            </a:r>
          </a:p>
        </p:txBody>
      </p:sp>
      <p:sp>
        <p:nvSpPr>
          <p:cNvPr id="21" name="文本框 20">
            <a:extLst>
              <a:ext uri="{FF2B5EF4-FFF2-40B4-BE49-F238E27FC236}">
                <a16:creationId xmlns:a16="http://schemas.microsoft.com/office/drawing/2014/main" id="{0025A5A8-FB82-4D57-BABB-D02697DFBC57}"/>
              </a:ext>
            </a:extLst>
          </p:cNvPr>
          <p:cNvSpPr txBox="1"/>
          <p:nvPr userDrawn="1"/>
        </p:nvSpPr>
        <p:spPr>
          <a:xfrm>
            <a:off x="11485795" y="6233389"/>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sz="3200" dirty="0">
                <a:effectLst>
                  <a:outerShdw blurRad="63500" dist="63500" dir="2700000" sx="101000" sy="101000" algn="tl" rotWithShape="0">
                    <a:schemeClr val="accent4">
                      <a:lumMod val="50000"/>
                      <a:alpha val="20000"/>
                    </a:schemeClr>
                  </a:outerShdw>
                </a:effectLst>
                <a:latin typeface="+mj-ea"/>
                <a:ea typeface="+mj-ea"/>
              </a:rPr>
              <a:t>剧</a:t>
            </a:r>
          </a:p>
        </p:txBody>
      </p:sp>
      <p:pic>
        <p:nvPicPr>
          <p:cNvPr id="22" name="PA-图片 16957">
            <a:extLst>
              <a:ext uri="{FF2B5EF4-FFF2-40B4-BE49-F238E27FC236}">
                <a16:creationId xmlns:a16="http://schemas.microsoft.com/office/drawing/2014/main" id="{1B70CB22-1BA5-47AA-9F63-453D52469C45}"/>
              </a:ext>
            </a:extLst>
          </p:cNvPr>
          <p:cNvPicPr>
            <a:picLocks noChangeAspect="1"/>
          </p:cNvPicPr>
          <p:nvPr userDrawn="1">
            <p:custDataLst>
              <p:tags r:id="rId1"/>
            </p:custDataLst>
          </p:nvPr>
        </p:nvPicPr>
        <p:blipFill rotWithShape="1">
          <a:blip r:embed="rId6" cstate="screen">
            <a:extLst>
              <a:ext uri="{28A0092B-C50C-407E-A947-70E740481C1C}">
                <a14:useLocalDpi xmlns:a14="http://schemas.microsoft.com/office/drawing/2010/main"/>
              </a:ext>
            </a:extLst>
          </a:blip>
          <a:srcRect b="37680"/>
          <a:stretch/>
        </p:blipFill>
        <p:spPr>
          <a:xfrm rot="16200000">
            <a:off x="10423995" y="4160294"/>
            <a:ext cx="2037098" cy="867914"/>
          </a:xfrm>
          <a:prstGeom prst="rect">
            <a:avLst/>
          </a:prstGeom>
        </p:spPr>
      </p:pic>
      <p:pic>
        <p:nvPicPr>
          <p:cNvPr id="26" name="图片 25">
            <a:extLst>
              <a:ext uri="{FF2B5EF4-FFF2-40B4-BE49-F238E27FC236}">
                <a16:creationId xmlns:a16="http://schemas.microsoft.com/office/drawing/2014/main" id="{FB3F4DDD-82E0-4E7A-9C69-A32B8A1D845E}"/>
              </a:ext>
            </a:extLst>
          </p:cNvPr>
          <p:cNvPicPr>
            <a:picLocks noChangeAspect="1"/>
          </p:cNvPicPr>
          <p:nvPr userDrawn="1">
            <p:custDataLst>
              <p:tags r:id="rId2"/>
            </p:custDataLst>
          </p:nvPr>
        </p:nvPicPr>
        <p:blipFill rotWithShape="1">
          <a:blip r:embed="rId6" cstate="screen">
            <a:extLst>
              <a:ext uri="{28A0092B-C50C-407E-A947-70E740481C1C}">
                <a14:useLocalDpi xmlns:a14="http://schemas.microsoft.com/office/drawing/2010/main"/>
              </a:ext>
            </a:extLst>
          </a:blip>
          <a:srcRect l="30133" b="-6092"/>
          <a:stretch/>
        </p:blipFill>
        <p:spPr>
          <a:xfrm rot="3361409">
            <a:off x="355842" y="394696"/>
            <a:ext cx="1423258" cy="1477514"/>
          </a:xfrm>
          <a:custGeom>
            <a:avLst/>
            <a:gdLst>
              <a:gd name="connsiteX0" fmla="*/ 0 w 1423258"/>
              <a:gd name="connsiteY0" fmla="*/ 402851 h 1477514"/>
              <a:gd name="connsiteX1" fmla="*/ 271487 w 1423258"/>
              <a:gd name="connsiteY1" fmla="*/ 0 h 1477514"/>
              <a:gd name="connsiteX2" fmla="*/ 1423258 w 1423258"/>
              <a:gd name="connsiteY2" fmla="*/ 0 h 1477514"/>
              <a:gd name="connsiteX3" fmla="*/ 1423258 w 1423258"/>
              <a:gd name="connsiteY3" fmla="*/ 1477514 h 1477514"/>
              <a:gd name="connsiteX4" fmla="*/ 22136 w 1423258"/>
              <a:gd name="connsiteY4" fmla="*/ 1477514 h 1477514"/>
              <a:gd name="connsiteX5" fmla="*/ 43345 w 1423258"/>
              <a:gd name="connsiteY5" fmla="*/ 1417809 h 1477514"/>
              <a:gd name="connsiteX6" fmla="*/ 8543 w 1423258"/>
              <a:gd name="connsiteY6" fmla="*/ 422304 h 147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258" h="1477514">
                <a:moveTo>
                  <a:pt x="0" y="402851"/>
                </a:moveTo>
                <a:lnTo>
                  <a:pt x="271487" y="0"/>
                </a:lnTo>
                <a:lnTo>
                  <a:pt x="1423258" y="0"/>
                </a:lnTo>
                <a:lnTo>
                  <a:pt x="1423258" y="1477514"/>
                </a:lnTo>
                <a:lnTo>
                  <a:pt x="22136" y="1477514"/>
                </a:lnTo>
                <a:lnTo>
                  <a:pt x="43345" y="1417809"/>
                </a:lnTo>
                <a:cubicBezTo>
                  <a:pt x="142298" y="1087966"/>
                  <a:pt x="127084" y="737584"/>
                  <a:pt x="8543" y="422304"/>
                </a:cubicBezTo>
                <a:close/>
              </a:path>
            </a:pathLst>
          </a:custGeom>
        </p:spPr>
      </p:pic>
      <p:pic>
        <p:nvPicPr>
          <p:cNvPr id="27" name="图形 26">
            <a:extLst>
              <a:ext uri="{FF2B5EF4-FFF2-40B4-BE49-F238E27FC236}">
                <a16:creationId xmlns:a16="http://schemas.microsoft.com/office/drawing/2014/main" id="{D20D3A3E-E1E8-4E56-ADD1-EB8AA95B1B7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429055" y="6027551"/>
            <a:ext cx="5314950" cy="571500"/>
          </a:xfrm>
          <a:prstGeom prst="rect">
            <a:avLst/>
          </a:prstGeom>
        </p:spPr>
      </p:pic>
      <p:sp>
        <p:nvSpPr>
          <p:cNvPr id="28" name="任意多边形: 形状 27">
            <a:extLst>
              <a:ext uri="{FF2B5EF4-FFF2-40B4-BE49-F238E27FC236}">
                <a16:creationId xmlns:a16="http://schemas.microsoft.com/office/drawing/2014/main" id="{6F50F108-6E27-4057-AF55-EF12A92D16E0}"/>
              </a:ext>
            </a:extLst>
          </p:cNvPr>
          <p:cNvSpPr/>
          <p:nvPr userDrawn="1"/>
        </p:nvSpPr>
        <p:spPr>
          <a:xfrm>
            <a:off x="1213255" y="6191449"/>
            <a:ext cx="3906894" cy="416974"/>
          </a:xfrm>
          <a:custGeom>
            <a:avLst/>
            <a:gdLst>
              <a:gd name="connsiteX0" fmla="*/ 1906592 w 1914253"/>
              <a:gd name="connsiteY0" fmla="*/ 204270 h 204304"/>
              <a:gd name="connsiteX1" fmla="*/ 1914170 w 1914253"/>
              <a:gd name="connsiteY1" fmla="*/ 189697 h 204304"/>
              <a:gd name="connsiteX2" fmla="*/ 1834172 w 1914253"/>
              <a:gd name="connsiteY2" fmla="*/ 144537 h 204304"/>
              <a:gd name="connsiteX3" fmla="*/ 1625689 w 1914253"/>
              <a:gd name="connsiteY3" fmla="*/ 159213 h 204304"/>
              <a:gd name="connsiteX4" fmla="*/ 1360250 w 1914253"/>
              <a:gd name="connsiteY4" fmla="*/ 129278 h 204304"/>
              <a:gd name="connsiteX5" fmla="*/ 1114356 w 1914253"/>
              <a:gd name="connsiteY5" fmla="*/ 107915 h 204304"/>
              <a:gd name="connsiteX6" fmla="*/ 931899 w 1914253"/>
              <a:gd name="connsiteY6" fmla="*/ 10634 h 204304"/>
              <a:gd name="connsiteX7" fmla="*/ 620546 w 1914253"/>
              <a:gd name="connsiteY7" fmla="*/ 16807 h 204304"/>
              <a:gd name="connsiteX8" fmla="*/ 473888 w 1914253"/>
              <a:gd name="connsiteY8" fmla="*/ 70642 h 204304"/>
              <a:gd name="connsiteX9" fmla="*/ 421184 w 1914253"/>
              <a:gd name="connsiteY9" fmla="*/ 169911 h 204304"/>
              <a:gd name="connsiteX10" fmla="*/ 349175 w 1914253"/>
              <a:gd name="connsiteY10" fmla="*/ 128421 h 204304"/>
              <a:gd name="connsiteX11" fmla="*/ 248808 w 1914253"/>
              <a:gd name="connsiteY11" fmla="*/ 129415 h 204304"/>
              <a:gd name="connsiteX12" fmla="*/ 125775 w 1914253"/>
              <a:gd name="connsiteY12" fmla="*/ 190691 h 204304"/>
              <a:gd name="connsiteX13" fmla="*/ 51881 w 1914253"/>
              <a:gd name="connsiteY13" fmla="*/ 185033 h 204304"/>
              <a:gd name="connsiteX14" fmla="*/ 0 w 1914253"/>
              <a:gd name="connsiteY14" fmla="*/ 204304 h 204304"/>
              <a:gd name="connsiteX15" fmla="*/ 1906592 w 1914253"/>
              <a:gd name="connsiteY15" fmla="*/ 204304 h 20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4253" h="204304">
                <a:moveTo>
                  <a:pt x="1906592" y="204270"/>
                </a:moveTo>
                <a:cubicBezTo>
                  <a:pt x="1910913" y="200052"/>
                  <a:pt x="1913656" y="195217"/>
                  <a:pt x="1914170" y="189697"/>
                </a:cubicBezTo>
                <a:cubicBezTo>
                  <a:pt x="1916434" y="165077"/>
                  <a:pt x="1871994" y="150298"/>
                  <a:pt x="1834172" y="144537"/>
                </a:cubicBezTo>
                <a:cubicBezTo>
                  <a:pt x="1764049" y="133907"/>
                  <a:pt x="1684736" y="132981"/>
                  <a:pt x="1625689" y="159213"/>
                </a:cubicBezTo>
                <a:cubicBezTo>
                  <a:pt x="1572883" y="104143"/>
                  <a:pt x="1439734" y="89124"/>
                  <a:pt x="1360250" y="129278"/>
                </a:cubicBezTo>
                <a:cubicBezTo>
                  <a:pt x="1308438" y="79900"/>
                  <a:pt x="1185200" y="69167"/>
                  <a:pt x="1114356" y="107915"/>
                </a:cubicBezTo>
                <a:cubicBezTo>
                  <a:pt x="1100092" y="55280"/>
                  <a:pt x="1013612" y="23459"/>
                  <a:pt x="931899" y="10634"/>
                </a:cubicBezTo>
                <a:cubicBezTo>
                  <a:pt x="829852" y="-5413"/>
                  <a:pt x="720810" y="-3253"/>
                  <a:pt x="620546" y="16807"/>
                </a:cubicBezTo>
                <a:cubicBezTo>
                  <a:pt x="566094" y="27676"/>
                  <a:pt x="513047" y="44273"/>
                  <a:pt x="473888" y="70642"/>
                </a:cubicBezTo>
                <a:cubicBezTo>
                  <a:pt x="434728" y="97011"/>
                  <a:pt x="411069" y="134250"/>
                  <a:pt x="421184" y="169911"/>
                </a:cubicBezTo>
                <a:cubicBezTo>
                  <a:pt x="411480" y="149372"/>
                  <a:pt x="381682" y="134318"/>
                  <a:pt x="349175" y="128421"/>
                </a:cubicBezTo>
                <a:cubicBezTo>
                  <a:pt x="316668" y="122523"/>
                  <a:pt x="281761" y="124580"/>
                  <a:pt x="248808" y="129415"/>
                </a:cubicBezTo>
                <a:cubicBezTo>
                  <a:pt x="219696" y="133701"/>
                  <a:pt x="128004" y="162745"/>
                  <a:pt x="125775" y="190691"/>
                </a:cubicBezTo>
                <a:cubicBezTo>
                  <a:pt x="105922" y="182427"/>
                  <a:pt x="72078" y="182222"/>
                  <a:pt x="51881" y="185033"/>
                </a:cubicBezTo>
                <a:cubicBezTo>
                  <a:pt x="32576" y="187708"/>
                  <a:pt x="10870" y="194806"/>
                  <a:pt x="0" y="204304"/>
                </a:cubicBezTo>
                <a:lnTo>
                  <a:pt x="1906592" y="204304"/>
                </a:lnTo>
                <a:close/>
              </a:path>
            </a:pathLst>
          </a:custGeom>
          <a:solidFill>
            <a:schemeClr val="accent4"/>
          </a:solidFill>
          <a:ln w="342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8BBACFDE-BCB8-48CB-9702-6F818BC57CB9}"/>
              </a:ext>
            </a:extLst>
          </p:cNvPr>
          <p:cNvSpPr/>
          <p:nvPr userDrawn="1"/>
        </p:nvSpPr>
        <p:spPr>
          <a:xfrm>
            <a:off x="954544" y="6352930"/>
            <a:ext cx="2006397" cy="274790"/>
          </a:xfrm>
          <a:custGeom>
            <a:avLst/>
            <a:gdLst>
              <a:gd name="connsiteX0" fmla="*/ 1998387 w 2006397"/>
              <a:gd name="connsiteY0" fmla="*/ 274721 h 274790"/>
              <a:gd name="connsiteX1" fmla="*/ 2006308 w 2006397"/>
              <a:gd name="connsiteY1" fmla="*/ 255108 h 274790"/>
              <a:gd name="connsiteX2" fmla="*/ 1922434 w 2006397"/>
              <a:gd name="connsiteY2" fmla="*/ 194380 h 274790"/>
              <a:gd name="connsiteX3" fmla="*/ 1703904 w 2006397"/>
              <a:gd name="connsiteY3" fmla="*/ 214131 h 274790"/>
              <a:gd name="connsiteX4" fmla="*/ 1425710 w 2006397"/>
              <a:gd name="connsiteY4" fmla="*/ 173875 h 274790"/>
              <a:gd name="connsiteX5" fmla="*/ 1167986 w 2006397"/>
              <a:gd name="connsiteY5" fmla="*/ 145140 h 274790"/>
              <a:gd name="connsiteX6" fmla="*/ 976751 w 2006397"/>
              <a:gd name="connsiteY6" fmla="*/ 14289 h 274790"/>
              <a:gd name="connsiteX7" fmla="*/ 650413 w 2006397"/>
              <a:gd name="connsiteY7" fmla="*/ 22587 h 274790"/>
              <a:gd name="connsiteX8" fmla="*/ 496691 w 2006397"/>
              <a:gd name="connsiteY8" fmla="*/ 94973 h 274790"/>
              <a:gd name="connsiteX9" fmla="*/ 441449 w 2006397"/>
              <a:gd name="connsiteY9" fmla="*/ 228499 h 274790"/>
              <a:gd name="connsiteX10" fmla="*/ 365977 w 2006397"/>
              <a:gd name="connsiteY10" fmla="*/ 172709 h 274790"/>
              <a:gd name="connsiteX11" fmla="*/ 260775 w 2006397"/>
              <a:gd name="connsiteY11" fmla="*/ 174046 h 274790"/>
              <a:gd name="connsiteX12" fmla="*/ 131845 w 2006397"/>
              <a:gd name="connsiteY12" fmla="*/ 256479 h 274790"/>
              <a:gd name="connsiteX13" fmla="*/ 54384 w 2006397"/>
              <a:gd name="connsiteY13" fmla="*/ 248867 h 274790"/>
              <a:gd name="connsiteX14" fmla="*/ 0 w 2006397"/>
              <a:gd name="connsiteY14" fmla="*/ 274790 h 274790"/>
              <a:gd name="connsiteX15" fmla="*/ 1998387 w 2006397"/>
              <a:gd name="connsiteY15" fmla="*/ 274790 h 27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6397" h="274790">
                <a:moveTo>
                  <a:pt x="1998387" y="274721"/>
                </a:moveTo>
                <a:cubicBezTo>
                  <a:pt x="2002947" y="269029"/>
                  <a:pt x="2005794" y="262549"/>
                  <a:pt x="2006308" y="255108"/>
                </a:cubicBezTo>
                <a:cubicBezTo>
                  <a:pt x="2008708" y="221983"/>
                  <a:pt x="1962108" y="202095"/>
                  <a:pt x="1922434" y="194380"/>
                </a:cubicBezTo>
                <a:cubicBezTo>
                  <a:pt x="1848951" y="180081"/>
                  <a:pt x="1765798" y="178812"/>
                  <a:pt x="1703904" y="214131"/>
                </a:cubicBezTo>
                <a:cubicBezTo>
                  <a:pt x="1648560" y="140030"/>
                  <a:pt x="1509000" y="119868"/>
                  <a:pt x="1425710" y="173875"/>
                </a:cubicBezTo>
                <a:cubicBezTo>
                  <a:pt x="1371394" y="107455"/>
                  <a:pt x="1242224" y="93019"/>
                  <a:pt x="1167986" y="145140"/>
                </a:cubicBezTo>
                <a:cubicBezTo>
                  <a:pt x="1153035" y="74365"/>
                  <a:pt x="1062407" y="31537"/>
                  <a:pt x="976751" y="14289"/>
                </a:cubicBezTo>
                <a:cubicBezTo>
                  <a:pt x="869766" y="-7279"/>
                  <a:pt x="755512" y="-4365"/>
                  <a:pt x="650413" y="22587"/>
                </a:cubicBezTo>
                <a:cubicBezTo>
                  <a:pt x="593320" y="37229"/>
                  <a:pt x="537736" y="59552"/>
                  <a:pt x="496691" y="94973"/>
                </a:cubicBezTo>
                <a:cubicBezTo>
                  <a:pt x="455645" y="130429"/>
                  <a:pt x="430854" y="180527"/>
                  <a:pt x="441449" y="228499"/>
                </a:cubicBezTo>
                <a:cubicBezTo>
                  <a:pt x="431265" y="200861"/>
                  <a:pt x="400061" y="180630"/>
                  <a:pt x="365977" y="172709"/>
                </a:cubicBezTo>
                <a:cubicBezTo>
                  <a:pt x="331893" y="164753"/>
                  <a:pt x="295305" y="167531"/>
                  <a:pt x="260775" y="174046"/>
                </a:cubicBezTo>
                <a:cubicBezTo>
                  <a:pt x="230257" y="179807"/>
                  <a:pt x="134142" y="218897"/>
                  <a:pt x="131845" y="256479"/>
                </a:cubicBezTo>
                <a:cubicBezTo>
                  <a:pt x="111031" y="245369"/>
                  <a:pt x="75541" y="245095"/>
                  <a:pt x="54384" y="248867"/>
                </a:cubicBezTo>
                <a:cubicBezTo>
                  <a:pt x="34153" y="252467"/>
                  <a:pt x="11418" y="262034"/>
                  <a:pt x="0" y="274790"/>
                </a:cubicBezTo>
                <a:lnTo>
                  <a:pt x="1998387" y="274790"/>
                </a:lnTo>
                <a:close/>
              </a:path>
            </a:pathLst>
          </a:custGeom>
          <a:solidFill>
            <a:schemeClr val="accent3"/>
          </a:solidFill>
          <a:ln w="3429" cap="flat">
            <a:noFill/>
            <a:prstDash val="solid"/>
            <a:miter/>
          </a:ln>
        </p:spPr>
        <p:txBody>
          <a:bodyPr rtlCol="0" anchor="ctr"/>
          <a:lstStyle/>
          <a:p>
            <a:endParaRPr lang="zh-CN" altLang="en-US"/>
          </a:p>
        </p:txBody>
      </p:sp>
      <p:sp>
        <p:nvSpPr>
          <p:cNvPr id="33" name="标题 32">
            <a:extLst>
              <a:ext uri="{FF2B5EF4-FFF2-40B4-BE49-F238E27FC236}">
                <a16:creationId xmlns:a16="http://schemas.microsoft.com/office/drawing/2014/main" id="{F7CB549D-1C15-46CC-87F1-187B018A1A1D}"/>
              </a:ext>
            </a:extLst>
          </p:cNvPr>
          <p:cNvSpPr>
            <a:spLocks noGrp="1"/>
          </p:cNvSpPr>
          <p:nvPr>
            <p:ph type="title"/>
          </p:nvPr>
        </p:nvSpPr>
        <p:spPr>
          <a:xfrm>
            <a:off x="4210198" y="735942"/>
            <a:ext cx="3771605" cy="571501"/>
          </a:xfrm>
        </p:spPr>
        <p:txBody>
          <a:bodyPr lIns="0" tIns="0" rIns="0" bIns="0">
            <a:normAutofit/>
          </a:bodyPr>
          <a:lstStyle>
            <a:lvl1pPr marL="0" algn="ctr" defTabSz="457200" rtl="0" eaLnBrk="1" latinLnBrk="0" hangingPunct="1">
              <a:defRPr lang="zh-CN" altLang="en-US" sz="4400" kern="1200" dirty="0">
                <a:solidFill>
                  <a:schemeClr val="tx2"/>
                </a:solidFill>
                <a:latin typeface="+mj-ea"/>
                <a:ea typeface="+mj-ea"/>
                <a:cs typeface="+mn-cs"/>
              </a:defRPr>
            </a:lvl1pPr>
          </a:lstStyle>
          <a:p>
            <a:r>
              <a:rPr lang="zh-CN" altLang="en-US" dirty="0"/>
              <a:t>单击此处编辑母版标题样式</a:t>
            </a:r>
          </a:p>
        </p:txBody>
      </p:sp>
    </p:spTree>
    <p:extLst>
      <p:ext uri="{BB962C8B-B14F-4D97-AF65-F5344CB8AC3E}">
        <p14:creationId xmlns:p14="http://schemas.microsoft.com/office/powerpoint/2010/main" val="1922255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C49C0A0-402E-4048-ABE6-0C3856E47D4D}"/>
              </a:ext>
            </a:extLst>
          </p:cNvPr>
          <p:cNvPicPr>
            <a:picLocks noChangeAspect="1"/>
          </p:cNvPicPr>
          <p:nvPr userDrawn="1"/>
        </p:nvPicPr>
        <p:blipFill>
          <a:blip r:embed="rId4" cstate="screen">
            <a:extLst>
              <a:ext uri="{28A0092B-C50C-407E-A947-70E740481C1C}">
                <a14:useLocalDpi xmlns:a14="http://schemas.microsoft.com/office/drawing/2010/main"/>
              </a:ext>
            </a:extLst>
          </a:blip>
          <a:srcRect l="4874" t="2513" r="3180" b="2012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缺角矩形 3">
            <a:extLst>
              <a:ext uri="{FF2B5EF4-FFF2-40B4-BE49-F238E27FC236}">
                <a16:creationId xmlns:a16="http://schemas.microsoft.com/office/drawing/2014/main" id="{12C81499-70F1-4170-85BE-B088886F46C9}"/>
              </a:ext>
            </a:extLst>
          </p:cNvPr>
          <p:cNvSpPr/>
          <p:nvPr userDrawn="1"/>
        </p:nvSpPr>
        <p:spPr>
          <a:xfrm>
            <a:off x="315499" y="249577"/>
            <a:ext cx="11561002" cy="6358846"/>
          </a:xfrm>
          <a:prstGeom prst="plaque">
            <a:avLst>
              <a:gd name="adj" fmla="val 8646"/>
            </a:avLst>
          </a:prstGeom>
          <a:solidFill>
            <a:srgbClr val="F9EBCF"/>
          </a:solidFill>
          <a:ln w="381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7423161-2591-4045-B2D7-660CA955E0B6}"/>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a:xfrm>
            <a:off x="2" y="0"/>
            <a:ext cx="12191996" cy="6858000"/>
          </a:xfrm>
          <a:custGeom>
            <a:avLst/>
            <a:gdLst>
              <a:gd name="connsiteX0" fmla="*/ 761472 w 11561002"/>
              <a:gd name="connsiteY0" fmla="*/ 0 h 6358846"/>
              <a:gd name="connsiteX1" fmla="*/ 10799530 w 11561002"/>
              <a:gd name="connsiteY1" fmla="*/ 0 h 6358846"/>
              <a:gd name="connsiteX2" fmla="*/ 11561002 w 11561002"/>
              <a:gd name="connsiteY2" fmla="*/ 761472 h 6358846"/>
              <a:gd name="connsiteX3" fmla="*/ 11561002 w 11561002"/>
              <a:gd name="connsiteY3" fmla="*/ 5597374 h 6358846"/>
              <a:gd name="connsiteX4" fmla="*/ 10799530 w 11561002"/>
              <a:gd name="connsiteY4" fmla="*/ 6358846 h 6358846"/>
              <a:gd name="connsiteX5" fmla="*/ 761472 w 11561002"/>
              <a:gd name="connsiteY5" fmla="*/ 6358846 h 6358846"/>
              <a:gd name="connsiteX6" fmla="*/ 0 w 11561002"/>
              <a:gd name="connsiteY6" fmla="*/ 5597374 h 6358846"/>
              <a:gd name="connsiteX7" fmla="*/ 0 w 11561002"/>
              <a:gd name="connsiteY7" fmla="*/ 761472 h 6358846"/>
              <a:gd name="connsiteX8" fmla="*/ 761472 w 11561002"/>
              <a:gd name="connsiteY8" fmla="*/ 0 h 63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1002" h="6358846">
                <a:moveTo>
                  <a:pt x="761472" y="0"/>
                </a:moveTo>
                <a:lnTo>
                  <a:pt x="10799530" y="0"/>
                </a:lnTo>
                <a:cubicBezTo>
                  <a:pt x="10799530" y="420549"/>
                  <a:pt x="11140453" y="761472"/>
                  <a:pt x="11561002" y="761472"/>
                </a:cubicBezTo>
                <a:lnTo>
                  <a:pt x="11561002" y="5597374"/>
                </a:lnTo>
                <a:cubicBezTo>
                  <a:pt x="11140453" y="5597374"/>
                  <a:pt x="10799530" y="5938297"/>
                  <a:pt x="10799530" y="6358846"/>
                </a:cubicBezTo>
                <a:lnTo>
                  <a:pt x="761472" y="6358846"/>
                </a:lnTo>
                <a:cubicBezTo>
                  <a:pt x="761472" y="5938297"/>
                  <a:pt x="420549" y="5597374"/>
                  <a:pt x="0" y="5597374"/>
                </a:cubicBezTo>
                <a:lnTo>
                  <a:pt x="0" y="761472"/>
                </a:lnTo>
                <a:cubicBezTo>
                  <a:pt x="420549" y="761472"/>
                  <a:pt x="761472" y="420549"/>
                  <a:pt x="761472" y="0"/>
                </a:cubicBezTo>
                <a:close/>
              </a:path>
            </a:pathLst>
          </a:custGeom>
        </p:spPr>
      </p:pic>
      <p:sp>
        <p:nvSpPr>
          <p:cNvPr id="6" name="椭圆 5">
            <a:extLst>
              <a:ext uri="{FF2B5EF4-FFF2-40B4-BE49-F238E27FC236}">
                <a16:creationId xmlns:a16="http://schemas.microsoft.com/office/drawing/2014/main" id="{B5C88D2B-1E8B-43BE-ADAE-5DD5A806F4A7}"/>
              </a:ext>
            </a:extLst>
          </p:cNvPr>
          <p:cNvSpPr/>
          <p:nvPr userDrawn="1"/>
        </p:nvSpPr>
        <p:spPr>
          <a:xfrm>
            <a:off x="48567"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a:extLst>
              <a:ext uri="{FF2B5EF4-FFF2-40B4-BE49-F238E27FC236}">
                <a16:creationId xmlns:a16="http://schemas.microsoft.com/office/drawing/2014/main" id="{D44A4C74-2B17-4779-83E7-2373C450D3A7}"/>
              </a:ext>
            </a:extLst>
          </p:cNvPr>
          <p:cNvSpPr/>
          <p:nvPr userDrawn="1"/>
        </p:nvSpPr>
        <p:spPr>
          <a:xfrm>
            <a:off x="48567"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a:extLst>
              <a:ext uri="{FF2B5EF4-FFF2-40B4-BE49-F238E27FC236}">
                <a16:creationId xmlns:a16="http://schemas.microsoft.com/office/drawing/2014/main" id="{412427A2-2B11-4A9B-95AC-4CB8134897CD}"/>
              </a:ext>
            </a:extLst>
          </p:cNvPr>
          <p:cNvSpPr/>
          <p:nvPr userDrawn="1"/>
        </p:nvSpPr>
        <p:spPr>
          <a:xfrm>
            <a:off x="11433204" y="6151206"/>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a:extLst>
              <a:ext uri="{FF2B5EF4-FFF2-40B4-BE49-F238E27FC236}">
                <a16:creationId xmlns:a16="http://schemas.microsoft.com/office/drawing/2014/main" id="{1C86C5E6-0E10-423B-8C9C-0F9FFDC892B0}"/>
              </a:ext>
            </a:extLst>
          </p:cNvPr>
          <p:cNvSpPr/>
          <p:nvPr userDrawn="1"/>
        </p:nvSpPr>
        <p:spPr>
          <a:xfrm>
            <a:off x="11433204" y="12667"/>
            <a:ext cx="700216" cy="700214"/>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50800">
            <a:solidFill>
              <a:srgbClr val="E1CC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椭圆 9">
            <a:extLst>
              <a:ext uri="{FF2B5EF4-FFF2-40B4-BE49-F238E27FC236}">
                <a16:creationId xmlns:a16="http://schemas.microsoft.com/office/drawing/2014/main" id="{EB820ABE-76FE-422A-8839-F7081A5A7566}"/>
              </a:ext>
            </a:extLst>
          </p:cNvPr>
          <p:cNvSpPr/>
          <p:nvPr userDrawn="1"/>
        </p:nvSpPr>
        <p:spPr>
          <a:xfrm>
            <a:off x="94418"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id="{91E84F67-02DE-4D98-8628-AA7CF6A30FA9}"/>
              </a:ext>
            </a:extLst>
          </p:cNvPr>
          <p:cNvSpPr/>
          <p:nvPr userDrawn="1"/>
        </p:nvSpPr>
        <p:spPr>
          <a:xfrm>
            <a:off x="94418"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id="{ED7F643E-ED88-4D91-ADAC-4C86BF5E1CE8}"/>
              </a:ext>
            </a:extLst>
          </p:cNvPr>
          <p:cNvSpPr/>
          <p:nvPr userDrawn="1"/>
        </p:nvSpPr>
        <p:spPr>
          <a:xfrm>
            <a:off x="11479055" y="6197057"/>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id="{B5805A50-A664-4E19-8F42-3B567D648290}"/>
              </a:ext>
            </a:extLst>
          </p:cNvPr>
          <p:cNvSpPr/>
          <p:nvPr userDrawn="1"/>
        </p:nvSpPr>
        <p:spPr>
          <a:xfrm>
            <a:off x="11479055" y="58518"/>
            <a:ext cx="608514" cy="608512"/>
          </a:xfrm>
          <a:prstGeom prst="ellipse">
            <a:avLst/>
          </a:prstGeom>
          <a:gradFill flip="none" rotWithShape="1">
            <a:gsLst>
              <a:gs pos="100000">
                <a:srgbClr val="83161D"/>
              </a:gs>
              <a:gs pos="0">
                <a:srgbClr val="891B21">
                  <a:lumMod val="91000"/>
                  <a:lumOff val="9000"/>
                </a:srgbClr>
              </a:gs>
            </a:gsLst>
            <a:path path="circle">
              <a:fillToRect l="50000" t="50000" r="50000" b="50000"/>
            </a:path>
            <a:tileRect/>
          </a:gra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a:extLst>
              <a:ext uri="{FF2B5EF4-FFF2-40B4-BE49-F238E27FC236}">
                <a16:creationId xmlns:a16="http://schemas.microsoft.com/office/drawing/2014/main" id="{CDF48234-B461-42BC-8E9C-69A7C157BE5E}"/>
              </a:ext>
            </a:extLst>
          </p:cNvPr>
          <p:cNvSpPr txBox="1"/>
          <p:nvPr userDrawn="1"/>
        </p:nvSpPr>
        <p:spPr>
          <a:xfrm>
            <a:off x="106232" y="65021"/>
            <a:ext cx="595035" cy="584775"/>
          </a:xfrm>
          <a:prstGeom prst="rect">
            <a:avLst/>
          </a:prstGeom>
          <a:noFill/>
        </p:spPr>
        <p:txBody>
          <a:bodyPr wrap="none" rtlCol="0">
            <a:spAutoFit/>
          </a:bodyPr>
          <a:lstStyle>
            <a:defPPr>
              <a:defRPr lang="zh-CN"/>
            </a:defPPr>
            <a:lvl1pPr>
              <a:defRPr sz="32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dirty="0">
                <a:effectLst>
                  <a:outerShdw blurRad="63500" dist="63500" dir="2700000" sx="101000" sy="101000" algn="tl" rotWithShape="0">
                    <a:schemeClr val="accent4">
                      <a:lumMod val="50000"/>
                      <a:alpha val="20000"/>
                    </a:schemeClr>
                  </a:outerShdw>
                </a:effectLst>
                <a:latin typeface="+mj-ea"/>
                <a:ea typeface="+mj-ea"/>
              </a:rPr>
              <a:t>国</a:t>
            </a:r>
          </a:p>
        </p:txBody>
      </p:sp>
      <p:sp>
        <p:nvSpPr>
          <p:cNvPr id="19" name="文本框 18">
            <a:extLst>
              <a:ext uri="{FF2B5EF4-FFF2-40B4-BE49-F238E27FC236}">
                <a16:creationId xmlns:a16="http://schemas.microsoft.com/office/drawing/2014/main" id="{2AD9FB62-3EFB-4480-9242-DCDE71655BFD}"/>
              </a:ext>
            </a:extLst>
          </p:cNvPr>
          <p:cNvSpPr txBox="1"/>
          <p:nvPr userDrawn="1"/>
        </p:nvSpPr>
        <p:spPr>
          <a:xfrm>
            <a:off x="101158" y="6208926"/>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sz="3200" dirty="0">
                <a:effectLst>
                  <a:outerShdw blurRad="63500" dist="63500" dir="2700000" sx="101000" sy="101000" algn="tl" rotWithShape="0">
                    <a:schemeClr val="accent4">
                      <a:lumMod val="50000"/>
                      <a:alpha val="20000"/>
                    </a:schemeClr>
                  </a:outerShdw>
                </a:effectLst>
                <a:latin typeface="+mj-ea"/>
                <a:ea typeface="+mj-ea"/>
              </a:rPr>
              <a:t>粹</a:t>
            </a:r>
          </a:p>
        </p:txBody>
      </p:sp>
      <p:sp>
        <p:nvSpPr>
          <p:cNvPr id="20" name="文本框 19">
            <a:extLst>
              <a:ext uri="{FF2B5EF4-FFF2-40B4-BE49-F238E27FC236}">
                <a16:creationId xmlns:a16="http://schemas.microsoft.com/office/drawing/2014/main" id="{9B503591-D0C8-43DD-A15A-53F4C3769648}"/>
              </a:ext>
            </a:extLst>
          </p:cNvPr>
          <p:cNvSpPr txBox="1"/>
          <p:nvPr userDrawn="1"/>
        </p:nvSpPr>
        <p:spPr>
          <a:xfrm>
            <a:off x="11485795" y="70387"/>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sz="3200" dirty="0">
                <a:effectLst>
                  <a:outerShdw blurRad="63500" dist="63500" dir="2700000" sx="101000" sy="101000" algn="tl" rotWithShape="0">
                    <a:schemeClr val="accent4">
                      <a:lumMod val="50000"/>
                      <a:alpha val="20000"/>
                    </a:schemeClr>
                  </a:outerShdw>
                </a:effectLst>
                <a:latin typeface="汉仪尚巍手书W" panose="00020600040101010101" pitchFamily="18" charset="-122"/>
                <a:ea typeface="汉仪尚巍手书W" panose="00020600040101010101" pitchFamily="18" charset="-122"/>
              </a:rPr>
              <a:t>京</a:t>
            </a:r>
          </a:p>
        </p:txBody>
      </p:sp>
      <p:sp>
        <p:nvSpPr>
          <p:cNvPr id="21" name="文本框 20">
            <a:extLst>
              <a:ext uri="{FF2B5EF4-FFF2-40B4-BE49-F238E27FC236}">
                <a16:creationId xmlns:a16="http://schemas.microsoft.com/office/drawing/2014/main" id="{0025A5A8-FB82-4D57-BABB-D02697DFBC57}"/>
              </a:ext>
            </a:extLst>
          </p:cNvPr>
          <p:cNvSpPr txBox="1"/>
          <p:nvPr userDrawn="1"/>
        </p:nvSpPr>
        <p:spPr>
          <a:xfrm>
            <a:off x="11485795" y="6208926"/>
            <a:ext cx="595035" cy="584775"/>
          </a:xfrm>
          <a:prstGeom prst="rect">
            <a:avLst/>
          </a:prstGeom>
          <a:noFill/>
        </p:spPr>
        <p:txBody>
          <a:bodyPr wrap="none" rtlCol="0">
            <a:spAutoFit/>
          </a:bodyPr>
          <a:lstStyle>
            <a:defPPr>
              <a:defRPr lang="zh-CN"/>
            </a:defPPr>
            <a:lvl1pPr>
              <a:defRPr sz="4400">
                <a:gradFill>
                  <a:gsLst>
                    <a:gs pos="100000">
                      <a:srgbClr val="F7E4BF"/>
                    </a:gs>
                    <a:gs pos="0">
                      <a:srgbClr val="F8D7A2"/>
                    </a:gs>
                  </a:gsLst>
                  <a:path path="circle">
                    <a:fillToRect l="50000" t="50000" r="50000" b="50000"/>
                  </a:path>
                </a:gradFill>
                <a:latin typeface="电商字体" panose="00020600040101010101" pitchFamily="18" charset="-122"/>
                <a:ea typeface="电商字体" panose="00020600040101010101" pitchFamily="18" charset="-122"/>
              </a:defRPr>
            </a:lvl1pPr>
          </a:lstStyle>
          <a:p>
            <a:r>
              <a:rPr lang="zh-CN" altLang="en-US" sz="3200" dirty="0">
                <a:effectLst>
                  <a:outerShdw blurRad="63500" dist="63500" dir="2700000" sx="101000" sy="101000" algn="tl" rotWithShape="0">
                    <a:schemeClr val="accent4">
                      <a:lumMod val="50000"/>
                      <a:alpha val="20000"/>
                    </a:schemeClr>
                  </a:outerShdw>
                </a:effectLst>
                <a:latin typeface="+mj-ea"/>
                <a:ea typeface="+mj-ea"/>
              </a:rPr>
              <a:t>剧</a:t>
            </a:r>
          </a:p>
        </p:txBody>
      </p:sp>
      <p:pic>
        <p:nvPicPr>
          <p:cNvPr id="22" name="PA-图片 16957">
            <a:extLst>
              <a:ext uri="{FF2B5EF4-FFF2-40B4-BE49-F238E27FC236}">
                <a16:creationId xmlns:a16="http://schemas.microsoft.com/office/drawing/2014/main" id="{1B70CB22-1BA5-47AA-9F63-453D52469C45}"/>
              </a:ext>
            </a:extLst>
          </p:cNvPr>
          <p:cNvPicPr>
            <a:picLocks noChangeAspect="1"/>
          </p:cNvPicPr>
          <p:nvPr userDrawn="1">
            <p:custDataLst>
              <p:tags r:id="rId1"/>
            </p:custDataLst>
          </p:nvPr>
        </p:nvPicPr>
        <p:blipFill rotWithShape="1">
          <a:blip r:embed="rId6" cstate="screen">
            <a:extLst>
              <a:ext uri="{28A0092B-C50C-407E-A947-70E740481C1C}">
                <a14:useLocalDpi xmlns:a14="http://schemas.microsoft.com/office/drawing/2010/main"/>
              </a:ext>
            </a:extLst>
          </a:blip>
          <a:srcRect b="37680"/>
          <a:stretch/>
        </p:blipFill>
        <p:spPr>
          <a:xfrm rot="16200000">
            <a:off x="10423995" y="4160294"/>
            <a:ext cx="2037098" cy="867914"/>
          </a:xfrm>
          <a:prstGeom prst="rect">
            <a:avLst/>
          </a:prstGeom>
        </p:spPr>
      </p:pic>
      <p:pic>
        <p:nvPicPr>
          <p:cNvPr id="26" name="图片 25">
            <a:extLst>
              <a:ext uri="{FF2B5EF4-FFF2-40B4-BE49-F238E27FC236}">
                <a16:creationId xmlns:a16="http://schemas.microsoft.com/office/drawing/2014/main" id="{FB3F4DDD-82E0-4E7A-9C69-A32B8A1D845E}"/>
              </a:ext>
            </a:extLst>
          </p:cNvPr>
          <p:cNvPicPr>
            <a:picLocks noChangeAspect="1"/>
          </p:cNvPicPr>
          <p:nvPr userDrawn="1">
            <p:custDataLst>
              <p:tags r:id="rId2"/>
            </p:custDataLst>
          </p:nvPr>
        </p:nvPicPr>
        <p:blipFill rotWithShape="1">
          <a:blip r:embed="rId6" cstate="screen">
            <a:extLst>
              <a:ext uri="{28A0092B-C50C-407E-A947-70E740481C1C}">
                <a14:useLocalDpi xmlns:a14="http://schemas.microsoft.com/office/drawing/2010/main"/>
              </a:ext>
            </a:extLst>
          </a:blip>
          <a:srcRect l="30133" b="-6092"/>
          <a:stretch/>
        </p:blipFill>
        <p:spPr>
          <a:xfrm rot="3361409">
            <a:off x="355842" y="394696"/>
            <a:ext cx="1423258" cy="1477514"/>
          </a:xfrm>
          <a:custGeom>
            <a:avLst/>
            <a:gdLst>
              <a:gd name="connsiteX0" fmla="*/ 0 w 1423258"/>
              <a:gd name="connsiteY0" fmla="*/ 402851 h 1477514"/>
              <a:gd name="connsiteX1" fmla="*/ 271487 w 1423258"/>
              <a:gd name="connsiteY1" fmla="*/ 0 h 1477514"/>
              <a:gd name="connsiteX2" fmla="*/ 1423258 w 1423258"/>
              <a:gd name="connsiteY2" fmla="*/ 0 h 1477514"/>
              <a:gd name="connsiteX3" fmla="*/ 1423258 w 1423258"/>
              <a:gd name="connsiteY3" fmla="*/ 1477514 h 1477514"/>
              <a:gd name="connsiteX4" fmla="*/ 22136 w 1423258"/>
              <a:gd name="connsiteY4" fmla="*/ 1477514 h 1477514"/>
              <a:gd name="connsiteX5" fmla="*/ 43345 w 1423258"/>
              <a:gd name="connsiteY5" fmla="*/ 1417809 h 1477514"/>
              <a:gd name="connsiteX6" fmla="*/ 8543 w 1423258"/>
              <a:gd name="connsiteY6" fmla="*/ 422304 h 147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258" h="1477514">
                <a:moveTo>
                  <a:pt x="0" y="402851"/>
                </a:moveTo>
                <a:lnTo>
                  <a:pt x="271487" y="0"/>
                </a:lnTo>
                <a:lnTo>
                  <a:pt x="1423258" y="0"/>
                </a:lnTo>
                <a:lnTo>
                  <a:pt x="1423258" y="1477514"/>
                </a:lnTo>
                <a:lnTo>
                  <a:pt x="22136" y="1477514"/>
                </a:lnTo>
                <a:lnTo>
                  <a:pt x="43345" y="1417809"/>
                </a:lnTo>
                <a:cubicBezTo>
                  <a:pt x="142298" y="1087966"/>
                  <a:pt x="127084" y="737584"/>
                  <a:pt x="8543" y="422304"/>
                </a:cubicBezTo>
                <a:close/>
              </a:path>
            </a:pathLst>
          </a:custGeom>
        </p:spPr>
      </p:pic>
      <p:pic>
        <p:nvPicPr>
          <p:cNvPr id="27" name="图形 26">
            <a:extLst>
              <a:ext uri="{FF2B5EF4-FFF2-40B4-BE49-F238E27FC236}">
                <a16:creationId xmlns:a16="http://schemas.microsoft.com/office/drawing/2014/main" id="{D20D3A3E-E1E8-4E56-ADD1-EB8AA95B1B7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429055" y="6027551"/>
            <a:ext cx="5314950" cy="571500"/>
          </a:xfrm>
          <a:prstGeom prst="rect">
            <a:avLst/>
          </a:prstGeom>
        </p:spPr>
      </p:pic>
      <p:sp>
        <p:nvSpPr>
          <p:cNvPr id="28" name="任意多边形: 形状 27">
            <a:extLst>
              <a:ext uri="{FF2B5EF4-FFF2-40B4-BE49-F238E27FC236}">
                <a16:creationId xmlns:a16="http://schemas.microsoft.com/office/drawing/2014/main" id="{6F50F108-6E27-4057-AF55-EF12A92D16E0}"/>
              </a:ext>
            </a:extLst>
          </p:cNvPr>
          <p:cNvSpPr/>
          <p:nvPr userDrawn="1"/>
        </p:nvSpPr>
        <p:spPr>
          <a:xfrm>
            <a:off x="1213255" y="6191449"/>
            <a:ext cx="3906894" cy="416974"/>
          </a:xfrm>
          <a:custGeom>
            <a:avLst/>
            <a:gdLst>
              <a:gd name="connsiteX0" fmla="*/ 1906592 w 1914253"/>
              <a:gd name="connsiteY0" fmla="*/ 204270 h 204304"/>
              <a:gd name="connsiteX1" fmla="*/ 1914170 w 1914253"/>
              <a:gd name="connsiteY1" fmla="*/ 189697 h 204304"/>
              <a:gd name="connsiteX2" fmla="*/ 1834172 w 1914253"/>
              <a:gd name="connsiteY2" fmla="*/ 144537 h 204304"/>
              <a:gd name="connsiteX3" fmla="*/ 1625689 w 1914253"/>
              <a:gd name="connsiteY3" fmla="*/ 159213 h 204304"/>
              <a:gd name="connsiteX4" fmla="*/ 1360250 w 1914253"/>
              <a:gd name="connsiteY4" fmla="*/ 129278 h 204304"/>
              <a:gd name="connsiteX5" fmla="*/ 1114356 w 1914253"/>
              <a:gd name="connsiteY5" fmla="*/ 107915 h 204304"/>
              <a:gd name="connsiteX6" fmla="*/ 931899 w 1914253"/>
              <a:gd name="connsiteY6" fmla="*/ 10634 h 204304"/>
              <a:gd name="connsiteX7" fmla="*/ 620546 w 1914253"/>
              <a:gd name="connsiteY7" fmla="*/ 16807 h 204304"/>
              <a:gd name="connsiteX8" fmla="*/ 473888 w 1914253"/>
              <a:gd name="connsiteY8" fmla="*/ 70642 h 204304"/>
              <a:gd name="connsiteX9" fmla="*/ 421184 w 1914253"/>
              <a:gd name="connsiteY9" fmla="*/ 169911 h 204304"/>
              <a:gd name="connsiteX10" fmla="*/ 349175 w 1914253"/>
              <a:gd name="connsiteY10" fmla="*/ 128421 h 204304"/>
              <a:gd name="connsiteX11" fmla="*/ 248808 w 1914253"/>
              <a:gd name="connsiteY11" fmla="*/ 129415 h 204304"/>
              <a:gd name="connsiteX12" fmla="*/ 125775 w 1914253"/>
              <a:gd name="connsiteY12" fmla="*/ 190691 h 204304"/>
              <a:gd name="connsiteX13" fmla="*/ 51881 w 1914253"/>
              <a:gd name="connsiteY13" fmla="*/ 185033 h 204304"/>
              <a:gd name="connsiteX14" fmla="*/ 0 w 1914253"/>
              <a:gd name="connsiteY14" fmla="*/ 204304 h 204304"/>
              <a:gd name="connsiteX15" fmla="*/ 1906592 w 1914253"/>
              <a:gd name="connsiteY15" fmla="*/ 204304 h 20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4253" h="204304">
                <a:moveTo>
                  <a:pt x="1906592" y="204270"/>
                </a:moveTo>
                <a:cubicBezTo>
                  <a:pt x="1910913" y="200052"/>
                  <a:pt x="1913656" y="195217"/>
                  <a:pt x="1914170" y="189697"/>
                </a:cubicBezTo>
                <a:cubicBezTo>
                  <a:pt x="1916434" y="165077"/>
                  <a:pt x="1871994" y="150298"/>
                  <a:pt x="1834172" y="144537"/>
                </a:cubicBezTo>
                <a:cubicBezTo>
                  <a:pt x="1764049" y="133907"/>
                  <a:pt x="1684736" y="132981"/>
                  <a:pt x="1625689" y="159213"/>
                </a:cubicBezTo>
                <a:cubicBezTo>
                  <a:pt x="1572883" y="104143"/>
                  <a:pt x="1439734" y="89124"/>
                  <a:pt x="1360250" y="129278"/>
                </a:cubicBezTo>
                <a:cubicBezTo>
                  <a:pt x="1308438" y="79900"/>
                  <a:pt x="1185200" y="69167"/>
                  <a:pt x="1114356" y="107915"/>
                </a:cubicBezTo>
                <a:cubicBezTo>
                  <a:pt x="1100092" y="55280"/>
                  <a:pt x="1013612" y="23459"/>
                  <a:pt x="931899" y="10634"/>
                </a:cubicBezTo>
                <a:cubicBezTo>
                  <a:pt x="829852" y="-5413"/>
                  <a:pt x="720810" y="-3253"/>
                  <a:pt x="620546" y="16807"/>
                </a:cubicBezTo>
                <a:cubicBezTo>
                  <a:pt x="566094" y="27676"/>
                  <a:pt x="513047" y="44273"/>
                  <a:pt x="473888" y="70642"/>
                </a:cubicBezTo>
                <a:cubicBezTo>
                  <a:pt x="434728" y="97011"/>
                  <a:pt x="411069" y="134250"/>
                  <a:pt x="421184" y="169911"/>
                </a:cubicBezTo>
                <a:cubicBezTo>
                  <a:pt x="411480" y="149372"/>
                  <a:pt x="381682" y="134318"/>
                  <a:pt x="349175" y="128421"/>
                </a:cubicBezTo>
                <a:cubicBezTo>
                  <a:pt x="316668" y="122523"/>
                  <a:pt x="281761" y="124580"/>
                  <a:pt x="248808" y="129415"/>
                </a:cubicBezTo>
                <a:cubicBezTo>
                  <a:pt x="219696" y="133701"/>
                  <a:pt x="128004" y="162745"/>
                  <a:pt x="125775" y="190691"/>
                </a:cubicBezTo>
                <a:cubicBezTo>
                  <a:pt x="105922" y="182427"/>
                  <a:pt x="72078" y="182222"/>
                  <a:pt x="51881" y="185033"/>
                </a:cubicBezTo>
                <a:cubicBezTo>
                  <a:pt x="32576" y="187708"/>
                  <a:pt x="10870" y="194806"/>
                  <a:pt x="0" y="204304"/>
                </a:cubicBezTo>
                <a:lnTo>
                  <a:pt x="1906592" y="204304"/>
                </a:lnTo>
                <a:close/>
              </a:path>
            </a:pathLst>
          </a:custGeom>
          <a:solidFill>
            <a:schemeClr val="accent4"/>
          </a:solidFill>
          <a:ln w="342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8BBACFDE-BCB8-48CB-9702-6F818BC57CB9}"/>
              </a:ext>
            </a:extLst>
          </p:cNvPr>
          <p:cNvSpPr/>
          <p:nvPr userDrawn="1"/>
        </p:nvSpPr>
        <p:spPr>
          <a:xfrm>
            <a:off x="954544" y="6352930"/>
            <a:ext cx="2006397" cy="274790"/>
          </a:xfrm>
          <a:custGeom>
            <a:avLst/>
            <a:gdLst>
              <a:gd name="connsiteX0" fmla="*/ 1998387 w 2006397"/>
              <a:gd name="connsiteY0" fmla="*/ 274721 h 274790"/>
              <a:gd name="connsiteX1" fmla="*/ 2006308 w 2006397"/>
              <a:gd name="connsiteY1" fmla="*/ 255108 h 274790"/>
              <a:gd name="connsiteX2" fmla="*/ 1922434 w 2006397"/>
              <a:gd name="connsiteY2" fmla="*/ 194380 h 274790"/>
              <a:gd name="connsiteX3" fmla="*/ 1703904 w 2006397"/>
              <a:gd name="connsiteY3" fmla="*/ 214131 h 274790"/>
              <a:gd name="connsiteX4" fmla="*/ 1425710 w 2006397"/>
              <a:gd name="connsiteY4" fmla="*/ 173875 h 274790"/>
              <a:gd name="connsiteX5" fmla="*/ 1167986 w 2006397"/>
              <a:gd name="connsiteY5" fmla="*/ 145140 h 274790"/>
              <a:gd name="connsiteX6" fmla="*/ 976751 w 2006397"/>
              <a:gd name="connsiteY6" fmla="*/ 14289 h 274790"/>
              <a:gd name="connsiteX7" fmla="*/ 650413 w 2006397"/>
              <a:gd name="connsiteY7" fmla="*/ 22587 h 274790"/>
              <a:gd name="connsiteX8" fmla="*/ 496691 w 2006397"/>
              <a:gd name="connsiteY8" fmla="*/ 94973 h 274790"/>
              <a:gd name="connsiteX9" fmla="*/ 441449 w 2006397"/>
              <a:gd name="connsiteY9" fmla="*/ 228499 h 274790"/>
              <a:gd name="connsiteX10" fmla="*/ 365977 w 2006397"/>
              <a:gd name="connsiteY10" fmla="*/ 172709 h 274790"/>
              <a:gd name="connsiteX11" fmla="*/ 260775 w 2006397"/>
              <a:gd name="connsiteY11" fmla="*/ 174046 h 274790"/>
              <a:gd name="connsiteX12" fmla="*/ 131845 w 2006397"/>
              <a:gd name="connsiteY12" fmla="*/ 256479 h 274790"/>
              <a:gd name="connsiteX13" fmla="*/ 54384 w 2006397"/>
              <a:gd name="connsiteY13" fmla="*/ 248867 h 274790"/>
              <a:gd name="connsiteX14" fmla="*/ 0 w 2006397"/>
              <a:gd name="connsiteY14" fmla="*/ 274790 h 274790"/>
              <a:gd name="connsiteX15" fmla="*/ 1998387 w 2006397"/>
              <a:gd name="connsiteY15" fmla="*/ 274790 h 27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6397" h="274790">
                <a:moveTo>
                  <a:pt x="1998387" y="274721"/>
                </a:moveTo>
                <a:cubicBezTo>
                  <a:pt x="2002947" y="269029"/>
                  <a:pt x="2005794" y="262549"/>
                  <a:pt x="2006308" y="255108"/>
                </a:cubicBezTo>
                <a:cubicBezTo>
                  <a:pt x="2008708" y="221983"/>
                  <a:pt x="1962108" y="202095"/>
                  <a:pt x="1922434" y="194380"/>
                </a:cubicBezTo>
                <a:cubicBezTo>
                  <a:pt x="1848951" y="180081"/>
                  <a:pt x="1765798" y="178812"/>
                  <a:pt x="1703904" y="214131"/>
                </a:cubicBezTo>
                <a:cubicBezTo>
                  <a:pt x="1648560" y="140030"/>
                  <a:pt x="1509000" y="119868"/>
                  <a:pt x="1425710" y="173875"/>
                </a:cubicBezTo>
                <a:cubicBezTo>
                  <a:pt x="1371394" y="107455"/>
                  <a:pt x="1242224" y="93019"/>
                  <a:pt x="1167986" y="145140"/>
                </a:cubicBezTo>
                <a:cubicBezTo>
                  <a:pt x="1153035" y="74365"/>
                  <a:pt x="1062407" y="31537"/>
                  <a:pt x="976751" y="14289"/>
                </a:cubicBezTo>
                <a:cubicBezTo>
                  <a:pt x="869766" y="-7279"/>
                  <a:pt x="755512" y="-4365"/>
                  <a:pt x="650413" y="22587"/>
                </a:cubicBezTo>
                <a:cubicBezTo>
                  <a:pt x="593320" y="37229"/>
                  <a:pt x="537736" y="59552"/>
                  <a:pt x="496691" y="94973"/>
                </a:cubicBezTo>
                <a:cubicBezTo>
                  <a:pt x="455645" y="130429"/>
                  <a:pt x="430854" y="180527"/>
                  <a:pt x="441449" y="228499"/>
                </a:cubicBezTo>
                <a:cubicBezTo>
                  <a:pt x="431265" y="200861"/>
                  <a:pt x="400061" y="180630"/>
                  <a:pt x="365977" y="172709"/>
                </a:cubicBezTo>
                <a:cubicBezTo>
                  <a:pt x="331893" y="164753"/>
                  <a:pt x="295305" y="167531"/>
                  <a:pt x="260775" y="174046"/>
                </a:cubicBezTo>
                <a:cubicBezTo>
                  <a:pt x="230257" y="179807"/>
                  <a:pt x="134142" y="218897"/>
                  <a:pt x="131845" y="256479"/>
                </a:cubicBezTo>
                <a:cubicBezTo>
                  <a:pt x="111031" y="245369"/>
                  <a:pt x="75541" y="245095"/>
                  <a:pt x="54384" y="248867"/>
                </a:cubicBezTo>
                <a:cubicBezTo>
                  <a:pt x="34153" y="252467"/>
                  <a:pt x="11418" y="262034"/>
                  <a:pt x="0" y="274790"/>
                </a:cubicBezTo>
                <a:lnTo>
                  <a:pt x="1998387" y="274790"/>
                </a:lnTo>
                <a:close/>
              </a:path>
            </a:pathLst>
          </a:custGeom>
          <a:solidFill>
            <a:schemeClr val="accent3"/>
          </a:solidFill>
          <a:ln w="3429" cap="flat">
            <a:noFill/>
            <a:prstDash val="solid"/>
            <a:miter/>
          </a:ln>
        </p:spPr>
        <p:txBody>
          <a:bodyPr rtlCol="0" anchor="ctr"/>
          <a:lstStyle/>
          <a:p>
            <a:endParaRPr lang="zh-CN" altLang="en-US"/>
          </a:p>
        </p:txBody>
      </p:sp>
      <p:sp>
        <p:nvSpPr>
          <p:cNvPr id="33" name="标题 32">
            <a:extLst>
              <a:ext uri="{FF2B5EF4-FFF2-40B4-BE49-F238E27FC236}">
                <a16:creationId xmlns:a16="http://schemas.microsoft.com/office/drawing/2014/main" id="{F7CB549D-1C15-46CC-87F1-187B018A1A1D}"/>
              </a:ext>
            </a:extLst>
          </p:cNvPr>
          <p:cNvSpPr>
            <a:spLocks noGrp="1"/>
          </p:cNvSpPr>
          <p:nvPr>
            <p:ph type="title"/>
          </p:nvPr>
        </p:nvSpPr>
        <p:spPr>
          <a:xfrm>
            <a:off x="4210198" y="735942"/>
            <a:ext cx="3771605" cy="571501"/>
          </a:xfrm>
        </p:spPr>
        <p:txBody>
          <a:bodyPr lIns="0" tIns="0" rIns="0" bIns="0">
            <a:normAutofit/>
          </a:bodyPr>
          <a:lstStyle>
            <a:lvl1pPr marL="0" algn="ctr" defTabSz="457200" rtl="0" eaLnBrk="1" latinLnBrk="0" hangingPunct="1">
              <a:defRPr lang="zh-CN" altLang="en-US" sz="4400" kern="1200" dirty="0">
                <a:solidFill>
                  <a:schemeClr val="tx2"/>
                </a:solidFill>
                <a:latin typeface="+mj-ea"/>
                <a:ea typeface="+mj-ea"/>
                <a:cs typeface="+mn-cs"/>
              </a:defRPr>
            </a:lvl1pPr>
          </a:lstStyle>
          <a:p>
            <a:r>
              <a:rPr lang="zh-CN" altLang="en-US" dirty="0"/>
              <a:t>单击此处编辑母版标题样式</a:t>
            </a:r>
          </a:p>
        </p:txBody>
      </p:sp>
      <p:sp>
        <p:nvSpPr>
          <p:cNvPr id="30" name="图片占位符 29">
            <a:extLst>
              <a:ext uri="{FF2B5EF4-FFF2-40B4-BE49-F238E27FC236}">
                <a16:creationId xmlns:a16="http://schemas.microsoft.com/office/drawing/2014/main" id="{910DAE74-39DA-4431-9110-4E9A04E28CCE}"/>
              </a:ext>
            </a:extLst>
          </p:cNvPr>
          <p:cNvSpPr>
            <a:spLocks noGrp="1"/>
          </p:cNvSpPr>
          <p:nvPr>
            <p:ph type="pic" sz="quarter" idx="10"/>
          </p:nvPr>
        </p:nvSpPr>
        <p:spPr>
          <a:xfrm>
            <a:off x="1292439" y="1559988"/>
            <a:ext cx="4312102" cy="4429164"/>
          </a:xfrm>
          <a:custGeom>
            <a:avLst/>
            <a:gdLst>
              <a:gd name="connsiteX0" fmla="*/ 459153 w 4312102"/>
              <a:gd name="connsiteY0" fmla="*/ 0 h 4429164"/>
              <a:gd name="connsiteX1" fmla="*/ 3852949 w 4312102"/>
              <a:gd name="connsiteY1" fmla="*/ 0 h 4429164"/>
              <a:gd name="connsiteX2" fmla="*/ 4312102 w 4312102"/>
              <a:gd name="connsiteY2" fmla="*/ 459153 h 4429164"/>
              <a:gd name="connsiteX3" fmla="*/ 4312102 w 4312102"/>
              <a:gd name="connsiteY3" fmla="*/ 3970011 h 4429164"/>
              <a:gd name="connsiteX4" fmla="*/ 3852949 w 4312102"/>
              <a:gd name="connsiteY4" fmla="*/ 4429164 h 4429164"/>
              <a:gd name="connsiteX5" fmla="*/ 459153 w 4312102"/>
              <a:gd name="connsiteY5" fmla="*/ 4429164 h 4429164"/>
              <a:gd name="connsiteX6" fmla="*/ 0 w 4312102"/>
              <a:gd name="connsiteY6" fmla="*/ 3970011 h 4429164"/>
              <a:gd name="connsiteX7" fmla="*/ 0 w 4312102"/>
              <a:gd name="connsiteY7" fmla="*/ 459153 h 4429164"/>
              <a:gd name="connsiteX8" fmla="*/ 459153 w 4312102"/>
              <a:gd name="connsiteY8" fmla="*/ 0 h 442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2102" h="4429164">
                <a:moveTo>
                  <a:pt x="459153" y="0"/>
                </a:moveTo>
                <a:lnTo>
                  <a:pt x="3852949" y="0"/>
                </a:lnTo>
                <a:cubicBezTo>
                  <a:pt x="3852949" y="253583"/>
                  <a:pt x="4058519" y="459153"/>
                  <a:pt x="4312102" y="459153"/>
                </a:cubicBezTo>
                <a:lnTo>
                  <a:pt x="4312102" y="3970011"/>
                </a:lnTo>
                <a:cubicBezTo>
                  <a:pt x="4058519" y="3970011"/>
                  <a:pt x="3852949" y="4175581"/>
                  <a:pt x="3852949" y="4429164"/>
                </a:cubicBezTo>
                <a:lnTo>
                  <a:pt x="459153" y="4429164"/>
                </a:lnTo>
                <a:cubicBezTo>
                  <a:pt x="459153" y="4175581"/>
                  <a:pt x="253583" y="3970011"/>
                  <a:pt x="0" y="3970011"/>
                </a:cubicBezTo>
                <a:lnTo>
                  <a:pt x="0" y="459153"/>
                </a:lnTo>
                <a:cubicBezTo>
                  <a:pt x="253583" y="459153"/>
                  <a:pt x="459153" y="253583"/>
                  <a:pt x="45915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83302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935531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80253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页面-上">
            <a:extLst>
              <a:ext uri="{FF2B5EF4-FFF2-40B4-BE49-F238E27FC236}">
                <a16:creationId xmlns:a16="http://schemas.microsoft.com/office/drawing/2014/main" id="{94EAFA96-2E8B-4112-BB05-05B0B3C6C808}"/>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05B077D0-5057-4E92-8774-58213F72724C}"/>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1914416"/>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8" r:id="rId3"/>
    <p:sldLayoutId id="2147483656" r:id="rId4"/>
    <p:sldLayoutId id="214748367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76" userDrawn="1">
          <p15:clr>
            <a:srgbClr val="F26B43"/>
          </p15:clr>
        </p15:guide>
        <p15:guide id="5" orient="horz" pos="3928" userDrawn="1">
          <p15:clr>
            <a:srgbClr val="F26B43"/>
          </p15:clr>
        </p15:guide>
        <p15:guide id="6" orient="horz" pos="380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812963788"/>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notesSlide" Target="../notesSlides/notesSlide1.xml"/><Relationship Id="rId3" Type="http://schemas.openxmlformats.org/officeDocument/2006/relationships/tags" Target="../tags/tag16.xml"/><Relationship Id="rId21" Type="http://schemas.openxmlformats.org/officeDocument/2006/relationships/image" Target="../media/image16.png"/><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slideLayout" Target="../slideLayouts/slideLayout1.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image" Target="../media/image15.pn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image" Target="../media/image2.png"/><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image" Target="../media/image18.png"/><Relationship Id="rId10" Type="http://schemas.openxmlformats.org/officeDocument/2006/relationships/tags" Target="../tags/tag23.xml"/><Relationship Id="rId19" Type="http://schemas.openxmlformats.org/officeDocument/2006/relationships/image" Target="../media/image14.png"/><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image" Target="../media/image17.png"/></Relationships>
</file>

<file path=ppt/slides/_rels/slide10.xml.rels><?xml version="1.0" encoding="UTF-8" standalone="yes"?>
<Relationships xmlns="http://schemas.openxmlformats.org/package/2006/relationships"><Relationship Id="rId8" Type="http://schemas.openxmlformats.org/officeDocument/2006/relationships/tags" Target="../tags/tag151.xml"/><Relationship Id="rId13" Type="http://schemas.openxmlformats.org/officeDocument/2006/relationships/tags" Target="../tags/tag156.xml"/><Relationship Id="rId18" Type="http://schemas.openxmlformats.org/officeDocument/2006/relationships/tags" Target="../tags/tag161.xml"/><Relationship Id="rId26" Type="http://schemas.openxmlformats.org/officeDocument/2006/relationships/tags" Target="../tags/tag169.xml"/><Relationship Id="rId3" Type="http://schemas.openxmlformats.org/officeDocument/2006/relationships/tags" Target="../tags/tag146.xml"/><Relationship Id="rId21" Type="http://schemas.openxmlformats.org/officeDocument/2006/relationships/tags" Target="../tags/tag164.xml"/><Relationship Id="rId7" Type="http://schemas.openxmlformats.org/officeDocument/2006/relationships/tags" Target="../tags/tag150.xml"/><Relationship Id="rId12" Type="http://schemas.openxmlformats.org/officeDocument/2006/relationships/tags" Target="../tags/tag155.xml"/><Relationship Id="rId17" Type="http://schemas.openxmlformats.org/officeDocument/2006/relationships/tags" Target="../tags/tag160.xml"/><Relationship Id="rId25" Type="http://schemas.openxmlformats.org/officeDocument/2006/relationships/tags" Target="../tags/tag168.xml"/><Relationship Id="rId2" Type="http://schemas.openxmlformats.org/officeDocument/2006/relationships/tags" Target="../tags/tag145.xml"/><Relationship Id="rId16" Type="http://schemas.openxmlformats.org/officeDocument/2006/relationships/tags" Target="../tags/tag159.xml"/><Relationship Id="rId20" Type="http://schemas.openxmlformats.org/officeDocument/2006/relationships/tags" Target="../tags/tag163.xml"/><Relationship Id="rId29" Type="http://schemas.openxmlformats.org/officeDocument/2006/relationships/image" Target="../media/image8.png"/><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tags" Target="../tags/tag154.xml"/><Relationship Id="rId24" Type="http://schemas.openxmlformats.org/officeDocument/2006/relationships/tags" Target="../tags/tag167.xml"/><Relationship Id="rId5" Type="http://schemas.openxmlformats.org/officeDocument/2006/relationships/tags" Target="../tags/tag148.xml"/><Relationship Id="rId15" Type="http://schemas.openxmlformats.org/officeDocument/2006/relationships/tags" Target="../tags/tag158.xml"/><Relationship Id="rId23" Type="http://schemas.openxmlformats.org/officeDocument/2006/relationships/tags" Target="../tags/tag166.xml"/><Relationship Id="rId28" Type="http://schemas.openxmlformats.org/officeDocument/2006/relationships/notesSlide" Target="../notesSlides/notesSlide10.xml"/><Relationship Id="rId10" Type="http://schemas.openxmlformats.org/officeDocument/2006/relationships/tags" Target="../tags/tag153.xml"/><Relationship Id="rId19" Type="http://schemas.openxmlformats.org/officeDocument/2006/relationships/tags" Target="../tags/tag162.xml"/><Relationship Id="rId31" Type="http://schemas.openxmlformats.org/officeDocument/2006/relationships/image" Target="../media/image23.png"/><Relationship Id="rId4" Type="http://schemas.openxmlformats.org/officeDocument/2006/relationships/tags" Target="../tags/tag147.xml"/><Relationship Id="rId9" Type="http://schemas.openxmlformats.org/officeDocument/2006/relationships/tags" Target="../tags/tag152.xml"/><Relationship Id="rId14" Type="http://schemas.openxmlformats.org/officeDocument/2006/relationships/tags" Target="../tags/tag157.xml"/><Relationship Id="rId22" Type="http://schemas.openxmlformats.org/officeDocument/2006/relationships/tags" Target="../tags/tag165.xml"/><Relationship Id="rId27" Type="http://schemas.openxmlformats.org/officeDocument/2006/relationships/slideLayout" Target="../slideLayouts/slideLayout4.xml"/><Relationship Id="rId30"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72.xml"/><Relationship Id="rId7" Type="http://schemas.openxmlformats.org/officeDocument/2006/relationships/image" Target="../media/image19.png"/><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notesSlide" Target="../notesSlides/notesSlide11.xml"/><Relationship Id="rId5" Type="http://schemas.openxmlformats.org/officeDocument/2006/relationships/slideLayout" Target="../slideLayouts/slideLayout3.xml"/><Relationship Id="rId4" Type="http://schemas.openxmlformats.org/officeDocument/2006/relationships/tags" Target="../tags/tag173.xml"/></Relationships>
</file>

<file path=ppt/slides/_rels/slide1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tags" Target="../tags/tag186.xml"/><Relationship Id="rId18" Type="http://schemas.openxmlformats.org/officeDocument/2006/relationships/notesSlide" Target="../notesSlides/notesSlide12.xml"/><Relationship Id="rId3" Type="http://schemas.openxmlformats.org/officeDocument/2006/relationships/tags" Target="../tags/tag176.xml"/><Relationship Id="rId21" Type="http://schemas.openxmlformats.org/officeDocument/2006/relationships/image" Target="../media/image2.png"/><Relationship Id="rId7" Type="http://schemas.openxmlformats.org/officeDocument/2006/relationships/tags" Target="../tags/tag180.xml"/><Relationship Id="rId12" Type="http://schemas.openxmlformats.org/officeDocument/2006/relationships/tags" Target="../tags/tag185.xml"/><Relationship Id="rId17" Type="http://schemas.openxmlformats.org/officeDocument/2006/relationships/slideLayout" Target="../slideLayouts/slideLayout5.xml"/><Relationship Id="rId2" Type="http://schemas.openxmlformats.org/officeDocument/2006/relationships/tags" Target="../tags/tag175.xml"/><Relationship Id="rId16" Type="http://schemas.openxmlformats.org/officeDocument/2006/relationships/tags" Target="../tags/tag189.xml"/><Relationship Id="rId20" Type="http://schemas.openxmlformats.org/officeDocument/2006/relationships/image" Target="../media/image8.png"/><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tags" Target="../tags/tag184.xml"/><Relationship Id="rId5" Type="http://schemas.openxmlformats.org/officeDocument/2006/relationships/tags" Target="../tags/tag178.xml"/><Relationship Id="rId15" Type="http://schemas.openxmlformats.org/officeDocument/2006/relationships/tags" Target="../tags/tag188.xml"/><Relationship Id="rId23" Type="http://schemas.microsoft.com/office/2007/relationships/hdphoto" Target="../media/hdphoto2.wdp"/><Relationship Id="rId10" Type="http://schemas.openxmlformats.org/officeDocument/2006/relationships/tags" Target="../tags/tag183.xml"/><Relationship Id="rId19" Type="http://schemas.openxmlformats.org/officeDocument/2006/relationships/image" Target="../media/image27.jpeg"/><Relationship Id="rId4" Type="http://schemas.openxmlformats.org/officeDocument/2006/relationships/tags" Target="../tags/tag177.xml"/><Relationship Id="rId9" Type="http://schemas.openxmlformats.org/officeDocument/2006/relationships/tags" Target="../tags/tag182.xml"/><Relationship Id="rId14" Type="http://schemas.openxmlformats.org/officeDocument/2006/relationships/tags" Target="../tags/tag187.xml"/><Relationship Id="rId22"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tags" Target="../tags/tag202.xml"/><Relationship Id="rId18" Type="http://schemas.openxmlformats.org/officeDocument/2006/relationships/tags" Target="../tags/tag207.xml"/><Relationship Id="rId3" Type="http://schemas.openxmlformats.org/officeDocument/2006/relationships/tags" Target="../tags/tag192.xml"/><Relationship Id="rId21" Type="http://schemas.openxmlformats.org/officeDocument/2006/relationships/image" Target="../media/image8.png"/><Relationship Id="rId7" Type="http://schemas.openxmlformats.org/officeDocument/2006/relationships/tags" Target="../tags/tag196.xml"/><Relationship Id="rId12" Type="http://schemas.openxmlformats.org/officeDocument/2006/relationships/tags" Target="../tags/tag201.xml"/><Relationship Id="rId17" Type="http://schemas.openxmlformats.org/officeDocument/2006/relationships/tags" Target="../tags/tag206.xml"/><Relationship Id="rId2" Type="http://schemas.openxmlformats.org/officeDocument/2006/relationships/tags" Target="../tags/tag191.xml"/><Relationship Id="rId16" Type="http://schemas.openxmlformats.org/officeDocument/2006/relationships/tags" Target="../tags/tag205.xml"/><Relationship Id="rId20" Type="http://schemas.openxmlformats.org/officeDocument/2006/relationships/notesSlide" Target="../notesSlides/notesSlide13.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tags" Target="../tags/tag200.xml"/><Relationship Id="rId24" Type="http://schemas.openxmlformats.org/officeDocument/2006/relationships/image" Target="../media/image29.png"/><Relationship Id="rId5" Type="http://schemas.openxmlformats.org/officeDocument/2006/relationships/tags" Target="../tags/tag194.xml"/><Relationship Id="rId15" Type="http://schemas.openxmlformats.org/officeDocument/2006/relationships/tags" Target="../tags/tag204.xml"/><Relationship Id="rId23" Type="http://schemas.openxmlformats.org/officeDocument/2006/relationships/image" Target="../media/image21.png"/><Relationship Id="rId10" Type="http://schemas.openxmlformats.org/officeDocument/2006/relationships/tags" Target="../tags/tag199.xml"/><Relationship Id="rId19" Type="http://schemas.openxmlformats.org/officeDocument/2006/relationships/slideLayout" Target="../slideLayouts/slideLayout4.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tags" Target="../tags/tag203.xml"/><Relationship Id="rId22" Type="http://schemas.openxmlformats.org/officeDocument/2006/relationships/image" Target="../media/image2.png"/></Relationships>
</file>

<file path=ppt/slides/_rels/slide14.xml.rels><?xml version="1.0" encoding="UTF-8" standalone="yes"?>
<Relationships xmlns="http://schemas.openxmlformats.org/package/2006/relationships"><Relationship Id="rId13" Type="http://schemas.openxmlformats.org/officeDocument/2006/relationships/tags" Target="../tags/tag220.xml"/><Relationship Id="rId18" Type="http://schemas.openxmlformats.org/officeDocument/2006/relationships/tags" Target="../tags/tag225.xml"/><Relationship Id="rId26" Type="http://schemas.openxmlformats.org/officeDocument/2006/relationships/tags" Target="../tags/tag233.xml"/><Relationship Id="rId3" Type="http://schemas.openxmlformats.org/officeDocument/2006/relationships/tags" Target="../tags/tag210.xml"/><Relationship Id="rId21" Type="http://schemas.openxmlformats.org/officeDocument/2006/relationships/tags" Target="../tags/tag228.xml"/><Relationship Id="rId34" Type="http://schemas.openxmlformats.org/officeDocument/2006/relationships/image" Target="../media/image30.png"/><Relationship Id="rId7" Type="http://schemas.openxmlformats.org/officeDocument/2006/relationships/tags" Target="../tags/tag214.xml"/><Relationship Id="rId12" Type="http://schemas.openxmlformats.org/officeDocument/2006/relationships/tags" Target="../tags/tag219.xml"/><Relationship Id="rId17" Type="http://schemas.openxmlformats.org/officeDocument/2006/relationships/tags" Target="../tags/tag224.xml"/><Relationship Id="rId25" Type="http://schemas.openxmlformats.org/officeDocument/2006/relationships/tags" Target="../tags/tag232.xml"/><Relationship Id="rId33" Type="http://schemas.openxmlformats.org/officeDocument/2006/relationships/image" Target="../media/image23.png"/><Relationship Id="rId2" Type="http://schemas.openxmlformats.org/officeDocument/2006/relationships/tags" Target="../tags/tag209.xml"/><Relationship Id="rId16" Type="http://schemas.openxmlformats.org/officeDocument/2006/relationships/tags" Target="../tags/tag223.xml"/><Relationship Id="rId20" Type="http://schemas.openxmlformats.org/officeDocument/2006/relationships/tags" Target="../tags/tag227.xml"/><Relationship Id="rId29" Type="http://schemas.openxmlformats.org/officeDocument/2006/relationships/slideLayout" Target="../slideLayouts/slideLayout4.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24" Type="http://schemas.openxmlformats.org/officeDocument/2006/relationships/tags" Target="../tags/tag231.xml"/><Relationship Id="rId32" Type="http://schemas.openxmlformats.org/officeDocument/2006/relationships/image" Target="../media/image2.png"/><Relationship Id="rId5" Type="http://schemas.openxmlformats.org/officeDocument/2006/relationships/tags" Target="../tags/tag212.xml"/><Relationship Id="rId15" Type="http://schemas.openxmlformats.org/officeDocument/2006/relationships/tags" Target="../tags/tag222.xml"/><Relationship Id="rId23" Type="http://schemas.openxmlformats.org/officeDocument/2006/relationships/tags" Target="../tags/tag230.xml"/><Relationship Id="rId28" Type="http://schemas.openxmlformats.org/officeDocument/2006/relationships/tags" Target="../tags/tag235.xml"/><Relationship Id="rId36" Type="http://schemas.openxmlformats.org/officeDocument/2006/relationships/image" Target="../media/image31.png"/><Relationship Id="rId10" Type="http://schemas.openxmlformats.org/officeDocument/2006/relationships/tags" Target="../tags/tag217.xml"/><Relationship Id="rId19" Type="http://schemas.openxmlformats.org/officeDocument/2006/relationships/tags" Target="../tags/tag226.xml"/><Relationship Id="rId31" Type="http://schemas.openxmlformats.org/officeDocument/2006/relationships/image" Target="../media/image8.png"/><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tags" Target="../tags/tag221.xml"/><Relationship Id="rId22" Type="http://schemas.openxmlformats.org/officeDocument/2006/relationships/tags" Target="../tags/tag229.xml"/><Relationship Id="rId27" Type="http://schemas.openxmlformats.org/officeDocument/2006/relationships/tags" Target="../tags/tag234.xml"/><Relationship Id="rId30" Type="http://schemas.openxmlformats.org/officeDocument/2006/relationships/notesSlide" Target="../notesSlides/notesSlide14.xml"/><Relationship Id="rId35" Type="http://schemas.microsoft.com/office/2007/relationships/hdphoto" Target="../media/hdphoto3.wdp"/><Relationship Id="rId8" Type="http://schemas.openxmlformats.org/officeDocument/2006/relationships/tags" Target="../tags/tag215.xml"/></Relationships>
</file>

<file path=ppt/slides/_rels/slide15.xml.rels><?xml version="1.0" encoding="UTF-8" standalone="yes"?>
<Relationships xmlns="http://schemas.openxmlformats.org/package/2006/relationships"><Relationship Id="rId8" Type="http://schemas.openxmlformats.org/officeDocument/2006/relationships/tags" Target="../tags/tag243.xml"/><Relationship Id="rId13" Type="http://schemas.openxmlformats.org/officeDocument/2006/relationships/tags" Target="../tags/tag248.xml"/><Relationship Id="rId18" Type="http://schemas.openxmlformats.org/officeDocument/2006/relationships/slideLayout" Target="../slideLayouts/slideLayout1.xml"/><Relationship Id="rId26" Type="http://schemas.openxmlformats.org/officeDocument/2006/relationships/image" Target="../media/image2.png"/><Relationship Id="rId3" Type="http://schemas.openxmlformats.org/officeDocument/2006/relationships/tags" Target="../tags/tag238.xml"/><Relationship Id="rId21" Type="http://schemas.openxmlformats.org/officeDocument/2006/relationships/image" Target="../media/image14.png"/><Relationship Id="rId7" Type="http://schemas.openxmlformats.org/officeDocument/2006/relationships/tags" Target="../tags/tag242.xml"/><Relationship Id="rId12" Type="http://schemas.openxmlformats.org/officeDocument/2006/relationships/tags" Target="../tags/tag247.xml"/><Relationship Id="rId17" Type="http://schemas.openxmlformats.org/officeDocument/2006/relationships/tags" Target="../tags/tag252.xml"/><Relationship Id="rId25" Type="http://schemas.openxmlformats.org/officeDocument/2006/relationships/image" Target="../media/image18.png"/><Relationship Id="rId2" Type="http://schemas.openxmlformats.org/officeDocument/2006/relationships/tags" Target="../tags/tag237.xml"/><Relationship Id="rId16" Type="http://schemas.openxmlformats.org/officeDocument/2006/relationships/tags" Target="../tags/tag251.xml"/><Relationship Id="rId20" Type="http://schemas.openxmlformats.org/officeDocument/2006/relationships/image" Target="../media/image1.png"/><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tags" Target="../tags/tag246.xml"/><Relationship Id="rId24" Type="http://schemas.openxmlformats.org/officeDocument/2006/relationships/image" Target="../media/image17.png"/><Relationship Id="rId5" Type="http://schemas.openxmlformats.org/officeDocument/2006/relationships/tags" Target="../tags/tag240.xml"/><Relationship Id="rId15" Type="http://schemas.openxmlformats.org/officeDocument/2006/relationships/tags" Target="../tags/tag250.xml"/><Relationship Id="rId23" Type="http://schemas.openxmlformats.org/officeDocument/2006/relationships/image" Target="../media/image16.png"/><Relationship Id="rId10" Type="http://schemas.openxmlformats.org/officeDocument/2006/relationships/tags" Target="../tags/tag245.xml"/><Relationship Id="rId19" Type="http://schemas.openxmlformats.org/officeDocument/2006/relationships/notesSlide" Target="../notesSlides/notesSlide15.xml"/><Relationship Id="rId4" Type="http://schemas.openxmlformats.org/officeDocument/2006/relationships/tags" Target="../tags/tag239.xml"/><Relationship Id="rId9" Type="http://schemas.openxmlformats.org/officeDocument/2006/relationships/tags" Target="../tags/tag244.xml"/><Relationship Id="rId14" Type="http://schemas.openxmlformats.org/officeDocument/2006/relationships/tags" Target="../tags/tag249.xml"/><Relationship Id="rId22"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34.sv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3" Type="http://schemas.openxmlformats.org/officeDocument/2006/relationships/tags" Target="../tags/tag42.xml"/><Relationship Id="rId18" Type="http://schemas.openxmlformats.org/officeDocument/2006/relationships/tags" Target="../tags/tag47.xml"/><Relationship Id="rId26" Type="http://schemas.openxmlformats.org/officeDocument/2006/relationships/slideLayout" Target="../slideLayouts/slideLayout2.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tags" Target="../tags/tag54.xml"/><Relationship Id="rId33" Type="http://schemas.openxmlformats.org/officeDocument/2006/relationships/image" Target="../media/image9.png"/><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29" Type="http://schemas.openxmlformats.org/officeDocument/2006/relationships/image" Target="../media/image19.pn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tags" Target="../tags/tag53.xml"/><Relationship Id="rId32" Type="http://schemas.openxmlformats.org/officeDocument/2006/relationships/image" Target="../media/image21.png"/><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28" Type="http://schemas.openxmlformats.org/officeDocument/2006/relationships/image" Target="../media/image8.png"/><Relationship Id="rId10" Type="http://schemas.openxmlformats.org/officeDocument/2006/relationships/tags" Target="../tags/tag39.xml"/><Relationship Id="rId19" Type="http://schemas.openxmlformats.org/officeDocument/2006/relationships/tags" Target="../tags/tag48.xml"/><Relationship Id="rId31" Type="http://schemas.openxmlformats.org/officeDocument/2006/relationships/image" Target="../media/image20.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 Id="rId27" Type="http://schemas.openxmlformats.org/officeDocument/2006/relationships/notesSlide" Target="../notesSlides/notesSlide2.xml"/><Relationship Id="rId30" Type="http://schemas.openxmlformats.org/officeDocument/2006/relationships/image" Target="../media/image2.png"/><Relationship Id="rId8" Type="http://schemas.openxmlformats.org/officeDocument/2006/relationships/tags" Target="../tags/tag37.xml"/></Relationships>
</file>

<file path=ppt/slides/_rels/slide3.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image" Target="../media/image19.pn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21.png"/><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3" Type="http://schemas.openxmlformats.org/officeDocument/2006/relationships/tags" Target="../tags/tag70.xml"/><Relationship Id="rId18" Type="http://schemas.openxmlformats.org/officeDocument/2006/relationships/tags" Target="../tags/tag75.xml"/><Relationship Id="rId26" Type="http://schemas.openxmlformats.org/officeDocument/2006/relationships/tags" Target="../tags/tag83.xml"/><Relationship Id="rId39" Type="http://schemas.openxmlformats.org/officeDocument/2006/relationships/tags" Target="../tags/tag96.xml"/><Relationship Id="rId21" Type="http://schemas.openxmlformats.org/officeDocument/2006/relationships/tags" Target="../tags/tag78.xml"/><Relationship Id="rId34" Type="http://schemas.openxmlformats.org/officeDocument/2006/relationships/tags" Target="../tags/tag91.xml"/><Relationship Id="rId42" Type="http://schemas.openxmlformats.org/officeDocument/2006/relationships/image" Target="../media/image21.png"/><Relationship Id="rId7" Type="http://schemas.openxmlformats.org/officeDocument/2006/relationships/tags" Target="../tags/tag64.xml"/><Relationship Id="rId2" Type="http://schemas.openxmlformats.org/officeDocument/2006/relationships/tags" Target="../tags/tag59.xml"/><Relationship Id="rId16" Type="http://schemas.openxmlformats.org/officeDocument/2006/relationships/tags" Target="../tags/tag73.xml"/><Relationship Id="rId20" Type="http://schemas.openxmlformats.org/officeDocument/2006/relationships/tags" Target="../tags/tag77.xml"/><Relationship Id="rId29" Type="http://schemas.openxmlformats.org/officeDocument/2006/relationships/tags" Target="../tags/tag86.xml"/><Relationship Id="rId41" Type="http://schemas.openxmlformats.org/officeDocument/2006/relationships/notesSlide" Target="../notesSlides/notesSlide4.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24" Type="http://schemas.openxmlformats.org/officeDocument/2006/relationships/tags" Target="../tags/tag81.xml"/><Relationship Id="rId32" Type="http://schemas.openxmlformats.org/officeDocument/2006/relationships/tags" Target="../tags/tag89.xml"/><Relationship Id="rId37" Type="http://schemas.openxmlformats.org/officeDocument/2006/relationships/tags" Target="../tags/tag94.xml"/><Relationship Id="rId40" Type="http://schemas.openxmlformats.org/officeDocument/2006/relationships/slideLayout" Target="../slideLayouts/slideLayout4.xml"/><Relationship Id="rId5" Type="http://schemas.openxmlformats.org/officeDocument/2006/relationships/tags" Target="../tags/tag62.xml"/><Relationship Id="rId15" Type="http://schemas.openxmlformats.org/officeDocument/2006/relationships/tags" Target="../tags/tag72.xml"/><Relationship Id="rId23" Type="http://schemas.openxmlformats.org/officeDocument/2006/relationships/tags" Target="../tags/tag80.xml"/><Relationship Id="rId28" Type="http://schemas.openxmlformats.org/officeDocument/2006/relationships/tags" Target="../tags/tag85.xml"/><Relationship Id="rId36" Type="http://schemas.openxmlformats.org/officeDocument/2006/relationships/tags" Target="../tags/tag93.xml"/><Relationship Id="rId10" Type="http://schemas.openxmlformats.org/officeDocument/2006/relationships/tags" Target="../tags/tag67.xml"/><Relationship Id="rId19" Type="http://schemas.openxmlformats.org/officeDocument/2006/relationships/tags" Target="../tags/tag76.xml"/><Relationship Id="rId31" Type="http://schemas.openxmlformats.org/officeDocument/2006/relationships/tags" Target="../tags/tag88.xml"/><Relationship Id="rId44" Type="http://schemas.openxmlformats.org/officeDocument/2006/relationships/image" Target="../media/image8.png"/><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tags" Target="../tags/tag79.xml"/><Relationship Id="rId27" Type="http://schemas.openxmlformats.org/officeDocument/2006/relationships/tags" Target="../tags/tag84.xml"/><Relationship Id="rId30" Type="http://schemas.openxmlformats.org/officeDocument/2006/relationships/tags" Target="../tags/tag87.xml"/><Relationship Id="rId35" Type="http://schemas.openxmlformats.org/officeDocument/2006/relationships/tags" Target="../tags/tag92.xml"/><Relationship Id="rId43" Type="http://schemas.openxmlformats.org/officeDocument/2006/relationships/image" Target="../media/image2.png"/><Relationship Id="rId8" Type="http://schemas.openxmlformats.org/officeDocument/2006/relationships/tags" Target="../tags/tag65.xml"/><Relationship Id="rId3" Type="http://schemas.openxmlformats.org/officeDocument/2006/relationships/tags" Target="../tags/tag60.xml"/><Relationship Id="rId12" Type="http://schemas.openxmlformats.org/officeDocument/2006/relationships/tags" Target="../tags/tag69.xml"/><Relationship Id="rId17" Type="http://schemas.openxmlformats.org/officeDocument/2006/relationships/tags" Target="../tags/tag74.xml"/><Relationship Id="rId25" Type="http://schemas.openxmlformats.org/officeDocument/2006/relationships/tags" Target="../tags/tag82.xml"/><Relationship Id="rId33" Type="http://schemas.openxmlformats.org/officeDocument/2006/relationships/tags" Target="../tags/tag90.xml"/><Relationship Id="rId38" Type="http://schemas.openxmlformats.org/officeDocument/2006/relationships/tags" Target="../tags/tag95.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4.xml"/><Relationship Id="rId7" Type="http://schemas.openxmlformats.org/officeDocument/2006/relationships/image" Target="../media/image21.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image" Target="../media/image2.png"/><Relationship Id="rId11" Type="http://schemas.openxmlformats.org/officeDocument/2006/relationships/image" Target="../media/image25.pn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notesSlide" Target="../notesSlides/notesSlide6.xml"/><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01.xml"/><Relationship Id="rId7" Type="http://schemas.openxmlformats.org/officeDocument/2006/relationships/image" Target="../media/image19.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102.xml"/></Relationships>
</file>

<file path=ppt/slides/_rels/slide8.xml.rels><?xml version="1.0" encoding="UTF-8" standalone="yes"?>
<Relationships xmlns="http://schemas.openxmlformats.org/package/2006/relationships"><Relationship Id="rId13" Type="http://schemas.openxmlformats.org/officeDocument/2006/relationships/tags" Target="../tags/tag115.xml"/><Relationship Id="rId18" Type="http://schemas.openxmlformats.org/officeDocument/2006/relationships/tags" Target="../tags/tag120.xml"/><Relationship Id="rId26" Type="http://schemas.openxmlformats.org/officeDocument/2006/relationships/tags" Target="../tags/tag128.xml"/><Relationship Id="rId39" Type="http://schemas.openxmlformats.org/officeDocument/2006/relationships/tags" Target="../tags/tag141.xml"/><Relationship Id="rId21" Type="http://schemas.openxmlformats.org/officeDocument/2006/relationships/tags" Target="../tags/tag123.xml"/><Relationship Id="rId34" Type="http://schemas.openxmlformats.org/officeDocument/2006/relationships/tags" Target="../tags/tag136.xml"/><Relationship Id="rId42" Type="http://schemas.openxmlformats.org/officeDocument/2006/relationships/image" Target="../media/image8.png"/><Relationship Id="rId7" Type="http://schemas.openxmlformats.org/officeDocument/2006/relationships/tags" Target="../tags/tag109.xml"/><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tags" Target="../tags/tag122.xml"/><Relationship Id="rId29" Type="http://schemas.openxmlformats.org/officeDocument/2006/relationships/tags" Target="../tags/tag131.xml"/><Relationship Id="rId41" Type="http://schemas.openxmlformats.org/officeDocument/2006/relationships/notesSlide" Target="../notesSlides/notesSlide8.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tags" Target="../tags/tag126.xml"/><Relationship Id="rId32" Type="http://schemas.openxmlformats.org/officeDocument/2006/relationships/tags" Target="../tags/tag134.xml"/><Relationship Id="rId37" Type="http://schemas.openxmlformats.org/officeDocument/2006/relationships/tags" Target="../tags/tag139.xml"/><Relationship Id="rId40" Type="http://schemas.openxmlformats.org/officeDocument/2006/relationships/slideLayout" Target="../slideLayouts/slideLayout4.xml"/><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tags" Target="../tags/tag125.xml"/><Relationship Id="rId28" Type="http://schemas.openxmlformats.org/officeDocument/2006/relationships/tags" Target="../tags/tag130.xml"/><Relationship Id="rId36" Type="http://schemas.openxmlformats.org/officeDocument/2006/relationships/tags" Target="../tags/tag138.xml"/><Relationship Id="rId10" Type="http://schemas.openxmlformats.org/officeDocument/2006/relationships/tags" Target="../tags/tag112.xml"/><Relationship Id="rId19" Type="http://schemas.openxmlformats.org/officeDocument/2006/relationships/tags" Target="../tags/tag121.xml"/><Relationship Id="rId31" Type="http://schemas.openxmlformats.org/officeDocument/2006/relationships/tags" Target="../tags/tag133.xml"/><Relationship Id="rId44" Type="http://schemas.openxmlformats.org/officeDocument/2006/relationships/image" Target="../media/image25.png"/><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tags" Target="../tags/tag124.xml"/><Relationship Id="rId27" Type="http://schemas.openxmlformats.org/officeDocument/2006/relationships/tags" Target="../tags/tag129.xml"/><Relationship Id="rId30" Type="http://schemas.openxmlformats.org/officeDocument/2006/relationships/tags" Target="../tags/tag132.xml"/><Relationship Id="rId35" Type="http://schemas.openxmlformats.org/officeDocument/2006/relationships/tags" Target="../tags/tag137.xml"/><Relationship Id="rId43" Type="http://schemas.openxmlformats.org/officeDocument/2006/relationships/image" Target="../media/image2.png"/><Relationship Id="rId8" Type="http://schemas.openxmlformats.org/officeDocument/2006/relationships/tags" Target="../tags/tag110.xml"/><Relationship Id="rId3" Type="http://schemas.openxmlformats.org/officeDocument/2006/relationships/tags" Target="../tags/tag105.xml"/><Relationship Id="rId12" Type="http://schemas.openxmlformats.org/officeDocument/2006/relationships/tags" Target="../tags/tag114.xml"/><Relationship Id="rId17" Type="http://schemas.openxmlformats.org/officeDocument/2006/relationships/tags" Target="../tags/tag119.xml"/><Relationship Id="rId25" Type="http://schemas.openxmlformats.org/officeDocument/2006/relationships/tags" Target="../tags/tag127.xml"/><Relationship Id="rId33" Type="http://schemas.openxmlformats.org/officeDocument/2006/relationships/tags" Target="../tags/tag135.xml"/><Relationship Id="rId38" Type="http://schemas.openxmlformats.org/officeDocument/2006/relationships/tags" Target="../tags/tag140.xml"/></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4.xml"/><Relationship Id="rId7" Type="http://schemas.openxmlformats.org/officeDocument/2006/relationships/image" Target="../media/image22.pn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3161D"/>
        </a:solidFill>
        <a:effectLst/>
      </p:bgPr>
    </p:bg>
    <p:spTree>
      <p:nvGrpSpPr>
        <p:cNvPr id="1" name=""/>
        <p:cNvGrpSpPr/>
        <p:nvPr/>
      </p:nvGrpSpPr>
      <p:grpSpPr>
        <a:xfrm>
          <a:off x="0" y="0"/>
          <a:ext cx="0" cy="0"/>
          <a:chOff x="0" y="0"/>
          <a:chExt cx="0" cy="0"/>
        </a:xfrm>
      </p:grpSpPr>
      <p:grpSp>
        <p:nvGrpSpPr>
          <p:cNvPr id="16959" name="PA-组合 16958">
            <a:extLst>
              <a:ext uri="{FF2B5EF4-FFF2-40B4-BE49-F238E27FC236}">
                <a16:creationId xmlns:a16="http://schemas.microsoft.com/office/drawing/2014/main" id="{251BDFE3-EDA6-46AD-9323-F03F21F67E3F}"/>
              </a:ext>
            </a:extLst>
          </p:cNvPr>
          <p:cNvGrpSpPr/>
          <p:nvPr>
            <p:custDataLst>
              <p:tags r:id="rId1"/>
            </p:custDataLst>
          </p:nvPr>
        </p:nvGrpSpPr>
        <p:grpSpPr>
          <a:xfrm>
            <a:off x="5107149" y="1656249"/>
            <a:ext cx="5712041" cy="2047369"/>
            <a:chOff x="5998262" y="1801822"/>
            <a:chExt cx="5712041" cy="2047369"/>
          </a:xfrm>
        </p:grpSpPr>
        <p:pic>
          <p:nvPicPr>
            <p:cNvPr id="5" name="PA-图片 4">
              <a:extLst>
                <a:ext uri="{FF2B5EF4-FFF2-40B4-BE49-F238E27FC236}">
                  <a16:creationId xmlns:a16="http://schemas.microsoft.com/office/drawing/2014/main" id="{D3AC597D-2D55-4FE6-A752-7A917F6C9AAD}"/>
                </a:ext>
              </a:extLst>
            </p:cNvPr>
            <p:cNvPicPr>
              <a:picLocks noChangeAspect="1"/>
            </p:cNvPicPr>
            <p:nvPr>
              <p:custDataLst>
                <p:tags r:id="rId9"/>
              </p:custDataLst>
            </p:nvPr>
          </p:nvPicPr>
          <p:blipFill>
            <a:blip r:embed="rId19" cstate="screen">
              <a:extLst>
                <a:ext uri="{28A0092B-C50C-407E-A947-70E740481C1C}">
                  <a14:useLocalDpi xmlns:a14="http://schemas.microsoft.com/office/drawing/2010/main"/>
                </a:ext>
              </a:extLst>
            </a:blip>
            <a:srcRect l="21010" t="35219" r="58418" b="25357"/>
            <a:stretch>
              <a:fillRect/>
            </a:stretch>
          </p:blipFill>
          <p:spPr>
            <a:xfrm>
              <a:off x="5998262" y="1801822"/>
              <a:ext cx="2138048" cy="2047369"/>
            </a:xfrm>
            <a:prstGeom prst="rect">
              <a:avLst/>
            </a:prstGeom>
            <a:effectLst/>
          </p:spPr>
        </p:pic>
        <p:sp>
          <p:nvSpPr>
            <p:cNvPr id="12" name="PA-文本框 11">
              <a:extLst>
                <a:ext uri="{FF2B5EF4-FFF2-40B4-BE49-F238E27FC236}">
                  <a16:creationId xmlns:a16="http://schemas.microsoft.com/office/drawing/2014/main" id="{81C856CB-980B-48AE-A6FA-421C52D079FF}"/>
                </a:ext>
              </a:extLst>
            </p:cNvPr>
            <p:cNvSpPr txBox="1"/>
            <p:nvPr>
              <p:custDataLst>
                <p:tags r:id="rId10"/>
              </p:custDataLst>
            </p:nvPr>
          </p:nvSpPr>
          <p:spPr>
            <a:xfrm>
              <a:off x="6294037" y="2224210"/>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国</a:t>
              </a:r>
            </a:p>
          </p:txBody>
        </p:sp>
        <p:pic>
          <p:nvPicPr>
            <p:cNvPr id="9" name="PA-图片 8">
              <a:extLst>
                <a:ext uri="{FF2B5EF4-FFF2-40B4-BE49-F238E27FC236}">
                  <a16:creationId xmlns:a16="http://schemas.microsoft.com/office/drawing/2014/main" id="{13625FA6-8E13-49A8-871F-6BC7BA57BD00}"/>
                </a:ext>
              </a:extLst>
            </p:cNvPr>
            <p:cNvPicPr>
              <a:picLocks noChangeAspect="1"/>
            </p:cNvPicPr>
            <p:nvPr>
              <p:custDataLst>
                <p:tags r:id="rId11"/>
              </p:custDataLst>
            </p:nvPr>
          </p:nvPicPr>
          <p:blipFill>
            <a:blip r:embed="rId20" cstate="screen">
              <a:extLst>
                <a:ext uri="{28A0092B-C50C-407E-A947-70E740481C1C}">
                  <a14:useLocalDpi xmlns:a14="http://schemas.microsoft.com/office/drawing/2010/main"/>
                </a:ext>
              </a:extLst>
            </a:blip>
            <a:srcRect l="32521" t="35219" r="46918" b="25357"/>
            <a:stretch>
              <a:fillRect/>
            </a:stretch>
          </p:blipFill>
          <p:spPr>
            <a:xfrm>
              <a:off x="7194761" y="1801859"/>
              <a:ext cx="2136819" cy="2047291"/>
            </a:xfrm>
            <a:prstGeom prst="rect">
              <a:avLst/>
            </a:prstGeom>
            <a:effectLst/>
          </p:spPr>
        </p:pic>
        <p:sp>
          <p:nvSpPr>
            <p:cNvPr id="14" name="PA-文本框 13">
              <a:extLst>
                <a:ext uri="{FF2B5EF4-FFF2-40B4-BE49-F238E27FC236}">
                  <a16:creationId xmlns:a16="http://schemas.microsoft.com/office/drawing/2014/main" id="{553009D4-22C9-41A9-BE3C-F21276CD9544}"/>
                </a:ext>
              </a:extLst>
            </p:cNvPr>
            <p:cNvSpPr txBox="1"/>
            <p:nvPr>
              <p:custDataLst>
                <p:tags r:id="rId12"/>
              </p:custDataLst>
            </p:nvPr>
          </p:nvSpPr>
          <p:spPr>
            <a:xfrm>
              <a:off x="7511327" y="2256596"/>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粹</a:t>
              </a:r>
            </a:p>
          </p:txBody>
        </p:sp>
        <p:pic>
          <p:nvPicPr>
            <p:cNvPr id="11" name="PA-图片 10">
              <a:extLst>
                <a:ext uri="{FF2B5EF4-FFF2-40B4-BE49-F238E27FC236}">
                  <a16:creationId xmlns:a16="http://schemas.microsoft.com/office/drawing/2014/main" id="{F0AE186C-7B60-416C-80A3-0ED6BD581B47}"/>
                </a:ext>
              </a:extLst>
            </p:cNvPr>
            <p:cNvPicPr>
              <a:picLocks noChangeAspect="1"/>
            </p:cNvPicPr>
            <p:nvPr>
              <p:custDataLst>
                <p:tags r:id="rId13"/>
              </p:custDataLst>
            </p:nvPr>
          </p:nvPicPr>
          <p:blipFill>
            <a:blip r:embed="rId21" cstate="screen">
              <a:extLst>
                <a:ext uri="{28A0092B-C50C-407E-A947-70E740481C1C}">
                  <a14:useLocalDpi xmlns:a14="http://schemas.microsoft.com/office/drawing/2010/main"/>
                </a:ext>
              </a:extLst>
            </a:blip>
            <a:srcRect l="43974" t="35219" r="35426" b="25357"/>
            <a:stretch>
              <a:fillRect/>
            </a:stretch>
          </p:blipFill>
          <p:spPr>
            <a:xfrm>
              <a:off x="8384923" y="1801829"/>
              <a:ext cx="2141015" cy="2047353"/>
            </a:xfrm>
            <a:prstGeom prst="rect">
              <a:avLst/>
            </a:prstGeom>
            <a:effectLst/>
          </p:spPr>
        </p:pic>
        <p:sp>
          <p:nvSpPr>
            <p:cNvPr id="16" name="PA-文本框 15">
              <a:extLst>
                <a:ext uri="{FF2B5EF4-FFF2-40B4-BE49-F238E27FC236}">
                  <a16:creationId xmlns:a16="http://schemas.microsoft.com/office/drawing/2014/main" id="{2781AB8C-6DA8-49D7-B2A8-E36EF3AEB0CD}"/>
                </a:ext>
              </a:extLst>
            </p:cNvPr>
            <p:cNvSpPr txBox="1"/>
            <p:nvPr>
              <p:custDataLst>
                <p:tags r:id="rId14"/>
              </p:custDataLst>
            </p:nvPr>
          </p:nvSpPr>
          <p:spPr>
            <a:xfrm>
              <a:off x="8775299" y="2224210"/>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京</a:t>
              </a:r>
            </a:p>
          </p:txBody>
        </p:sp>
        <p:pic>
          <p:nvPicPr>
            <p:cNvPr id="13" name="PA-图片 12">
              <a:extLst>
                <a:ext uri="{FF2B5EF4-FFF2-40B4-BE49-F238E27FC236}">
                  <a16:creationId xmlns:a16="http://schemas.microsoft.com/office/drawing/2014/main" id="{7AE975BB-EA88-460C-8E8D-A04BA4B29D73}"/>
                </a:ext>
              </a:extLst>
            </p:cNvPr>
            <p:cNvPicPr>
              <a:picLocks noChangeAspect="1"/>
            </p:cNvPicPr>
            <p:nvPr>
              <p:custDataLst>
                <p:tags r:id="rId15"/>
              </p:custDataLst>
            </p:nvPr>
          </p:nvPicPr>
          <p:blipFill>
            <a:blip r:embed="rId22" cstate="screen">
              <a:extLst>
                <a:ext uri="{28A0092B-C50C-407E-A947-70E740481C1C}">
                  <a14:useLocalDpi xmlns:a14="http://schemas.microsoft.com/office/drawing/2010/main"/>
                </a:ext>
              </a:extLst>
            </a:blip>
            <a:srcRect l="55412" t="35219" r="24029" b="25357"/>
            <a:stretch>
              <a:fillRect/>
            </a:stretch>
          </p:blipFill>
          <p:spPr>
            <a:xfrm>
              <a:off x="9573651" y="1801859"/>
              <a:ext cx="2136652" cy="2047297"/>
            </a:xfrm>
            <a:prstGeom prst="rect">
              <a:avLst/>
            </a:prstGeom>
            <a:effectLst/>
          </p:spPr>
        </p:pic>
        <p:sp>
          <p:nvSpPr>
            <p:cNvPr id="17" name="PA-文本框 16">
              <a:extLst>
                <a:ext uri="{FF2B5EF4-FFF2-40B4-BE49-F238E27FC236}">
                  <a16:creationId xmlns:a16="http://schemas.microsoft.com/office/drawing/2014/main" id="{29B8A46A-C300-4994-BD62-7B093661AA5B}"/>
                </a:ext>
              </a:extLst>
            </p:cNvPr>
            <p:cNvSpPr txBox="1"/>
            <p:nvPr>
              <p:custDataLst>
                <p:tags r:id="rId16"/>
              </p:custDataLst>
            </p:nvPr>
          </p:nvSpPr>
          <p:spPr>
            <a:xfrm>
              <a:off x="9993620" y="2224210"/>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剧</a:t>
              </a:r>
            </a:p>
          </p:txBody>
        </p:sp>
      </p:grpSp>
      <p:grpSp>
        <p:nvGrpSpPr>
          <p:cNvPr id="16972" name="PA-组合 16971">
            <a:extLst>
              <a:ext uri="{FF2B5EF4-FFF2-40B4-BE49-F238E27FC236}">
                <a16:creationId xmlns:a16="http://schemas.microsoft.com/office/drawing/2014/main" id="{78169164-0C85-4490-9FE0-3367E5F33FB3}"/>
              </a:ext>
            </a:extLst>
          </p:cNvPr>
          <p:cNvGrpSpPr/>
          <p:nvPr>
            <p:custDataLst>
              <p:tags r:id="rId2"/>
            </p:custDataLst>
          </p:nvPr>
        </p:nvGrpSpPr>
        <p:grpSpPr>
          <a:xfrm>
            <a:off x="6229595" y="4740566"/>
            <a:ext cx="3447133" cy="524949"/>
            <a:chOff x="6378750" y="4656260"/>
            <a:chExt cx="3447133" cy="524949"/>
          </a:xfrm>
        </p:grpSpPr>
        <p:sp>
          <p:nvSpPr>
            <p:cNvPr id="54" name="PA-任意多边形 53">
              <a:extLst>
                <a:ext uri="{FF2B5EF4-FFF2-40B4-BE49-F238E27FC236}">
                  <a16:creationId xmlns:a16="http://schemas.microsoft.com/office/drawing/2014/main" id="{A17E3DAD-5963-4E46-A990-0A8F801724E2}"/>
                </a:ext>
              </a:extLst>
            </p:cNvPr>
            <p:cNvSpPr/>
            <p:nvPr>
              <p:custDataLst>
                <p:tags r:id="rId7"/>
              </p:custDataLst>
            </p:nvPr>
          </p:nvSpPr>
          <p:spPr>
            <a:xfrm>
              <a:off x="6378750" y="4656260"/>
              <a:ext cx="344713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55" name="PA-矩形 54">
              <a:extLst>
                <a:ext uri="{FF2B5EF4-FFF2-40B4-BE49-F238E27FC236}">
                  <a16:creationId xmlns:a16="http://schemas.microsoft.com/office/drawing/2014/main" id="{E9FFBCDE-F263-4F24-A91E-1476009AA90F}"/>
                </a:ext>
              </a:extLst>
            </p:cNvPr>
            <p:cNvSpPr/>
            <p:nvPr>
              <p:custDataLst>
                <p:tags r:id="rId8"/>
              </p:custDataLst>
            </p:nvPr>
          </p:nvSpPr>
          <p:spPr>
            <a:xfrm>
              <a:off x="6977572" y="4785332"/>
              <a:ext cx="1846659" cy="276999"/>
            </a:xfrm>
            <a:prstGeom prst="rect">
              <a:avLst/>
            </a:prstGeom>
            <a:noFill/>
          </p:spPr>
          <p:txBody>
            <a:bodyPr vert="horz" wrap="none" lIns="0" tIns="0" rIns="0" bIns="0">
              <a:spAutoFit/>
            </a:bodyPr>
            <a:lstStyle/>
            <a:p>
              <a:pPr algn="ctr"/>
              <a:r>
                <a:rPr lang="zh-CN" altLang="en-US" dirty="0">
                  <a:solidFill>
                    <a:schemeClr val="accent2">
                      <a:lumMod val="20000"/>
                      <a:lumOff val="80000"/>
                    </a:schemeClr>
                  </a:solidFill>
                  <a:latin typeface="+mn-ea"/>
                </a:rPr>
                <a:t>汇报人：我是东东</a:t>
              </a:r>
            </a:p>
          </p:txBody>
        </p:sp>
      </p:grpSp>
      <p:pic>
        <p:nvPicPr>
          <p:cNvPr id="16977" name="图片 16976">
            <a:extLst>
              <a:ext uri="{FF2B5EF4-FFF2-40B4-BE49-F238E27FC236}">
                <a16:creationId xmlns:a16="http://schemas.microsoft.com/office/drawing/2014/main" id="{C1B2667E-C7AC-4839-9388-DA911BF24B96}"/>
              </a:ext>
            </a:extLst>
          </p:cNvPr>
          <p:cNvPicPr>
            <a:picLocks noChangeAspect="1"/>
          </p:cNvPicPr>
          <p:nvPr>
            <p:custDataLst>
              <p:tags r:id="rId3"/>
            </p:custDataLst>
          </p:nvPr>
        </p:nvPicPr>
        <p:blipFill>
          <a:blip r:embed="rId23" cstate="screen">
            <a:extLst>
              <a:ext uri="{28A0092B-C50C-407E-A947-70E740481C1C}">
                <a14:useLocalDpi xmlns:a14="http://schemas.microsoft.com/office/drawing/2010/main"/>
              </a:ext>
            </a:extLst>
          </a:blip>
          <a:srcRect l="42065" b="3797"/>
          <a:stretch>
            <a:fillRect/>
          </a:stretch>
        </p:blipFill>
        <p:spPr>
          <a:xfrm>
            <a:off x="0" y="0"/>
            <a:ext cx="6041009" cy="6858000"/>
          </a:xfrm>
          <a:custGeom>
            <a:avLst/>
            <a:gdLst>
              <a:gd name="connsiteX0" fmla="*/ 0 w 6041009"/>
              <a:gd name="connsiteY0" fmla="*/ 0 h 6858000"/>
              <a:gd name="connsiteX1" fmla="*/ 6041009 w 6041009"/>
              <a:gd name="connsiteY1" fmla="*/ 0 h 6858000"/>
              <a:gd name="connsiteX2" fmla="*/ 6041009 w 6041009"/>
              <a:gd name="connsiteY2" fmla="*/ 6858000 h 6858000"/>
              <a:gd name="connsiteX3" fmla="*/ 0 w 60410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41009" h="6858000">
                <a:moveTo>
                  <a:pt x="0" y="0"/>
                </a:moveTo>
                <a:lnTo>
                  <a:pt x="6041009" y="0"/>
                </a:lnTo>
                <a:lnTo>
                  <a:pt x="6041009" y="6858000"/>
                </a:lnTo>
                <a:lnTo>
                  <a:pt x="0" y="6858000"/>
                </a:lnTo>
                <a:close/>
              </a:path>
            </a:pathLst>
          </a:custGeom>
        </p:spPr>
      </p:pic>
      <p:sp>
        <p:nvSpPr>
          <p:cNvPr id="16973" name="PA-文本框 16972">
            <a:extLst>
              <a:ext uri="{FF2B5EF4-FFF2-40B4-BE49-F238E27FC236}">
                <a16:creationId xmlns:a16="http://schemas.microsoft.com/office/drawing/2014/main" id="{37D7613C-18A5-4794-84E6-EAD7FD0B7E93}"/>
              </a:ext>
            </a:extLst>
          </p:cNvPr>
          <p:cNvSpPr txBox="1"/>
          <p:nvPr>
            <p:custDataLst>
              <p:tags r:id="rId4"/>
            </p:custDataLst>
          </p:nvPr>
        </p:nvSpPr>
        <p:spPr>
          <a:xfrm>
            <a:off x="6003022" y="3847621"/>
            <a:ext cx="3930178" cy="430887"/>
          </a:xfrm>
          <a:prstGeom prst="rect">
            <a:avLst/>
          </a:prstGeom>
          <a:noFill/>
        </p:spPr>
        <p:txBody>
          <a:bodyPr wrap="none" lIns="0" tIns="0" rIns="0" bIns="0" rtlCol="0">
            <a:spAutoFit/>
          </a:bodyPr>
          <a:lstStyle/>
          <a:p>
            <a:r>
              <a:rPr lang="zh-CN" altLang="en-US" sz="2800" dirty="0">
                <a:solidFill>
                  <a:schemeClr val="accent4"/>
                </a:solidFill>
                <a:latin typeface="+mn-ea"/>
              </a:rPr>
              <a:t>中国风京剧介绍</a:t>
            </a:r>
            <a:r>
              <a:rPr lang="en-US" altLang="zh-CN" sz="2800" dirty="0">
                <a:solidFill>
                  <a:schemeClr val="accent4"/>
                </a:solidFill>
                <a:latin typeface="+mn-ea"/>
              </a:rPr>
              <a:t>PPT</a:t>
            </a:r>
            <a:r>
              <a:rPr lang="zh-CN" altLang="en-US" sz="2800" dirty="0">
                <a:solidFill>
                  <a:schemeClr val="accent4"/>
                </a:solidFill>
                <a:latin typeface="+mn-ea"/>
              </a:rPr>
              <a:t>模板</a:t>
            </a:r>
          </a:p>
        </p:txBody>
      </p:sp>
      <p:pic>
        <p:nvPicPr>
          <p:cNvPr id="16974" name="PA-图片 16973">
            <a:extLst>
              <a:ext uri="{FF2B5EF4-FFF2-40B4-BE49-F238E27FC236}">
                <a16:creationId xmlns:a16="http://schemas.microsoft.com/office/drawing/2014/main" id="{EB3060A9-E8DF-416F-AFC2-A911148AC0AA}"/>
              </a:ext>
            </a:extLst>
          </p:cNvPr>
          <p:cNvPicPr>
            <a:picLocks noChangeAspect="1"/>
          </p:cNvPicPr>
          <p:nvPr>
            <p:custDataLst>
              <p:tags r:id="rId5"/>
            </p:custDataLst>
          </p:nvPr>
        </p:nvPicPr>
        <p:blipFill rotWithShape="1">
          <a:blip r:embed="rId24" cstate="screen">
            <a:extLst>
              <a:ext uri="{28A0092B-C50C-407E-A947-70E740481C1C}">
                <a14:useLocalDpi xmlns:a14="http://schemas.microsoft.com/office/drawing/2010/main"/>
              </a:ext>
            </a:extLst>
          </a:blip>
          <a:srcRect l="-2054" t="-6964" r="-7072" b="-8422"/>
          <a:stretch/>
        </p:blipFill>
        <p:spPr>
          <a:xfrm>
            <a:off x="5255119" y="3973902"/>
            <a:ext cx="729756" cy="231748"/>
          </a:xfrm>
          <a:custGeom>
            <a:avLst/>
            <a:gdLst>
              <a:gd name="connsiteX0" fmla="*/ 0 w 1837527"/>
              <a:gd name="connsiteY0" fmla="*/ 0 h 635178"/>
              <a:gd name="connsiteX1" fmla="*/ 1837527 w 1837527"/>
              <a:gd name="connsiteY1" fmla="*/ 0 h 635178"/>
              <a:gd name="connsiteX2" fmla="*/ 1837527 w 1837527"/>
              <a:gd name="connsiteY2" fmla="*/ 635178 h 635178"/>
              <a:gd name="connsiteX3" fmla="*/ 0 w 1837527"/>
              <a:gd name="connsiteY3" fmla="*/ 635178 h 635178"/>
            </a:gdLst>
            <a:ahLst/>
            <a:cxnLst>
              <a:cxn ang="0">
                <a:pos x="connsiteX0" y="connsiteY0"/>
              </a:cxn>
              <a:cxn ang="0">
                <a:pos x="connsiteX1" y="connsiteY1"/>
              </a:cxn>
              <a:cxn ang="0">
                <a:pos x="connsiteX2" y="connsiteY2"/>
              </a:cxn>
              <a:cxn ang="0">
                <a:pos x="connsiteX3" y="connsiteY3"/>
              </a:cxn>
            </a:cxnLst>
            <a:rect l="l" t="t" r="r" b="b"/>
            <a:pathLst>
              <a:path w="1837527" h="635178">
                <a:moveTo>
                  <a:pt x="0" y="0"/>
                </a:moveTo>
                <a:lnTo>
                  <a:pt x="1837527" y="0"/>
                </a:lnTo>
                <a:lnTo>
                  <a:pt x="1837527" y="635178"/>
                </a:lnTo>
                <a:lnTo>
                  <a:pt x="0" y="635178"/>
                </a:lnTo>
                <a:close/>
              </a:path>
            </a:pathLst>
          </a:custGeom>
        </p:spPr>
      </p:pic>
      <p:pic>
        <p:nvPicPr>
          <p:cNvPr id="16975" name="PA-图片 16974">
            <a:extLst>
              <a:ext uri="{FF2B5EF4-FFF2-40B4-BE49-F238E27FC236}">
                <a16:creationId xmlns:a16="http://schemas.microsoft.com/office/drawing/2014/main" id="{3E64E85A-9741-45BA-B310-CCE889F04656}"/>
              </a:ext>
            </a:extLst>
          </p:cNvPr>
          <p:cNvPicPr>
            <a:picLocks noChangeAspect="1"/>
          </p:cNvPicPr>
          <p:nvPr>
            <p:custDataLst>
              <p:tags r:id="rId6"/>
            </p:custDataLst>
          </p:nvPr>
        </p:nvPicPr>
        <p:blipFill rotWithShape="1">
          <a:blip r:embed="rId24" cstate="screen">
            <a:extLst>
              <a:ext uri="{28A0092B-C50C-407E-A947-70E740481C1C}">
                <a14:useLocalDpi xmlns:a14="http://schemas.microsoft.com/office/drawing/2010/main"/>
              </a:ext>
            </a:extLst>
          </a:blip>
          <a:srcRect l="-2054" t="-6964" r="-7072" b="-8422"/>
          <a:stretch/>
        </p:blipFill>
        <p:spPr>
          <a:xfrm flipH="1">
            <a:off x="9941463" y="3973902"/>
            <a:ext cx="729756" cy="231748"/>
          </a:xfrm>
          <a:custGeom>
            <a:avLst/>
            <a:gdLst>
              <a:gd name="connsiteX0" fmla="*/ 0 w 1837527"/>
              <a:gd name="connsiteY0" fmla="*/ 0 h 635178"/>
              <a:gd name="connsiteX1" fmla="*/ 1837527 w 1837527"/>
              <a:gd name="connsiteY1" fmla="*/ 0 h 635178"/>
              <a:gd name="connsiteX2" fmla="*/ 1837527 w 1837527"/>
              <a:gd name="connsiteY2" fmla="*/ 635178 h 635178"/>
              <a:gd name="connsiteX3" fmla="*/ 0 w 1837527"/>
              <a:gd name="connsiteY3" fmla="*/ 635178 h 635178"/>
            </a:gdLst>
            <a:ahLst/>
            <a:cxnLst>
              <a:cxn ang="0">
                <a:pos x="connsiteX0" y="connsiteY0"/>
              </a:cxn>
              <a:cxn ang="0">
                <a:pos x="connsiteX1" y="connsiteY1"/>
              </a:cxn>
              <a:cxn ang="0">
                <a:pos x="connsiteX2" y="connsiteY2"/>
              </a:cxn>
              <a:cxn ang="0">
                <a:pos x="connsiteX3" y="connsiteY3"/>
              </a:cxn>
            </a:cxnLst>
            <a:rect l="l" t="t" r="r" b="b"/>
            <a:pathLst>
              <a:path w="1837527" h="635178">
                <a:moveTo>
                  <a:pt x="0" y="0"/>
                </a:moveTo>
                <a:lnTo>
                  <a:pt x="1837527" y="0"/>
                </a:lnTo>
                <a:lnTo>
                  <a:pt x="1837527" y="635178"/>
                </a:lnTo>
                <a:lnTo>
                  <a:pt x="0" y="635178"/>
                </a:lnTo>
                <a:close/>
              </a:path>
            </a:pathLst>
          </a:custGeom>
        </p:spPr>
      </p:pic>
    </p:spTree>
    <p:extLst>
      <p:ext uri="{BB962C8B-B14F-4D97-AF65-F5344CB8AC3E}">
        <p14:creationId xmlns:p14="http://schemas.microsoft.com/office/powerpoint/2010/main" val="2138719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A-图片 3">
            <a:extLst>
              <a:ext uri="{FF2B5EF4-FFF2-40B4-BE49-F238E27FC236}">
                <a16:creationId xmlns:a16="http://schemas.microsoft.com/office/drawing/2014/main" id="{58E5690B-E598-4969-A848-A4BBD92063E5}"/>
              </a:ext>
            </a:extLst>
          </p:cNvPr>
          <p:cNvPicPr>
            <a:picLocks noChangeAspect="1"/>
          </p:cNvPicPr>
          <p:nvPr>
            <p:custDataLst>
              <p:tags r:id="rId1"/>
            </p:custDataLst>
          </p:nvPr>
        </p:nvPicPr>
        <p:blipFill>
          <a:blip r:embed="rId29" cstate="screen">
            <a:extLst>
              <a:ext uri="{28A0092B-C50C-407E-A947-70E740481C1C}">
                <a14:useLocalDpi xmlns:a14="http://schemas.microsoft.com/office/drawing/2010/main"/>
              </a:ext>
            </a:extLst>
          </a:blip>
          <a:stretch>
            <a:fillRect/>
          </a:stretch>
        </p:blipFill>
        <p:spPr>
          <a:xfrm flipH="1">
            <a:off x="6895704" y="647114"/>
            <a:ext cx="872256" cy="320522"/>
          </a:xfrm>
          <a:prstGeom prst="rect">
            <a:avLst/>
          </a:prstGeom>
        </p:spPr>
      </p:pic>
      <p:pic>
        <p:nvPicPr>
          <p:cNvPr id="58" name="PA-图片 5">
            <a:extLst>
              <a:ext uri="{FF2B5EF4-FFF2-40B4-BE49-F238E27FC236}">
                <a16:creationId xmlns:a16="http://schemas.microsoft.com/office/drawing/2014/main" id="{9962C55E-2589-4314-891B-D340D537AC1A}"/>
              </a:ext>
            </a:extLst>
          </p:cNvPr>
          <p:cNvPicPr>
            <a:picLocks noChangeAspect="1"/>
          </p:cNvPicPr>
          <p:nvPr>
            <p:custDataLst>
              <p:tags r:id="rId2"/>
            </p:custDataLst>
          </p:nvPr>
        </p:nvPicPr>
        <p:blipFill>
          <a:blip r:embed="rId30" cstate="screen">
            <a:extLst>
              <a:ext uri="{28A0092B-C50C-407E-A947-70E740481C1C}">
                <a14:useLocalDpi xmlns:a14="http://schemas.microsoft.com/office/drawing/2010/main"/>
              </a:ext>
            </a:extLst>
          </a:blip>
          <a:stretch>
            <a:fillRect/>
          </a:stretch>
        </p:blipFill>
        <p:spPr>
          <a:xfrm>
            <a:off x="4229386" y="985794"/>
            <a:ext cx="1008332" cy="302844"/>
          </a:xfrm>
          <a:prstGeom prst="rect">
            <a:avLst/>
          </a:prstGeom>
        </p:spPr>
      </p:pic>
      <p:pic>
        <p:nvPicPr>
          <p:cNvPr id="49" name="PA-图片 48">
            <a:extLst>
              <a:ext uri="{FF2B5EF4-FFF2-40B4-BE49-F238E27FC236}">
                <a16:creationId xmlns:a16="http://schemas.microsoft.com/office/drawing/2014/main" id="{4E3A7A36-B9D6-46E5-901E-F2E0326C9440}"/>
              </a:ext>
            </a:extLst>
          </p:cNvPr>
          <p:cNvPicPr>
            <a:picLocks noChangeAspect="1"/>
          </p:cNvPicPr>
          <p:nvPr>
            <p:custDataLst>
              <p:tags r:id="rId3"/>
            </p:custDataLst>
          </p:nvPr>
        </p:nvPicPr>
        <p:blipFill rotWithShape="1">
          <a:blip r:embed="rId31" cstate="screen">
            <a:extLst>
              <a:ext uri="{28A0092B-C50C-407E-A947-70E740481C1C}">
                <a14:useLocalDpi xmlns:a14="http://schemas.microsoft.com/office/drawing/2010/main"/>
              </a:ext>
            </a:extLst>
          </a:blip>
          <a:srcRect t="54303" b="366"/>
          <a:stretch/>
        </p:blipFill>
        <p:spPr>
          <a:xfrm flipV="1">
            <a:off x="836966" y="270226"/>
            <a:ext cx="1434530" cy="1253772"/>
          </a:xfrm>
          <a:custGeom>
            <a:avLst/>
            <a:gdLst>
              <a:gd name="connsiteX0" fmla="*/ 68401 w 1953818"/>
              <a:gd name="connsiteY0" fmla="*/ 1707626 h 1707626"/>
              <a:gd name="connsiteX1" fmla="*/ 1953818 w 1953818"/>
              <a:gd name="connsiteY1" fmla="*/ 1707626 h 1707626"/>
              <a:gd name="connsiteX2" fmla="*/ 1953818 w 1953818"/>
              <a:gd name="connsiteY2" fmla="*/ 0 h 1707626"/>
              <a:gd name="connsiteX3" fmla="*/ 0 w 1953818"/>
              <a:gd name="connsiteY3" fmla="*/ 0 h 1707626"/>
              <a:gd name="connsiteX4" fmla="*/ 0 w 1953818"/>
              <a:gd name="connsiteY4" fmla="*/ 1465383 h 1707626"/>
              <a:gd name="connsiteX5" fmla="*/ 27446 w 1953818"/>
              <a:gd name="connsiteY5" fmla="*/ 1515949 h 1707626"/>
              <a:gd name="connsiteX6" fmla="*/ 59481 w 1953818"/>
              <a:gd name="connsiteY6" fmla="*/ 1619149 h 17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3818" h="1707626">
                <a:moveTo>
                  <a:pt x="68401" y="1707626"/>
                </a:moveTo>
                <a:lnTo>
                  <a:pt x="1953818" y="1707626"/>
                </a:lnTo>
                <a:lnTo>
                  <a:pt x="1953818" y="0"/>
                </a:lnTo>
                <a:lnTo>
                  <a:pt x="0" y="0"/>
                </a:lnTo>
                <a:lnTo>
                  <a:pt x="0" y="1465383"/>
                </a:lnTo>
                <a:lnTo>
                  <a:pt x="27446" y="1515949"/>
                </a:lnTo>
                <a:cubicBezTo>
                  <a:pt x="41357" y="1548836"/>
                  <a:pt x="52158" y="1583359"/>
                  <a:pt x="59481" y="1619149"/>
                </a:cubicBezTo>
                <a:close/>
              </a:path>
            </a:pathLst>
          </a:custGeom>
        </p:spPr>
      </p:pic>
      <p:grpSp>
        <p:nvGrpSpPr>
          <p:cNvPr id="50" name="PA-组合 49">
            <a:extLst>
              <a:ext uri="{FF2B5EF4-FFF2-40B4-BE49-F238E27FC236}">
                <a16:creationId xmlns:a16="http://schemas.microsoft.com/office/drawing/2014/main" id="{A5E9DDB7-5E53-4A5C-8F96-9887B059C3FD}"/>
              </a:ext>
            </a:extLst>
          </p:cNvPr>
          <p:cNvGrpSpPr/>
          <p:nvPr>
            <p:custDataLst>
              <p:tags r:id="rId4"/>
            </p:custDataLst>
          </p:nvPr>
        </p:nvGrpSpPr>
        <p:grpSpPr>
          <a:xfrm>
            <a:off x="969728" y="2295099"/>
            <a:ext cx="2267231" cy="524949"/>
            <a:chOff x="1867033" y="1470822"/>
            <a:chExt cx="2443863" cy="524949"/>
          </a:xfrm>
        </p:grpSpPr>
        <p:sp>
          <p:nvSpPr>
            <p:cNvPr id="51" name="PA-任意多边形 50">
              <a:extLst>
                <a:ext uri="{FF2B5EF4-FFF2-40B4-BE49-F238E27FC236}">
                  <a16:creationId xmlns:a16="http://schemas.microsoft.com/office/drawing/2014/main" id="{761EE7DE-00FE-482D-810A-8D20664E9A5A}"/>
                </a:ext>
              </a:extLst>
            </p:cNvPr>
            <p:cNvSpPr/>
            <p:nvPr>
              <p:custDataLst>
                <p:tags r:id="rId25"/>
              </p:custDataLst>
            </p:nvPr>
          </p:nvSpPr>
          <p:spPr>
            <a:xfrm>
              <a:off x="1867033" y="1470822"/>
              <a:ext cx="244386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53" name="PA-矩形 52">
              <a:extLst>
                <a:ext uri="{FF2B5EF4-FFF2-40B4-BE49-F238E27FC236}">
                  <a16:creationId xmlns:a16="http://schemas.microsoft.com/office/drawing/2014/main" id="{FD2D53FB-201C-48E1-A0AC-B018AB83AD33}"/>
                </a:ext>
              </a:extLst>
            </p:cNvPr>
            <p:cNvSpPr/>
            <p:nvPr>
              <p:custDataLst>
                <p:tags r:id="rId26"/>
              </p:custDataLst>
            </p:nvPr>
          </p:nvSpPr>
          <p:spPr>
            <a:xfrm>
              <a:off x="2276601" y="1547189"/>
              <a:ext cx="1327017"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sp>
        <p:nvSpPr>
          <p:cNvPr id="2" name="标题 1">
            <a:extLst>
              <a:ext uri="{FF2B5EF4-FFF2-40B4-BE49-F238E27FC236}">
                <a16:creationId xmlns:a16="http://schemas.microsoft.com/office/drawing/2014/main" id="{9DD7176C-B864-43E1-AAB7-55293C5B32A3}"/>
              </a:ext>
            </a:extLst>
          </p:cNvPr>
          <p:cNvSpPr>
            <a:spLocks noGrp="1"/>
          </p:cNvSpPr>
          <p:nvPr>
            <p:ph type="title"/>
          </p:nvPr>
        </p:nvSpPr>
        <p:spPr/>
        <p:txBody>
          <a:bodyPr>
            <a:normAutofit fontScale="90000"/>
          </a:bodyPr>
          <a:lstStyle/>
          <a:p>
            <a:r>
              <a:rPr lang="zh-CN" altLang="en-US" dirty="0"/>
              <a:t>脸谱与服饰</a:t>
            </a:r>
          </a:p>
        </p:txBody>
      </p:sp>
      <p:grpSp>
        <p:nvGrpSpPr>
          <p:cNvPr id="3" name="组合 2">
            <a:extLst>
              <a:ext uri="{FF2B5EF4-FFF2-40B4-BE49-F238E27FC236}">
                <a16:creationId xmlns:a16="http://schemas.microsoft.com/office/drawing/2014/main" id="{94D412C4-F874-43C9-B791-6BF144AA5ABA}"/>
              </a:ext>
            </a:extLst>
          </p:cNvPr>
          <p:cNvGrpSpPr/>
          <p:nvPr/>
        </p:nvGrpSpPr>
        <p:grpSpPr>
          <a:xfrm>
            <a:off x="3195574" y="1991510"/>
            <a:ext cx="5800853" cy="3072521"/>
            <a:chOff x="3195574" y="1864695"/>
            <a:chExt cx="5800853" cy="3072521"/>
          </a:xfrm>
        </p:grpSpPr>
        <p:sp>
          <p:nvSpPr>
            <p:cNvPr id="67" name="PA-菱形 66">
              <a:extLst>
                <a:ext uri="{FF2B5EF4-FFF2-40B4-BE49-F238E27FC236}">
                  <a16:creationId xmlns:a16="http://schemas.microsoft.com/office/drawing/2014/main" id="{C978657B-62AB-4371-8DF0-DA0916F90C3F}"/>
                </a:ext>
              </a:extLst>
            </p:cNvPr>
            <p:cNvSpPr/>
            <p:nvPr>
              <p:custDataLst>
                <p:tags r:id="rId10"/>
              </p:custDataLst>
            </p:nvPr>
          </p:nvSpPr>
          <p:spPr>
            <a:xfrm flipH="1">
              <a:off x="6088067" y="2028856"/>
              <a:ext cx="2908360" cy="2908360"/>
            </a:xfrm>
            <a:prstGeom prst="diamond">
              <a:avLst/>
            </a:prstGeom>
            <a:gradFill flip="none" rotWithShape="1">
              <a:gsLst>
                <a:gs pos="0">
                  <a:schemeClr val="accent2"/>
                </a:gs>
                <a:gs pos="25000">
                  <a:schemeClr val="accent2"/>
                </a:gs>
              </a:gsLst>
              <a:lin ang="0" scaled="0"/>
              <a:tileRect/>
            </a:gradFill>
            <a:ln>
              <a:gradFill>
                <a:gsLst>
                  <a:gs pos="0">
                    <a:schemeClr val="accent2">
                      <a:alpha val="75000"/>
                    </a:schemeClr>
                  </a:gs>
                  <a:gs pos="25000">
                    <a:schemeClr val="accent2">
                      <a:alpha val="0"/>
                    </a:schemeClr>
                  </a:gs>
                </a:gsLst>
                <a:lin ang="0" scaled="0"/>
              </a:gradFill>
              <a:prstDash val="dash"/>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PA-菱形 65">
              <a:extLst>
                <a:ext uri="{FF2B5EF4-FFF2-40B4-BE49-F238E27FC236}">
                  <a16:creationId xmlns:a16="http://schemas.microsoft.com/office/drawing/2014/main" id="{0F505B6A-6F08-43B4-B188-A14CCFB2521D}"/>
                </a:ext>
              </a:extLst>
            </p:cNvPr>
            <p:cNvSpPr/>
            <p:nvPr>
              <p:custDataLst>
                <p:tags r:id="rId11"/>
              </p:custDataLst>
            </p:nvPr>
          </p:nvSpPr>
          <p:spPr>
            <a:xfrm>
              <a:off x="3195574" y="2028856"/>
              <a:ext cx="2908360" cy="2908360"/>
            </a:xfrm>
            <a:prstGeom prst="diamond">
              <a:avLst/>
            </a:prstGeom>
            <a:gradFill flip="none" rotWithShape="1">
              <a:gsLst>
                <a:gs pos="0">
                  <a:schemeClr val="accent2"/>
                </a:gs>
                <a:gs pos="25000">
                  <a:schemeClr val="accent2"/>
                </a:gs>
              </a:gsLst>
              <a:lin ang="0" scaled="0"/>
              <a:tileRect/>
            </a:gradFill>
            <a:ln>
              <a:gradFill>
                <a:gsLst>
                  <a:gs pos="0">
                    <a:schemeClr val="accent2">
                      <a:alpha val="75000"/>
                    </a:schemeClr>
                  </a:gs>
                  <a:gs pos="25000">
                    <a:schemeClr val="accent2">
                      <a:alpha val="0"/>
                    </a:schemeClr>
                  </a:gs>
                </a:gsLst>
                <a:lin ang="0" scaled="0"/>
              </a:gradFill>
              <a:prstDash val="dash"/>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PA-菱形 63">
              <a:extLst>
                <a:ext uri="{FF2B5EF4-FFF2-40B4-BE49-F238E27FC236}">
                  <a16:creationId xmlns:a16="http://schemas.microsoft.com/office/drawing/2014/main" id="{A3B333F8-DAC8-42AE-B88B-942F45ACD495}"/>
                </a:ext>
              </a:extLst>
            </p:cNvPr>
            <p:cNvSpPr/>
            <p:nvPr>
              <p:custDataLst>
                <p:tags r:id="rId12"/>
              </p:custDataLst>
            </p:nvPr>
          </p:nvSpPr>
          <p:spPr>
            <a:xfrm>
              <a:off x="3461817" y="2295099"/>
              <a:ext cx="2375874" cy="2375874"/>
            </a:xfrm>
            <a:prstGeom prst="diamond">
              <a:avLst/>
            </a:prstGeom>
            <a:noFill/>
            <a:ln>
              <a:gradFill>
                <a:gsLst>
                  <a:gs pos="0">
                    <a:srgbClr val="2A7A6C"/>
                  </a:gs>
                  <a:gs pos="40000">
                    <a:srgbClr val="2A7A6C">
                      <a:alpha val="0"/>
                    </a:srgbClr>
                  </a:gs>
                </a:gsLst>
                <a:lin ang="0" scaled="0"/>
              </a:grad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PA-菱形 64">
              <a:extLst>
                <a:ext uri="{FF2B5EF4-FFF2-40B4-BE49-F238E27FC236}">
                  <a16:creationId xmlns:a16="http://schemas.microsoft.com/office/drawing/2014/main" id="{71B837DD-8206-4E7E-A760-F2D12C80900F}"/>
                </a:ext>
              </a:extLst>
            </p:cNvPr>
            <p:cNvSpPr/>
            <p:nvPr>
              <p:custDataLst>
                <p:tags r:id="rId13"/>
              </p:custDataLst>
            </p:nvPr>
          </p:nvSpPr>
          <p:spPr>
            <a:xfrm flipH="1">
              <a:off x="6354310" y="2295099"/>
              <a:ext cx="2375874" cy="2375874"/>
            </a:xfrm>
            <a:prstGeom prst="diamond">
              <a:avLst/>
            </a:prstGeom>
            <a:noFill/>
            <a:ln>
              <a:gradFill>
                <a:gsLst>
                  <a:gs pos="0">
                    <a:srgbClr val="2A7A6C"/>
                  </a:gs>
                  <a:gs pos="40000">
                    <a:srgbClr val="2A7A6C">
                      <a:alpha val="0"/>
                    </a:srgbClr>
                  </a:gs>
                </a:gsLst>
                <a:lin ang="0" scaled="0"/>
              </a:grad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PA-菱形 58">
              <a:extLst>
                <a:ext uri="{FF2B5EF4-FFF2-40B4-BE49-F238E27FC236}">
                  <a16:creationId xmlns:a16="http://schemas.microsoft.com/office/drawing/2014/main" id="{03EAE65A-2781-4BCF-96AE-D4B7CE6E1857}"/>
                </a:ext>
              </a:extLst>
            </p:cNvPr>
            <p:cNvSpPr/>
            <p:nvPr>
              <p:custDataLst>
                <p:tags r:id="rId14"/>
              </p:custDataLst>
            </p:nvPr>
          </p:nvSpPr>
          <p:spPr>
            <a:xfrm>
              <a:off x="3732291" y="2565573"/>
              <a:ext cx="1834926" cy="1834926"/>
            </a:xfrm>
            <a:prstGeom prst="diamond">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PA-菱形 59">
              <a:extLst>
                <a:ext uri="{FF2B5EF4-FFF2-40B4-BE49-F238E27FC236}">
                  <a16:creationId xmlns:a16="http://schemas.microsoft.com/office/drawing/2014/main" id="{4758315F-60FD-42B5-A1DD-196EC5D2432D}"/>
                </a:ext>
              </a:extLst>
            </p:cNvPr>
            <p:cNvSpPr/>
            <p:nvPr>
              <p:custDataLst>
                <p:tags r:id="rId15"/>
              </p:custDataLst>
            </p:nvPr>
          </p:nvSpPr>
          <p:spPr>
            <a:xfrm>
              <a:off x="3732291" y="2565573"/>
              <a:ext cx="1834926" cy="1834926"/>
            </a:xfrm>
            <a:prstGeom prst="diamond">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PA-组合 60">
              <a:extLst>
                <a:ext uri="{FF2B5EF4-FFF2-40B4-BE49-F238E27FC236}">
                  <a16:creationId xmlns:a16="http://schemas.microsoft.com/office/drawing/2014/main" id="{CAD229B5-BE26-4215-ABCE-FABE73560400}"/>
                </a:ext>
              </a:extLst>
            </p:cNvPr>
            <p:cNvGrpSpPr/>
            <p:nvPr>
              <p:custDataLst>
                <p:tags r:id="rId16"/>
              </p:custDataLst>
            </p:nvPr>
          </p:nvGrpSpPr>
          <p:grpSpPr>
            <a:xfrm>
              <a:off x="6624784" y="2565573"/>
              <a:ext cx="1834926" cy="1834926"/>
              <a:chOff x="5142740" y="2413000"/>
              <a:chExt cx="2389120" cy="2389120"/>
            </a:xfrm>
          </p:grpSpPr>
          <p:sp>
            <p:nvSpPr>
              <p:cNvPr id="62" name="PA-菱形 61">
                <a:extLst>
                  <a:ext uri="{FF2B5EF4-FFF2-40B4-BE49-F238E27FC236}">
                    <a16:creationId xmlns:a16="http://schemas.microsoft.com/office/drawing/2014/main" id="{7E559ECA-1224-48F0-B96E-D84FA1422754}"/>
                  </a:ext>
                </a:extLst>
              </p:cNvPr>
              <p:cNvSpPr/>
              <p:nvPr>
                <p:custDataLst>
                  <p:tags r:id="rId23"/>
                </p:custDataLst>
              </p:nvPr>
            </p:nvSpPr>
            <p:spPr>
              <a:xfrm>
                <a:off x="5142740" y="2413000"/>
                <a:ext cx="2389120" cy="2389120"/>
              </a:xfrm>
              <a:prstGeom prst="diamond">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PA-菱形 62">
                <a:extLst>
                  <a:ext uri="{FF2B5EF4-FFF2-40B4-BE49-F238E27FC236}">
                    <a16:creationId xmlns:a16="http://schemas.microsoft.com/office/drawing/2014/main" id="{069C9E47-F7E2-46BF-B6EB-F8BA12A2232F}"/>
                  </a:ext>
                </a:extLst>
              </p:cNvPr>
              <p:cNvSpPr/>
              <p:nvPr>
                <p:custDataLst>
                  <p:tags r:id="rId24"/>
                </p:custDataLst>
              </p:nvPr>
            </p:nvSpPr>
            <p:spPr>
              <a:xfrm>
                <a:off x="5142740" y="2413000"/>
                <a:ext cx="2389120" cy="2389120"/>
              </a:xfrm>
              <a:prstGeom prst="diamond">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6" name="PA-组合 5">
              <a:extLst>
                <a:ext uri="{FF2B5EF4-FFF2-40B4-BE49-F238E27FC236}">
                  <a16:creationId xmlns:a16="http://schemas.microsoft.com/office/drawing/2014/main" id="{39FD3E17-E760-4BAF-977A-902C203BAAE7}"/>
                </a:ext>
              </a:extLst>
            </p:cNvPr>
            <p:cNvGrpSpPr/>
            <p:nvPr>
              <p:custDataLst>
                <p:tags r:id="rId17"/>
              </p:custDataLst>
            </p:nvPr>
          </p:nvGrpSpPr>
          <p:grpSpPr>
            <a:xfrm>
              <a:off x="4901440" y="2288476"/>
              <a:ext cx="2389120" cy="2389120"/>
              <a:chOff x="5142740" y="2413000"/>
              <a:chExt cx="2389120" cy="2389120"/>
            </a:xfrm>
          </p:grpSpPr>
          <p:sp>
            <p:nvSpPr>
              <p:cNvPr id="5" name="PA-菱形 4">
                <a:extLst>
                  <a:ext uri="{FF2B5EF4-FFF2-40B4-BE49-F238E27FC236}">
                    <a16:creationId xmlns:a16="http://schemas.microsoft.com/office/drawing/2014/main" id="{F7B6BD84-9585-4AA9-9F52-FE425CB4BC9F}"/>
                  </a:ext>
                </a:extLst>
              </p:cNvPr>
              <p:cNvSpPr/>
              <p:nvPr>
                <p:custDataLst>
                  <p:tags r:id="rId21"/>
                </p:custDataLst>
              </p:nvPr>
            </p:nvSpPr>
            <p:spPr>
              <a:xfrm>
                <a:off x="5142740" y="2413000"/>
                <a:ext cx="2389120" cy="2389120"/>
              </a:xfrm>
              <a:prstGeom prst="diamond">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菱形 56">
                <a:extLst>
                  <a:ext uri="{FF2B5EF4-FFF2-40B4-BE49-F238E27FC236}">
                    <a16:creationId xmlns:a16="http://schemas.microsoft.com/office/drawing/2014/main" id="{26FC3E87-E865-46F6-A3EE-9FC8D40BEAE0}"/>
                  </a:ext>
                </a:extLst>
              </p:cNvPr>
              <p:cNvSpPr/>
              <p:nvPr>
                <p:custDataLst>
                  <p:tags r:id="rId22"/>
                </p:custDataLst>
              </p:nvPr>
            </p:nvSpPr>
            <p:spPr>
              <a:xfrm>
                <a:off x="5142740" y="2413000"/>
                <a:ext cx="2389120" cy="2389120"/>
              </a:xfrm>
              <a:prstGeom prst="diamond">
                <a:avLst/>
              </a:prstGeom>
              <a:noFill/>
              <a:ln w="63500">
                <a:solidFill>
                  <a:srgbClr val="E8D6CB"/>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81" name="PA-文本框 80">
              <a:extLst>
                <a:ext uri="{FF2B5EF4-FFF2-40B4-BE49-F238E27FC236}">
                  <a16:creationId xmlns:a16="http://schemas.microsoft.com/office/drawing/2014/main" id="{377CB5C8-48CB-49A4-97D7-C990081D9465}"/>
                </a:ext>
              </a:extLst>
            </p:cNvPr>
            <p:cNvSpPr txBox="1"/>
            <p:nvPr>
              <p:custDataLst>
                <p:tags r:id="rId18"/>
              </p:custDataLst>
            </p:nvPr>
          </p:nvSpPr>
          <p:spPr>
            <a:xfrm>
              <a:off x="4284109" y="3113704"/>
              <a:ext cx="615553" cy="738664"/>
            </a:xfrm>
            <a:prstGeom prst="rect">
              <a:avLst/>
            </a:prstGeom>
            <a:noFill/>
          </p:spPr>
          <p:txBody>
            <a:bodyPr vert="horz" wrap="none" lIns="0" tIns="0" rIns="0" bIns="0">
              <a:spAutoFit/>
            </a:bodyPr>
            <a:lstStyle>
              <a:defPPr>
                <a:defRPr lang="zh-CN"/>
              </a:defPPr>
              <a:lvl1pPr algn="ctr">
                <a:defRPr sz="2800">
                  <a:solidFill>
                    <a:schemeClr val="accent2">
                      <a:lumMod val="20000"/>
                      <a:lumOff val="80000"/>
                    </a:schemeClr>
                  </a:solidFill>
                  <a:latin typeface="方正苏新诗柳楷简体" panose="02000000000000000000" pitchFamily="2" charset="-122"/>
                  <a:ea typeface="方正苏新诗柳楷简体" panose="02000000000000000000" pitchFamily="2" charset="-122"/>
                </a:defRPr>
              </a:lvl1pPr>
            </a:lstStyle>
            <a:p>
              <a:r>
                <a:rPr lang="zh-CN" altLang="en-US" sz="2400" dirty="0">
                  <a:solidFill>
                    <a:schemeClr val="accent4"/>
                  </a:solidFill>
                  <a:latin typeface="+mn-ea"/>
                  <a:ea typeface="+mn-ea"/>
                </a:rPr>
                <a:t>你的</a:t>
              </a:r>
              <a:endParaRPr lang="en-US" altLang="zh-CN" sz="2400" dirty="0">
                <a:solidFill>
                  <a:schemeClr val="accent4"/>
                </a:solidFill>
                <a:latin typeface="+mn-ea"/>
                <a:ea typeface="+mn-ea"/>
              </a:endParaRPr>
            </a:p>
            <a:p>
              <a:r>
                <a:rPr lang="zh-CN" altLang="en-US" sz="2400" dirty="0">
                  <a:solidFill>
                    <a:schemeClr val="accent4"/>
                  </a:solidFill>
                  <a:latin typeface="+mn-ea"/>
                  <a:ea typeface="+mn-ea"/>
                </a:rPr>
                <a:t>内容</a:t>
              </a:r>
            </a:p>
          </p:txBody>
        </p:sp>
        <p:sp>
          <p:nvSpPr>
            <p:cNvPr id="82" name="PA-文本框 81">
              <a:extLst>
                <a:ext uri="{FF2B5EF4-FFF2-40B4-BE49-F238E27FC236}">
                  <a16:creationId xmlns:a16="http://schemas.microsoft.com/office/drawing/2014/main" id="{C413F08E-CFC8-43AA-A737-115E56CBD72D}"/>
                </a:ext>
              </a:extLst>
            </p:cNvPr>
            <p:cNvSpPr txBox="1"/>
            <p:nvPr>
              <p:custDataLst>
                <p:tags r:id="rId19"/>
              </p:custDataLst>
            </p:nvPr>
          </p:nvSpPr>
          <p:spPr>
            <a:xfrm>
              <a:off x="7292341" y="3113704"/>
              <a:ext cx="615553" cy="738664"/>
            </a:xfrm>
            <a:prstGeom prst="rect">
              <a:avLst/>
            </a:prstGeom>
            <a:noFill/>
          </p:spPr>
          <p:txBody>
            <a:bodyPr vert="horz" wrap="none" lIns="0" tIns="0" rIns="0" bIns="0">
              <a:spAutoFit/>
            </a:bodyPr>
            <a:lstStyle>
              <a:defPPr>
                <a:defRPr lang="zh-CN"/>
              </a:defPPr>
              <a:lvl1pPr algn="ctr">
                <a:defRPr sz="2800">
                  <a:solidFill>
                    <a:schemeClr val="accent2">
                      <a:lumMod val="20000"/>
                      <a:lumOff val="80000"/>
                    </a:schemeClr>
                  </a:solidFill>
                  <a:latin typeface="方正苏新诗柳楷简体" panose="02000000000000000000" pitchFamily="2" charset="-122"/>
                  <a:ea typeface="方正苏新诗柳楷简体" panose="02000000000000000000" pitchFamily="2" charset="-122"/>
                </a:defRPr>
              </a:lvl1pPr>
            </a:lstStyle>
            <a:p>
              <a:r>
                <a:rPr lang="zh-CN" altLang="en-US" sz="2400" dirty="0">
                  <a:solidFill>
                    <a:schemeClr val="accent4"/>
                  </a:solidFill>
                  <a:latin typeface="+mn-ea"/>
                  <a:ea typeface="+mn-ea"/>
                </a:rPr>
                <a:t>你的</a:t>
              </a:r>
              <a:endParaRPr lang="en-US" altLang="zh-CN" sz="2400" dirty="0">
                <a:solidFill>
                  <a:schemeClr val="accent4"/>
                </a:solidFill>
                <a:latin typeface="+mn-ea"/>
                <a:ea typeface="+mn-ea"/>
              </a:endParaRPr>
            </a:p>
            <a:p>
              <a:r>
                <a:rPr lang="zh-CN" altLang="en-US" sz="2400" dirty="0">
                  <a:solidFill>
                    <a:schemeClr val="accent4"/>
                  </a:solidFill>
                  <a:latin typeface="+mn-ea"/>
                  <a:ea typeface="+mn-ea"/>
                </a:rPr>
                <a:t>内容</a:t>
              </a:r>
            </a:p>
          </p:txBody>
        </p:sp>
        <p:sp>
          <p:nvSpPr>
            <p:cNvPr id="75" name="PA-文本框 74">
              <a:extLst>
                <a:ext uri="{FF2B5EF4-FFF2-40B4-BE49-F238E27FC236}">
                  <a16:creationId xmlns:a16="http://schemas.microsoft.com/office/drawing/2014/main" id="{1289F24A-5E96-4B7B-8397-B74992BCF2CB}"/>
                </a:ext>
              </a:extLst>
            </p:cNvPr>
            <p:cNvSpPr txBox="1"/>
            <p:nvPr>
              <p:custDataLst>
                <p:tags r:id="rId20"/>
              </p:custDataLst>
            </p:nvPr>
          </p:nvSpPr>
          <p:spPr>
            <a:xfrm>
              <a:off x="5685631" y="3021371"/>
              <a:ext cx="820739" cy="984885"/>
            </a:xfrm>
            <a:prstGeom prst="rect">
              <a:avLst/>
            </a:prstGeom>
            <a:noFill/>
          </p:spPr>
          <p:txBody>
            <a:bodyPr vert="horz" wrap="none" lIns="0" tIns="0" rIns="0" bIns="0">
              <a:spAutoFit/>
            </a:bodyPr>
            <a:lstStyle>
              <a:defPPr>
                <a:defRPr lang="zh-CN"/>
              </a:defPPr>
              <a:lvl1pPr algn="ctr">
                <a:defRPr sz="2800">
                  <a:solidFill>
                    <a:schemeClr val="accent2">
                      <a:lumMod val="20000"/>
                      <a:lumOff val="80000"/>
                    </a:schemeClr>
                  </a:solidFill>
                  <a:latin typeface="方正苏新诗柳楷简体" panose="02000000000000000000" pitchFamily="2" charset="-122"/>
                  <a:ea typeface="方正苏新诗柳楷简体" panose="02000000000000000000" pitchFamily="2" charset="-122"/>
                </a:defRPr>
              </a:lvl1pPr>
            </a:lstStyle>
            <a:p>
              <a:r>
                <a:rPr lang="zh-CN" altLang="en-US" sz="3200" dirty="0">
                  <a:solidFill>
                    <a:schemeClr val="accent4"/>
                  </a:solidFill>
                  <a:latin typeface="+mn-ea"/>
                  <a:ea typeface="+mn-ea"/>
                </a:rPr>
                <a:t>你的</a:t>
              </a:r>
              <a:endParaRPr lang="en-US" altLang="zh-CN" sz="3200" dirty="0">
                <a:solidFill>
                  <a:schemeClr val="accent4"/>
                </a:solidFill>
                <a:latin typeface="+mn-ea"/>
                <a:ea typeface="+mn-ea"/>
              </a:endParaRPr>
            </a:p>
            <a:p>
              <a:r>
                <a:rPr lang="zh-CN" altLang="en-US" sz="3200" dirty="0">
                  <a:solidFill>
                    <a:schemeClr val="accent4"/>
                  </a:solidFill>
                  <a:latin typeface="+mn-ea"/>
                  <a:ea typeface="+mn-ea"/>
                </a:rPr>
                <a:t>内容</a:t>
              </a:r>
            </a:p>
          </p:txBody>
        </p:sp>
        <p:grpSp>
          <p:nvGrpSpPr>
            <p:cNvPr id="68" name="图形 16">
              <a:extLst>
                <a:ext uri="{FF2B5EF4-FFF2-40B4-BE49-F238E27FC236}">
                  <a16:creationId xmlns:a16="http://schemas.microsoft.com/office/drawing/2014/main" id="{F58677B3-023A-4F36-AA5E-A0A52050CD60}"/>
                </a:ext>
              </a:extLst>
            </p:cNvPr>
            <p:cNvGrpSpPr/>
            <p:nvPr/>
          </p:nvGrpSpPr>
          <p:grpSpPr>
            <a:xfrm flipH="1">
              <a:off x="5141532" y="1864695"/>
              <a:ext cx="1910276" cy="1030420"/>
              <a:chOff x="6599328" y="8763468"/>
              <a:chExt cx="3345136" cy="1804396"/>
            </a:xfrm>
          </p:grpSpPr>
          <p:sp>
            <p:nvSpPr>
              <p:cNvPr id="69" name="任意多边形: 形状 68">
                <a:extLst>
                  <a:ext uri="{FF2B5EF4-FFF2-40B4-BE49-F238E27FC236}">
                    <a16:creationId xmlns:a16="http://schemas.microsoft.com/office/drawing/2014/main" id="{A68FAF71-76F7-4F47-8C18-AC2AB185A6F6}"/>
                  </a:ext>
                </a:extLst>
              </p:cNvPr>
              <p:cNvSpPr/>
              <p:nvPr/>
            </p:nvSpPr>
            <p:spPr>
              <a:xfrm>
                <a:off x="8346187" y="8992976"/>
                <a:ext cx="796276" cy="1221425"/>
              </a:xfrm>
              <a:custGeom>
                <a:avLst/>
                <a:gdLst>
                  <a:gd name="connsiteX0" fmla="*/ 506680 w 796276"/>
                  <a:gd name="connsiteY0" fmla="*/ 234857 h 1221425"/>
                  <a:gd name="connsiteX1" fmla="*/ 773834 w 796276"/>
                  <a:gd name="connsiteY1" fmla="*/ 332069 h 1221425"/>
                  <a:gd name="connsiteX2" fmla="*/ 759466 w 796276"/>
                  <a:gd name="connsiteY2" fmla="*/ 498444 h 1221425"/>
                  <a:gd name="connsiteX3" fmla="*/ 604578 w 796276"/>
                  <a:gd name="connsiteY3" fmla="*/ 1184381 h 1221425"/>
                  <a:gd name="connsiteX4" fmla="*/ 530511 w 796276"/>
                  <a:gd name="connsiteY4" fmla="*/ 1070984 h 1221425"/>
                  <a:gd name="connsiteX5" fmla="*/ 510760 w 796276"/>
                  <a:gd name="connsiteY5" fmla="*/ 1165556 h 1221425"/>
                  <a:gd name="connsiteX6" fmla="*/ 437003 w 796276"/>
                  <a:gd name="connsiteY6" fmla="*/ 1221346 h 1221425"/>
                  <a:gd name="connsiteX7" fmla="*/ 338419 w 796276"/>
                  <a:gd name="connsiteY7" fmla="*/ 1137027 h 1221425"/>
                  <a:gd name="connsiteX8" fmla="*/ 294699 w 796276"/>
                  <a:gd name="connsiteY8" fmla="*/ 878617 h 1221425"/>
                  <a:gd name="connsiteX9" fmla="*/ 187577 w 796276"/>
                  <a:gd name="connsiteY9" fmla="*/ 554680 h 1221425"/>
                  <a:gd name="connsiteX10" fmla="*/ 37181 w 796276"/>
                  <a:gd name="connsiteY10" fmla="*/ 332035 h 1221425"/>
                  <a:gd name="connsiteX11" fmla="*/ 32141 w 796276"/>
                  <a:gd name="connsiteY11" fmla="*/ 76026 h 1221425"/>
                  <a:gd name="connsiteX12" fmla="*/ 257666 w 796276"/>
                  <a:gd name="connsiteY12" fmla="*/ 21573 h 1221425"/>
                  <a:gd name="connsiteX13" fmla="*/ 310781 w 796276"/>
                  <a:gd name="connsiteY13" fmla="*/ 122489 h 1221425"/>
                  <a:gd name="connsiteX14" fmla="*/ 506680 w 796276"/>
                  <a:gd name="connsiteY14" fmla="*/ 234857 h 122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6276" h="1221425">
                    <a:moveTo>
                      <a:pt x="506680" y="234857"/>
                    </a:moveTo>
                    <a:cubicBezTo>
                      <a:pt x="601458" y="266575"/>
                      <a:pt x="749659" y="290441"/>
                      <a:pt x="773834" y="332069"/>
                    </a:cubicBezTo>
                    <a:cubicBezTo>
                      <a:pt x="798728" y="374897"/>
                      <a:pt x="813576" y="437099"/>
                      <a:pt x="759466" y="498444"/>
                    </a:cubicBezTo>
                    <a:cubicBezTo>
                      <a:pt x="586850" y="694069"/>
                      <a:pt x="557052" y="927858"/>
                      <a:pt x="604578" y="1184381"/>
                    </a:cubicBezTo>
                    <a:cubicBezTo>
                      <a:pt x="564356" y="1160515"/>
                      <a:pt x="536204" y="1117379"/>
                      <a:pt x="530511" y="1070984"/>
                    </a:cubicBezTo>
                    <a:cubicBezTo>
                      <a:pt x="527734" y="1103251"/>
                      <a:pt x="524717" y="1136307"/>
                      <a:pt x="510760" y="1165556"/>
                    </a:cubicBezTo>
                    <a:cubicBezTo>
                      <a:pt x="496805" y="1194771"/>
                      <a:pt x="469338" y="1219803"/>
                      <a:pt x="437003" y="1221346"/>
                    </a:cubicBezTo>
                    <a:cubicBezTo>
                      <a:pt x="390883" y="1223540"/>
                      <a:pt x="355873" y="1179786"/>
                      <a:pt x="338419" y="1137027"/>
                    </a:cubicBezTo>
                    <a:cubicBezTo>
                      <a:pt x="305295" y="1055828"/>
                      <a:pt x="305295" y="965645"/>
                      <a:pt x="294699" y="878617"/>
                    </a:cubicBezTo>
                    <a:cubicBezTo>
                      <a:pt x="280880" y="764843"/>
                      <a:pt x="247619" y="652303"/>
                      <a:pt x="187577" y="554680"/>
                    </a:cubicBezTo>
                    <a:cubicBezTo>
                      <a:pt x="140600" y="478316"/>
                      <a:pt x="77883" y="411896"/>
                      <a:pt x="37181" y="332035"/>
                    </a:cubicBezTo>
                    <a:cubicBezTo>
                      <a:pt x="-3521" y="252173"/>
                      <a:pt x="-18506" y="149989"/>
                      <a:pt x="32141" y="76026"/>
                    </a:cubicBezTo>
                    <a:cubicBezTo>
                      <a:pt x="74249" y="14509"/>
                      <a:pt x="191143" y="-27633"/>
                      <a:pt x="257666" y="21573"/>
                    </a:cubicBezTo>
                    <a:cubicBezTo>
                      <a:pt x="288904" y="44650"/>
                      <a:pt x="292642" y="90359"/>
                      <a:pt x="310781" y="122489"/>
                    </a:cubicBezTo>
                    <a:cubicBezTo>
                      <a:pt x="335264" y="165797"/>
                      <a:pt x="459669" y="219118"/>
                      <a:pt x="506680" y="234857"/>
                    </a:cubicBezTo>
                    <a:close/>
                  </a:path>
                </a:pathLst>
              </a:custGeom>
              <a:solidFill>
                <a:srgbClr val="EFCEB9"/>
              </a:solidFill>
              <a:ln w="342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63B568A9-2A9A-4EDA-A19B-342EFEC04218}"/>
                  </a:ext>
                </a:extLst>
              </p:cNvPr>
              <p:cNvSpPr/>
              <p:nvPr/>
            </p:nvSpPr>
            <p:spPr>
              <a:xfrm>
                <a:off x="7259719" y="9156176"/>
                <a:ext cx="472139" cy="73135"/>
              </a:xfrm>
              <a:custGeom>
                <a:avLst/>
                <a:gdLst>
                  <a:gd name="connsiteX0" fmla="*/ 40840 w 472139"/>
                  <a:gd name="connsiteY0" fmla="*/ 52077 h 73135"/>
                  <a:gd name="connsiteX1" fmla="*/ 0 w 472139"/>
                  <a:gd name="connsiteY1" fmla="*/ 67816 h 73135"/>
                  <a:gd name="connsiteX2" fmla="*/ 33844 w 472139"/>
                  <a:gd name="connsiteY2" fmla="*/ 72548 h 73135"/>
                  <a:gd name="connsiteX3" fmla="*/ 376779 w 472139"/>
                  <a:gd name="connsiteY3" fmla="*/ 46385 h 73135"/>
                  <a:gd name="connsiteX4" fmla="*/ 438946 w 472139"/>
                  <a:gd name="connsiteY4" fmla="*/ 41653 h 73135"/>
                  <a:gd name="connsiteX5" fmla="*/ 472139 w 472139"/>
                  <a:gd name="connsiteY5" fmla="*/ 17341 h 73135"/>
                  <a:gd name="connsiteX6" fmla="*/ 432671 w 472139"/>
                  <a:gd name="connsiteY6" fmla="*/ 3591 h 73135"/>
                  <a:gd name="connsiteX7" fmla="*/ 302986 w 472139"/>
                  <a:gd name="connsiteY7" fmla="*/ 26771 h 73135"/>
                  <a:gd name="connsiteX8" fmla="*/ 40840 w 472139"/>
                  <a:gd name="connsiteY8" fmla="*/ 52077 h 7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139" h="73135">
                    <a:moveTo>
                      <a:pt x="40840" y="52077"/>
                    </a:moveTo>
                    <a:cubicBezTo>
                      <a:pt x="26334" y="52694"/>
                      <a:pt x="9704" y="54340"/>
                      <a:pt x="0" y="67816"/>
                    </a:cubicBezTo>
                    <a:cubicBezTo>
                      <a:pt x="9738" y="74194"/>
                      <a:pt x="22151" y="73440"/>
                      <a:pt x="33844" y="72548"/>
                    </a:cubicBezTo>
                    <a:cubicBezTo>
                      <a:pt x="148167" y="63839"/>
                      <a:pt x="262456" y="55095"/>
                      <a:pt x="376779" y="46385"/>
                    </a:cubicBezTo>
                    <a:cubicBezTo>
                      <a:pt x="397489" y="44808"/>
                      <a:pt x="418235" y="43230"/>
                      <a:pt x="438946" y="41653"/>
                    </a:cubicBezTo>
                    <a:cubicBezTo>
                      <a:pt x="451531" y="40693"/>
                      <a:pt x="472276" y="37092"/>
                      <a:pt x="472139" y="17341"/>
                    </a:cubicBezTo>
                    <a:cubicBezTo>
                      <a:pt x="472002" y="-7553"/>
                      <a:pt x="446216" y="848"/>
                      <a:pt x="432671" y="3591"/>
                    </a:cubicBezTo>
                    <a:cubicBezTo>
                      <a:pt x="389500" y="12404"/>
                      <a:pt x="346260" y="20187"/>
                      <a:pt x="302986" y="26771"/>
                    </a:cubicBezTo>
                    <a:cubicBezTo>
                      <a:pt x="215650" y="39973"/>
                      <a:pt x="128142" y="48442"/>
                      <a:pt x="40840" y="52077"/>
                    </a:cubicBezTo>
                    <a:close/>
                  </a:path>
                </a:pathLst>
              </a:custGeom>
              <a:solidFill>
                <a:srgbClr val="4C4B4A"/>
              </a:solidFill>
              <a:ln w="342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E6A537A-CA94-4987-9C68-BC9355B69B62}"/>
                  </a:ext>
                </a:extLst>
              </p:cNvPr>
              <p:cNvSpPr/>
              <p:nvPr/>
            </p:nvSpPr>
            <p:spPr>
              <a:xfrm>
                <a:off x="7201172" y="9195550"/>
                <a:ext cx="114701" cy="63769"/>
              </a:xfrm>
              <a:custGeom>
                <a:avLst/>
                <a:gdLst>
                  <a:gd name="connsiteX0" fmla="*/ 107959 w 114701"/>
                  <a:gd name="connsiteY0" fmla="*/ 4577 h 63769"/>
                  <a:gd name="connsiteX1" fmla="*/ 93660 w 114701"/>
                  <a:gd name="connsiteY1" fmla="*/ 290 h 63769"/>
                  <a:gd name="connsiteX2" fmla="*/ 12838 w 114701"/>
                  <a:gd name="connsiteY2" fmla="*/ 18121 h 63769"/>
                  <a:gd name="connsiteX3" fmla="*/ 2826 w 114701"/>
                  <a:gd name="connsiteY3" fmla="*/ 26111 h 63769"/>
                  <a:gd name="connsiteX4" fmla="*/ 6220 w 114701"/>
                  <a:gd name="connsiteY4" fmla="*/ 52720 h 63769"/>
                  <a:gd name="connsiteX5" fmla="*/ 29229 w 114701"/>
                  <a:gd name="connsiteY5" fmla="*/ 62630 h 63769"/>
                  <a:gd name="connsiteX6" fmla="*/ 91945 w 114701"/>
                  <a:gd name="connsiteY6" fmla="*/ 55326 h 63769"/>
                  <a:gd name="connsiteX7" fmla="*/ 110119 w 114701"/>
                  <a:gd name="connsiteY7" fmla="*/ 43153 h 63769"/>
                  <a:gd name="connsiteX8" fmla="*/ 107959 w 114701"/>
                  <a:gd name="connsiteY8" fmla="*/ 4577 h 6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701" h="63769">
                    <a:moveTo>
                      <a:pt x="107959" y="4577"/>
                    </a:moveTo>
                    <a:cubicBezTo>
                      <a:pt x="103878" y="1285"/>
                      <a:pt x="98666" y="599"/>
                      <a:pt x="93660" y="290"/>
                    </a:cubicBezTo>
                    <a:cubicBezTo>
                      <a:pt x="66194" y="-1458"/>
                      <a:pt x="38213" y="4714"/>
                      <a:pt x="12838" y="18121"/>
                    </a:cubicBezTo>
                    <a:cubicBezTo>
                      <a:pt x="9135" y="20076"/>
                      <a:pt x="5329" y="22305"/>
                      <a:pt x="2826" y="26111"/>
                    </a:cubicBezTo>
                    <a:cubicBezTo>
                      <a:pt x="-2386" y="33998"/>
                      <a:pt x="117" y="46136"/>
                      <a:pt x="6220" y="52720"/>
                    </a:cubicBezTo>
                    <a:cubicBezTo>
                      <a:pt x="12324" y="59304"/>
                      <a:pt x="20965" y="61498"/>
                      <a:pt x="29229" y="62630"/>
                    </a:cubicBezTo>
                    <a:cubicBezTo>
                      <a:pt x="50146" y="65476"/>
                      <a:pt x="71680" y="62973"/>
                      <a:pt x="91945" y="55326"/>
                    </a:cubicBezTo>
                    <a:cubicBezTo>
                      <a:pt x="98632" y="52789"/>
                      <a:pt x="105490" y="49462"/>
                      <a:pt x="110119" y="43153"/>
                    </a:cubicBezTo>
                    <a:cubicBezTo>
                      <a:pt x="116565" y="34341"/>
                      <a:pt x="116532" y="11503"/>
                      <a:pt x="107959" y="4577"/>
                    </a:cubicBezTo>
                    <a:close/>
                  </a:path>
                </a:pathLst>
              </a:custGeom>
              <a:solidFill>
                <a:srgbClr val="4C4B4A"/>
              </a:solidFill>
              <a:ln w="342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9CBC16CD-5985-4763-89AC-A9EE1702364E}"/>
                  </a:ext>
                </a:extLst>
              </p:cNvPr>
              <p:cNvSpPr/>
              <p:nvPr/>
            </p:nvSpPr>
            <p:spPr>
              <a:xfrm>
                <a:off x="6772527" y="9208623"/>
                <a:ext cx="488161" cy="86857"/>
              </a:xfrm>
              <a:custGeom>
                <a:avLst/>
                <a:gdLst>
                  <a:gd name="connsiteX0" fmla="*/ 152934 w 488161"/>
                  <a:gd name="connsiteY0" fmla="*/ 53157 h 86857"/>
                  <a:gd name="connsiteX1" fmla="*/ 0 w 488161"/>
                  <a:gd name="connsiteY1" fmla="*/ 76749 h 86857"/>
                  <a:gd name="connsiteX2" fmla="*/ 25443 w 488161"/>
                  <a:gd name="connsiteY2" fmla="*/ 86556 h 86857"/>
                  <a:gd name="connsiteX3" fmla="*/ 418132 w 488161"/>
                  <a:gd name="connsiteY3" fmla="*/ 43831 h 86857"/>
                  <a:gd name="connsiteX4" fmla="*/ 481672 w 488161"/>
                  <a:gd name="connsiteY4" fmla="*/ 22982 h 86857"/>
                  <a:gd name="connsiteX5" fmla="*/ 480335 w 488161"/>
                  <a:gd name="connsiteY5" fmla="*/ 111 h 86857"/>
                  <a:gd name="connsiteX6" fmla="*/ 447485 w 488161"/>
                  <a:gd name="connsiteY6" fmla="*/ 12215 h 86857"/>
                  <a:gd name="connsiteX7" fmla="*/ 348867 w 488161"/>
                  <a:gd name="connsiteY7" fmla="*/ 30423 h 86857"/>
                  <a:gd name="connsiteX8" fmla="*/ 152934 w 488161"/>
                  <a:gd name="connsiteY8" fmla="*/ 53157 h 8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161" h="86857">
                    <a:moveTo>
                      <a:pt x="152934" y="53157"/>
                    </a:moveTo>
                    <a:cubicBezTo>
                      <a:pt x="100847" y="56895"/>
                      <a:pt x="47629" y="59021"/>
                      <a:pt x="0" y="76749"/>
                    </a:cubicBezTo>
                    <a:cubicBezTo>
                      <a:pt x="3909" y="86522"/>
                      <a:pt x="16288" y="87550"/>
                      <a:pt x="25443" y="86556"/>
                    </a:cubicBezTo>
                    <a:cubicBezTo>
                      <a:pt x="156328" y="72326"/>
                      <a:pt x="287213" y="58061"/>
                      <a:pt x="418132" y="43831"/>
                    </a:cubicBezTo>
                    <a:cubicBezTo>
                      <a:pt x="441038" y="41327"/>
                      <a:pt x="465178" y="38310"/>
                      <a:pt x="481672" y="22982"/>
                    </a:cubicBezTo>
                    <a:cubicBezTo>
                      <a:pt x="489181" y="16021"/>
                      <a:pt x="491890" y="4500"/>
                      <a:pt x="480335" y="111"/>
                    </a:cubicBezTo>
                    <a:cubicBezTo>
                      <a:pt x="476631" y="-1295"/>
                      <a:pt x="452183" y="11118"/>
                      <a:pt x="447485" y="12215"/>
                    </a:cubicBezTo>
                    <a:cubicBezTo>
                      <a:pt x="415115" y="19690"/>
                      <a:pt x="381888" y="25108"/>
                      <a:pt x="348867" y="30423"/>
                    </a:cubicBezTo>
                    <a:cubicBezTo>
                      <a:pt x="284264" y="40813"/>
                      <a:pt x="218873" y="48391"/>
                      <a:pt x="152934" y="53157"/>
                    </a:cubicBezTo>
                    <a:close/>
                  </a:path>
                </a:pathLst>
              </a:custGeom>
              <a:solidFill>
                <a:srgbClr val="4C4B4A"/>
              </a:solidFill>
              <a:ln w="342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603193BF-9BEE-45FB-AC69-B85AC49375D3}"/>
                  </a:ext>
                </a:extLst>
              </p:cNvPr>
              <p:cNvSpPr/>
              <p:nvPr/>
            </p:nvSpPr>
            <p:spPr>
              <a:xfrm>
                <a:off x="7251250" y="9225854"/>
                <a:ext cx="472139" cy="73135"/>
              </a:xfrm>
              <a:custGeom>
                <a:avLst/>
                <a:gdLst>
                  <a:gd name="connsiteX0" fmla="*/ 40839 w 472139"/>
                  <a:gd name="connsiteY0" fmla="*/ 52077 h 73135"/>
                  <a:gd name="connsiteX1" fmla="*/ 0 w 472139"/>
                  <a:gd name="connsiteY1" fmla="*/ 67816 h 73135"/>
                  <a:gd name="connsiteX2" fmla="*/ 33844 w 472139"/>
                  <a:gd name="connsiteY2" fmla="*/ 72548 h 73135"/>
                  <a:gd name="connsiteX3" fmla="*/ 376779 w 472139"/>
                  <a:gd name="connsiteY3" fmla="*/ 46385 h 73135"/>
                  <a:gd name="connsiteX4" fmla="*/ 438946 w 472139"/>
                  <a:gd name="connsiteY4" fmla="*/ 41653 h 73135"/>
                  <a:gd name="connsiteX5" fmla="*/ 472139 w 472139"/>
                  <a:gd name="connsiteY5" fmla="*/ 17341 h 73135"/>
                  <a:gd name="connsiteX6" fmla="*/ 432671 w 472139"/>
                  <a:gd name="connsiteY6" fmla="*/ 3591 h 73135"/>
                  <a:gd name="connsiteX7" fmla="*/ 302986 w 472139"/>
                  <a:gd name="connsiteY7" fmla="*/ 26771 h 73135"/>
                  <a:gd name="connsiteX8" fmla="*/ 40839 w 472139"/>
                  <a:gd name="connsiteY8" fmla="*/ 52077 h 7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139" h="73135">
                    <a:moveTo>
                      <a:pt x="40839" y="52077"/>
                    </a:moveTo>
                    <a:cubicBezTo>
                      <a:pt x="26334" y="52694"/>
                      <a:pt x="9704" y="54340"/>
                      <a:pt x="0" y="67816"/>
                    </a:cubicBezTo>
                    <a:cubicBezTo>
                      <a:pt x="9738" y="74194"/>
                      <a:pt x="22151" y="73440"/>
                      <a:pt x="33844" y="72548"/>
                    </a:cubicBezTo>
                    <a:cubicBezTo>
                      <a:pt x="148167" y="63839"/>
                      <a:pt x="262455" y="55095"/>
                      <a:pt x="376779" y="46385"/>
                    </a:cubicBezTo>
                    <a:cubicBezTo>
                      <a:pt x="397489" y="44808"/>
                      <a:pt x="418235" y="43230"/>
                      <a:pt x="438946" y="41653"/>
                    </a:cubicBezTo>
                    <a:cubicBezTo>
                      <a:pt x="451531" y="40693"/>
                      <a:pt x="472276" y="37092"/>
                      <a:pt x="472139" y="17341"/>
                    </a:cubicBezTo>
                    <a:cubicBezTo>
                      <a:pt x="472002" y="-7553"/>
                      <a:pt x="446216" y="848"/>
                      <a:pt x="432671" y="3591"/>
                    </a:cubicBezTo>
                    <a:cubicBezTo>
                      <a:pt x="389500" y="12404"/>
                      <a:pt x="346260" y="20187"/>
                      <a:pt x="302986" y="26771"/>
                    </a:cubicBezTo>
                    <a:cubicBezTo>
                      <a:pt x="215649" y="39973"/>
                      <a:pt x="128107" y="48442"/>
                      <a:pt x="40839" y="52077"/>
                    </a:cubicBezTo>
                    <a:close/>
                  </a:path>
                </a:pathLst>
              </a:custGeom>
              <a:solidFill>
                <a:srgbClr val="4C4B4A"/>
              </a:solidFill>
              <a:ln w="342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7812B71-1824-4F98-B1E9-ED96C5BA69CD}"/>
                  </a:ext>
                </a:extLst>
              </p:cNvPr>
              <p:cNvSpPr/>
              <p:nvPr/>
            </p:nvSpPr>
            <p:spPr>
              <a:xfrm>
                <a:off x="7158323" y="8763468"/>
                <a:ext cx="2449279" cy="559859"/>
              </a:xfrm>
              <a:custGeom>
                <a:avLst/>
                <a:gdLst>
                  <a:gd name="connsiteX0" fmla="*/ 2434385 w 2449279"/>
                  <a:gd name="connsiteY0" fmla="*/ 165940 h 559859"/>
                  <a:gd name="connsiteX1" fmla="*/ 2396357 w 2449279"/>
                  <a:gd name="connsiteY1" fmla="*/ 145743 h 559859"/>
                  <a:gd name="connsiteX2" fmla="*/ 2098480 w 2449279"/>
                  <a:gd name="connsiteY2" fmla="*/ 221147 h 559859"/>
                  <a:gd name="connsiteX3" fmla="*/ 1829029 w 2449279"/>
                  <a:gd name="connsiteY3" fmla="*/ 215695 h 559859"/>
                  <a:gd name="connsiteX4" fmla="*/ 1656482 w 2449279"/>
                  <a:gd name="connsiteY4" fmla="*/ 148623 h 559859"/>
                  <a:gd name="connsiteX5" fmla="*/ 1488769 w 2449279"/>
                  <a:gd name="connsiteY5" fmla="*/ 54017 h 559859"/>
                  <a:gd name="connsiteX6" fmla="*/ 951856 w 2449279"/>
                  <a:gd name="connsiteY6" fmla="*/ 54497 h 559859"/>
                  <a:gd name="connsiteX7" fmla="*/ 411617 w 2449279"/>
                  <a:gd name="connsiteY7" fmla="*/ 251562 h 559859"/>
                  <a:gd name="connsiteX8" fmla="*/ 0 w 2449279"/>
                  <a:gd name="connsiteY8" fmla="*/ 313250 h 559859"/>
                  <a:gd name="connsiteX9" fmla="*/ 61379 w 2449279"/>
                  <a:gd name="connsiteY9" fmla="*/ 363004 h 559859"/>
                  <a:gd name="connsiteX10" fmla="*/ 91520 w 2449279"/>
                  <a:gd name="connsiteY10" fmla="*/ 367359 h 559859"/>
                  <a:gd name="connsiteX11" fmla="*/ 94709 w 2449279"/>
                  <a:gd name="connsiteY11" fmla="*/ 392082 h 559859"/>
                  <a:gd name="connsiteX12" fmla="*/ 508006 w 2449279"/>
                  <a:gd name="connsiteY12" fmla="*/ 465291 h 559859"/>
                  <a:gd name="connsiteX13" fmla="*/ 497616 w 2449279"/>
                  <a:gd name="connsiteY13" fmla="*/ 503113 h 559859"/>
                  <a:gd name="connsiteX14" fmla="*/ 523745 w 2449279"/>
                  <a:gd name="connsiteY14" fmla="*/ 514600 h 559859"/>
                  <a:gd name="connsiteX15" fmla="*/ 705243 w 2449279"/>
                  <a:gd name="connsiteY15" fmla="*/ 540935 h 559859"/>
                  <a:gd name="connsiteX16" fmla="*/ 742893 w 2449279"/>
                  <a:gd name="connsiteY16" fmla="*/ 540147 h 559859"/>
                  <a:gd name="connsiteX17" fmla="*/ 755855 w 2449279"/>
                  <a:gd name="connsiteY17" fmla="*/ 535312 h 559859"/>
                  <a:gd name="connsiteX18" fmla="*/ 871515 w 2449279"/>
                  <a:gd name="connsiteY18" fmla="*/ 554788 h 559859"/>
                  <a:gd name="connsiteX19" fmla="*/ 1327263 w 2449279"/>
                  <a:gd name="connsiteY19" fmla="*/ 482985 h 559859"/>
                  <a:gd name="connsiteX20" fmla="*/ 1549977 w 2449279"/>
                  <a:gd name="connsiteY20" fmla="*/ 382172 h 559859"/>
                  <a:gd name="connsiteX21" fmla="*/ 1741830 w 2449279"/>
                  <a:gd name="connsiteY21" fmla="*/ 352032 h 559859"/>
                  <a:gd name="connsiteX22" fmla="*/ 2300311 w 2449279"/>
                  <a:gd name="connsiteY22" fmla="*/ 303888 h 559859"/>
                  <a:gd name="connsiteX23" fmla="*/ 2415525 w 2449279"/>
                  <a:gd name="connsiteY23" fmla="*/ 271622 h 559859"/>
                  <a:gd name="connsiteX24" fmla="*/ 2434385 w 2449279"/>
                  <a:gd name="connsiteY24" fmla="*/ 165940 h 55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49279" h="559859">
                    <a:moveTo>
                      <a:pt x="2434385" y="165940"/>
                    </a:moveTo>
                    <a:cubicBezTo>
                      <a:pt x="2424303" y="155481"/>
                      <a:pt x="2410382" y="149515"/>
                      <a:pt x="2396357" y="145743"/>
                    </a:cubicBezTo>
                    <a:cubicBezTo>
                      <a:pt x="2295647" y="118654"/>
                      <a:pt x="2198538" y="191726"/>
                      <a:pt x="2098480" y="221147"/>
                    </a:cubicBezTo>
                    <a:cubicBezTo>
                      <a:pt x="2011212" y="246796"/>
                      <a:pt x="1917017" y="238772"/>
                      <a:pt x="1829029" y="215695"/>
                    </a:cubicBezTo>
                    <a:cubicBezTo>
                      <a:pt x="1769227" y="199990"/>
                      <a:pt x="1711208" y="177427"/>
                      <a:pt x="1656482" y="148623"/>
                    </a:cubicBezTo>
                    <a:cubicBezTo>
                      <a:pt x="1599663" y="118722"/>
                      <a:pt x="1546479" y="82169"/>
                      <a:pt x="1488769" y="54017"/>
                    </a:cubicBezTo>
                    <a:cubicBezTo>
                      <a:pt x="1304700" y="-35720"/>
                      <a:pt x="1149813" y="2034"/>
                      <a:pt x="951856" y="54497"/>
                    </a:cubicBezTo>
                    <a:cubicBezTo>
                      <a:pt x="783835" y="99006"/>
                      <a:pt x="607893" y="197795"/>
                      <a:pt x="411617" y="251562"/>
                    </a:cubicBezTo>
                    <a:cubicBezTo>
                      <a:pt x="274114" y="289212"/>
                      <a:pt x="143641" y="330463"/>
                      <a:pt x="0" y="313250"/>
                    </a:cubicBezTo>
                    <a:cubicBezTo>
                      <a:pt x="7818" y="340167"/>
                      <a:pt x="33433" y="360913"/>
                      <a:pt x="61379" y="363004"/>
                    </a:cubicBezTo>
                    <a:cubicBezTo>
                      <a:pt x="71598" y="363759"/>
                      <a:pt x="82571" y="362387"/>
                      <a:pt x="91520" y="367359"/>
                    </a:cubicBezTo>
                    <a:cubicBezTo>
                      <a:pt x="100470" y="372331"/>
                      <a:pt x="103968" y="387659"/>
                      <a:pt x="94709" y="392082"/>
                    </a:cubicBezTo>
                    <a:cubicBezTo>
                      <a:pt x="235812" y="385259"/>
                      <a:pt x="371841" y="423595"/>
                      <a:pt x="508006" y="465291"/>
                    </a:cubicBezTo>
                    <a:cubicBezTo>
                      <a:pt x="497480" y="476299"/>
                      <a:pt x="489319" y="491352"/>
                      <a:pt x="497616" y="503113"/>
                    </a:cubicBezTo>
                    <a:cubicBezTo>
                      <a:pt x="503274" y="511137"/>
                      <a:pt x="514042" y="513195"/>
                      <a:pt x="523745" y="514600"/>
                    </a:cubicBezTo>
                    <a:cubicBezTo>
                      <a:pt x="584233" y="523379"/>
                      <a:pt x="644755" y="532157"/>
                      <a:pt x="705243" y="540935"/>
                    </a:cubicBezTo>
                    <a:cubicBezTo>
                      <a:pt x="717793" y="542753"/>
                      <a:pt x="730994" y="544536"/>
                      <a:pt x="742893" y="540147"/>
                    </a:cubicBezTo>
                    <a:cubicBezTo>
                      <a:pt x="746528" y="538809"/>
                      <a:pt x="751054" y="537198"/>
                      <a:pt x="755855" y="535312"/>
                    </a:cubicBezTo>
                    <a:cubicBezTo>
                      <a:pt x="794122" y="543781"/>
                      <a:pt x="832630" y="550571"/>
                      <a:pt x="871515" y="554788"/>
                    </a:cubicBezTo>
                    <a:cubicBezTo>
                      <a:pt x="1026197" y="571556"/>
                      <a:pt x="1185234" y="546524"/>
                      <a:pt x="1327263" y="482985"/>
                    </a:cubicBezTo>
                    <a:cubicBezTo>
                      <a:pt x="1401741" y="449689"/>
                      <a:pt x="1471933" y="405935"/>
                      <a:pt x="1549977" y="382172"/>
                    </a:cubicBezTo>
                    <a:cubicBezTo>
                      <a:pt x="1612042" y="363279"/>
                      <a:pt x="1677227" y="357587"/>
                      <a:pt x="1741830" y="352032"/>
                    </a:cubicBezTo>
                    <a:cubicBezTo>
                      <a:pt x="1927990" y="335984"/>
                      <a:pt x="2114150" y="319936"/>
                      <a:pt x="2300311" y="303888"/>
                    </a:cubicBezTo>
                    <a:cubicBezTo>
                      <a:pt x="2340602" y="300425"/>
                      <a:pt x="2383292" y="296070"/>
                      <a:pt x="2415525" y="271622"/>
                    </a:cubicBezTo>
                    <a:cubicBezTo>
                      <a:pt x="2447826" y="247173"/>
                      <a:pt x="2462468" y="195052"/>
                      <a:pt x="2434385" y="165940"/>
                    </a:cubicBezTo>
                    <a:close/>
                  </a:path>
                </a:pathLst>
              </a:custGeom>
              <a:solidFill>
                <a:srgbClr val="FFECD2"/>
              </a:solidFill>
              <a:ln w="342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5AD4EA2C-2AED-4A8D-84E3-6241557E5249}"/>
                  </a:ext>
                </a:extLst>
              </p:cNvPr>
              <p:cNvSpPr/>
              <p:nvPr/>
            </p:nvSpPr>
            <p:spPr>
              <a:xfrm>
                <a:off x="7192668" y="9265193"/>
                <a:ext cx="114726" cy="63769"/>
              </a:xfrm>
              <a:custGeom>
                <a:avLst/>
                <a:gdLst>
                  <a:gd name="connsiteX0" fmla="*/ 107959 w 114726"/>
                  <a:gd name="connsiteY0" fmla="*/ 4577 h 63769"/>
                  <a:gd name="connsiteX1" fmla="*/ 93660 w 114726"/>
                  <a:gd name="connsiteY1" fmla="*/ 291 h 63769"/>
                  <a:gd name="connsiteX2" fmla="*/ 12838 w 114726"/>
                  <a:gd name="connsiteY2" fmla="*/ 18121 h 63769"/>
                  <a:gd name="connsiteX3" fmla="*/ 2826 w 114726"/>
                  <a:gd name="connsiteY3" fmla="*/ 26111 h 63769"/>
                  <a:gd name="connsiteX4" fmla="*/ 6220 w 114726"/>
                  <a:gd name="connsiteY4" fmla="*/ 52720 h 63769"/>
                  <a:gd name="connsiteX5" fmla="*/ 29229 w 114726"/>
                  <a:gd name="connsiteY5" fmla="*/ 62630 h 63769"/>
                  <a:gd name="connsiteX6" fmla="*/ 91945 w 114726"/>
                  <a:gd name="connsiteY6" fmla="*/ 55326 h 63769"/>
                  <a:gd name="connsiteX7" fmla="*/ 110119 w 114726"/>
                  <a:gd name="connsiteY7" fmla="*/ 43153 h 63769"/>
                  <a:gd name="connsiteX8" fmla="*/ 107959 w 114726"/>
                  <a:gd name="connsiteY8" fmla="*/ 4577 h 6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726" h="63769">
                    <a:moveTo>
                      <a:pt x="107959" y="4577"/>
                    </a:moveTo>
                    <a:cubicBezTo>
                      <a:pt x="103878" y="1285"/>
                      <a:pt x="98666" y="599"/>
                      <a:pt x="93660" y="291"/>
                    </a:cubicBezTo>
                    <a:cubicBezTo>
                      <a:pt x="66194" y="-1458"/>
                      <a:pt x="38213" y="4714"/>
                      <a:pt x="12838" y="18121"/>
                    </a:cubicBezTo>
                    <a:cubicBezTo>
                      <a:pt x="9135" y="20076"/>
                      <a:pt x="5329" y="22305"/>
                      <a:pt x="2826" y="26111"/>
                    </a:cubicBezTo>
                    <a:cubicBezTo>
                      <a:pt x="-2386" y="33998"/>
                      <a:pt x="117" y="46136"/>
                      <a:pt x="6220" y="52720"/>
                    </a:cubicBezTo>
                    <a:cubicBezTo>
                      <a:pt x="12324" y="59304"/>
                      <a:pt x="20965" y="61498"/>
                      <a:pt x="29229" y="62630"/>
                    </a:cubicBezTo>
                    <a:cubicBezTo>
                      <a:pt x="50146" y="65476"/>
                      <a:pt x="71680" y="62973"/>
                      <a:pt x="91945" y="55326"/>
                    </a:cubicBezTo>
                    <a:cubicBezTo>
                      <a:pt x="98632" y="52788"/>
                      <a:pt x="105490" y="49462"/>
                      <a:pt x="110119" y="43153"/>
                    </a:cubicBezTo>
                    <a:cubicBezTo>
                      <a:pt x="116600" y="34340"/>
                      <a:pt x="116565" y="11538"/>
                      <a:pt x="107959" y="4577"/>
                    </a:cubicBezTo>
                    <a:close/>
                  </a:path>
                </a:pathLst>
              </a:custGeom>
              <a:solidFill>
                <a:srgbClr val="4C4B4A"/>
              </a:solidFill>
              <a:ln w="342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89D7932-8AC6-4A27-AFFB-9202A07402AC}"/>
                  </a:ext>
                </a:extLst>
              </p:cNvPr>
              <p:cNvSpPr/>
              <p:nvPr/>
            </p:nvSpPr>
            <p:spPr>
              <a:xfrm>
                <a:off x="6764057" y="9278266"/>
                <a:ext cx="488161" cy="86857"/>
              </a:xfrm>
              <a:custGeom>
                <a:avLst/>
                <a:gdLst>
                  <a:gd name="connsiteX0" fmla="*/ 152933 w 488161"/>
                  <a:gd name="connsiteY0" fmla="*/ 53157 h 86857"/>
                  <a:gd name="connsiteX1" fmla="*/ 0 w 488161"/>
                  <a:gd name="connsiteY1" fmla="*/ 76749 h 86857"/>
                  <a:gd name="connsiteX2" fmla="*/ 25443 w 488161"/>
                  <a:gd name="connsiteY2" fmla="*/ 86556 h 86857"/>
                  <a:gd name="connsiteX3" fmla="*/ 418132 w 488161"/>
                  <a:gd name="connsiteY3" fmla="*/ 43831 h 86857"/>
                  <a:gd name="connsiteX4" fmla="*/ 481672 w 488161"/>
                  <a:gd name="connsiteY4" fmla="*/ 22982 h 86857"/>
                  <a:gd name="connsiteX5" fmla="*/ 480335 w 488161"/>
                  <a:gd name="connsiteY5" fmla="*/ 111 h 86857"/>
                  <a:gd name="connsiteX6" fmla="*/ 447485 w 488161"/>
                  <a:gd name="connsiteY6" fmla="*/ 12215 h 86857"/>
                  <a:gd name="connsiteX7" fmla="*/ 348866 w 488161"/>
                  <a:gd name="connsiteY7" fmla="*/ 30423 h 86857"/>
                  <a:gd name="connsiteX8" fmla="*/ 152933 w 488161"/>
                  <a:gd name="connsiteY8" fmla="*/ 53157 h 8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161" h="86857">
                    <a:moveTo>
                      <a:pt x="152933" y="53157"/>
                    </a:moveTo>
                    <a:cubicBezTo>
                      <a:pt x="100847" y="56895"/>
                      <a:pt x="47629" y="59021"/>
                      <a:pt x="0" y="76749"/>
                    </a:cubicBezTo>
                    <a:cubicBezTo>
                      <a:pt x="3909" y="86522"/>
                      <a:pt x="16288" y="87550"/>
                      <a:pt x="25443" y="86556"/>
                    </a:cubicBezTo>
                    <a:cubicBezTo>
                      <a:pt x="156328" y="72326"/>
                      <a:pt x="287213" y="58061"/>
                      <a:pt x="418132" y="43831"/>
                    </a:cubicBezTo>
                    <a:cubicBezTo>
                      <a:pt x="441038" y="41327"/>
                      <a:pt x="465178" y="38310"/>
                      <a:pt x="481672" y="22982"/>
                    </a:cubicBezTo>
                    <a:cubicBezTo>
                      <a:pt x="489181" y="16021"/>
                      <a:pt x="491890" y="4500"/>
                      <a:pt x="480335" y="111"/>
                    </a:cubicBezTo>
                    <a:cubicBezTo>
                      <a:pt x="476631" y="-1295"/>
                      <a:pt x="452182" y="11118"/>
                      <a:pt x="447485" y="12215"/>
                    </a:cubicBezTo>
                    <a:cubicBezTo>
                      <a:pt x="415115" y="19690"/>
                      <a:pt x="381888" y="25108"/>
                      <a:pt x="348866" y="30423"/>
                    </a:cubicBezTo>
                    <a:cubicBezTo>
                      <a:pt x="284264" y="40813"/>
                      <a:pt x="218873" y="48425"/>
                      <a:pt x="152933" y="53157"/>
                    </a:cubicBezTo>
                    <a:close/>
                  </a:path>
                </a:pathLst>
              </a:custGeom>
              <a:solidFill>
                <a:srgbClr val="4C4B4A"/>
              </a:solidFill>
              <a:ln w="342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DD30D8C-9020-41B5-BA99-85CEBD716962}"/>
                  </a:ext>
                </a:extLst>
              </p:cNvPr>
              <p:cNvSpPr/>
              <p:nvPr/>
            </p:nvSpPr>
            <p:spPr>
              <a:xfrm>
                <a:off x="7158323" y="9076786"/>
                <a:ext cx="1850562" cy="246610"/>
              </a:xfrm>
              <a:custGeom>
                <a:avLst/>
                <a:gdLst>
                  <a:gd name="connsiteX0" fmla="*/ 1569076 w 1850562"/>
                  <a:gd name="connsiteY0" fmla="*/ 14368 h 246610"/>
                  <a:gd name="connsiteX1" fmla="*/ 1364571 w 1850562"/>
                  <a:gd name="connsiteY1" fmla="*/ 39159 h 246610"/>
                  <a:gd name="connsiteX2" fmla="*/ 1225833 w 1850562"/>
                  <a:gd name="connsiteY2" fmla="*/ 82125 h 246610"/>
                  <a:gd name="connsiteX3" fmla="*/ 860508 w 1850562"/>
                  <a:gd name="connsiteY3" fmla="*/ 128279 h 246610"/>
                  <a:gd name="connsiteX4" fmla="*/ 603299 w 1850562"/>
                  <a:gd name="connsiteY4" fmla="*/ 140898 h 246610"/>
                  <a:gd name="connsiteX5" fmla="*/ 563213 w 1850562"/>
                  <a:gd name="connsiteY5" fmla="*/ 131605 h 246610"/>
                  <a:gd name="connsiteX6" fmla="*/ 584028 w 1850562"/>
                  <a:gd name="connsiteY6" fmla="*/ 109557 h 246610"/>
                  <a:gd name="connsiteX7" fmla="*/ 358982 w 1850562"/>
                  <a:gd name="connsiteY7" fmla="*/ 40051 h 246610"/>
                  <a:gd name="connsiteX8" fmla="*/ 396118 w 1850562"/>
                  <a:gd name="connsiteY8" fmla="*/ 21431 h 246610"/>
                  <a:gd name="connsiteX9" fmla="*/ 185235 w 1850562"/>
                  <a:gd name="connsiteY9" fmla="*/ 35730 h 246610"/>
                  <a:gd name="connsiteX10" fmla="*/ 250592 w 1850562"/>
                  <a:gd name="connsiteY10" fmla="*/ 3223 h 246610"/>
                  <a:gd name="connsiteX11" fmla="*/ 91040 w 1850562"/>
                  <a:gd name="connsiteY11" fmla="*/ 10390 h 246610"/>
                  <a:gd name="connsiteX12" fmla="*/ 90286 w 1850562"/>
                  <a:gd name="connsiteY12" fmla="*/ 3601 h 246610"/>
                  <a:gd name="connsiteX13" fmla="*/ 0 w 1850562"/>
                  <a:gd name="connsiteY13" fmla="*/ 0 h 246610"/>
                  <a:gd name="connsiteX14" fmla="*/ 61379 w 1850562"/>
                  <a:gd name="connsiteY14" fmla="*/ 49755 h 246610"/>
                  <a:gd name="connsiteX15" fmla="*/ 91520 w 1850562"/>
                  <a:gd name="connsiteY15" fmla="*/ 54110 h 246610"/>
                  <a:gd name="connsiteX16" fmla="*/ 94709 w 1850562"/>
                  <a:gd name="connsiteY16" fmla="*/ 78833 h 246610"/>
                  <a:gd name="connsiteX17" fmla="*/ 508006 w 1850562"/>
                  <a:gd name="connsiteY17" fmla="*/ 152042 h 246610"/>
                  <a:gd name="connsiteX18" fmla="*/ 497616 w 1850562"/>
                  <a:gd name="connsiteY18" fmla="*/ 189864 h 246610"/>
                  <a:gd name="connsiteX19" fmla="*/ 523745 w 1850562"/>
                  <a:gd name="connsiteY19" fmla="*/ 201351 h 246610"/>
                  <a:gd name="connsiteX20" fmla="*/ 705243 w 1850562"/>
                  <a:gd name="connsiteY20" fmla="*/ 227686 h 246610"/>
                  <a:gd name="connsiteX21" fmla="*/ 742893 w 1850562"/>
                  <a:gd name="connsiteY21" fmla="*/ 226897 h 246610"/>
                  <a:gd name="connsiteX22" fmla="*/ 755855 w 1850562"/>
                  <a:gd name="connsiteY22" fmla="*/ 222062 h 246610"/>
                  <a:gd name="connsiteX23" fmla="*/ 871515 w 1850562"/>
                  <a:gd name="connsiteY23" fmla="*/ 241539 h 246610"/>
                  <a:gd name="connsiteX24" fmla="*/ 1327263 w 1850562"/>
                  <a:gd name="connsiteY24" fmla="*/ 169736 h 246610"/>
                  <a:gd name="connsiteX25" fmla="*/ 1549977 w 1850562"/>
                  <a:gd name="connsiteY25" fmla="*/ 68923 h 246610"/>
                  <a:gd name="connsiteX26" fmla="*/ 1741830 w 1850562"/>
                  <a:gd name="connsiteY26" fmla="*/ 38782 h 246610"/>
                  <a:gd name="connsiteX27" fmla="*/ 1850563 w 1850562"/>
                  <a:gd name="connsiteY27" fmla="*/ 29421 h 246610"/>
                  <a:gd name="connsiteX28" fmla="*/ 1569076 w 1850562"/>
                  <a:gd name="connsiteY28" fmla="*/ 14368 h 24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50562" h="246610">
                    <a:moveTo>
                      <a:pt x="1569076" y="14368"/>
                    </a:moveTo>
                    <a:cubicBezTo>
                      <a:pt x="1500291" y="16151"/>
                      <a:pt x="1431230" y="22014"/>
                      <a:pt x="1364571" y="39159"/>
                    </a:cubicBezTo>
                    <a:cubicBezTo>
                      <a:pt x="1317662" y="51229"/>
                      <a:pt x="1272365" y="68786"/>
                      <a:pt x="1225833" y="82125"/>
                    </a:cubicBezTo>
                    <a:cubicBezTo>
                      <a:pt x="1107567" y="116037"/>
                      <a:pt x="983403" y="122244"/>
                      <a:pt x="860508" y="128279"/>
                    </a:cubicBezTo>
                    <a:cubicBezTo>
                      <a:pt x="774783" y="132497"/>
                      <a:pt x="689024" y="136680"/>
                      <a:pt x="603299" y="140898"/>
                    </a:cubicBezTo>
                    <a:cubicBezTo>
                      <a:pt x="589171" y="141583"/>
                      <a:pt x="573226" y="141618"/>
                      <a:pt x="563213" y="131605"/>
                    </a:cubicBezTo>
                    <a:cubicBezTo>
                      <a:pt x="570140" y="124267"/>
                      <a:pt x="577067" y="116895"/>
                      <a:pt x="584028" y="109557"/>
                    </a:cubicBezTo>
                    <a:cubicBezTo>
                      <a:pt x="517299" y="66317"/>
                      <a:pt x="438466" y="41971"/>
                      <a:pt x="358982" y="40051"/>
                    </a:cubicBezTo>
                    <a:cubicBezTo>
                      <a:pt x="371361" y="33844"/>
                      <a:pt x="383740" y="27638"/>
                      <a:pt x="396118" y="21431"/>
                    </a:cubicBezTo>
                    <a:cubicBezTo>
                      <a:pt x="325824" y="26198"/>
                      <a:pt x="255529" y="30964"/>
                      <a:pt x="185235" y="35730"/>
                    </a:cubicBezTo>
                    <a:cubicBezTo>
                      <a:pt x="207009" y="24895"/>
                      <a:pt x="228818" y="14059"/>
                      <a:pt x="250592" y="3223"/>
                    </a:cubicBezTo>
                    <a:cubicBezTo>
                      <a:pt x="197751" y="10218"/>
                      <a:pt x="144293" y="12619"/>
                      <a:pt x="91040" y="10390"/>
                    </a:cubicBezTo>
                    <a:lnTo>
                      <a:pt x="90286" y="3601"/>
                    </a:lnTo>
                    <a:cubicBezTo>
                      <a:pt x="60659" y="4629"/>
                      <a:pt x="30621" y="3669"/>
                      <a:pt x="0" y="0"/>
                    </a:cubicBezTo>
                    <a:cubicBezTo>
                      <a:pt x="7818" y="26918"/>
                      <a:pt x="33433" y="47663"/>
                      <a:pt x="61379" y="49755"/>
                    </a:cubicBezTo>
                    <a:cubicBezTo>
                      <a:pt x="71598" y="50509"/>
                      <a:pt x="82571" y="49138"/>
                      <a:pt x="91520" y="54110"/>
                    </a:cubicBezTo>
                    <a:cubicBezTo>
                      <a:pt x="100470" y="59082"/>
                      <a:pt x="103968" y="74409"/>
                      <a:pt x="94709" y="78833"/>
                    </a:cubicBezTo>
                    <a:cubicBezTo>
                      <a:pt x="235812" y="72009"/>
                      <a:pt x="371841" y="110345"/>
                      <a:pt x="508006" y="152042"/>
                    </a:cubicBezTo>
                    <a:cubicBezTo>
                      <a:pt x="497480" y="163049"/>
                      <a:pt x="489319" y="178102"/>
                      <a:pt x="497616" y="189864"/>
                    </a:cubicBezTo>
                    <a:cubicBezTo>
                      <a:pt x="503274" y="197888"/>
                      <a:pt x="514042" y="199945"/>
                      <a:pt x="523745" y="201351"/>
                    </a:cubicBezTo>
                    <a:cubicBezTo>
                      <a:pt x="584233" y="210129"/>
                      <a:pt x="644755" y="218907"/>
                      <a:pt x="705243" y="227686"/>
                    </a:cubicBezTo>
                    <a:cubicBezTo>
                      <a:pt x="717793" y="229503"/>
                      <a:pt x="730994" y="231286"/>
                      <a:pt x="742893" y="226897"/>
                    </a:cubicBezTo>
                    <a:cubicBezTo>
                      <a:pt x="746528" y="225560"/>
                      <a:pt x="751054" y="223948"/>
                      <a:pt x="755855" y="222062"/>
                    </a:cubicBezTo>
                    <a:cubicBezTo>
                      <a:pt x="794122" y="230532"/>
                      <a:pt x="832630" y="237321"/>
                      <a:pt x="871515" y="241539"/>
                    </a:cubicBezTo>
                    <a:cubicBezTo>
                      <a:pt x="1026197" y="258307"/>
                      <a:pt x="1185234" y="233275"/>
                      <a:pt x="1327263" y="169736"/>
                    </a:cubicBezTo>
                    <a:cubicBezTo>
                      <a:pt x="1401741" y="136440"/>
                      <a:pt x="1471933" y="92686"/>
                      <a:pt x="1549977" y="68923"/>
                    </a:cubicBezTo>
                    <a:cubicBezTo>
                      <a:pt x="1612042" y="50029"/>
                      <a:pt x="1677227" y="44337"/>
                      <a:pt x="1741830" y="38782"/>
                    </a:cubicBezTo>
                    <a:cubicBezTo>
                      <a:pt x="1778074" y="35662"/>
                      <a:pt x="1814319" y="32541"/>
                      <a:pt x="1850563" y="29421"/>
                    </a:cubicBezTo>
                    <a:cubicBezTo>
                      <a:pt x="1757363" y="16939"/>
                      <a:pt x="1663134" y="11899"/>
                      <a:pt x="1569076" y="14368"/>
                    </a:cubicBezTo>
                    <a:close/>
                  </a:path>
                </a:pathLst>
              </a:custGeom>
              <a:solidFill>
                <a:srgbClr val="F7D7C1"/>
              </a:solidFill>
              <a:ln w="342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0EFBFAA9-5D97-4567-BDAB-D6005B49B347}"/>
                  </a:ext>
                </a:extLst>
              </p:cNvPr>
              <p:cNvSpPr/>
              <p:nvPr/>
            </p:nvSpPr>
            <p:spPr>
              <a:xfrm>
                <a:off x="6599328" y="9333823"/>
                <a:ext cx="247570" cy="75228"/>
              </a:xfrm>
              <a:custGeom>
                <a:avLst/>
                <a:gdLst>
                  <a:gd name="connsiteX0" fmla="*/ 146075 w 247570"/>
                  <a:gd name="connsiteY0" fmla="*/ 62786 h 75228"/>
                  <a:gd name="connsiteX1" fmla="*/ 117889 w 247570"/>
                  <a:gd name="connsiteY1" fmla="*/ 72970 h 75228"/>
                  <a:gd name="connsiteX2" fmla="*/ 81267 w 247570"/>
                  <a:gd name="connsiteY2" fmla="*/ 74822 h 75228"/>
                  <a:gd name="connsiteX3" fmla="*/ 0 w 247570"/>
                  <a:gd name="connsiteY3" fmla="*/ 59151 h 75228"/>
                  <a:gd name="connsiteX4" fmla="*/ 41388 w 247570"/>
                  <a:gd name="connsiteY4" fmla="*/ 54522 h 75228"/>
                  <a:gd name="connsiteX5" fmla="*/ 76227 w 247570"/>
                  <a:gd name="connsiteY5" fmla="*/ 59082 h 75228"/>
                  <a:gd name="connsiteX6" fmla="*/ 95634 w 247570"/>
                  <a:gd name="connsiteY6" fmla="*/ 51847 h 75228"/>
                  <a:gd name="connsiteX7" fmla="*/ 148270 w 247570"/>
                  <a:gd name="connsiteY7" fmla="*/ 25718 h 75228"/>
                  <a:gd name="connsiteX8" fmla="*/ 71049 w 247570"/>
                  <a:gd name="connsiteY8" fmla="*/ 14266 h 75228"/>
                  <a:gd name="connsiteX9" fmla="*/ 108082 w 247570"/>
                  <a:gd name="connsiteY9" fmla="*/ 1407 h 75228"/>
                  <a:gd name="connsiteX10" fmla="*/ 155196 w 247570"/>
                  <a:gd name="connsiteY10" fmla="*/ 1235 h 75228"/>
                  <a:gd name="connsiteX11" fmla="*/ 221616 w 247570"/>
                  <a:gd name="connsiteY11" fmla="*/ 5899 h 75228"/>
                  <a:gd name="connsiteX12" fmla="*/ 242053 w 247570"/>
                  <a:gd name="connsiteY12" fmla="*/ 9499 h 75228"/>
                  <a:gd name="connsiteX13" fmla="*/ 247334 w 247570"/>
                  <a:gd name="connsiteY13" fmla="*/ 16700 h 75228"/>
                  <a:gd name="connsiteX14" fmla="*/ 243870 w 247570"/>
                  <a:gd name="connsiteY14" fmla="*/ 19923 h 75228"/>
                  <a:gd name="connsiteX15" fmla="*/ 146075 w 247570"/>
                  <a:gd name="connsiteY15" fmla="*/ 62786 h 7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570" h="75228">
                    <a:moveTo>
                      <a:pt x="146075" y="62786"/>
                    </a:moveTo>
                    <a:cubicBezTo>
                      <a:pt x="136885" y="66763"/>
                      <a:pt x="127662" y="70810"/>
                      <a:pt x="117889" y="72970"/>
                    </a:cubicBezTo>
                    <a:cubicBezTo>
                      <a:pt x="105921" y="75645"/>
                      <a:pt x="93508" y="75473"/>
                      <a:pt x="81267" y="74822"/>
                    </a:cubicBezTo>
                    <a:cubicBezTo>
                      <a:pt x="53595" y="73313"/>
                      <a:pt x="25820" y="69198"/>
                      <a:pt x="0" y="59151"/>
                    </a:cubicBezTo>
                    <a:cubicBezTo>
                      <a:pt x="13064" y="53939"/>
                      <a:pt x="27500" y="52327"/>
                      <a:pt x="41388" y="54522"/>
                    </a:cubicBezTo>
                    <a:cubicBezTo>
                      <a:pt x="53012" y="56374"/>
                      <a:pt x="64602" y="60831"/>
                      <a:pt x="76227" y="59082"/>
                    </a:cubicBezTo>
                    <a:cubicBezTo>
                      <a:pt x="83085" y="58054"/>
                      <a:pt x="89428" y="54933"/>
                      <a:pt x="95634" y="51847"/>
                    </a:cubicBezTo>
                    <a:cubicBezTo>
                      <a:pt x="113191" y="43138"/>
                      <a:pt x="130713" y="34428"/>
                      <a:pt x="148270" y="25718"/>
                    </a:cubicBezTo>
                    <a:cubicBezTo>
                      <a:pt x="123375" y="16871"/>
                      <a:pt x="96698" y="7888"/>
                      <a:pt x="71049" y="14266"/>
                    </a:cubicBezTo>
                    <a:cubicBezTo>
                      <a:pt x="82467" y="7750"/>
                      <a:pt x="95086" y="3361"/>
                      <a:pt x="108082" y="1407"/>
                    </a:cubicBezTo>
                    <a:cubicBezTo>
                      <a:pt x="123650" y="-959"/>
                      <a:pt x="139491" y="138"/>
                      <a:pt x="155196" y="1235"/>
                    </a:cubicBezTo>
                    <a:cubicBezTo>
                      <a:pt x="177348" y="2778"/>
                      <a:pt x="199465" y="4356"/>
                      <a:pt x="221616" y="5899"/>
                    </a:cubicBezTo>
                    <a:cubicBezTo>
                      <a:pt x="228543" y="6379"/>
                      <a:pt x="235606" y="6893"/>
                      <a:pt x="242053" y="9499"/>
                    </a:cubicBezTo>
                    <a:cubicBezTo>
                      <a:pt x="245139" y="10734"/>
                      <a:pt x="248500" y="13614"/>
                      <a:pt x="247334" y="16700"/>
                    </a:cubicBezTo>
                    <a:cubicBezTo>
                      <a:pt x="246751" y="18209"/>
                      <a:pt x="245276" y="19135"/>
                      <a:pt x="243870" y="19923"/>
                    </a:cubicBezTo>
                    <a:cubicBezTo>
                      <a:pt x="213249" y="37000"/>
                      <a:pt x="178274" y="48761"/>
                      <a:pt x="146075" y="62786"/>
                    </a:cubicBezTo>
                    <a:close/>
                  </a:path>
                </a:pathLst>
              </a:custGeom>
              <a:solidFill>
                <a:srgbClr val="4C4B4A"/>
              </a:solidFill>
              <a:ln w="342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4D12B0E-05B0-4BC6-BBB5-3B37ADBFC7DE}"/>
                  </a:ext>
                </a:extLst>
              </p:cNvPr>
              <p:cNvSpPr/>
              <p:nvPr/>
            </p:nvSpPr>
            <p:spPr>
              <a:xfrm>
                <a:off x="6617159" y="9257873"/>
                <a:ext cx="247570" cy="75225"/>
              </a:xfrm>
              <a:custGeom>
                <a:avLst/>
                <a:gdLst>
                  <a:gd name="connsiteX0" fmla="*/ 146075 w 247570"/>
                  <a:gd name="connsiteY0" fmla="*/ 62783 h 75225"/>
                  <a:gd name="connsiteX1" fmla="*/ 117889 w 247570"/>
                  <a:gd name="connsiteY1" fmla="*/ 72967 h 75225"/>
                  <a:gd name="connsiteX2" fmla="*/ 81267 w 247570"/>
                  <a:gd name="connsiteY2" fmla="*/ 74819 h 75225"/>
                  <a:gd name="connsiteX3" fmla="*/ 0 w 247570"/>
                  <a:gd name="connsiteY3" fmla="*/ 59148 h 75225"/>
                  <a:gd name="connsiteX4" fmla="*/ 41388 w 247570"/>
                  <a:gd name="connsiteY4" fmla="*/ 54519 h 75225"/>
                  <a:gd name="connsiteX5" fmla="*/ 76227 w 247570"/>
                  <a:gd name="connsiteY5" fmla="*/ 59080 h 75225"/>
                  <a:gd name="connsiteX6" fmla="*/ 95635 w 247570"/>
                  <a:gd name="connsiteY6" fmla="*/ 51844 h 75225"/>
                  <a:gd name="connsiteX7" fmla="*/ 148270 w 247570"/>
                  <a:gd name="connsiteY7" fmla="*/ 25716 h 75225"/>
                  <a:gd name="connsiteX8" fmla="*/ 71049 w 247570"/>
                  <a:gd name="connsiteY8" fmla="*/ 14263 h 75225"/>
                  <a:gd name="connsiteX9" fmla="*/ 108082 w 247570"/>
                  <a:gd name="connsiteY9" fmla="*/ 1404 h 75225"/>
                  <a:gd name="connsiteX10" fmla="*/ 155197 w 247570"/>
                  <a:gd name="connsiteY10" fmla="*/ 1267 h 75225"/>
                  <a:gd name="connsiteX11" fmla="*/ 221616 w 247570"/>
                  <a:gd name="connsiteY11" fmla="*/ 5930 h 75225"/>
                  <a:gd name="connsiteX12" fmla="*/ 242053 w 247570"/>
                  <a:gd name="connsiteY12" fmla="*/ 9531 h 75225"/>
                  <a:gd name="connsiteX13" fmla="*/ 247334 w 247570"/>
                  <a:gd name="connsiteY13" fmla="*/ 16731 h 75225"/>
                  <a:gd name="connsiteX14" fmla="*/ 243870 w 247570"/>
                  <a:gd name="connsiteY14" fmla="*/ 19955 h 75225"/>
                  <a:gd name="connsiteX15" fmla="*/ 146075 w 247570"/>
                  <a:gd name="connsiteY15" fmla="*/ 62783 h 75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570" h="75225">
                    <a:moveTo>
                      <a:pt x="146075" y="62783"/>
                    </a:moveTo>
                    <a:cubicBezTo>
                      <a:pt x="136920" y="66761"/>
                      <a:pt x="127662" y="70807"/>
                      <a:pt x="117889" y="72967"/>
                    </a:cubicBezTo>
                    <a:cubicBezTo>
                      <a:pt x="105922" y="75642"/>
                      <a:pt x="93509" y="75470"/>
                      <a:pt x="81267" y="74819"/>
                    </a:cubicBezTo>
                    <a:cubicBezTo>
                      <a:pt x="53595" y="73310"/>
                      <a:pt x="25820" y="69195"/>
                      <a:pt x="0" y="59148"/>
                    </a:cubicBezTo>
                    <a:cubicBezTo>
                      <a:pt x="13064" y="53936"/>
                      <a:pt x="27501" y="52324"/>
                      <a:pt x="41388" y="54519"/>
                    </a:cubicBezTo>
                    <a:cubicBezTo>
                      <a:pt x="53012" y="56371"/>
                      <a:pt x="64602" y="60828"/>
                      <a:pt x="76227" y="59080"/>
                    </a:cubicBezTo>
                    <a:cubicBezTo>
                      <a:pt x="83085" y="58051"/>
                      <a:pt x="89428" y="54931"/>
                      <a:pt x="95635" y="51844"/>
                    </a:cubicBezTo>
                    <a:cubicBezTo>
                      <a:pt x="113191" y="43135"/>
                      <a:pt x="130713" y="34425"/>
                      <a:pt x="148270" y="25716"/>
                    </a:cubicBezTo>
                    <a:cubicBezTo>
                      <a:pt x="123375" y="16869"/>
                      <a:pt x="96698" y="7885"/>
                      <a:pt x="71049" y="14263"/>
                    </a:cubicBezTo>
                    <a:cubicBezTo>
                      <a:pt x="82468" y="7747"/>
                      <a:pt x="95086" y="3358"/>
                      <a:pt x="108082" y="1404"/>
                    </a:cubicBezTo>
                    <a:cubicBezTo>
                      <a:pt x="123650" y="-962"/>
                      <a:pt x="139492" y="135"/>
                      <a:pt x="155197" y="1267"/>
                    </a:cubicBezTo>
                    <a:cubicBezTo>
                      <a:pt x="177348" y="2810"/>
                      <a:pt x="199465" y="4387"/>
                      <a:pt x="221616" y="5930"/>
                    </a:cubicBezTo>
                    <a:cubicBezTo>
                      <a:pt x="228543" y="6410"/>
                      <a:pt x="235606" y="6925"/>
                      <a:pt x="242053" y="9531"/>
                    </a:cubicBezTo>
                    <a:cubicBezTo>
                      <a:pt x="245139" y="10765"/>
                      <a:pt x="248500" y="13645"/>
                      <a:pt x="247334" y="16731"/>
                    </a:cubicBezTo>
                    <a:cubicBezTo>
                      <a:pt x="246751" y="18240"/>
                      <a:pt x="245276" y="19166"/>
                      <a:pt x="243870" y="19955"/>
                    </a:cubicBezTo>
                    <a:cubicBezTo>
                      <a:pt x="213215" y="36997"/>
                      <a:pt x="178239" y="48758"/>
                      <a:pt x="146075" y="62783"/>
                    </a:cubicBezTo>
                    <a:close/>
                  </a:path>
                </a:pathLst>
              </a:custGeom>
              <a:solidFill>
                <a:srgbClr val="4C4B4A"/>
              </a:solidFill>
              <a:ln w="342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90771CA7-1047-4562-8C86-83637F898098}"/>
                  </a:ext>
                </a:extLst>
              </p:cNvPr>
              <p:cNvSpPr/>
              <p:nvPr/>
            </p:nvSpPr>
            <p:spPr>
              <a:xfrm>
                <a:off x="8798003" y="8903514"/>
                <a:ext cx="809970" cy="222889"/>
              </a:xfrm>
              <a:custGeom>
                <a:avLst/>
                <a:gdLst>
                  <a:gd name="connsiteX0" fmla="*/ 102218 w 809970"/>
                  <a:gd name="connsiteY0" fmla="*/ 212191 h 222889"/>
                  <a:gd name="connsiteX1" fmla="*/ 660700 w 809970"/>
                  <a:gd name="connsiteY1" fmla="*/ 164048 h 222889"/>
                  <a:gd name="connsiteX2" fmla="*/ 775914 w 809970"/>
                  <a:gd name="connsiteY2" fmla="*/ 131781 h 222889"/>
                  <a:gd name="connsiteX3" fmla="*/ 795254 w 809970"/>
                  <a:gd name="connsiteY3" fmla="*/ 25071 h 222889"/>
                  <a:gd name="connsiteX4" fmla="*/ 756712 w 809970"/>
                  <a:gd name="connsiteY4" fmla="*/ 5903 h 222889"/>
                  <a:gd name="connsiteX5" fmla="*/ 684051 w 809970"/>
                  <a:gd name="connsiteY5" fmla="*/ 1822 h 222889"/>
                  <a:gd name="connsiteX6" fmla="*/ 692555 w 809970"/>
                  <a:gd name="connsiteY6" fmla="*/ 22122 h 222889"/>
                  <a:gd name="connsiteX7" fmla="*/ 718444 w 809970"/>
                  <a:gd name="connsiteY7" fmla="*/ 63407 h 222889"/>
                  <a:gd name="connsiteX8" fmla="*/ 658917 w 809970"/>
                  <a:gd name="connsiteY8" fmla="*/ 118751 h 222889"/>
                  <a:gd name="connsiteX9" fmla="*/ 223708 w 809970"/>
                  <a:gd name="connsiteY9" fmla="*/ 153110 h 222889"/>
                  <a:gd name="connsiteX10" fmla="*/ 129342 w 809970"/>
                  <a:gd name="connsiteY10" fmla="*/ 138571 h 222889"/>
                  <a:gd name="connsiteX11" fmla="*/ 40702 w 809970"/>
                  <a:gd name="connsiteY11" fmla="*/ 167683 h 222889"/>
                  <a:gd name="connsiteX12" fmla="*/ 0 w 809970"/>
                  <a:gd name="connsiteY12" fmla="*/ 222890 h 222889"/>
                  <a:gd name="connsiteX13" fmla="*/ 102218 w 809970"/>
                  <a:gd name="connsiteY13" fmla="*/ 212191 h 222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9970" h="222889">
                    <a:moveTo>
                      <a:pt x="102218" y="212191"/>
                    </a:moveTo>
                    <a:cubicBezTo>
                      <a:pt x="288379" y="196144"/>
                      <a:pt x="474539" y="180096"/>
                      <a:pt x="660700" y="164048"/>
                    </a:cubicBezTo>
                    <a:cubicBezTo>
                      <a:pt x="700991" y="160585"/>
                      <a:pt x="743682" y="156230"/>
                      <a:pt x="775914" y="131781"/>
                    </a:cubicBezTo>
                    <a:cubicBezTo>
                      <a:pt x="808147" y="107332"/>
                      <a:pt x="823303" y="54183"/>
                      <a:pt x="795254" y="25071"/>
                    </a:cubicBezTo>
                    <a:cubicBezTo>
                      <a:pt x="785172" y="14612"/>
                      <a:pt x="770736" y="9675"/>
                      <a:pt x="756712" y="5903"/>
                    </a:cubicBezTo>
                    <a:cubicBezTo>
                      <a:pt x="732297" y="-647"/>
                      <a:pt x="708123" y="-1333"/>
                      <a:pt x="684051" y="1822"/>
                    </a:cubicBezTo>
                    <a:cubicBezTo>
                      <a:pt x="694441" y="6383"/>
                      <a:pt x="682131" y="17561"/>
                      <a:pt x="692555" y="22122"/>
                    </a:cubicBezTo>
                    <a:cubicBezTo>
                      <a:pt x="701848" y="26202"/>
                      <a:pt x="719438" y="53326"/>
                      <a:pt x="718444" y="63407"/>
                    </a:cubicBezTo>
                    <a:cubicBezTo>
                      <a:pt x="714844" y="98897"/>
                      <a:pt x="688612" y="108018"/>
                      <a:pt x="658917" y="118751"/>
                    </a:cubicBezTo>
                    <a:cubicBezTo>
                      <a:pt x="516613" y="170220"/>
                      <a:pt x="372218" y="182188"/>
                      <a:pt x="223708" y="153110"/>
                    </a:cubicBezTo>
                    <a:cubicBezTo>
                      <a:pt x="192435" y="146972"/>
                      <a:pt x="161232" y="139051"/>
                      <a:pt x="129342" y="138571"/>
                    </a:cubicBezTo>
                    <a:cubicBezTo>
                      <a:pt x="97452" y="138091"/>
                      <a:pt x="64054" y="146012"/>
                      <a:pt x="40702" y="167683"/>
                    </a:cubicBezTo>
                    <a:cubicBezTo>
                      <a:pt x="25066" y="182188"/>
                      <a:pt x="7647" y="202247"/>
                      <a:pt x="0" y="222890"/>
                    </a:cubicBezTo>
                    <a:cubicBezTo>
                      <a:pt x="33776" y="217918"/>
                      <a:pt x="68134" y="215140"/>
                      <a:pt x="102218" y="212191"/>
                    </a:cubicBezTo>
                    <a:close/>
                  </a:path>
                </a:pathLst>
              </a:custGeom>
              <a:solidFill>
                <a:srgbClr val="4C4B4A"/>
              </a:solidFill>
              <a:ln w="3429"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7394C5D0-2D93-44B1-9B36-3921F7467958}"/>
                  </a:ext>
                </a:extLst>
              </p:cNvPr>
              <p:cNvSpPr/>
              <p:nvPr/>
            </p:nvSpPr>
            <p:spPr>
              <a:xfrm>
                <a:off x="9332309" y="8893304"/>
                <a:ext cx="249082" cy="77241"/>
              </a:xfrm>
              <a:custGeom>
                <a:avLst/>
                <a:gdLst>
                  <a:gd name="connsiteX0" fmla="*/ 249083 w 249082"/>
                  <a:gd name="connsiteY0" fmla="*/ 26262 h 77241"/>
                  <a:gd name="connsiteX1" fmla="*/ 159689 w 249082"/>
                  <a:gd name="connsiteY1" fmla="*/ 648 h 77241"/>
                  <a:gd name="connsiteX2" fmla="*/ 104722 w 249082"/>
                  <a:gd name="connsiteY2" fmla="*/ 17484 h 77241"/>
                  <a:gd name="connsiteX3" fmla="*/ 0 w 249082"/>
                  <a:gd name="connsiteY3" fmla="*/ 60861 h 77241"/>
                  <a:gd name="connsiteX4" fmla="*/ 45297 w 249082"/>
                  <a:gd name="connsiteY4" fmla="*/ 74371 h 77241"/>
                  <a:gd name="connsiteX5" fmla="*/ 98035 w 249082"/>
                  <a:gd name="connsiteY5" fmla="*/ 76977 h 77241"/>
                  <a:gd name="connsiteX6" fmla="*/ 198882 w 249082"/>
                  <a:gd name="connsiteY6" fmla="*/ 54209 h 77241"/>
                  <a:gd name="connsiteX7" fmla="*/ 225148 w 249082"/>
                  <a:gd name="connsiteY7" fmla="*/ 41350 h 77241"/>
                  <a:gd name="connsiteX8" fmla="*/ 249083 w 249082"/>
                  <a:gd name="connsiteY8" fmla="*/ 26262 h 77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082" h="77241">
                    <a:moveTo>
                      <a:pt x="249083" y="26262"/>
                    </a:moveTo>
                    <a:cubicBezTo>
                      <a:pt x="222954" y="8363"/>
                      <a:pt x="191167" y="-2884"/>
                      <a:pt x="159689" y="648"/>
                    </a:cubicBezTo>
                    <a:cubicBezTo>
                      <a:pt x="140589" y="2774"/>
                      <a:pt x="122484" y="10180"/>
                      <a:pt x="104722" y="17484"/>
                    </a:cubicBezTo>
                    <a:cubicBezTo>
                      <a:pt x="70363" y="31611"/>
                      <a:pt x="32644" y="43202"/>
                      <a:pt x="0" y="60861"/>
                    </a:cubicBezTo>
                    <a:cubicBezTo>
                      <a:pt x="3086" y="70634"/>
                      <a:pt x="35833" y="73034"/>
                      <a:pt x="45297" y="74371"/>
                    </a:cubicBezTo>
                    <a:cubicBezTo>
                      <a:pt x="62751" y="76874"/>
                      <a:pt x="80445" y="77731"/>
                      <a:pt x="98035" y="76977"/>
                    </a:cubicBezTo>
                    <a:cubicBezTo>
                      <a:pt x="132634" y="75503"/>
                      <a:pt x="166993" y="67822"/>
                      <a:pt x="198882" y="54209"/>
                    </a:cubicBezTo>
                    <a:cubicBezTo>
                      <a:pt x="207866" y="50368"/>
                      <a:pt x="216644" y="46082"/>
                      <a:pt x="225148" y="41350"/>
                    </a:cubicBezTo>
                    <a:cubicBezTo>
                      <a:pt x="228200" y="39601"/>
                      <a:pt x="246820" y="25405"/>
                      <a:pt x="249083" y="26262"/>
                    </a:cubicBezTo>
                    <a:close/>
                  </a:path>
                </a:pathLst>
              </a:custGeom>
              <a:solidFill>
                <a:srgbClr val="E55133"/>
              </a:solidFill>
              <a:ln w="3429"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53A5E155-E3FD-4290-AA4B-86D35CC69174}"/>
                  </a:ext>
                </a:extLst>
              </p:cNvPr>
              <p:cNvSpPr/>
              <p:nvPr/>
            </p:nvSpPr>
            <p:spPr>
              <a:xfrm>
                <a:off x="9575048" y="8925598"/>
                <a:ext cx="369416" cy="73040"/>
              </a:xfrm>
              <a:custGeom>
                <a:avLst/>
                <a:gdLst>
                  <a:gd name="connsiteX0" fmla="*/ 369406 w 369416"/>
                  <a:gd name="connsiteY0" fmla="*/ 3 h 73040"/>
                  <a:gd name="connsiteX1" fmla="*/ 20025 w 369416"/>
                  <a:gd name="connsiteY1" fmla="*/ 4975 h 73040"/>
                  <a:gd name="connsiteX2" fmla="*/ 0 w 369416"/>
                  <a:gd name="connsiteY2" fmla="*/ 42865 h 73040"/>
                  <a:gd name="connsiteX3" fmla="*/ 26883 w 369416"/>
                  <a:gd name="connsiteY3" fmla="*/ 73041 h 73040"/>
                  <a:gd name="connsiteX4" fmla="*/ 342591 w 369416"/>
                  <a:gd name="connsiteY4" fmla="*/ 2986 h 73040"/>
                  <a:gd name="connsiteX5" fmla="*/ 369406 w 369416"/>
                  <a:gd name="connsiteY5" fmla="*/ 3 h 73040"/>
                  <a:gd name="connsiteX6" fmla="*/ 52430 w 369416"/>
                  <a:gd name="connsiteY6" fmla="*/ 35665 h 73040"/>
                  <a:gd name="connsiteX7" fmla="*/ 342455 w 369416"/>
                  <a:gd name="connsiteY7" fmla="*/ 2986 h 73040"/>
                  <a:gd name="connsiteX8" fmla="*/ 52430 w 369416"/>
                  <a:gd name="connsiteY8" fmla="*/ 35665 h 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416" h="73040">
                    <a:moveTo>
                      <a:pt x="369406" y="3"/>
                    </a:moveTo>
                    <a:cubicBezTo>
                      <a:pt x="367212" y="380"/>
                      <a:pt x="20025" y="4975"/>
                      <a:pt x="20025" y="4975"/>
                    </a:cubicBezTo>
                    <a:lnTo>
                      <a:pt x="0" y="42865"/>
                    </a:lnTo>
                    <a:lnTo>
                      <a:pt x="26883" y="73041"/>
                    </a:lnTo>
                    <a:lnTo>
                      <a:pt x="342591" y="2986"/>
                    </a:lnTo>
                    <a:cubicBezTo>
                      <a:pt x="359565" y="1066"/>
                      <a:pt x="369784" y="-66"/>
                      <a:pt x="369406" y="3"/>
                    </a:cubicBezTo>
                    <a:close/>
                    <a:moveTo>
                      <a:pt x="52430" y="35665"/>
                    </a:moveTo>
                    <a:cubicBezTo>
                      <a:pt x="52430" y="35665"/>
                      <a:pt x="265919" y="11559"/>
                      <a:pt x="342455" y="2986"/>
                    </a:cubicBezTo>
                    <a:lnTo>
                      <a:pt x="52430" y="35665"/>
                    </a:lnTo>
                    <a:close/>
                  </a:path>
                </a:pathLst>
              </a:custGeom>
              <a:solidFill>
                <a:srgbClr val="FFC269"/>
              </a:solidFill>
              <a:ln w="3429" cap="flat">
                <a:noFill/>
                <a:prstDash val="solid"/>
                <a:miter/>
              </a:ln>
            </p:spPr>
            <p:txBody>
              <a:bodyPr rtlCol="0" anchor="ctr"/>
              <a:lstStyle/>
              <a:p>
                <a:endParaRPr lang="zh-CN" altLang="en-US"/>
              </a:p>
            </p:txBody>
          </p:sp>
          <p:grpSp>
            <p:nvGrpSpPr>
              <p:cNvPr id="93" name="图形 16">
                <a:extLst>
                  <a:ext uri="{FF2B5EF4-FFF2-40B4-BE49-F238E27FC236}">
                    <a16:creationId xmlns:a16="http://schemas.microsoft.com/office/drawing/2014/main" id="{9C28F482-18B5-4D85-9FDC-D32B65B1B7B2}"/>
                  </a:ext>
                </a:extLst>
              </p:cNvPr>
              <p:cNvGrpSpPr/>
              <p:nvPr/>
            </p:nvGrpSpPr>
            <p:grpSpPr>
              <a:xfrm>
                <a:off x="7810848" y="8854238"/>
                <a:ext cx="970091" cy="1713626"/>
                <a:chOff x="7810848" y="8854238"/>
                <a:chExt cx="970091" cy="1713626"/>
              </a:xfrm>
            </p:grpSpPr>
            <p:sp>
              <p:nvSpPr>
                <p:cNvPr id="101" name="任意多边形: 形状 100">
                  <a:extLst>
                    <a:ext uri="{FF2B5EF4-FFF2-40B4-BE49-F238E27FC236}">
                      <a16:creationId xmlns:a16="http://schemas.microsoft.com/office/drawing/2014/main" id="{E0F8EF1D-2825-4B0C-9DC8-37E1CDDC2E7E}"/>
                    </a:ext>
                  </a:extLst>
                </p:cNvPr>
                <p:cNvSpPr/>
                <p:nvPr/>
              </p:nvSpPr>
              <p:spPr>
                <a:xfrm>
                  <a:off x="7810848" y="8875704"/>
                  <a:ext cx="490979" cy="661145"/>
                </a:xfrm>
                <a:custGeom>
                  <a:avLst/>
                  <a:gdLst>
                    <a:gd name="connsiteX0" fmla="*/ 232706 w 490979"/>
                    <a:gd name="connsiteY0" fmla="*/ 145395 h 661145"/>
                    <a:gd name="connsiteX1" fmla="*/ 68800 w 490979"/>
                    <a:gd name="connsiteY1" fmla="*/ 281766 h 661145"/>
                    <a:gd name="connsiteX2" fmla="*/ 125653 w 490979"/>
                    <a:gd name="connsiteY2" fmla="*/ 268427 h 661145"/>
                    <a:gd name="connsiteX3" fmla="*/ 21617 w 490979"/>
                    <a:gd name="connsiteY3" fmla="*/ 375412 h 661145"/>
                    <a:gd name="connsiteX4" fmla="*/ 17160 w 490979"/>
                    <a:gd name="connsiteY4" fmla="*/ 409257 h 661145"/>
                    <a:gd name="connsiteX5" fmla="*/ 48706 w 490979"/>
                    <a:gd name="connsiteY5" fmla="*/ 407816 h 661145"/>
                    <a:gd name="connsiteX6" fmla="*/ 79567 w 490979"/>
                    <a:gd name="connsiteY6" fmla="*/ 392660 h 661145"/>
                    <a:gd name="connsiteX7" fmla="*/ 1626 w 490979"/>
                    <a:gd name="connsiteY7" fmla="*/ 497828 h 661145"/>
                    <a:gd name="connsiteX8" fmla="*/ 2518 w 490979"/>
                    <a:gd name="connsiteY8" fmla="*/ 515487 h 661145"/>
                    <a:gd name="connsiteX9" fmla="*/ 25972 w 490979"/>
                    <a:gd name="connsiteY9" fmla="*/ 516036 h 661145"/>
                    <a:gd name="connsiteX10" fmla="*/ 70446 w 490979"/>
                    <a:gd name="connsiteY10" fmla="*/ 498342 h 661145"/>
                    <a:gd name="connsiteX11" fmla="*/ 19388 w 490979"/>
                    <a:gd name="connsiteY11" fmla="*/ 574089 h 661145"/>
                    <a:gd name="connsiteX12" fmla="*/ 18085 w 490979"/>
                    <a:gd name="connsiteY12" fmla="*/ 592742 h 661145"/>
                    <a:gd name="connsiteX13" fmla="*/ 47643 w 490979"/>
                    <a:gd name="connsiteY13" fmla="*/ 608893 h 661145"/>
                    <a:gd name="connsiteX14" fmla="*/ 81762 w 490979"/>
                    <a:gd name="connsiteY14" fmla="*/ 593291 h 661145"/>
                    <a:gd name="connsiteX15" fmla="*/ 57347 w 490979"/>
                    <a:gd name="connsiteY15" fmla="*/ 631970 h 661145"/>
                    <a:gd name="connsiteX16" fmla="*/ 52341 w 490979"/>
                    <a:gd name="connsiteY16" fmla="*/ 649287 h 661145"/>
                    <a:gd name="connsiteX17" fmla="*/ 74389 w 490979"/>
                    <a:gd name="connsiteY17" fmla="*/ 660568 h 661145"/>
                    <a:gd name="connsiteX18" fmla="*/ 98084 w 490979"/>
                    <a:gd name="connsiteY18" fmla="*/ 645000 h 661145"/>
                    <a:gd name="connsiteX19" fmla="*/ 311128 w 490979"/>
                    <a:gd name="connsiteY19" fmla="*/ 446701 h 661145"/>
                    <a:gd name="connsiteX20" fmla="*/ 364895 w 490979"/>
                    <a:gd name="connsiteY20" fmla="*/ 382647 h 661145"/>
                    <a:gd name="connsiteX21" fmla="*/ 383205 w 490979"/>
                    <a:gd name="connsiteY21" fmla="*/ 295757 h 661145"/>
                    <a:gd name="connsiteX22" fmla="*/ 419964 w 490979"/>
                    <a:gd name="connsiteY22" fmla="*/ 150813 h 661145"/>
                    <a:gd name="connsiteX23" fmla="*/ 453123 w 490979"/>
                    <a:gd name="connsiteY23" fmla="*/ 79490 h 661145"/>
                    <a:gd name="connsiteX24" fmla="*/ 490945 w 490979"/>
                    <a:gd name="connsiteY24" fmla="*/ 15436 h 661145"/>
                    <a:gd name="connsiteX25" fmla="*/ 449968 w 490979"/>
                    <a:gd name="connsiteY25" fmla="*/ 17390 h 661145"/>
                    <a:gd name="connsiteX26" fmla="*/ 377547 w 490979"/>
                    <a:gd name="connsiteY26" fmla="*/ 60013 h 661145"/>
                    <a:gd name="connsiteX27" fmla="*/ 232706 w 490979"/>
                    <a:gd name="connsiteY27" fmla="*/ 145395 h 661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0979" h="661145">
                      <a:moveTo>
                        <a:pt x="232706" y="145395"/>
                      </a:moveTo>
                      <a:cubicBezTo>
                        <a:pt x="170950" y="181742"/>
                        <a:pt x="106553" y="220662"/>
                        <a:pt x="68800" y="281766"/>
                      </a:cubicBezTo>
                      <a:cubicBezTo>
                        <a:pt x="88243" y="282795"/>
                        <a:pt x="108200" y="278097"/>
                        <a:pt x="125653" y="268427"/>
                      </a:cubicBezTo>
                      <a:cubicBezTo>
                        <a:pt x="84059" y="296202"/>
                        <a:pt x="48260" y="333030"/>
                        <a:pt x="21617" y="375412"/>
                      </a:cubicBezTo>
                      <a:cubicBezTo>
                        <a:pt x="14999" y="385939"/>
                        <a:pt x="9170" y="400444"/>
                        <a:pt x="17160" y="409257"/>
                      </a:cubicBezTo>
                      <a:cubicBezTo>
                        <a:pt x="24669" y="417555"/>
                        <a:pt x="38797" y="413989"/>
                        <a:pt x="48706" y="407816"/>
                      </a:cubicBezTo>
                      <a:cubicBezTo>
                        <a:pt x="58582" y="401644"/>
                        <a:pt x="68149" y="393106"/>
                        <a:pt x="79567" y="392660"/>
                      </a:cubicBezTo>
                      <a:cubicBezTo>
                        <a:pt x="42226" y="416937"/>
                        <a:pt x="13799" y="455274"/>
                        <a:pt x="1626" y="497828"/>
                      </a:cubicBezTo>
                      <a:cubicBezTo>
                        <a:pt x="-88" y="503828"/>
                        <a:pt x="-1289" y="510858"/>
                        <a:pt x="2518" y="515487"/>
                      </a:cubicBezTo>
                      <a:cubicBezTo>
                        <a:pt x="7764" y="521831"/>
                        <a:pt x="18051" y="519190"/>
                        <a:pt x="25972" y="516036"/>
                      </a:cubicBezTo>
                      <a:cubicBezTo>
                        <a:pt x="40785" y="510138"/>
                        <a:pt x="55633" y="504240"/>
                        <a:pt x="70446" y="498342"/>
                      </a:cubicBezTo>
                      <a:cubicBezTo>
                        <a:pt x="45860" y="517236"/>
                        <a:pt x="27549" y="544428"/>
                        <a:pt x="19388" y="574089"/>
                      </a:cubicBezTo>
                      <a:cubicBezTo>
                        <a:pt x="17708" y="580226"/>
                        <a:pt x="16440" y="586742"/>
                        <a:pt x="18085" y="592742"/>
                      </a:cubicBezTo>
                      <a:cubicBezTo>
                        <a:pt x="21343" y="604607"/>
                        <a:pt x="35265" y="610470"/>
                        <a:pt x="47643" y="608893"/>
                      </a:cubicBezTo>
                      <a:cubicBezTo>
                        <a:pt x="60022" y="607316"/>
                        <a:pt x="71132" y="600218"/>
                        <a:pt x="81762" y="593291"/>
                      </a:cubicBezTo>
                      <a:cubicBezTo>
                        <a:pt x="72984" y="605773"/>
                        <a:pt x="64823" y="618700"/>
                        <a:pt x="57347" y="631970"/>
                      </a:cubicBezTo>
                      <a:cubicBezTo>
                        <a:pt x="54295" y="637354"/>
                        <a:pt x="51278" y="643354"/>
                        <a:pt x="52341" y="649287"/>
                      </a:cubicBezTo>
                      <a:cubicBezTo>
                        <a:pt x="53987" y="658476"/>
                        <a:pt x="65200" y="662797"/>
                        <a:pt x="74389" y="660568"/>
                      </a:cubicBezTo>
                      <a:cubicBezTo>
                        <a:pt x="83579" y="658339"/>
                        <a:pt x="91055" y="651550"/>
                        <a:pt x="98084" y="645000"/>
                      </a:cubicBezTo>
                      <a:cubicBezTo>
                        <a:pt x="169099" y="578889"/>
                        <a:pt x="240113" y="512812"/>
                        <a:pt x="311128" y="446701"/>
                      </a:cubicBezTo>
                      <a:cubicBezTo>
                        <a:pt x="331667" y="427602"/>
                        <a:pt x="352687" y="407816"/>
                        <a:pt x="364895" y="382647"/>
                      </a:cubicBezTo>
                      <a:cubicBezTo>
                        <a:pt x="377993" y="355661"/>
                        <a:pt x="379605" y="325177"/>
                        <a:pt x="383205" y="295757"/>
                      </a:cubicBezTo>
                      <a:cubicBezTo>
                        <a:pt x="389275" y="246413"/>
                        <a:pt x="401722" y="197584"/>
                        <a:pt x="419964" y="150813"/>
                      </a:cubicBezTo>
                      <a:cubicBezTo>
                        <a:pt x="429462" y="126398"/>
                        <a:pt x="440572" y="102567"/>
                        <a:pt x="453123" y="79490"/>
                      </a:cubicBezTo>
                      <a:cubicBezTo>
                        <a:pt x="461901" y="63373"/>
                        <a:pt x="490293" y="32992"/>
                        <a:pt x="490945" y="15436"/>
                      </a:cubicBezTo>
                      <a:cubicBezTo>
                        <a:pt x="492076" y="-15597"/>
                        <a:pt x="465536" y="8235"/>
                        <a:pt x="449968" y="17390"/>
                      </a:cubicBezTo>
                      <a:cubicBezTo>
                        <a:pt x="425862" y="31621"/>
                        <a:pt x="401688" y="45817"/>
                        <a:pt x="377547" y="60013"/>
                      </a:cubicBezTo>
                      <a:cubicBezTo>
                        <a:pt x="329267" y="88542"/>
                        <a:pt x="280987" y="116968"/>
                        <a:pt x="232706" y="145395"/>
                      </a:cubicBezTo>
                      <a:close/>
                    </a:path>
                  </a:pathLst>
                </a:custGeom>
                <a:solidFill>
                  <a:srgbClr val="4C4B4A"/>
                </a:solidFill>
                <a:ln w="342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C476AC68-EF2B-4218-B2BD-96AEE5C36C2F}"/>
                    </a:ext>
                  </a:extLst>
                </p:cNvPr>
                <p:cNvSpPr/>
                <p:nvPr/>
              </p:nvSpPr>
              <p:spPr>
                <a:xfrm>
                  <a:off x="7814715" y="9329459"/>
                  <a:ext cx="889628" cy="1238405"/>
                </a:xfrm>
                <a:custGeom>
                  <a:avLst/>
                  <a:gdLst>
                    <a:gd name="connsiteX0" fmla="*/ 867799 w 889628"/>
                    <a:gd name="connsiteY0" fmla="*/ 964382 h 1238405"/>
                    <a:gd name="connsiteX1" fmla="*/ 889059 w 889628"/>
                    <a:gd name="connsiteY1" fmla="*/ 1130825 h 1238405"/>
                    <a:gd name="connsiteX2" fmla="*/ 855900 w 889628"/>
                    <a:gd name="connsiteY2" fmla="*/ 1171287 h 1238405"/>
                    <a:gd name="connsiteX3" fmla="*/ 834606 w 889628"/>
                    <a:gd name="connsiteY3" fmla="*/ 1151845 h 1238405"/>
                    <a:gd name="connsiteX4" fmla="*/ 756939 w 889628"/>
                    <a:gd name="connsiteY4" fmla="*/ 896864 h 1238405"/>
                    <a:gd name="connsiteX5" fmla="*/ 695320 w 889628"/>
                    <a:gd name="connsiteY5" fmla="*/ 1214424 h 1238405"/>
                    <a:gd name="connsiteX6" fmla="*/ 684484 w 889628"/>
                    <a:gd name="connsiteY6" fmla="*/ 1234724 h 1238405"/>
                    <a:gd name="connsiteX7" fmla="*/ 639187 w 889628"/>
                    <a:gd name="connsiteY7" fmla="*/ 1215419 h 1238405"/>
                    <a:gd name="connsiteX8" fmla="*/ 594782 w 889628"/>
                    <a:gd name="connsiteY8" fmla="*/ 1034710 h 1238405"/>
                    <a:gd name="connsiteX9" fmla="*/ 588747 w 889628"/>
                    <a:gd name="connsiteY9" fmla="*/ 847007 h 1238405"/>
                    <a:gd name="connsiteX10" fmla="*/ 456764 w 889628"/>
                    <a:gd name="connsiteY10" fmla="*/ 1163778 h 1238405"/>
                    <a:gd name="connsiteX11" fmla="*/ 448158 w 889628"/>
                    <a:gd name="connsiteY11" fmla="*/ 1172556 h 1238405"/>
                    <a:gd name="connsiteX12" fmla="*/ 425767 w 889628"/>
                    <a:gd name="connsiteY12" fmla="*/ 1148588 h 1238405"/>
                    <a:gd name="connsiteX13" fmla="*/ 487523 w 889628"/>
                    <a:gd name="connsiteY13" fmla="*/ 744171 h 1238405"/>
                    <a:gd name="connsiteX14" fmla="*/ 326462 w 889628"/>
                    <a:gd name="connsiteY14" fmla="*/ 1038208 h 1238405"/>
                    <a:gd name="connsiteX15" fmla="*/ 305408 w 889628"/>
                    <a:gd name="connsiteY15" fmla="*/ 1051444 h 1238405"/>
                    <a:gd name="connsiteX16" fmla="*/ 284183 w 889628"/>
                    <a:gd name="connsiteY16" fmla="*/ 1014068 h 1238405"/>
                    <a:gd name="connsiteX17" fmla="*/ 393877 w 889628"/>
                    <a:gd name="connsiteY17" fmla="*/ 601628 h 1238405"/>
                    <a:gd name="connsiteX18" fmla="*/ 161425 w 889628"/>
                    <a:gd name="connsiteY18" fmla="*/ 935338 h 1238405"/>
                    <a:gd name="connsiteX19" fmla="*/ 341001 w 889628"/>
                    <a:gd name="connsiteY19" fmla="*/ 467348 h 1238405"/>
                    <a:gd name="connsiteX20" fmla="*/ 150555 w 889628"/>
                    <a:gd name="connsiteY20" fmla="*/ 663418 h 1238405"/>
                    <a:gd name="connsiteX21" fmla="*/ 76180 w 889628"/>
                    <a:gd name="connsiteY21" fmla="*/ 708750 h 1238405"/>
                    <a:gd name="connsiteX22" fmla="*/ 55983 w 889628"/>
                    <a:gd name="connsiteY22" fmla="*/ 703846 h 1238405"/>
                    <a:gd name="connsiteX23" fmla="*/ 55400 w 889628"/>
                    <a:gd name="connsiteY23" fmla="*/ 691159 h 1238405"/>
                    <a:gd name="connsiteX24" fmla="*/ 258157 w 889628"/>
                    <a:gd name="connsiteY24" fmla="*/ 309717 h 1238405"/>
                    <a:gd name="connsiteX25" fmla="*/ 2936 w 889628"/>
                    <a:gd name="connsiteY25" fmla="*/ 546146 h 1238405"/>
                    <a:gd name="connsiteX26" fmla="*/ 20733 w 889628"/>
                    <a:gd name="connsiteY26" fmla="*/ 454112 h 1238405"/>
                    <a:gd name="connsiteX27" fmla="*/ 181210 w 889628"/>
                    <a:gd name="connsiteY27" fmla="*/ 191451 h 1238405"/>
                    <a:gd name="connsiteX28" fmla="*/ 87118 w 889628"/>
                    <a:gd name="connsiteY28" fmla="*/ 273918 h 1238405"/>
                    <a:gd name="connsiteX29" fmla="*/ 27968 w 889628"/>
                    <a:gd name="connsiteY29" fmla="*/ 302070 h 1238405"/>
                    <a:gd name="connsiteX30" fmla="*/ 273553 w 889628"/>
                    <a:gd name="connsiteY30" fmla="*/ 27030 h 1238405"/>
                    <a:gd name="connsiteX31" fmla="*/ 333595 w 889628"/>
                    <a:gd name="connsiteY31" fmla="*/ 661 h 1238405"/>
                    <a:gd name="connsiteX32" fmla="*/ 456147 w 889628"/>
                    <a:gd name="connsiteY32" fmla="*/ 75722 h 1238405"/>
                    <a:gd name="connsiteX33" fmla="*/ 582026 w 889628"/>
                    <a:gd name="connsiteY33" fmla="*/ 314449 h 1238405"/>
                    <a:gd name="connsiteX34" fmla="*/ 746412 w 889628"/>
                    <a:gd name="connsiteY34" fmla="*/ 528041 h 1238405"/>
                    <a:gd name="connsiteX35" fmla="*/ 824662 w 889628"/>
                    <a:gd name="connsiteY35" fmla="*/ 581499 h 1238405"/>
                    <a:gd name="connsiteX36" fmla="*/ 873594 w 889628"/>
                    <a:gd name="connsiteY36" fmla="*/ 656663 h 1238405"/>
                    <a:gd name="connsiteX37" fmla="*/ 870953 w 889628"/>
                    <a:gd name="connsiteY37" fmla="*/ 653954 h 1238405"/>
                    <a:gd name="connsiteX38" fmla="*/ 867799 w 889628"/>
                    <a:gd name="connsiteY38" fmla="*/ 964382 h 123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89628" h="1238405">
                      <a:moveTo>
                        <a:pt x="867799" y="964382"/>
                      </a:moveTo>
                      <a:cubicBezTo>
                        <a:pt x="877572" y="1019657"/>
                        <a:pt x="892762" y="1074898"/>
                        <a:pt x="889059" y="1130825"/>
                      </a:cubicBezTo>
                      <a:cubicBezTo>
                        <a:pt x="887756" y="1150336"/>
                        <a:pt x="875960" y="1175539"/>
                        <a:pt x="855900" y="1171287"/>
                      </a:cubicBezTo>
                      <a:cubicBezTo>
                        <a:pt x="845990" y="1169196"/>
                        <a:pt x="839612" y="1160246"/>
                        <a:pt x="834606" y="1151845"/>
                      </a:cubicBezTo>
                      <a:cubicBezTo>
                        <a:pt x="788520" y="1074453"/>
                        <a:pt x="772335" y="984647"/>
                        <a:pt x="756939" y="896864"/>
                      </a:cubicBezTo>
                      <a:cubicBezTo>
                        <a:pt x="743463" y="1003815"/>
                        <a:pt x="722855" y="1109943"/>
                        <a:pt x="695320" y="1214424"/>
                      </a:cubicBezTo>
                      <a:cubicBezTo>
                        <a:pt x="693331" y="1221934"/>
                        <a:pt x="690931" y="1230026"/>
                        <a:pt x="684484" y="1234724"/>
                      </a:cubicBezTo>
                      <a:cubicBezTo>
                        <a:pt x="669637" y="1245560"/>
                        <a:pt x="649200" y="1230472"/>
                        <a:pt x="639187" y="1215419"/>
                      </a:cubicBezTo>
                      <a:cubicBezTo>
                        <a:pt x="603903" y="1162509"/>
                        <a:pt x="595605" y="1097393"/>
                        <a:pt x="594782" y="1034710"/>
                      </a:cubicBezTo>
                      <a:cubicBezTo>
                        <a:pt x="593959" y="972028"/>
                        <a:pt x="599651" y="908832"/>
                        <a:pt x="588747" y="847007"/>
                      </a:cubicBezTo>
                      <a:cubicBezTo>
                        <a:pt x="564024" y="958689"/>
                        <a:pt x="519172" y="1066292"/>
                        <a:pt x="456764" y="1163778"/>
                      </a:cubicBezTo>
                      <a:cubicBezTo>
                        <a:pt x="454536" y="1167241"/>
                        <a:pt x="452067" y="1170910"/>
                        <a:pt x="448158" y="1172556"/>
                      </a:cubicBezTo>
                      <a:cubicBezTo>
                        <a:pt x="436122" y="1177665"/>
                        <a:pt x="427172" y="1161069"/>
                        <a:pt x="425767" y="1148588"/>
                      </a:cubicBezTo>
                      <a:cubicBezTo>
                        <a:pt x="410233" y="1012285"/>
                        <a:pt x="449083" y="876290"/>
                        <a:pt x="487523" y="744171"/>
                      </a:cubicBezTo>
                      <a:cubicBezTo>
                        <a:pt x="403032" y="821221"/>
                        <a:pt x="399740" y="951386"/>
                        <a:pt x="326462" y="1038208"/>
                      </a:cubicBezTo>
                      <a:cubicBezTo>
                        <a:pt x="321010" y="1044655"/>
                        <a:pt x="314118" y="1051341"/>
                        <a:pt x="305408" y="1051444"/>
                      </a:cubicBezTo>
                      <a:cubicBezTo>
                        <a:pt x="288641" y="1051650"/>
                        <a:pt x="283394" y="1030013"/>
                        <a:pt x="284183" y="1014068"/>
                      </a:cubicBezTo>
                      <a:cubicBezTo>
                        <a:pt x="291144" y="871833"/>
                        <a:pt x="342784" y="735462"/>
                        <a:pt x="393877" y="601628"/>
                      </a:cubicBezTo>
                      <a:cubicBezTo>
                        <a:pt x="294333" y="696611"/>
                        <a:pt x="266043" y="845464"/>
                        <a:pt x="161425" y="935338"/>
                      </a:cubicBezTo>
                      <a:cubicBezTo>
                        <a:pt x="152201" y="766768"/>
                        <a:pt x="248281" y="611195"/>
                        <a:pt x="341001" y="467348"/>
                      </a:cubicBezTo>
                      <a:cubicBezTo>
                        <a:pt x="264466" y="518920"/>
                        <a:pt x="216357" y="599845"/>
                        <a:pt x="150555" y="663418"/>
                      </a:cubicBezTo>
                      <a:cubicBezTo>
                        <a:pt x="129604" y="683684"/>
                        <a:pt x="105429" y="702886"/>
                        <a:pt x="76180" y="708750"/>
                      </a:cubicBezTo>
                      <a:cubicBezTo>
                        <a:pt x="68876" y="710224"/>
                        <a:pt x="59652" y="710018"/>
                        <a:pt x="55983" y="703846"/>
                      </a:cubicBezTo>
                      <a:cubicBezTo>
                        <a:pt x="53754" y="700074"/>
                        <a:pt x="54509" y="695411"/>
                        <a:pt x="55400" y="691159"/>
                      </a:cubicBezTo>
                      <a:cubicBezTo>
                        <a:pt x="85198" y="550844"/>
                        <a:pt x="195440" y="439847"/>
                        <a:pt x="258157" y="309717"/>
                      </a:cubicBezTo>
                      <a:cubicBezTo>
                        <a:pt x="167220" y="382514"/>
                        <a:pt x="32117" y="584791"/>
                        <a:pt x="2936" y="546146"/>
                      </a:cubicBezTo>
                      <a:cubicBezTo>
                        <a:pt x="-5979" y="515423"/>
                        <a:pt x="6983" y="483156"/>
                        <a:pt x="20733" y="454112"/>
                      </a:cubicBezTo>
                      <a:cubicBezTo>
                        <a:pt x="64487" y="361598"/>
                        <a:pt x="118357" y="273404"/>
                        <a:pt x="181210" y="191451"/>
                      </a:cubicBezTo>
                      <a:cubicBezTo>
                        <a:pt x="149835" y="218951"/>
                        <a:pt x="118494" y="246418"/>
                        <a:pt x="87118" y="273918"/>
                      </a:cubicBezTo>
                      <a:cubicBezTo>
                        <a:pt x="70385" y="288594"/>
                        <a:pt x="50599" y="304299"/>
                        <a:pt x="27968" y="302070"/>
                      </a:cubicBezTo>
                      <a:cubicBezTo>
                        <a:pt x="6228" y="271895"/>
                        <a:pt x="168386" y="96262"/>
                        <a:pt x="273553" y="27030"/>
                      </a:cubicBezTo>
                      <a:cubicBezTo>
                        <a:pt x="291864" y="14994"/>
                        <a:pt x="311546" y="3439"/>
                        <a:pt x="333595" y="661"/>
                      </a:cubicBezTo>
                      <a:cubicBezTo>
                        <a:pt x="384413" y="-5717"/>
                        <a:pt x="427618" y="35157"/>
                        <a:pt x="456147" y="75722"/>
                      </a:cubicBezTo>
                      <a:cubicBezTo>
                        <a:pt x="508234" y="149788"/>
                        <a:pt x="541735" y="233970"/>
                        <a:pt x="582026" y="314449"/>
                      </a:cubicBezTo>
                      <a:cubicBezTo>
                        <a:pt x="622317" y="394927"/>
                        <a:pt x="671694" y="474343"/>
                        <a:pt x="746412" y="528041"/>
                      </a:cubicBezTo>
                      <a:cubicBezTo>
                        <a:pt x="772061" y="546455"/>
                        <a:pt x="800316" y="561543"/>
                        <a:pt x="824662" y="581499"/>
                      </a:cubicBezTo>
                      <a:cubicBezTo>
                        <a:pt x="848391" y="600942"/>
                        <a:pt x="869067" y="626454"/>
                        <a:pt x="873594" y="656663"/>
                      </a:cubicBezTo>
                      <a:cubicBezTo>
                        <a:pt x="872085" y="656629"/>
                        <a:pt x="873491" y="653371"/>
                        <a:pt x="870953" y="653954"/>
                      </a:cubicBezTo>
                      <a:cubicBezTo>
                        <a:pt x="837212" y="745303"/>
                        <a:pt x="851271" y="870839"/>
                        <a:pt x="867799" y="964382"/>
                      </a:cubicBezTo>
                      <a:close/>
                    </a:path>
                  </a:pathLst>
                </a:custGeom>
                <a:solidFill>
                  <a:srgbClr val="FFFBF5"/>
                </a:solidFill>
                <a:ln w="342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35158ED-85A4-4ECC-82B5-111ADCB48F87}"/>
                    </a:ext>
                  </a:extLst>
                </p:cNvPr>
                <p:cNvSpPr/>
                <p:nvPr/>
              </p:nvSpPr>
              <p:spPr>
                <a:xfrm>
                  <a:off x="8062261" y="8860861"/>
                  <a:ext cx="673534" cy="1315778"/>
                </a:xfrm>
                <a:custGeom>
                  <a:avLst/>
                  <a:gdLst>
                    <a:gd name="connsiteX0" fmla="*/ 629169 w 673534"/>
                    <a:gd name="connsiteY0" fmla="*/ 1281966 h 1315778"/>
                    <a:gd name="connsiteX1" fmla="*/ 616584 w 673534"/>
                    <a:gd name="connsiteY1" fmla="*/ 1308644 h 1315778"/>
                    <a:gd name="connsiteX2" fmla="*/ 589941 w 673534"/>
                    <a:gd name="connsiteY2" fmla="*/ 1315536 h 1315778"/>
                    <a:gd name="connsiteX3" fmla="*/ 530551 w 673534"/>
                    <a:gd name="connsiteY3" fmla="*/ 1232623 h 1315778"/>
                    <a:gd name="connsiteX4" fmla="*/ 533500 w 673534"/>
                    <a:gd name="connsiteY4" fmla="*/ 1123169 h 1315778"/>
                    <a:gd name="connsiteX5" fmla="*/ 507302 w 673534"/>
                    <a:gd name="connsiteY5" fmla="*/ 1231594 h 1315778"/>
                    <a:gd name="connsiteX6" fmla="*/ 489883 w 673534"/>
                    <a:gd name="connsiteY6" fmla="*/ 1268113 h 1315778"/>
                    <a:gd name="connsiteX7" fmla="*/ 396443 w 673534"/>
                    <a:gd name="connsiteY7" fmla="*/ 1256558 h 1315778"/>
                    <a:gd name="connsiteX8" fmla="*/ 378303 w 673534"/>
                    <a:gd name="connsiteY8" fmla="*/ 1158111 h 1315778"/>
                    <a:gd name="connsiteX9" fmla="*/ 389790 w 673534"/>
                    <a:gd name="connsiteY9" fmla="*/ 1056407 h 1315778"/>
                    <a:gd name="connsiteX10" fmla="*/ 353717 w 673534"/>
                    <a:gd name="connsiteY10" fmla="*/ 1132771 h 1315778"/>
                    <a:gd name="connsiteX11" fmla="*/ 312878 w 673534"/>
                    <a:gd name="connsiteY11" fmla="*/ 1161025 h 1315778"/>
                    <a:gd name="connsiteX12" fmla="*/ 298682 w 673534"/>
                    <a:gd name="connsiteY12" fmla="*/ 1143058 h 1315778"/>
                    <a:gd name="connsiteX13" fmla="*/ 311164 w 673534"/>
                    <a:gd name="connsiteY13" fmla="*/ 943593 h 1315778"/>
                    <a:gd name="connsiteX14" fmla="*/ 267444 w 673534"/>
                    <a:gd name="connsiteY14" fmla="*/ 1002468 h 1315778"/>
                    <a:gd name="connsiteX15" fmla="*/ 248961 w 673534"/>
                    <a:gd name="connsiteY15" fmla="*/ 1015876 h 1315778"/>
                    <a:gd name="connsiteX16" fmla="*/ 219163 w 673534"/>
                    <a:gd name="connsiteY16" fmla="*/ 1000994 h 1315778"/>
                    <a:gd name="connsiteX17" fmla="*/ 212888 w 673534"/>
                    <a:gd name="connsiteY17" fmla="*/ 967287 h 1315778"/>
                    <a:gd name="connsiteX18" fmla="*/ 245841 w 673534"/>
                    <a:gd name="connsiteY18" fmla="*/ 786750 h 1315778"/>
                    <a:gd name="connsiteX19" fmla="*/ 215152 w 673534"/>
                    <a:gd name="connsiteY19" fmla="*/ 830093 h 1315778"/>
                    <a:gd name="connsiteX20" fmla="*/ 171054 w 673534"/>
                    <a:gd name="connsiteY20" fmla="*/ 856976 h 1315778"/>
                    <a:gd name="connsiteX21" fmla="*/ 137930 w 673534"/>
                    <a:gd name="connsiteY21" fmla="*/ 826389 h 1315778"/>
                    <a:gd name="connsiteX22" fmla="*/ 138993 w 673534"/>
                    <a:gd name="connsiteY22" fmla="*/ 780029 h 1315778"/>
                    <a:gd name="connsiteX23" fmla="*/ 175135 w 673534"/>
                    <a:gd name="connsiteY23" fmla="*/ 644858 h 1315778"/>
                    <a:gd name="connsiteX24" fmla="*/ 125963 w 673534"/>
                    <a:gd name="connsiteY24" fmla="*/ 691184 h 1315778"/>
                    <a:gd name="connsiteX25" fmla="*/ 95308 w 673534"/>
                    <a:gd name="connsiteY25" fmla="*/ 704283 h 1315778"/>
                    <a:gd name="connsiteX26" fmla="*/ 73739 w 673534"/>
                    <a:gd name="connsiteY26" fmla="*/ 668930 h 1315778"/>
                    <a:gd name="connsiteX27" fmla="*/ 100451 w 673534"/>
                    <a:gd name="connsiteY27" fmla="*/ 518945 h 1315778"/>
                    <a:gd name="connsiteX28" fmla="*/ 29128 w 673534"/>
                    <a:gd name="connsiteY28" fmla="*/ 548229 h 1315778"/>
                    <a:gd name="connsiteX29" fmla="*/ 18361 w 673534"/>
                    <a:gd name="connsiteY29" fmla="*/ 496657 h 1315778"/>
                    <a:gd name="connsiteX30" fmla="*/ 66024 w 673534"/>
                    <a:gd name="connsiteY30" fmla="*/ 388780 h 1315778"/>
                    <a:gd name="connsiteX31" fmla="*/ 17195 w 673534"/>
                    <a:gd name="connsiteY31" fmla="*/ 402839 h 1315778"/>
                    <a:gd name="connsiteX32" fmla="*/ 5537 w 673534"/>
                    <a:gd name="connsiteY32" fmla="*/ 342180 h 1315778"/>
                    <a:gd name="connsiteX33" fmla="*/ 78574 w 673534"/>
                    <a:gd name="connsiteY33" fmla="*/ 213764 h 1315778"/>
                    <a:gd name="connsiteX34" fmla="*/ 48331 w 673534"/>
                    <a:gd name="connsiteY34" fmla="*/ 198505 h 1315778"/>
                    <a:gd name="connsiteX35" fmla="*/ 60778 w 673534"/>
                    <a:gd name="connsiteY35" fmla="*/ 162123 h 1315778"/>
                    <a:gd name="connsiteX36" fmla="*/ 217140 w 673534"/>
                    <a:gd name="connsiteY36" fmla="*/ 19786 h 1315778"/>
                    <a:gd name="connsiteX37" fmla="*/ 300808 w 673534"/>
                    <a:gd name="connsiteY37" fmla="*/ 4115 h 1315778"/>
                    <a:gd name="connsiteX38" fmla="*/ 258151 w 673534"/>
                    <a:gd name="connsiteY38" fmla="*/ 92549 h 1315778"/>
                    <a:gd name="connsiteX39" fmla="*/ 218512 w 673534"/>
                    <a:gd name="connsiteY39" fmla="*/ 281521 h 1315778"/>
                    <a:gd name="connsiteX40" fmla="*/ 280714 w 673534"/>
                    <a:gd name="connsiteY40" fmla="*/ 367555 h 1315778"/>
                    <a:gd name="connsiteX41" fmla="*/ 482579 w 673534"/>
                    <a:gd name="connsiteY41" fmla="*/ 569523 h 1315778"/>
                    <a:gd name="connsiteX42" fmla="*/ 613533 w 673534"/>
                    <a:gd name="connsiteY42" fmla="*/ 697287 h 1315778"/>
                    <a:gd name="connsiteX43" fmla="*/ 672203 w 673534"/>
                    <a:gd name="connsiteY43" fmla="*/ 954840 h 1315778"/>
                    <a:gd name="connsiteX44" fmla="*/ 629169 w 673534"/>
                    <a:gd name="connsiteY44" fmla="*/ 1281966 h 131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73534" h="1315778">
                      <a:moveTo>
                        <a:pt x="629169" y="1281966"/>
                      </a:moveTo>
                      <a:cubicBezTo>
                        <a:pt x="626974" y="1291670"/>
                        <a:pt x="624334" y="1302026"/>
                        <a:pt x="616584" y="1308644"/>
                      </a:cubicBezTo>
                      <a:cubicBezTo>
                        <a:pt x="609555" y="1314679"/>
                        <a:pt x="599371" y="1316496"/>
                        <a:pt x="589941" y="1315536"/>
                      </a:cubicBezTo>
                      <a:cubicBezTo>
                        <a:pt x="551708" y="1311593"/>
                        <a:pt x="531168" y="1269245"/>
                        <a:pt x="530551" y="1232623"/>
                      </a:cubicBezTo>
                      <a:cubicBezTo>
                        <a:pt x="529899" y="1196001"/>
                        <a:pt x="541318" y="1159002"/>
                        <a:pt x="533500" y="1123169"/>
                      </a:cubicBezTo>
                      <a:cubicBezTo>
                        <a:pt x="526367" y="1159654"/>
                        <a:pt x="517624" y="1195830"/>
                        <a:pt x="507302" y="1231594"/>
                      </a:cubicBezTo>
                      <a:cubicBezTo>
                        <a:pt x="503565" y="1244624"/>
                        <a:pt x="499313" y="1258066"/>
                        <a:pt x="489883" y="1268113"/>
                      </a:cubicBezTo>
                      <a:cubicBezTo>
                        <a:pt x="465948" y="1293591"/>
                        <a:pt x="418045" y="1283887"/>
                        <a:pt x="396443" y="1256558"/>
                      </a:cubicBezTo>
                      <a:cubicBezTo>
                        <a:pt x="374840" y="1229263"/>
                        <a:pt x="373606" y="1192024"/>
                        <a:pt x="378303" y="1158111"/>
                      </a:cubicBezTo>
                      <a:cubicBezTo>
                        <a:pt x="383001" y="1124232"/>
                        <a:pt x="392739" y="1090457"/>
                        <a:pt x="389790" y="1056407"/>
                      </a:cubicBezTo>
                      <a:cubicBezTo>
                        <a:pt x="377754" y="1081850"/>
                        <a:pt x="365719" y="1107327"/>
                        <a:pt x="353717" y="1132771"/>
                      </a:cubicBezTo>
                      <a:cubicBezTo>
                        <a:pt x="345968" y="1149161"/>
                        <a:pt x="329920" y="1168809"/>
                        <a:pt x="312878" y="1161025"/>
                      </a:cubicBezTo>
                      <a:cubicBezTo>
                        <a:pt x="305608" y="1157699"/>
                        <a:pt x="301597" y="1150224"/>
                        <a:pt x="298682" y="1143058"/>
                      </a:cubicBezTo>
                      <a:cubicBezTo>
                        <a:pt x="272964" y="1079792"/>
                        <a:pt x="291961" y="1008915"/>
                        <a:pt x="311164" y="943593"/>
                      </a:cubicBezTo>
                      <a:cubicBezTo>
                        <a:pt x="298579" y="964475"/>
                        <a:pt x="283903" y="984226"/>
                        <a:pt x="267444" y="1002468"/>
                      </a:cubicBezTo>
                      <a:cubicBezTo>
                        <a:pt x="262334" y="1008161"/>
                        <a:pt x="256574" y="1013956"/>
                        <a:pt x="248961" y="1015876"/>
                      </a:cubicBezTo>
                      <a:cubicBezTo>
                        <a:pt x="237268" y="1018825"/>
                        <a:pt x="224855" y="1011144"/>
                        <a:pt x="219163" y="1000994"/>
                      </a:cubicBezTo>
                      <a:cubicBezTo>
                        <a:pt x="213437" y="990844"/>
                        <a:pt x="212888" y="978843"/>
                        <a:pt x="212888" y="967287"/>
                      </a:cubicBezTo>
                      <a:cubicBezTo>
                        <a:pt x="212785" y="905908"/>
                        <a:pt x="223998" y="844494"/>
                        <a:pt x="245841" y="786750"/>
                      </a:cubicBezTo>
                      <a:cubicBezTo>
                        <a:pt x="232022" y="798306"/>
                        <a:pt x="225027" y="815348"/>
                        <a:pt x="215152" y="830093"/>
                      </a:cubicBezTo>
                      <a:cubicBezTo>
                        <a:pt x="205276" y="844837"/>
                        <a:pt x="189365" y="858725"/>
                        <a:pt x="171054" y="856976"/>
                      </a:cubicBezTo>
                      <a:cubicBezTo>
                        <a:pt x="154766" y="855433"/>
                        <a:pt x="142148" y="841443"/>
                        <a:pt x="137930" y="826389"/>
                      </a:cubicBezTo>
                      <a:cubicBezTo>
                        <a:pt x="133713" y="811336"/>
                        <a:pt x="136147" y="795391"/>
                        <a:pt x="138993" y="780029"/>
                      </a:cubicBezTo>
                      <a:cubicBezTo>
                        <a:pt x="147531" y="734218"/>
                        <a:pt x="159601" y="688989"/>
                        <a:pt x="175135" y="644858"/>
                      </a:cubicBezTo>
                      <a:cubicBezTo>
                        <a:pt x="159396" y="660906"/>
                        <a:pt x="142971" y="676371"/>
                        <a:pt x="125963" y="691184"/>
                      </a:cubicBezTo>
                      <a:cubicBezTo>
                        <a:pt x="117356" y="698659"/>
                        <a:pt x="106726" y="706511"/>
                        <a:pt x="95308" y="704283"/>
                      </a:cubicBezTo>
                      <a:cubicBezTo>
                        <a:pt x="80220" y="701334"/>
                        <a:pt x="74940" y="683571"/>
                        <a:pt x="73739" y="668930"/>
                      </a:cubicBezTo>
                      <a:cubicBezTo>
                        <a:pt x="69556" y="617872"/>
                        <a:pt x="78814" y="565820"/>
                        <a:pt x="100451" y="518945"/>
                      </a:cubicBezTo>
                      <a:cubicBezTo>
                        <a:pt x="75831" y="530364"/>
                        <a:pt x="53131" y="560710"/>
                        <a:pt x="29128" y="548229"/>
                      </a:cubicBezTo>
                      <a:cubicBezTo>
                        <a:pt x="11640" y="539142"/>
                        <a:pt x="13149" y="514968"/>
                        <a:pt x="18361" y="496657"/>
                      </a:cubicBezTo>
                      <a:cubicBezTo>
                        <a:pt x="29094" y="458903"/>
                        <a:pt x="45176" y="422522"/>
                        <a:pt x="66024" y="388780"/>
                      </a:cubicBezTo>
                      <a:cubicBezTo>
                        <a:pt x="51725" y="398964"/>
                        <a:pt x="33551" y="409697"/>
                        <a:pt x="17195" y="402839"/>
                      </a:cubicBezTo>
                      <a:cubicBezTo>
                        <a:pt x="-4613" y="393684"/>
                        <a:pt x="-2213" y="363611"/>
                        <a:pt x="5537" y="342180"/>
                      </a:cubicBezTo>
                      <a:cubicBezTo>
                        <a:pt x="22270" y="295957"/>
                        <a:pt x="47028" y="252375"/>
                        <a:pt x="78574" y="213764"/>
                      </a:cubicBezTo>
                      <a:cubicBezTo>
                        <a:pt x="67773" y="221822"/>
                        <a:pt x="50662" y="211398"/>
                        <a:pt x="48331" y="198505"/>
                      </a:cubicBezTo>
                      <a:cubicBezTo>
                        <a:pt x="45999" y="185612"/>
                        <a:pt x="53268" y="173062"/>
                        <a:pt x="60778" y="162123"/>
                      </a:cubicBezTo>
                      <a:cubicBezTo>
                        <a:pt x="100451" y="104070"/>
                        <a:pt x="154458" y="54933"/>
                        <a:pt x="217140" y="19786"/>
                      </a:cubicBezTo>
                      <a:cubicBezTo>
                        <a:pt x="242549" y="5521"/>
                        <a:pt x="273547" y="-6652"/>
                        <a:pt x="300808" y="4115"/>
                      </a:cubicBezTo>
                      <a:cubicBezTo>
                        <a:pt x="294190" y="36108"/>
                        <a:pt x="275159" y="64260"/>
                        <a:pt x="258151" y="92549"/>
                      </a:cubicBezTo>
                      <a:cubicBezTo>
                        <a:pt x="223518" y="150088"/>
                        <a:pt x="195297" y="218976"/>
                        <a:pt x="218512" y="281521"/>
                      </a:cubicBezTo>
                      <a:cubicBezTo>
                        <a:pt x="230788" y="314577"/>
                        <a:pt x="256059" y="341529"/>
                        <a:pt x="280714" y="367555"/>
                      </a:cubicBezTo>
                      <a:cubicBezTo>
                        <a:pt x="346139" y="436581"/>
                        <a:pt x="411633" y="505675"/>
                        <a:pt x="482579" y="569523"/>
                      </a:cubicBezTo>
                      <a:cubicBezTo>
                        <a:pt x="528048" y="610465"/>
                        <a:pt x="576054" y="649556"/>
                        <a:pt x="613533" y="697287"/>
                      </a:cubicBezTo>
                      <a:cubicBezTo>
                        <a:pt x="675735" y="776497"/>
                        <a:pt x="676009" y="860199"/>
                        <a:pt x="672203" y="954840"/>
                      </a:cubicBezTo>
                      <a:cubicBezTo>
                        <a:pt x="667711" y="1064773"/>
                        <a:pt x="653343" y="1174364"/>
                        <a:pt x="629169" y="1281966"/>
                      </a:cubicBezTo>
                      <a:close/>
                    </a:path>
                  </a:pathLst>
                </a:custGeom>
                <a:solidFill>
                  <a:srgbClr val="FFECD2"/>
                </a:solidFill>
                <a:ln w="342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E20070AF-46A6-49AD-8CA5-811FF23D701C}"/>
                    </a:ext>
                  </a:extLst>
                </p:cNvPr>
                <p:cNvSpPr/>
                <p:nvPr/>
              </p:nvSpPr>
              <p:spPr>
                <a:xfrm>
                  <a:off x="8187456" y="8882099"/>
                  <a:ext cx="545045" cy="1056591"/>
                </a:xfrm>
                <a:custGeom>
                  <a:avLst/>
                  <a:gdLst>
                    <a:gd name="connsiteX0" fmla="*/ 39447 w 545045"/>
                    <a:gd name="connsiteY0" fmla="*/ 103715 h 1056591"/>
                    <a:gd name="connsiteX1" fmla="*/ 31663 w 545045"/>
                    <a:gd name="connsiteY1" fmla="*/ 119832 h 1056591"/>
                    <a:gd name="connsiteX2" fmla="*/ 42430 w 545045"/>
                    <a:gd name="connsiteY2" fmla="*/ 132039 h 1056591"/>
                    <a:gd name="connsiteX3" fmla="*/ 3202 w 545045"/>
                    <a:gd name="connsiteY3" fmla="*/ 231754 h 1056591"/>
                    <a:gd name="connsiteX4" fmla="*/ 4231 w 545045"/>
                    <a:gd name="connsiteY4" fmla="*/ 254386 h 1056591"/>
                    <a:gd name="connsiteX5" fmla="*/ 23982 w 545045"/>
                    <a:gd name="connsiteY5" fmla="*/ 262649 h 1056591"/>
                    <a:gd name="connsiteX6" fmla="*/ 562 w 545045"/>
                    <a:gd name="connsiteY6" fmla="*/ 337710 h 1056591"/>
                    <a:gd name="connsiteX7" fmla="*/ 10609 w 545045"/>
                    <a:gd name="connsiteY7" fmla="*/ 382973 h 1056591"/>
                    <a:gd name="connsiteX8" fmla="*/ 53437 w 545045"/>
                    <a:gd name="connsiteY8" fmla="*/ 384413 h 1056591"/>
                    <a:gd name="connsiteX9" fmla="*/ 54603 w 545045"/>
                    <a:gd name="connsiteY9" fmla="*/ 475728 h 1056591"/>
                    <a:gd name="connsiteX10" fmla="*/ 83578 w 545045"/>
                    <a:gd name="connsiteY10" fmla="*/ 517321 h 1056591"/>
                    <a:gd name="connsiteX11" fmla="*/ 129184 w 545045"/>
                    <a:gd name="connsiteY11" fmla="*/ 505526 h 1056591"/>
                    <a:gd name="connsiteX12" fmla="*/ 141117 w 545045"/>
                    <a:gd name="connsiteY12" fmla="*/ 588199 h 1056591"/>
                    <a:gd name="connsiteX13" fmla="*/ 169303 w 545045"/>
                    <a:gd name="connsiteY13" fmla="*/ 615768 h 1056591"/>
                    <a:gd name="connsiteX14" fmla="*/ 201570 w 545045"/>
                    <a:gd name="connsiteY14" fmla="*/ 599994 h 1056591"/>
                    <a:gd name="connsiteX15" fmla="*/ 212029 w 545045"/>
                    <a:gd name="connsiteY15" fmla="*/ 709997 h 1056591"/>
                    <a:gd name="connsiteX16" fmla="*/ 242067 w 545045"/>
                    <a:gd name="connsiteY16" fmla="*/ 740926 h 1056591"/>
                    <a:gd name="connsiteX17" fmla="*/ 277728 w 545045"/>
                    <a:gd name="connsiteY17" fmla="*/ 724501 h 1056591"/>
                    <a:gd name="connsiteX18" fmla="*/ 302897 w 545045"/>
                    <a:gd name="connsiteY18" fmla="*/ 829600 h 1056591"/>
                    <a:gd name="connsiteX19" fmla="*/ 327757 w 545045"/>
                    <a:gd name="connsiteY19" fmla="*/ 839167 h 1056591"/>
                    <a:gd name="connsiteX20" fmla="*/ 345862 w 545045"/>
                    <a:gd name="connsiteY20" fmla="*/ 822708 h 1056591"/>
                    <a:gd name="connsiteX21" fmla="*/ 369728 w 545045"/>
                    <a:gd name="connsiteY21" fmla="*/ 967103 h 1056591"/>
                    <a:gd name="connsiteX22" fmla="*/ 410293 w 545045"/>
                    <a:gd name="connsiteY22" fmla="*/ 1015658 h 1056591"/>
                    <a:gd name="connsiteX23" fmla="*/ 454185 w 545045"/>
                    <a:gd name="connsiteY23" fmla="*/ 985483 h 1056591"/>
                    <a:gd name="connsiteX24" fmla="*/ 527942 w 545045"/>
                    <a:gd name="connsiteY24" fmla="*/ 1056532 h 1056591"/>
                    <a:gd name="connsiteX25" fmla="*/ 542241 w 545045"/>
                    <a:gd name="connsiteY25" fmla="*/ 910250 h 1056591"/>
                    <a:gd name="connsiteX26" fmla="*/ 539669 w 545045"/>
                    <a:gd name="connsiteY26" fmla="*/ 787115 h 1056591"/>
                    <a:gd name="connsiteX27" fmla="*/ 499859 w 545045"/>
                    <a:gd name="connsiteY27" fmla="*/ 705230 h 1056591"/>
                    <a:gd name="connsiteX28" fmla="*/ 399457 w 545045"/>
                    <a:gd name="connsiteY28" fmla="*/ 647520 h 1056591"/>
                    <a:gd name="connsiteX29" fmla="*/ 199410 w 545045"/>
                    <a:gd name="connsiteY29" fmla="*/ 465372 h 1056591"/>
                    <a:gd name="connsiteX30" fmla="*/ 113685 w 545045"/>
                    <a:gd name="connsiteY30" fmla="*/ 367714 h 1056591"/>
                    <a:gd name="connsiteX31" fmla="*/ 126132 w 545045"/>
                    <a:gd name="connsiteY31" fmla="*/ 166672 h 1056591"/>
                    <a:gd name="connsiteX32" fmla="*/ 156890 w 545045"/>
                    <a:gd name="connsiteY32" fmla="*/ 72100 h 1056591"/>
                    <a:gd name="connsiteX33" fmla="*/ 134121 w 545045"/>
                    <a:gd name="connsiteY33" fmla="*/ 11235 h 1056591"/>
                    <a:gd name="connsiteX34" fmla="*/ 39447 w 545045"/>
                    <a:gd name="connsiteY34" fmla="*/ 103715 h 105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5045" h="1056591">
                      <a:moveTo>
                        <a:pt x="39447" y="103715"/>
                      </a:moveTo>
                      <a:cubicBezTo>
                        <a:pt x="35709" y="108550"/>
                        <a:pt x="31937" y="113831"/>
                        <a:pt x="31663" y="119832"/>
                      </a:cubicBezTo>
                      <a:cubicBezTo>
                        <a:pt x="31389" y="125832"/>
                        <a:pt x="36155" y="132416"/>
                        <a:pt x="42430" y="132039"/>
                      </a:cubicBezTo>
                      <a:cubicBezTo>
                        <a:pt x="22885" y="162523"/>
                        <a:pt x="9512" y="196538"/>
                        <a:pt x="3202" y="231754"/>
                      </a:cubicBezTo>
                      <a:cubicBezTo>
                        <a:pt x="1831" y="239332"/>
                        <a:pt x="870" y="247425"/>
                        <a:pt x="4231" y="254386"/>
                      </a:cubicBezTo>
                      <a:cubicBezTo>
                        <a:pt x="7592" y="261346"/>
                        <a:pt x="16884" y="266284"/>
                        <a:pt x="23982" y="262649"/>
                      </a:cubicBezTo>
                      <a:cubicBezTo>
                        <a:pt x="11089" y="285898"/>
                        <a:pt x="3065" y="311547"/>
                        <a:pt x="562" y="337710"/>
                      </a:cubicBezTo>
                      <a:cubicBezTo>
                        <a:pt x="-947" y="353484"/>
                        <a:pt x="13" y="370800"/>
                        <a:pt x="10609" y="382973"/>
                      </a:cubicBezTo>
                      <a:cubicBezTo>
                        <a:pt x="21239" y="395146"/>
                        <a:pt x="44453" y="397752"/>
                        <a:pt x="53437" y="384413"/>
                      </a:cubicBezTo>
                      <a:cubicBezTo>
                        <a:pt x="45276" y="414211"/>
                        <a:pt x="45688" y="446101"/>
                        <a:pt x="54603" y="475728"/>
                      </a:cubicBezTo>
                      <a:cubicBezTo>
                        <a:pt x="59541" y="492152"/>
                        <a:pt x="67976" y="508886"/>
                        <a:pt x="83578" y="517321"/>
                      </a:cubicBezTo>
                      <a:cubicBezTo>
                        <a:pt x="99180" y="525757"/>
                        <a:pt x="122977" y="521539"/>
                        <a:pt x="129184" y="505526"/>
                      </a:cubicBezTo>
                      <a:cubicBezTo>
                        <a:pt x="123663" y="533335"/>
                        <a:pt x="127949" y="562824"/>
                        <a:pt x="141117" y="588199"/>
                      </a:cubicBezTo>
                      <a:cubicBezTo>
                        <a:pt x="147255" y="599994"/>
                        <a:pt x="156170" y="611585"/>
                        <a:pt x="169303" y="615768"/>
                      </a:cubicBezTo>
                      <a:cubicBezTo>
                        <a:pt x="182436" y="619951"/>
                        <a:pt x="199821" y="613059"/>
                        <a:pt x="201570" y="599994"/>
                      </a:cubicBezTo>
                      <a:cubicBezTo>
                        <a:pt x="191283" y="636308"/>
                        <a:pt x="195089" y="676050"/>
                        <a:pt x="212029" y="709997"/>
                      </a:cubicBezTo>
                      <a:cubicBezTo>
                        <a:pt x="218544" y="723027"/>
                        <a:pt x="227871" y="735954"/>
                        <a:pt x="242067" y="740926"/>
                      </a:cubicBezTo>
                      <a:cubicBezTo>
                        <a:pt x="256263" y="745898"/>
                        <a:pt x="275602" y="738766"/>
                        <a:pt x="277728" y="724501"/>
                      </a:cubicBezTo>
                      <a:cubicBezTo>
                        <a:pt x="274368" y="761740"/>
                        <a:pt x="273408" y="804946"/>
                        <a:pt x="302897" y="829600"/>
                      </a:cubicBezTo>
                      <a:cubicBezTo>
                        <a:pt x="309789" y="835361"/>
                        <a:pt x="318602" y="839784"/>
                        <a:pt x="327757" y="839167"/>
                      </a:cubicBezTo>
                      <a:cubicBezTo>
                        <a:pt x="336912" y="838550"/>
                        <a:pt x="345896" y="831452"/>
                        <a:pt x="345862" y="822708"/>
                      </a:cubicBezTo>
                      <a:cubicBezTo>
                        <a:pt x="341302" y="871674"/>
                        <a:pt x="351212" y="921223"/>
                        <a:pt x="369728" y="967103"/>
                      </a:cubicBezTo>
                      <a:cubicBezTo>
                        <a:pt x="377752" y="987026"/>
                        <a:pt x="389342" y="1008114"/>
                        <a:pt x="410293" y="1015658"/>
                      </a:cubicBezTo>
                      <a:cubicBezTo>
                        <a:pt x="431244" y="1023167"/>
                        <a:pt x="460631" y="1005885"/>
                        <a:pt x="454185" y="985483"/>
                      </a:cubicBezTo>
                      <a:cubicBezTo>
                        <a:pt x="451921" y="1022927"/>
                        <a:pt x="488543" y="1058246"/>
                        <a:pt x="527942" y="1056532"/>
                      </a:cubicBezTo>
                      <a:cubicBezTo>
                        <a:pt x="533840" y="1007874"/>
                        <a:pt x="538607" y="959114"/>
                        <a:pt x="542241" y="910250"/>
                      </a:cubicBezTo>
                      <a:cubicBezTo>
                        <a:pt x="545293" y="869171"/>
                        <a:pt x="547522" y="827577"/>
                        <a:pt x="539669" y="787115"/>
                      </a:cubicBezTo>
                      <a:cubicBezTo>
                        <a:pt x="533874" y="757111"/>
                        <a:pt x="522010" y="727279"/>
                        <a:pt x="499859" y="705230"/>
                      </a:cubicBezTo>
                      <a:cubicBezTo>
                        <a:pt x="472735" y="678176"/>
                        <a:pt x="433714" y="665866"/>
                        <a:pt x="399457" y="647520"/>
                      </a:cubicBezTo>
                      <a:cubicBezTo>
                        <a:pt x="318636" y="604315"/>
                        <a:pt x="264732" y="527951"/>
                        <a:pt x="199410" y="465372"/>
                      </a:cubicBezTo>
                      <a:cubicBezTo>
                        <a:pt x="167794" y="435094"/>
                        <a:pt x="132236" y="406565"/>
                        <a:pt x="113685" y="367714"/>
                      </a:cubicBezTo>
                      <a:cubicBezTo>
                        <a:pt x="83784" y="305135"/>
                        <a:pt x="104804" y="232303"/>
                        <a:pt x="126132" y="166672"/>
                      </a:cubicBezTo>
                      <a:cubicBezTo>
                        <a:pt x="136385" y="135159"/>
                        <a:pt x="146637" y="103647"/>
                        <a:pt x="156890" y="72100"/>
                      </a:cubicBezTo>
                      <a:cubicBezTo>
                        <a:pt x="167074" y="40759"/>
                        <a:pt x="186380" y="-26621"/>
                        <a:pt x="134121" y="11235"/>
                      </a:cubicBezTo>
                      <a:cubicBezTo>
                        <a:pt x="98151" y="37330"/>
                        <a:pt x="66193" y="69014"/>
                        <a:pt x="39447" y="103715"/>
                      </a:cubicBezTo>
                      <a:close/>
                    </a:path>
                  </a:pathLst>
                </a:custGeom>
                <a:solidFill>
                  <a:srgbClr val="FFD8BB"/>
                </a:solidFill>
                <a:ln w="342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BBD91676-7D83-49B7-855A-1B10FFEACCE4}"/>
                    </a:ext>
                  </a:extLst>
                </p:cNvPr>
                <p:cNvSpPr/>
                <p:nvPr/>
              </p:nvSpPr>
              <p:spPr>
                <a:xfrm>
                  <a:off x="8214174" y="8854238"/>
                  <a:ext cx="566765" cy="1056003"/>
                </a:xfrm>
                <a:custGeom>
                  <a:avLst/>
                  <a:gdLst>
                    <a:gd name="connsiteX0" fmla="*/ 115291 w 566765"/>
                    <a:gd name="connsiteY0" fmla="*/ 233692 h 1056003"/>
                    <a:gd name="connsiteX1" fmla="*/ 256154 w 566765"/>
                    <a:gd name="connsiteY1" fmla="*/ 402262 h 1056003"/>
                    <a:gd name="connsiteX2" fmla="*/ 461311 w 566765"/>
                    <a:gd name="connsiteY2" fmla="*/ 508424 h 1056003"/>
                    <a:gd name="connsiteX3" fmla="*/ 546007 w 566765"/>
                    <a:gd name="connsiteY3" fmla="*/ 595658 h 1056003"/>
                    <a:gd name="connsiteX4" fmla="*/ 559278 w 566765"/>
                    <a:gd name="connsiteY4" fmla="*/ 782264 h 1056003"/>
                    <a:gd name="connsiteX5" fmla="*/ 530440 w 566765"/>
                    <a:gd name="connsiteY5" fmla="*/ 1000863 h 1056003"/>
                    <a:gd name="connsiteX6" fmla="*/ 519810 w 566765"/>
                    <a:gd name="connsiteY6" fmla="*/ 1038479 h 1056003"/>
                    <a:gd name="connsiteX7" fmla="*/ 485588 w 566765"/>
                    <a:gd name="connsiteY7" fmla="*/ 1055486 h 1056003"/>
                    <a:gd name="connsiteX8" fmla="*/ 459082 w 566765"/>
                    <a:gd name="connsiteY8" fmla="*/ 1002474 h 1056003"/>
                    <a:gd name="connsiteX9" fmla="*/ 464054 w 566765"/>
                    <a:gd name="connsiteY9" fmla="*/ 908519 h 1056003"/>
                    <a:gd name="connsiteX10" fmla="*/ 444852 w 566765"/>
                    <a:gd name="connsiteY10" fmla="*/ 961772 h 1056003"/>
                    <a:gd name="connsiteX11" fmla="*/ 405384 w 566765"/>
                    <a:gd name="connsiteY11" fmla="*/ 1000142 h 1056003"/>
                    <a:gd name="connsiteX12" fmla="*/ 349286 w 566765"/>
                    <a:gd name="connsiteY12" fmla="*/ 953885 h 1056003"/>
                    <a:gd name="connsiteX13" fmla="*/ 354944 w 566765"/>
                    <a:gd name="connsiteY13" fmla="*/ 790733 h 1056003"/>
                    <a:gd name="connsiteX14" fmla="*/ 326997 w 566765"/>
                    <a:gd name="connsiteY14" fmla="*/ 825332 h 1056003"/>
                    <a:gd name="connsiteX15" fmla="*/ 271962 w 566765"/>
                    <a:gd name="connsiteY15" fmla="*/ 790836 h 1056003"/>
                    <a:gd name="connsiteX16" fmla="*/ 270761 w 566765"/>
                    <a:gd name="connsiteY16" fmla="*/ 716941 h 1056003"/>
                    <a:gd name="connsiteX17" fmla="*/ 212640 w 566765"/>
                    <a:gd name="connsiteY17" fmla="*/ 725068 h 1056003"/>
                    <a:gd name="connsiteX18" fmla="*/ 192100 w 566765"/>
                    <a:gd name="connsiteY18" fmla="*/ 663037 h 1056003"/>
                    <a:gd name="connsiteX19" fmla="*/ 200776 w 566765"/>
                    <a:gd name="connsiteY19" fmla="*/ 584513 h 1056003"/>
                    <a:gd name="connsiteX20" fmla="*/ 172281 w 566765"/>
                    <a:gd name="connsiteY20" fmla="*/ 607693 h 1056003"/>
                    <a:gd name="connsiteX21" fmla="*/ 137099 w 566765"/>
                    <a:gd name="connsiteY21" fmla="*/ 603956 h 1056003"/>
                    <a:gd name="connsiteX22" fmla="*/ 127841 w 566765"/>
                    <a:gd name="connsiteY22" fmla="*/ 585508 h 1056003"/>
                    <a:gd name="connsiteX23" fmla="*/ 121497 w 566765"/>
                    <a:gd name="connsiteY23" fmla="*/ 488398 h 1056003"/>
                    <a:gd name="connsiteX24" fmla="*/ 68108 w 566765"/>
                    <a:gd name="connsiteY24" fmla="*/ 493713 h 1056003"/>
                    <a:gd name="connsiteX25" fmla="*/ 52608 w 566765"/>
                    <a:gd name="connsiteY25" fmla="*/ 437375 h 1056003"/>
                    <a:gd name="connsiteX26" fmla="*/ 59364 w 566765"/>
                    <a:gd name="connsiteY26" fmla="*/ 377573 h 1056003"/>
                    <a:gd name="connsiteX27" fmla="*/ 6317 w 566765"/>
                    <a:gd name="connsiteY27" fmla="*/ 368726 h 1056003"/>
                    <a:gd name="connsiteX28" fmla="*/ 7723 w 566765"/>
                    <a:gd name="connsiteY28" fmla="*/ 310330 h 1056003"/>
                    <a:gd name="connsiteX29" fmla="*/ 32069 w 566765"/>
                    <a:gd name="connsiteY29" fmla="*/ 254609 h 1056003"/>
                    <a:gd name="connsiteX30" fmla="*/ 2819 w 566765"/>
                    <a:gd name="connsiteY30" fmla="*/ 252586 h 1056003"/>
                    <a:gd name="connsiteX31" fmla="*/ 60735 w 566765"/>
                    <a:gd name="connsiteY31" fmla="*/ 137097 h 1056003"/>
                    <a:gd name="connsiteX32" fmla="*/ 32892 w 566765"/>
                    <a:gd name="connsiteY32" fmla="*/ 145704 h 1056003"/>
                    <a:gd name="connsiteX33" fmla="*/ 60769 w 566765"/>
                    <a:gd name="connsiteY33" fmla="*/ 96738 h 1056003"/>
                    <a:gd name="connsiteX34" fmla="*/ 148038 w 566765"/>
                    <a:gd name="connsiteY34" fmla="*/ 2475 h 1056003"/>
                    <a:gd name="connsiteX35" fmla="*/ 182053 w 566765"/>
                    <a:gd name="connsiteY35" fmla="*/ 36765 h 1056003"/>
                    <a:gd name="connsiteX36" fmla="*/ 128527 w 566765"/>
                    <a:gd name="connsiteY36" fmla="*/ 130274 h 1056003"/>
                    <a:gd name="connsiteX37" fmla="*/ 114571 w 566765"/>
                    <a:gd name="connsiteY37" fmla="*/ 182806 h 1056003"/>
                    <a:gd name="connsiteX38" fmla="*/ 115291 w 566765"/>
                    <a:gd name="connsiteY38" fmla="*/ 233692 h 105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6765" h="1056003">
                      <a:moveTo>
                        <a:pt x="115291" y="233692"/>
                      </a:moveTo>
                      <a:cubicBezTo>
                        <a:pt x="127669" y="306901"/>
                        <a:pt x="189494" y="363926"/>
                        <a:pt x="256154" y="402262"/>
                      </a:cubicBezTo>
                      <a:cubicBezTo>
                        <a:pt x="322814" y="440598"/>
                        <a:pt x="397360" y="466076"/>
                        <a:pt x="461311" y="508424"/>
                      </a:cubicBezTo>
                      <a:cubicBezTo>
                        <a:pt x="495841" y="531261"/>
                        <a:pt x="527559" y="559687"/>
                        <a:pt x="546007" y="595658"/>
                      </a:cubicBezTo>
                      <a:cubicBezTo>
                        <a:pt x="575188" y="652510"/>
                        <a:pt x="567542" y="719479"/>
                        <a:pt x="559278" y="782264"/>
                      </a:cubicBezTo>
                      <a:cubicBezTo>
                        <a:pt x="549677" y="855130"/>
                        <a:pt x="540041" y="927996"/>
                        <a:pt x="530440" y="1000863"/>
                      </a:cubicBezTo>
                      <a:cubicBezTo>
                        <a:pt x="528725" y="1013824"/>
                        <a:pt x="526874" y="1027232"/>
                        <a:pt x="519810" y="1038479"/>
                      </a:cubicBezTo>
                      <a:cubicBezTo>
                        <a:pt x="512746" y="1049691"/>
                        <a:pt x="499030" y="1058230"/>
                        <a:pt x="485588" y="1055486"/>
                      </a:cubicBezTo>
                      <a:cubicBezTo>
                        <a:pt x="463711" y="1051029"/>
                        <a:pt x="458739" y="1023768"/>
                        <a:pt x="459082" y="1002474"/>
                      </a:cubicBezTo>
                      <a:cubicBezTo>
                        <a:pt x="459562" y="971099"/>
                        <a:pt x="461208" y="939758"/>
                        <a:pt x="464054" y="908519"/>
                      </a:cubicBezTo>
                      <a:cubicBezTo>
                        <a:pt x="454076" y="924773"/>
                        <a:pt x="451504" y="944044"/>
                        <a:pt x="444852" y="961772"/>
                      </a:cubicBezTo>
                      <a:cubicBezTo>
                        <a:pt x="438200" y="979500"/>
                        <a:pt x="424930" y="997331"/>
                        <a:pt x="405384" y="1000142"/>
                      </a:cubicBezTo>
                      <a:cubicBezTo>
                        <a:pt x="378741" y="1003948"/>
                        <a:pt x="357584" y="978334"/>
                        <a:pt x="349286" y="953885"/>
                      </a:cubicBezTo>
                      <a:cubicBezTo>
                        <a:pt x="331489" y="901490"/>
                        <a:pt x="343148" y="844637"/>
                        <a:pt x="354944" y="790733"/>
                      </a:cubicBezTo>
                      <a:cubicBezTo>
                        <a:pt x="343628" y="800677"/>
                        <a:pt x="339993" y="817479"/>
                        <a:pt x="326997" y="825332"/>
                      </a:cubicBezTo>
                      <a:cubicBezTo>
                        <a:pt x="305086" y="838568"/>
                        <a:pt x="276728" y="815079"/>
                        <a:pt x="271962" y="790836"/>
                      </a:cubicBezTo>
                      <a:cubicBezTo>
                        <a:pt x="267196" y="766559"/>
                        <a:pt x="275116" y="741287"/>
                        <a:pt x="270761" y="716941"/>
                      </a:cubicBezTo>
                      <a:cubicBezTo>
                        <a:pt x="263869" y="738270"/>
                        <a:pt x="229613" y="740430"/>
                        <a:pt x="212640" y="725068"/>
                      </a:cubicBezTo>
                      <a:cubicBezTo>
                        <a:pt x="195667" y="709706"/>
                        <a:pt x="192272" y="685326"/>
                        <a:pt x="192100" y="663037"/>
                      </a:cubicBezTo>
                      <a:cubicBezTo>
                        <a:pt x="191894" y="636668"/>
                        <a:pt x="194809" y="610265"/>
                        <a:pt x="200776" y="584513"/>
                      </a:cubicBezTo>
                      <a:cubicBezTo>
                        <a:pt x="192409" y="593463"/>
                        <a:pt x="183699" y="602653"/>
                        <a:pt x="172281" y="607693"/>
                      </a:cubicBezTo>
                      <a:cubicBezTo>
                        <a:pt x="160862" y="612734"/>
                        <a:pt x="145912" y="612528"/>
                        <a:pt x="137099" y="603956"/>
                      </a:cubicBezTo>
                      <a:cubicBezTo>
                        <a:pt x="132024" y="599018"/>
                        <a:pt x="129727" y="592194"/>
                        <a:pt x="127841" y="585508"/>
                      </a:cubicBezTo>
                      <a:cubicBezTo>
                        <a:pt x="118994" y="553961"/>
                        <a:pt x="116800" y="520734"/>
                        <a:pt x="121497" y="488398"/>
                      </a:cubicBezTo>
                      <a:cubicBezTo>
                        <a:pt x="113371" y="506949"/>
                        <a:pt x="83127" y="507806"/>
                        <a:pt x="68108" y="493713"/>
                      </a:cubicBezTo>
                      <a:cubicBezTo>
                        <a:pt x="53089" y="479620"/>
                        <a:pt x="50482" y="457366"/>
                        <a:pt x="52608" y="437375"/>
                      </a:cubicBezTo>
                      <a:cubicBezTo>
                        <a:pt x="54734" y="417384"/>
                        <a:pt x="60701" y="397598"/>
                        <a:pt x="59364" y="377573"/>
                      </a:cubicBezTo>
                      <a:cubicBezTo>
                        <a:pt x="46128" y="393312"/>
                        <a:pt x="16741" y="386248"/>
                        <a:pt x="6317" y="368726"/>
                      </a:cubicBezTo>
                      <a:cubicBezTo>
                        <a:pt x="-4107" y="351204"/>
                        <a:pt x="-198" y="329018"/>
                        <a:pt x="7723" y="310330"/>
                      </a:cubicBezTo>
                      <a:cubicBezTo>
                        <a:pt x="15644" y="291642"/>
                        <a:pt x="27268" y="274223"/>
                        <a:pt x="32069" y="254609"/>
                      </a:cubicBezTo>
                      <a:cubicBezTo>
                        <a:pt x="22879" y="258964"/>
                        <a:pt x="11255" y="258141"/>
                        <a:pt x="2819" y="252586"/>
                      </a:cubicBezTo>
                      <a:cubicBezTo>
                        <a:pt x="12558" y="210546"/>
                        <a:pt x="32549" y="170736"/>
                        <a:pt x="60735" y="137097"/>
                      </a:cubicBezTo>
                      <a:cubicBezTo>
                        <a:pt x="52711" y="142618"/>
                        <a:pt x="42802" y="145704"/>
                        <a:pt x="32892" y="145704"/>
                      </a:cubicBezTo>
                      <a:cubicBezTo>
                        <a:pt x="33715" y="126776"/>
                        <a:pt x="47602" y="110934"/>
                        <a:pt x="60769" y="96738"/>
                      </a:cubicBezTo>
                      <a:cubicBezTo>
                        <a:pt x="82784" y="72975"/>
                        <a:pt x="118240" y="15128"/>
                        <a:pt x="148038" y="2475"/>
                      </a:cubicBezTo>
                      <a:cubicBezTo>
                        <a:pt x="170909" y="-7264"/>
                        <a:pt x="186511" y="13310"/>
                        <a:pt x="182053" y="36765"/>
                      </a:cubicBezTo>
                      <a:cubicBezTo>
                        <a:pt x="176327" y="67043"/>
                        <a:pt x="140425" y="99893"/>
                        <a:pt x="128527" y="130274"/>
                      </a:cubicBezTo>
                      <a:cubicBezTo>
                        <a:pt x="121909" y="147247"/>
                        <a:pt x="116902" y="164804"/>
                        <a:pt x="114571" y="182806"/>
                      </a:cubicBezTo>
                      <a:cubicBezTo>
                        <a:pt x="112719" y="197585"/>
                        <a:pt x="119543" y="220422"/>
                        <a:pt x="115291" y="233692"/>
                      </a:cubicBezTo>
                      <a:close/>
                    </a:path>
                  </a:pathLst>
                </a:custGeom>
                <a:solidFill>
                  <a:srgbClr val="FFFBF5"/>
                </a:solidFill>
                <a:ln w="342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846CFE8C-2301-40B1-A1D7-E0E7B55F7C44}"/>
                    </a:ext>
                  </a:extLst>
                </p:cNvPr>
                <p:cNvSpPr/>
                <p:nvPr/>
              </p:nvSpPr>
              <p:spPr>
                <a:xfrm>
                  <a:off x="8387510" y="9682971"/>
                  <a:ext cx="118291" cy="273980"/>
                </a:xfrm>
                <a:custGeom>
                  <a:avLst/>
                  <a:gdLst>
                    <a:gd name="connsiteX0" fmla="*/ 1070 w 118291"/>
                    <a:gd name="connsiteY0" fmla="*/ 273593 h 273980"/>
                    <a:gd name="connsiteX1" fmla="*/ 116730 w 118291"/>
                    <a:gd name="connsiteY1" fmla="*/ 13332 h 273980"/>
                    <a:gd name="connsiteX2" fmla="*/ 101334 w 118291"/>
                    <a:gd name="connsiteY2" fmla="*/ 4348 h 273980"/>
                    <a:gd name="connsiteX3" fmla="*/ 7 w 118291"/>
                    <a:gd name="connsiteY3" fmla="*/ 273319 h 273980"/>
                    <a:gd name="connsiteX4" fmla="*/ 1070 w 118291"/>
                    <a:gd name="connsiteY4" fmla="*/ 273593 h 273980"/>
                    <a:gd name="connsiteX5" fmla="*/ 1070 w 118291"/>
                    <a:gd name="connsiteY5" fmla="*/ 273593 h 27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91" h="273980">
                      <a:moveTo>
                        <a:pt x="1070" y="273593"/>
                      </a:moveTo>
                      <a:cubicBezTo>
                        <a:pt x="25828" y="180907"/>
                        <a:pt x="59878" y="91376"/>
                        <a:pt x="116730" y="13332"/>
                      </a:cubicBezTo>
                      <a:cubicBezTo>
                        <a:pt x="123417" y="4142"/>
                        <a:pt x="106787" y="-5973"/>
                        <a:pt x="101334" y="4348"/>
                      </a:cubicBezTo>
                      <a:cubicBezTo>
                        <a:pt x="56483" y="89044"/>
                        <a:pt x="16809" y="178370"/>
                        <a:pt x="7" y="273319"/>
                      </a:cubicBezTo>
                      <a:cubicBezTo>
                        <a:pt x="-96" y="273970"/>
                        <a:pt x="899" y="274279"/>
                        <a:pt x="1070" y="273593"/>
                      </a:cubicBezTo>
                      <a:lnTo>
                        <a:pt x="1070" y="273593"/>
                      </a:lnTo>
                      <a:close/>
                    </a:path>
                  </a:pathLst>
                </a:custGeom>
                <a:solidFill>
                  <a:srgbClr val="FFD8BB"/>
                </a:solidFill>
                <a:ln w="342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70A1047-95CE-4A52-BFC3-B1D9133BD530}"/>
                    </a:ext>
                  </a:extLst>
                </p:cNvPr>
                <p:cNvSpPr/>
                <p:nvPr/>
              </p:nvSpPr>
              <p:spPr>
                <a:xfrm>
                  <a:off x="8498490" y="9826861"/>
                  <a:ext cx="73731" cy="269709"/>
                </a:xfrm>
                <a:custGeom>
                  <a:avLst/>
                  <a:gdLst>
                    <a:gd name="connsiteX0" fmla="*/ 1875 w 73731"/>
                    <a:gd name="connsiteY0" fmla="*/ 269400 h 269709"/>
                    <a:gd name="connsiteX1" fmla="*/ 11202 w 73731"/>
                    <a:gd name="connsiteY1" fmla="*/ 203941 h 269709"/>
                    <a:gd name="connsiteX2" fmla="*/ 25021 w 73731"/>
                    <a:gd name="connsiteY2" fmla="*/ 138858 h 269709"/>
                    <a:gd name="connsiteX3" fmla="*/ 72821 w 73731"/>
                    <a:gd name="connsiteY3" fmla="*/ 9653 h 269709"/>
                    <a:gd name="connsiteX4" fmla="*/ 60751 w 73731"/>
                    <a:gd name="connsiteY4" fmla="*/ 4579 h 269709"/>
                    <a:gd name="connsiteX5" fmla="*/ 16380 w 73731"/>
                    <a:gd name="connsiteY5" fmla="*/ 139510 h 269709"/>
                    <a:gd name="connsiteX6" fmla="*/ 5030 w 73731"/>
                    <a:gd name="connsiteY6" fmla="*/ 203118 h 269709"/>
                    <a:gd name="connsiteX7" fmla="*/ 1018 w 73731"/>
                    <a:gd name="connsiteY7" fmla="*/ 269400 h 269709"/>
                    <a:gd name="connsiteX8" fmla="*/ 1875 w 73731"/>
                    <a:gd name="connsiteY8" fmla="*/ 269400 h 269709"/>
                    <a:gd name="connsiteX9" fmla="*/ 1875 w 73731"/>
                    <a:gd name="connsiteY9" fmla="*/ 269400 h 269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731" h="269709">
                      <a:moveTo>
                        <a:pt x="1875" y="269400"/>
                      </a:moveTo>
                      <a:cubicBezTo>
                        <a:pt x="7396" y="248243"/>
                        <a:pt x="7636" y="225509"/>
                        <a:pt x="11202" y="203941"/>
                      </a:cubicBezTo>
                      <a:cubicBezTo>
                        <a:pt x="14803" y="182029"/>
                        <a:pt x="19432" y="160358"/>
                        <a:pt x="25021" y="138858"/>
                      </a:cubicBezTo>
                      <a:cubicBezTo>
                        <a:pt x="36474" y="94658"/>
                        <a:pt x="51356" y="50047"/>
                        <a:pt x="72821" y="9653"/>
                      </a:cubicBezTo>
                      <a:cubicBezTo>
                        <a:pt x="77245" y="1321"/>
                        <a:pt x="64283" y="-4474"/>
                        <a:pt x="60751" y="4579"/>
                      </a:cubicBezTo>
                      <a:cubicBezTo>
                        <a:pt x="43469" y="48950"/>
                        <a:pt x="26941" y="92944"/>
                        <a:pt x="16380" y="139510"/>
                      </a:cubicBezTo>
                      <a:cubicBezTo>
                        <a:pt x="11614" y="160529"/>
                        <a:pt x="7842" y="181755"/>
                        <a:pt x="5030" y="203118"/>
                      </a:cubicBezTo>
                      <a:cubicBezTo>
                        <a:pt x="2184" y="224583"/>
                        <a:pt x="-1931" y="247797"/>
                        <a:pt x="1018" y="269400"/>
                      </a:cubicBezTo>
                      <a:cubicBezTo>
                        <a:pt x="1087" y="269846"/>
                        <a:pt x="1773" y="269778"/>
                        <a:pt x="1875" y="269400"/>
                      </a:cubicBezTo>
                      <a:lnTo>
                        <a:pt x="1875" y="269400"/>
                      </a:lnTo>
                      <a:close/>
                    </a:path>
                  </a:pathLst>
                </a:custGeom>
                <a:solidFill>
                  <a:srgbClr val="FFD8BB"/>
                </a:solidFill>
                <a:ln w="342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6CCF68F4-6C23-4E75-B5BC-5BEC4D80FCA5}"/>
                    </a:ext>
                  </a:extLst>
                </p:cNvPr>
                <p:cNvSpPr/>
                <p:nvPr/>
              </p:nvSpPr>
              <p:spPr>
                <a:xfrm>
                  <a:off x="8638417" y="9914861"/>
                  <a:ext cx="48273" cy="223772"/>
                </a:xfrm>
                <a:custGeom>
                  <a:avLst/>
                  <a:gdLst>
                    <a:gd name="connsiteX0" fmla="*/ 1509 w 48273"/>
                    <a:gd name="connsiteY0" fmla="*/ 223234 h 223772"/>
                    <a:gd name="connsiteX1" fmla="*/ 48041 w 48273"/>
                    <a:gd name="connsiteY1" fmla="*/ 5698 h 223772"/>
                    <a:gd name="connsiteX2" fmla="*/ 39125 w 48273"/>
                    <a:gd name="connsiteY2" fmla="*/ 3230 h 223772"/>
                    <a:gd name="connsiteX3" fmla="*/ 0 w 48273"/>
                    <a:gd name="connsiteY3" fmla="*/ 223028 h 223772"/>
                    <a:gd name="connsiteX4" fmla="*/ 1509 w 48273"/>
                    <a:gd name="connsiteY4" fmla="*/ 223234 h 223772"/>
                    <a:gd name="connsiteX5" fmla="*/ 1509 w 48273"/>
                    <a:gd name="connsiteY5" fmla="*/ 223234 h 22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73" h="223772">
                      <a:moveTo>
                        <a:pt x="1509" y="223234"/>
                      </a:moveTo>
                      <a:cubicBezTo>
                        <a:pt x="14574" y="149785"/>
                        <a:pt x="25649" y="77125"/>
                        <a:pt x="48041" y="5698"/>
                      </a:cubicBezTo>
                      <a:cubicBezTo>
                        <a:pt x="49824" y="6"/>
                        <a:pt x="40840" y="-2463"/>
                        <a:pt x="39125" y="3230"/>
                      </a:cubicBezTo>
                      <a:cubicBezTo>
                        <a:pt x="17729" y="73936"/>
                        <a:pt x="-102" y="148859"/>
                        <a:pt x="0" y="223028"/>
                      </a:cubicBezTo>
                      <a:cubicBezTo>
                        <a:pt x="0" y="223851"/>
                        <a:pt x="1338" y="224091"/>
                        <a:pt x="1509" y="223234"/>
                      </a:cubicBezTo>
                      <a:lnTo>
                        <a:pt x="1509" y="223234"/>
                      </a:lnTo>
                      <a:close/>
                    </a:path>
                  </a:pathLst>
                </a:custGeom>
                <a:solidFill>
                  <a:srgbClr val="FFD8BB"/>
                </a:solidFill>
                <a:ln w="342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DC343163-072D-4CBE-AD1A-26D529413746}"/>
                    </a:ext>
                  </a:extLst>
                </p:cNvPr>
                <p:cNvSpPr/>
                <p:nvPr/>
              </p:nvSpPr>
              <p:spPr>
                <a:xfrm>
                  <a:off x="8310910" y="9589554"/>
                  <a:ext cx="116981" cy="231767"/>
                </a:xfrm>
                <a:custGeom>
                  <a:avLst/>
                  <a:gdLst>
                    <a:gd name="connsiteX0" fmla="*/ 1238 w 116981"/>
                    <a:gd name="connsiteY0" fmla="*/ 231428 h 231767"/>
                    <a:gd name="connsiteX1" fmla="*/ 49553 w 116981"/>
                    <a:gd name="connsiteY1" fmla="*/ 119299 h 231767"/>
                    <a:gd name="connsiteX2" fmla="*/ 76162 w 116981"/>
                    <a:gd name="connsiteY2" fmla="*/ 67076 h 231767"/>
                    <a:gd name="connsiteX3" fmla="*/ 114224 w 116981"/>
                    <a:gd name="connsiteY3" fmla="*/ 13892 h 231767"/>
                    <a:gd name="connsiteX4" fmla="*/ 101091 w 116981"/>
                    <a:gd name="connsiteY4" fmla="*/ 3776 h 231767"/>
                    <a:gd name="connsiteX5" fmla="*/ 40192 w 116981"/>
                    <a:gd name="connsiteY5" fmla="*/ 113847 h 231767"/>
                    <a:gd name="connsiteX6" fmla="*/ 4 w 116981"/>
                    <a:gd name="connsiteY6" fmla="*/ 230948 h 231767"/>
                    <a:gd name="connsiteX7" fmla="*/ 1238 w 116981"/>
                    <a:gd name="connsiteY7" fmla="*/ 231428 h 231767"/>
                    <a:gd name="connsiteX8" fmla="*/ 1238 w 116981"/>
                    <a:gd name="connsiteY8" fmla="*/ 231428 h 231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981" h="231767">
                      <a:moveTo>
                        <a:pt x="1238" y="231428"/>
                      </a:moveTo>
                      <a:cubicBezTo>
                        <a:pt x="19275" y="195012"/>
                        <a:pt x="32133" y="156092"/>
                        <a:pt x="49553" y="119299"/>
                      </a:cubicBezTo>
                      <a:cubicBezTo>
                        <a:pt x="57919" y="101640"/>
                        <a:pt x="66869" y="84255"/>
                        <a:pt x="76162" y="67076"/>
                      </a:cubicBezTo>
                      <a:cubicBezTo>
                        <a:pt x="86689" y="47565"/>
                        <a:pt x="96564" y="27951"/>
                        <a:pt x="114224" y="13892"/>
                      </a:cubicBezTo>
                      <a:cubicBezTo>
                        <a:pt x="122899" y="7000"/>
                        <a:pt x="109046" y="-6614"/>
                        <a:pt x="101091" y="3776"/>
                      </a:cubicBezTo>
                      <a:cubicBezTo>
                        <a:pt x="75510" y="37141"/>
                        <a:pt x="57131" y="75545"/>
                        <a:pt x="40192" y="113847"/>
                      </a:cubicBezTo>
                      <a:cubicBezTo>
                        <a:pt x="23698" y="151086"/>
                        <a:pt x="6553" y="190554"/>
                        <a:pt x="4" y="230948"/>
                      </a:cubicBezTo>
                      <a:cubicBezTo>
                        <a:pt x="-65" y="231599"/>
                        <a:pt x="861" y="232148"/>
                        <a:pt x="1238" y="231428"/>
                      </a:cubicBezTo>
                      <a:lnTo>
                        <a:pt x="1238" y="231428"/>
                      </a:lnTo>
                      <a:close/>
                    </a:path>
                  </a:pathLst>
                </a:custGeom>
                <a:solidFill>
                  <a:srgbClr val="FFD8BB"/>
                </a:solidFill>
                <a:ln w="342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125F32E-BE74-4464-A9CB-ED6E82DE7AE1}"/>
                    </a:ext>
                  </a:extLst>
                </p:cNvPr>
                <p:cNvSpPr/>
                <p:nvPr/>
              </p:nvSpPr>
              <p:spPr>
                <a:xfrm>
                  <a:off x="8235324" y="9467418"/>
                  <a:ext cx="114893" cy="209733"/>
                </a:xfrm>
                <a:custGeom>
                  <a:avLst/>
                  <a:gdLst>
                    <a:gd name="connsiteX0" fmla="*/ 1660 w 114893"/>
                    <a:gd name="connsiteY0" fmla="*/ 209271 h 209733"/>
                    <a:gd name="connsiteX1" fmla="*/ 50489 w 114893"/>
                    <a:gd name="connsiteY1" fmla="*/ 106195 h 209733"/>
                    <a:gd name="connsiteX2" fmla="*/ 113617 w 114893"/>
                    <a:gd name="connsiteY2" fmla="*/ 9772 h 209733"/>
                    <a:gd name="connsiteX3" fmla="*/ 101821 w 114893"/>
                    <a:gd name="connsiteY3" fmla="*/ 2879 h 209733"/>
                    <a:gd name="connsiteX4" fmla="*/ 40819 w 114893"/>
                    <a:gd name="connsiteY4" fmla="*/ 103795 h 209733"/>
                    <a:gd name="connsiteX5" fmla="*/ 14 w 114893"/>
                    <a:gd name="connsiteY5" fmla="*/ 208585 h 209733"/>
                    <a:gd name="connsiteX6" fmla="*/ 1660 w 114893"/>
                    <a:gd name="connsiteY6" fmla="*/ 209271 h 209733"/>
                    <a:gd name="connsiteX7" fmla="*/ 1660 w 114893"/>
                    <a:gd name="connsiteY7" fmla="*/ 209271 h 2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893" h="209733">
                      <a:moveTo>
                        <a:pt x="1660" y="209271"/>
                      </a:moveTo>
                      <a:cubicBezTo>
                        <a:pt x="17811" y="174844"/>
                        <a:pt x="32487" y="139731"/>
                        <a:pt x="50489" y="106195"/>
                      </a:cubicBezTo>
                      <a:cubicBezTo>
                        <a:pt x="68972" y="71837"/>
                        <a:pt x="91157" y="41387"/>
                        <a:pt x="113617" y="9772"/>
                      </a:cubicBezTo>
                      <a:cubicBezTo>
                        <a:pt x="118761" y="2502"/>
                        <a:pt x="107033" y="-3910"/>
                        <a:pt x="101821" y="2879"/>
                      </a:cubicBezTo>
                      <a:cubicBezTo>
                        <a:pt x="78367" y="33535"/>
                        <a:pt x="58444" y="69436"/>
                        <a:pt x="40819" y="103795"/>
                      </a:cubicBezTo>
                      <a:cubicBezTo>
                        <a:pt x="23606" y="137330"/>
                        <a:pt x="8553" y="171792"/>
                        <a:pt x="14" y="208585"/>
                      </a:cubicBezTo>
                      <a:cubicBezTo>
                        <a:pt x="-157" y="209545"/>
                        <a:pt x="1249" y="210231"/>
                        <a:pt x="1660" y="209271"/>
                      </a:cubicBezTo>
                      <a:lnTo>
                        <a:pt x="1660" y="209271"/>
                      </a:lnTo>
                      <a:close/>
                    </a:path>
                  </a:pathLst>
                </a:custGeom>
                <a:solidFill>
                  <a:srgbClr val="FFD8BB"/>
                </a:solidFill>
                <a:ln w="342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17D38BF6-EDAF-425E-8EB4-12A1CF1E7D75}"/>
                    </a:ext>
                  </a:extLst>
                </p:cNvPr>
                <p:cNvSpPr/>
                <p:nvPr/>
              </p:nvSpPr>
              <p:spPr>
                <a:xfrm>
                  <a:off x="8157752" y="9348038"/>
                  <a:ext cx="124756" cy="180082"/>
                </a:xfrm>
                <a:custGeom>
                  <a:avLst/>
                  <a:gdLst>
                    <a:gd name="connsiteX0" fmla="*/ 1462 w 124756"/>
                    <a:gd name="connsiteY0" fmla="*/ 179730 h 180082"/>
                    <a:gd name="connsiteX1" fmla="*/ 53892 w 124756"/>
                    <a:gd name="connsiteY1" fmla="*/ 99149 h 180082"/>
                    <a:gd name="connsiteX2" fmla="*/ 83964 w 124756"/>
                    <a:gd name="connsiteY2" fmla="*/ 59887 h 180082"/>
                    <a:gd name="connsiteX3" fmla="*/ 119592 w 124756"/>
                    <a:gd name="connsiteY3" fmla="*/ 19356 h 180082"/>
                    <a:gd name="connsiteX4" fmla="*/ 105430 w 124756"/>
                    <a:gd name="connsiteY4" fmla="*/ 5194 h 180082"/>
                    <a:gd name="connsiteX5" fmla="*/ 76215 w 124756"/>
                    <a:gd name="connsiteY5" fmla="*/ 46788 h 180082"/>
                    <a:gd name="connsiteX6" fmla="*/ 46794 w 124756"/>
                    <a:gd name="connsiteY6" fmla="*/ 91742 h 180082"/>
                    <a:gd name="connsiteX7" fmla="*/ 57 w 124756"/>
                    <a:gd name="connsiteY7" fmla="*/ 179147 h 180082"/>
                    <a:gd name="connsiteX8" fmla="*/ 1462 w 124756"/>
                    <a:gd name="connsiteY8" fmla="*/ 179730 h 180082"/>
                    <a:gd name="connsiteX9" fmla="*/ 1462 w 124756"/>
                    <a:gd name="connsiteY9" fmla="*/ 179730 h 18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56" h="180082">
                      <a:moveTo>
                        <a:pt x="1462" y="179730"/>
                      </a:moveTo>
                      <a:cubicBezTo>
                        <a:pt x="18848" y="152641"/>
                        <a:pt x="34690" y="125106"/>
                        <a:pt x="53892" y="99149"/>
                      </a:cubicBezTo>
                      <a:cubicBezTo>
                        <a:pt x="63699" y="85913"/>
                        <a:pt x="73814" y="72882"/>
                        <a:pt x="83964" y="59887"/>
                      </a:cubicBezTo>
                      <a:cubicBezTo>
                        <a:pt x="94423" y="46479"/>
                        <a:pt x="105499" y="29197"/>
                        <a:pt x="119592" y="19356"/>
                      </a:cubicBezTo>
                      <a:cubicBezTo>
                        <a:pt x="134885" y="8657"/>
                        <a:pt x="111979" y="-8762"/>
                        <a:pt x="105430" y="5194"/>
                      </a:cubicBezTo>
                      <a:cubicBezTo>
                        <a:pt x="98366" y="20282"/>
                        <a:pt x="85953" y="33278"/>
                        <a:pt x="76215" y="46788"/>
                      </a:cubicBezTo>
                      <a:cubicBezTo>
                        <a:pt x="65722" y="61361"/>
                        <a:pt x="55984" y="76311"/>
                        <a:pt x="46794" y="91742"/>
                      </a:cubicBezTo>
                      <a:cubicBezTo>
                        <a:pt x="30026" y="119860"/>
                        <a:pt x="12744" y="148938"/>
                        <a:pt x="57" y="179147"/>
                      </a:cubicBezTo>
                      <a:cubicBezTo>
                        <a:pt x="-286" y="179970"/>
                        <a:pt x="1017" y="180450"/>
                        <a:pt x="1462" y="179730"/>
                      </a:cubicBezTo>
                      <a:lnTo>
                        <a:pt x="1462" y="179730"/>
                      </a:lnTo>
                      <a:close/>
                    </a:path>
                  </a:pathLst>
                </a:custGeom>
                <a:solidFill>
                  <a:srgbClr val="FFD8BB"/>
                </a:solidFill>
                <a:ln w="342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1D381093-DD82-46F3-A4BA-1D26FE5B2EF3}"/>
                    </a:ext>
                  </a:extLst>
                </p:cNvPr>
                <p:cNvSpPr/>
                <p:nvPr/>
              </p:nvSpPr>
              <p:spPr>
                <a:xfrm>
                  <a:off x="8109964" y="9229971"/>
                  <a:ext cx="112598" cy="132900"/>
                </a:xfrm>
                <a:custGeom>
                  <a:avLst/>
                  <a:gdLst>
                    <a:gd name="connsiteX0" fmla="*/ 421 w 112598"/>
                    <a:gd name="connsiteY0" fmla="*/ 132794 h 132900"/>
                    <a:gd name="connsiteX1" fmla="*/ 50862 w 112598"/>
                    <a:gd name="connsiteY1" fmla="*/ 68740 h 132900"/>
                    <a:gd name="connsiteX2" fmla="*/ 109429 w 112598"/>
                    <a:gd name="connsiteY2" fmla="*/ 12710 h 132900"/>
                    <a:gd name="connsiteX3" fmla="*/ 101302 w 112598"/>
                    <a:gd name="connsiteY3" fmla="*/ 2183 h 132900"/>
                    <a:gd name="connsiteX4" fmla="*/ 43421 w 112598"/>
                    <a:gd name="connsiteY4" fmla="*/ 65174 h 132900"/>
                    <a:gd name="connsiteX5" fmla="*/ 44 w 112598"/>
                    <a:gd name="connsiteY5" fmla="*/ 132588 h 132900"/>
                    <a:gd name="connsiteX6" fmla="*/ 421 w 112598"/>
                    <a:gd name="connsiteY6" fmla="*/ 132794 h 132900"/>
                    <a:gd name="connsiteX7" fmla="*/ 421 w 112598"/>
                    <a:gd name="connsiteY7" fmla="*/ 132794 h 13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98" h="132900">
                      <a:moveTo>
                        <a:pt x="421" y="132794"/>
                      </a:moveTo>
                      <a:cubicBezTo>
                        <a:pt x="15646" y="110368"/>
                        <a:pt x="33168" y="89280"/>
                        <a:pt x="50862" y="68740"/>
                      </a:cubicBezTo>
                      <a:cubicBezTo>
                        <a:pt x="68350" y="48475"/>
                        <a:pt x="87037" y="27626"/>
                        <a:pt x="109429" y="12710"/>
                      </a:cubicBezTo>
                      <a:cubicBezTo>
                        <a:pt x="117864" y="7086"/>
                        <a:pt x="107474" y="-4915"/>
                        <a:pt x="101302" y="2183"/>
                      </a:cubicBezTo>
                      <a:cubicBezTo>
                        <a:pt x="82546" y="23717"/>
                        <a:pt x="61457" y="42954"/>
                        <a:pt x="43421" y="65174"/>
                      </a:cubicBezTo>
                      <a:cubicBezTo>
                        <a:pt x="26413" y="86091"/>
                        <a:pt x="12868" y="108894"/>
                        <a:pt x="44" y="132588"/>
                      </a:cubicBezTo>
                      <a:cubicBezTo>
                        <a:pt x="-128" y="132828"/>
                        <a:pt x="250" y="133034"/>
                        <a:pt x="421" y="132794"/>
                      </a:cubicBezTo>
                      <a:lnTo>
                        <a:pt x="421" y="132794"/>
                      </a:lnTo>
                      <a:close/>
                    </a:path>
                  </a:pathLst>
                </a:custGeom>
                <a:solidFill>
                  <a:srgbClr val="FFD8BB"/>
                </a:solidFill>
                <a:ln w="342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7FA3688D-A97C-4FD6-9492-BD6F2FF21B76}"/>
                    </a:ext>
                  </a:extLst>
                </p:cNvPr>
                <p:cNvSpPr/>
                <p:nvPr/>
              </p:nvSpPr>
              <p:spPr>
                <a:xfrm>
                  <a:off x="8096034" y="9070319"/>
                  <a:ext cx="116380" cy="131243"/>
                </a:xfrm>
                <a:custGeom>
                  <a:avLst/>
                  <a:gdLst>
                    <a:gd name="connsiteX0" fmla="*/ 1698 w 116380"/>
                    <a:gd name="connsiteY0" fmla="*/ 130871 h 131243"/>
                    <a:gd name="connsiteX1" fmla="*/ 54196 w 116380"/>
                    <a:gd name="connsiteY1" fmla="*/ 63457 h 131243"/>
                    <a:gd name="connsiteX2" fmla="*/ 82416 w 116380"/>
                    <a:gd name="connsiteY2" fmla="*/ 35716 h 131243"/>
                    <a:gd name="connsiteX3" fmla="*/ 114924 w 116380"/>
                    <a:gd name="connsiteY3" fmla="*/ 8524 h 131243"/>
                    <a:gd name="connsiteX4" fmla="*/ 108786 w 116380"/>
                    <a:gd name="connsiteY4" fmla="*/ 569 h 131243"/>
                    <a:gd name="connsiteX5" fmla="*/ 43703 w 116380"/>
                    <a:gd name="connsiteY5" fmla="*/ 60439 h 131243"/>
                    <a:gd name="connsiteX6" fmla="*/ 52 w 116380"/>
                    <a:gd name="connsiteY6" fmla="*/ 130185 h 131243"/>
                    <a:gd name="connsiteX7" fmla="*/ 1698 w 116380"/>
                    <a:gd name="connsiteY7" fmla="*/ 130871 h 131243"/>
                    <a:gd name="connsiteX8" fmla="*/ 1698 w 116380"/>
                    <a:gd name="connsiteY8" fmla="*/ 130871 h 1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380" h="131243">
                      <a:moveTo>
                        <a:pt x="1698" y="130871"/>
                      </a:moveTo>
                      <a:cubicBezTo>
                        <a:pt x="19049" y="108240"/>
                        <a:pt x="34822" y="84511"/>
                        <a:pt x="54196" y="63457"/>
                      </a:cubicBezTo>
                      <a:cubicBezTo>
                        <a:pt x="63145" y="53719"/>
                        <a:pt x="72541" y="44460"/>
                        <a:pt x="82416" y="35716"/>
                      </a:cubicBezTo>
                      <a:cubicBezTo>
                        <a:pt x="92944" y="26389"/>
                        <a:pt x="105425" y="18777"/>
                        <a:pt x="114924" y="8524"/>
                      </a:cubicBezTo>
                      <a:cubicBezTo>
                        <a:pt x="118935" y="4204"/>
                        <a:pt x="113929" y="-1900"/>
                        <a:pt x="108786" y="569"/>
                      </a:cubicBezTo>
                      <a:cubicBezTo>
                        <a:pt x="83719" y="12708"/>
                        <a:pt x="61397" y="39488"/>
                        <a:pt x="43703" y="60439"/>
                      </a:cubicBezTo>
                      <a:cubicBezTo>
                        <a:pt x="25975" y="81493"/>
                        <a:pt x="9722" y="104228"/>
                        <a:pt x="52" y="130185"/>
                      </a:cubicBezTo>
                      <a:cubicBezTo>
                        <a:pt x="-291" y="131214"/>
                        <a:pt x="1149" y="131591"/>
                        <a:pt x="1698" y="130871"/>
                      </a:cubicBezTo>
                      <a:lnTo>
                        <a:pt x="1698" y="130871"/>
                      </a:lnTo>
                      <a:close/>
                    </a:path>
                  </a:pathLst>
                </a:custGeom>
                <a:solidFill>
                  <a:srgbClr val="FFD8BB"/>
                </a:solidFill>
                <a:ln w="342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592F77B2-8FA5-4B69-B1C6-9EA75AB634A6}"/>
                    </a:ext>
                  </a:extLst>
                </p:cNvPr>
                <p:cNvSpPr/>
                <p:nvPr/>
              </p:nvSpPr>
              <p:spPr>
                <a:xfrm>
                  <a:off x="8474158" y="10108415"/>
                  <a:ext cx="53431" cy="412958"/>
                </a:xfrm>
                <a:custGeom>
                  <a:avLst/>
                  <a:gdLst>
                    <a:gd name="connsiteX0" fmla="*/ 2924 w 53431"/>
                    <a:gd name="connsiteY0" fmla="*/ 412837 h 412958"/>
                    <a:gd name="connsiteX1" fmla="*/ 4844 w 53431"/>
                    <a:gd name="connsiteY1" fmla="*/ 314048 h 412958"/>
                    <a:gd name="connsiteX2" fmla="*/ 12080 w 53431"/>
                    <a:gd name="connsiteY2" fmla="*/ 212344 h 412958"/>
                    <a:gd name="connsiteX3" fmla="*/ 26207 w 53431"/>
                    <a:gd name="connsiteY3" fmla="*/ 109302 h 412958"/>
                    <a:gd name="connsiteX4" fmla="*/ 52405 w 53431"/>
                    <a:gd name="connsiteY4" fmla="*/ 12879 h 412958"/>
                    <a:gd name="connsiteX5" fmla="*/ 36528 w 53431"/>
                    <a:gd name="connsiteY5" fmla="*/ 6192 h 412958"/>
                    <a:gd name="connsiteX6" fmla="*/ 7108 w 53431"/>
                    <a:gd name="connsiteY6" fmla="*/ 206206 h 412958"/>
                    <a:gd name="connsiteX7" fmla="*/ 1656 w 53431"/>
                    <a:gd name="connsiteY7" fmla="*/ 310962 h 412958"/>
                    <a:gd name="connsiteX8" fmla="*/ 2684 w 53431"/>
                    <a:gd name="connsiteY8" fmla="*/ 412872 h 412958"/>
                    <a:gd name="connsiteX9" fmla="*/ 2924 w 53431"/>
                    <a:gd name="connsiteY9" fmla="*/ 412837 h 412958"/>
                    <a:gd name="connsiteX10" fmla="*/ 2924 w 53431"/>
                    <a:gd name="connsiteY10" fmla="*/ 412837 h 4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31" h="412958">
                      <a:moveTo>
                        <a:pt x="2924" y="412837"/>
                      </a:moveTo>
                      <a:cubicBezTo>
                        <a:pt x="6010" y="380228"/>
                        <a:pt x="3747" y="346829"/>
                        <a:pt x="4844" y="314048"/>
                      </a:cubicBezTo>
                      <a:cubicBezTo>
                        <a:pt x="5976" y="280101"/>
                        <a:pt x="8685" y="246154"/>
                        <a:pt x="12080" y="212344"/>
                      </a:cubicBezTo>
                      <a:cubicBezTo>
                        <a:pt x="15577" y="177814"/>
                        <a:pt x="20206" y="143455"/>
                        <a:pt x="26207" y="109302"/>
                      </a:cubicBezTo>
                      <a:cubicBezTo>
                        <a:pt x="31934" y="76795"/>
                        <a:pt x="38140" y="42917"/>
                        <a:pt x="52405" y="12879"/>
                      </a:cubicBezTo>
                      <a:cubicBezTo>
                        <a:pt x="57857" y="1392"/>
                        <a:pt x="39992" y="-5809"/>
                        <a:pt x="36528" y="6192"/>
                      </a:cubicBezTo>
                      <a:cubicBezTo>
                        <a:pt x="17806" y="70829"/>
                        <a:pt x="12525" y="139340"/>
                        <a:pt x="7108" y="206206"/>
                      </a:cubicBezTo>
                      <a:cubicBezTo>
                        <a:pt x="4296" y="241079"/>
                        <a:pt x="2753" y="275986"/>
                        <a:pt x="1656" y="310962"/>
                      </a:cubicBezTo>
                      <a:cubicBezTo>
                        <a:pt x="592" y="344429"/>
                        <a:pt x="-1945" y="379576"/>
                        <a:pt x="2684" y="412872"/>
                      </a:cubicBezTo>
                      <a:cubicBezTo>
                        <a:pt x="2718" y="413009"/>
                        <a:pt x="2924" y="412975"/>
                        <a:pt x="2924" y="412837"/>
                      </a:cubicBezTo>
                      <a:lnTo>
                        <a:pt x="2924" y="412837"/>
                      </a:lnTo>
                      <a:close/>
                    </a:path>
                  </a:pathLst>
                </a:custGeom>
                <a:solidFill>
                  <a:srgbClr val="FFECD2"/>
                </a:solidFill>
                <a:ln w="342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C43B6EA-2CC4-4295-A6A7-8F05874121B6}"/>
                    </a:ext>
                  </a:extLst>
                </p:cNvPr>
                <p:cNvSpPr/>
                <p:nvPr/>
              </p:nvSpPr>
              <p:spPr>
                <a:xfrm>
                  <a:off x="8629051" y="10142544"/>
                  <a:ext cx="30578" cy="272198"/>
                </a:xfrm>
                <a:custGeom>
                  <a:avLst/>
                  <a:gdLst>
                    <a:gd name="connsiteX0" fmla="*/ 30557 w 30578"/>
                    <a:gd name="connsiteY0" fmla="*/ 270969 h 272198"/>
                    <a:gd name="connsiteX1" fmla="*/ 12932 w 30578"/>
                    <a:gd name="connsiteY1" fmla="*/ 135386 h 272198"/>
                    <a:gd name="connsiteX2" fmla="*/ 10291 w 30578"/>
                    <a:gd name="connsiteY2" fmla="*/ 71298 h 272198"/>
                    <a:gd name="connsiteX3" fmla="*/ 11389 w 30578"/>
                    <a:gd name="connsiteY3" fmla="*/ 4124 h 272198"/>
                    <a:gd name="connsiteX4" fmla="*/ 3194 w 30578"/>
                    <a:gd name="connsiteY4" fmla="*/ 3027 h 272198"/>
                    <a:gd name="connsiteX5" fmla="*/ 519 w 30578"/>
                    <a:gd name="connsiteY5" fmla="*/ 68246 h 272198"/>
                    <a:gd name="connsiteX6" fmla="*/ 3982 w 30578"/>
                    <a:gd name="connsiteY6" fmla="*/ 138438 h 272198"/>
                    <a:gd name="connsiteX7" fmla="*/ 28671 w 30578"/>
                    <a:gd name="connsiteY7" fmla="*/ 271517 h 272198"/>
                    <a:gd name="connsiteX8" fmla="*/ 30557 w 30578"/>
                    <a:gd name="connsiteY8" fmla="*/ 270969 h 272198"/>
                    <a:gd name="connsiteX9" fmla="*/ 30557 w 30578"/>
                    <a:gd name="connsiteY9" fmla="*/ 270969 h 2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78" h="272198">
                      <a:moveTo>
                        <a:pt x="30557" y="270969"/>
                      </a:moveTo>
                      <a:cubicBezTo>
                        <a:pt x="21710" y="226152"/>
                        <a:pt x="16395" y="180923"/>
                        <a:pt x="12932" y="135386"/>
                      </a:cubicBezTo>
                      <a:cubicBezTo>
                        <a:pt x="11320" y="114058"/>
                        <a:pt x="10429" y="92695"/>
                        <a:pt x="10291" y="71298"/>
                      </a:cubicBezTo>
                      <a:cubicBezTo>
                        <a:pt x="10154" y="49216"/>
                        <a:pt x="13549" y="26035"/>
                        <a:pt x="11389" y="4124"/>
                      </a:cubicBezTo>
                      <a:cubicBezTo>
                        <a:pt x="10943" y="-231"/>
                        <a:pt x="4291" y="-1945"/>
                        <a:pt x="3194" y="3027"/>
                      </a:cubicBezTo>
                      <a:cubicBezTo>
                        <a:pt x="-1470" y="23772"/>
                        <a:pt x="279" y="47090"/>
                        <a:pt x="519" y="68246"/>
                      </a:cubicBezTo>
                      <a:cubicBezTo>
                        <a:pt x="793" y="91667"/>
                        <a:pt x="1959" y="115086"/>
                        <a:pt x="3982" y="138438"/>
                      </a:cubicBezTo>
                      <a:cubicBezTo>
                        <a:pt x="7926" y="183426"/>
                        <a:pt x="17081" y="227901"/>
                        <a:pt x="28671" y="271517"/>
                      </a:cubicBezTo>
                      <a:cubicBezTo>
                        <a:pt x="28980" y="272718"/>
                        <a:pt x="30797" y="272203"/>
                        <a:pt x="30557" y="270969"/>
                      </a:cubicBezTo>
                      <a:lnTo>
                        <a:pt x="30557" y="270969"/>
                      </a:lnTo>
                      <a:close/>
                    </a:path>
                  </a:pathLst>
                </a:custGeom>
                <a:solidFill>
                  <a:srgbClr val="FFECD2"/>
                </a:solidFill>
                <a:ln w="342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58C7F3BA-14DD-4546-B6AF-C19D37423A86}"/>
                    </a:ext>
                  </a:extLst>
                </p:cNvPr>
                <p:cNvSpPr/>
                <p:nvPr/>
              </p:nvSpPr>
              <p:spPr>
                <a:xfrm>
                  <a:off x="8278574" y="9993290"/>
                  <a:ext cx="112382" cy="407123"/>
                </a:xfrm>
                <a:custGeom>
                  <a:avLst/>
                  <a:gdLst>
                    <a:gd name="connsiteX0" fmla="*/ 209 w 112382"/>
                    <a:gd name="connsiteY0" fmla="*/ 407021 h 407123"/>
                    <a:gd name="connsiteX1" fmla="*/ 35768 w 112382"/>
                    <a:gd name="connsiteY1" fmla="*/ 204332 h 407123"/>
                    <a:gd name="connsiteX2" fmla="*/ 111412 w 112382"/>
                    <a:gd name="connsiteY2" fmla="*/ 13371 h 407123"/>
                    <a:gd name="connsiteX3" fmla="*/ 96221 w 112382"/>
                    <a:gd name="connsiteY3" fmla="*/ 4490 h 407123"/>
                    <a:gd name="connsiteX4" fmla="*/ 26682 w 112382"/>
                    <a:gd name="connsiteY4" fmla="*/ 201829 h 407123"/>
                    <a:gd name="connsiteX5" fmla="*/ 4 w 112382"/>
                    <a:gd name="connsiteY5" fmla="*/ 407021 h 407123"/>
                    <a:gd name="connsiteX6" fmla="*/ 209 w 112382"/>
                    <a:gd name="connsiteY6" fmla="*/ 407021 h 407123"/>
                    <a:gd name="connsiteX7" fmla="*/ 209 w 112382"/>
                    <a:gd name="connsiteY7" fmla="*/ 407021 h 40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382" h="407123">
                      <a:moveTo>
                        <a:pt x="209" y="407021"/>
                      </a:moveTo>
                      <a:cubicBezTo>
                        <a:pt x="4907" y="338029"/>
                        <a:pt x="17080" y="270855"/>
                        <a:pt x="35768" y="204332"/>
                      </a:cubicBezTo>
                      <a:cubicBezTo>
                        <a:pt x="54525" y="137604"/>
                        <a:pt x="81237" y="75608"/>
                        <a:pt x="111412" y="13371"/>
                      </a:cubicBezTo>
                      <a:cubicBezTo>
                        <a:pt x="116315" y="3256"/>
                        <a:pt x="101296" y="-5694"/>
                        <a:pt x="96221" y="4490"/>
                      </a:cubicBezTo>
                      <a:cubicBezTo>
                        <a:pt x="65189" y="66384"/>
                        <a:pt x="42832" y="134587"/>
                        <a:pt x="26682" y="201829"/>
                      </a:cubicBezTo>
                      <a:cubicBezTo>
                        <a:pt x="10599" y="268729"/>
                        <a:pt x="2198" y="338269"/>
                        <a:pt x="4" y="407021"/>
                      </a:cubicBezTo>
                      <a:cubicBezTo>
                        <a:pt x="-30" y="407158"/>
                        <a:pt x="175" y="407158"/>
                        <a:pt x="209" y="407021"/>
                      </a:cubicBezTo>
                      <a:lnTo>
                        <a:pt x="209" y="407021"/>
                      </a:lnTo>
                      <a:close/>
                    </a:path>
                  </a:pathLst>
                </a:custGeom>
                <a:solidFill>
                  <a:srgbClr val="FFECD2"/>
                </a:solidFill>
                <a:ln w="342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66976268-5CD3-4CE9-8919-D35B2AE0FF9A}"/>
                    </a:ext>
                  </a:extLst>
                </p:cNvPr>
                <p:cNvSpPr/>
                <p:nvPr/>
              </p:nvSpPr>
              <p:spPr>
                <a:xfrm>
                  <a:off x="8144225" y="9804125"/>
                  <a:ext cx="169294" cy="490337"/>
                </a:xfrm>
                <a:custGeom>
                  <a:avLst/>
                  <a:gdLst>
                    <a:gd name="connsiteX0" fmla="*/ 861 w 169294"/>
                    <a:gd name="connsiteY0" fmla="*/ 490025 h 490337"/>
                    <a:gd name="connsiteX1" fmla="*/ 66835 w 169294"/>
                    <a:gd name="connsiteY1" fmla="*/ 245297 h 490337"/>
                    <a:gd name="connsiteX2" fmla="*/ 108738 w 169294"/>
                    <a:gd name="connsiteY2" fmla="*/ 128848 h 490337"/>
                    <a:gd name="connsiteX3" fmla="*/ 168128 w 169294"/>
                    <a:gd name="connsiteY3" fmla="*/ 12331 h 490337"/>
                    <a:gd name="connsiteX4" fmla="*/ 153863 w 169294"/>
                    <a:gd name="connsiteY4" fmla="*/ 3998 h 490337"/>
                    <a:gd name="connsiteX5" fmla="*/ 60115 w 169294"/>
                    <a:gd name="connsiteY5" fmla="*/ 237479 h 490337"/>
                    <a:gd name="connsiteX6" fmla="*/ 28328 w 169294"/>
                    <a:gd name="connsiteY6" fmla="*/ 360271 h 490337"/>
                    <a:gd name="connsiteX7" fmla="*/ 4 w 169294"/>
                    <a:gd name="connsiteY7" fmla="*/ 489819 h 490337"/>
                    <a:gd name="connsiteX8" fmla="*/ 861 w 169294"/>
                    <a:gd name="connsiteY8" fmla="*/ 490025 h 490337"/>
                    <a:gd name="connsiteX9" fmla="*/ 861 w 169294"/>
                    <a:gd name="connsiteY9" fmla="*/ 490025 h 49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294" h="490337">
                      <a:moveTo>
                        <a:pt x="861" y="490025"/>
                      </a:moveTo>
                      <a:cubicBezTo>
                        <a:pt x="18212" y="407729"/>
                        <a:pt x="41529" y="325467"/>
                        <a:pt x="66835" y="245297"/>
                      </a:cubicBezTo>
                      <a:cubicBezTo>
                        <a:pt x="79248" y="205966"/>
                        <a:pt x="93067" y="167013"/>
                        <a:pt x="108738" y="128848"/>
                      </a:cubicBezTo>
                      <a:cubicBezTo>
                        <a:pt x="125437" y="88112"/>
                        <a:pt x="146182" y="50358"/>
                        <a:pt x="168128" y="12331"/>
                      </a:cubicBezTo>
                      <a:cubicBezTo>
                        <a:pt x="173443" y="3107"/>
                        <a:pt x="159178" y="-5191"/>
                        <a:pt x="153863" y="3998"/>
                      </a:cubicBezTo>
                      <a:cubicBezTo>
                        <a:pt x="112201" y="76179"/>
                        <a:pt x="83329" y="157755"/>
                        <a:pt x="60115" y="237479"/>
                      </a:cubicBezTo>
                      <a:cubicBezTo>
                        <a:pt x="48285" y="278113"/>
                        <a:pt x="38340" y="319158"/>
                        <a:pt x="28328" y="360271"/>
                      </a:cubicBezTo>
                      <a:cubicBezTo>
                        <a:pt x="17869" y="403168"/>
                        <a:pt x="6965" y="446168"/>
                        <a:pt x="4" y="489819"/>
                      </a:cubicBezTo>
                      <a:cubicBezTo>
                        <a:pt x="-65" y="490333"/>
                        <a:pt x="758" y="490573"/>
                        <a:pt x="861" y="490025"/>
                      </a:cubicBezTo>
                      <a:lnTo>
                        <a:pt x="861" y="490025"/>
                      </a:lnTo>
                      <a:close/>
                    </a:path>
                  </a:pathLst>
                </a:custGeom>
                <a:solidFill>
                  <a:srgbClr val="FFECD2"/>
                </a:solidFill>
                <a:ln w="342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1CD97AA8-D2CD-4AE6-B820-52614D64A05A}"/>
                    </a:ext>
                  </a:extLst>
                </p:cNvPr>
                <p:cNvSpPr/>
                <p:nvPr/>
              </p:nvSpPr>
              <p:spPr>
                <a:xfrm>
                  <a:off x="8019896" y="9675961"/>
                  <a:ext cx="255484" cy="460607"/>
                </a:xfrm>
                <a:custGeom>
                  <a:avLst/>
                  <a:gdLst>
                    <a:gd name="connsiteX0" fmla="*/ 169 w 255484"/>
                    <a:gd name="connsiteY0" fmla="*/ 460557 h 460607"/>
                    <a:gd name="connsiteX1" fmla="*/ 108491 w 255484"/>
                    <a:gd name="connsiteY1" fmla="*/ 227008 h 460607"/>
                    <a:gd name="connsiteX2" fmla="*/ 254567 w 255484"/>
                    <a:gd name="connsiteY2" fmla="*/ 6969 h 460607"/>
                    <a:gd name="connsiteX3" fmla="*/ 248977 w 255484"/>
                    <a:gd name="connsiteY3" fmla="*/ 1380 h 460607"/>
                    <a:gd name="connsiteX4" fmla="*/ 103862 w 255484"/>
                    <a:gd name="connsiteY4" fmla="*/ 221041 h 460607"/>
                    <a:gd name="connsiteX5" fmla="*/ 32 w 255484"/>
                    <a:gd name="connsiteY5" fmla="*/ 460489 h 460607"/>
                    <a:gd name="connsiteX6" fmla="*/ 169 w 255484"/>
                    <a:gd name="connsiteY6" fmla="*/ 460557 h 460607"/>
                    <a:gd name="connsiteX7" fmla="*/ 169 w 255484"/>
                    <a:gd name="connsiteY7" fmla="*/ 460557 h 46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484" h="460607">
                      <a:moveTo>
                        <a:pt x="169" y="460557"/>
                      </a:moveTo>
                      <a:cubicBezTo>
                        <a:pt x="34048" y="381313"/>
                        <a:pt x="66589" y="302583"/>
                        <a:pt x="108491" y="227008"/>
                      </a:cubicBezTo>
                      <a:cubicBezTo>
                        <a:pt x="151251" y="149924"/>
                        <a:pt x="200114" y="76269"/>
                        <a:pt x="254567" y="6969"/>
                      </a:cubicBezTo>
                      <a:cubicBezTo>
                        <a:pt x="257687" y="2991"/>
                        <a:pt x="252098" y="-2632"/>
                        <a:pt x="248977" y="1380"/>
                      </a:cubicBezTo>
                      <a:cubicBezTo>
                        <a:pt x="194834" y="70611"/>
                        <a:pt x="145971" y="143889"/>
                        <a:pt x="103862" y="221041"/>
                      </a:cubicBezTo>
                      <a:cubicBezTo>
                        <a:pt x="62577" y="296651"/>
                        <a:pt x="23727" y="377438"/>
                        <a:pt x="32" y="460489"/>
                      </a:cubicBezTo>
                      <a:cubicBezTo>
                        <a:pt x="-71" y="460591"/>
                        <a:pt x="101" y="460660"/>
                        <a:pt x="169" y="460557"/>
                      </a:cubicBezTo>
                      <a:lnTo>
                        <a:pt x="169" y="460557"/>
                      </a:lnTo>
                      <a:close/>
                    </a:path>
                  </a:pathLst>
                </a:custGeom>
                <a:solidFill>
                  <a:srgbClr val="FFECD2"/>
                </a:solidFill>
                <a:ln w="342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97F12162-AEF5-4FE1-9BB4-467B006CC8CC}"/>
                    </a:ext>
                  </a:extLst>
                </p:cNvPr>
                <p:cNvSpPr/>
                <p:nvPr/>
              </p:nvSpPr>
              <p:spPr>
                <a:xfrm>
                  <a:off x="7925430" y="9556663"/>
                  <a:ext cx="332340" cy="412529"/>
                </a:xfrm>
                <a:custGeom>
                  <a:avLst/>
                  <a:gdLst>
                    <a:gd name="connsiteX0" fmla="*/ 1058 w 332340"/>
                    <a:gd name="connsiteY0" fmla="*/ 412280 h 412529"/>
                    <a:gd name="connsiteX1" fmla="*/ 143842 w 332340"/>
                    <a:gd name="connsiteY1" fmla="*/ 197796 h 412529"/>
                    <a:gd name="connsiteX2" fmla="*/ 226583 w 332340"/>
                    <a:gd name="connsiteY2" fmla="*/ 104321 h 412529"/>
                    <a:gd name="connsiteX3" fmla="*/ 273321 w 332340"/>
                    <a:gd name="connsiteY3" fmla="*/ 58613 h 412529"/>
                    <a:gd name="connsiteX4" fmla="*/ 328013 w 332340"/>
                    <a:gd name="connsiteY4" fmla="*/ 16196 h 412529"/>
                    <a:gd name="connsiteX5" fmla="*/ 316115 w 332340"/>
                    <a:gd name="connsiteY5" fmla="*/ 4297 h 412529"/>
                    <a:gd name="connsiteX6" fmla="*/ 267560 w 332340"/>
                    <a:gd name="connsiteY6" fmla="*/ 52886 h 412529"/>
                    <a:gd name="connsiteX7" fmla="*/ 220994 w 332340"/>
                    <a:gd name="connsiteY7" fmla="*/ 98766 h 412529"/>
                    <a:gd name="connsiteX8" fmla="*/ 133520 w 332340"/>
                    <a:gd name="connsiteY8" fmla="*/ 198927 h 412529"/>
                    <a:gd name="connsiteX9" fmla="*/ 30 w 332340"/>
                    <a:gd name="connsiteY9" fmla="*/ 411834 h 412529"/>
                    <a:gd name="connsiteX10" fmla="*/ 1058 w 332340"/>
                    <a:gd name="connsiteY10" fmla="*/ 412280 h 412529"/>
                    <a:gd name="connsiteX11" fmla="*/ 1058 w 332340"/>
                    <a:gd name="connsiteY11" fmla="*/ 412280 h 4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340" h="412529">
                      <a:moveTo>
                        <a:pt x="1058" y="412280"/>
                      </a:moveTo>
                      <a:cubicBezTo>
                        <a:pt x="46458" y="338830"/>
                        <a:pt x="89526" y="265347"/>
                        <a:pt x="143842" y="197796"/>
                      </a:cubicBezTo>
                      <a:cubicBezTo>
                        <a:pt x="169902" y="165357"/>
                        <a:pt x="197540" y="134153"/>
                        <a:pt x="226583" y="104321"/>
                      </a:cubicBezTo>
                      <a:cubicBezTo>
                        <a:pt x="241774" y="88719"/>
                        <a:pt x="257376" y="73426"/>
                        <a:pt x="273321" y="58613"/>
                      </a:cubicBezTo>
                      <a:cubicBezTo>
                        <a:pt x="290054" y="43079"/>
                        <a:pt x="307405" y="26311"/>
                        <a:pt x="328013" y="16196"/>
                      </a:cubicBezTo>
                      <a:cubicBezTo>
                        <a:pt x="339569" y="10504"/>
                        <a:pt x="325339" y="-8390"/>
                        <a:pt x="316115" y="4297"/>
                      </a:cubicBezTo>
                      <a:cubicBezTo>
                        <a:pt x="302776" y="22642"/>
                        <a:pt x="284019" y="37387"/>
                        <a:pt x="267560" y="52886"/>
                      </a:cubicBezTo>
                      <a:cubicBezTo>
                        <a:pt x="251684" y="67837"/>
                        <a:pt x="236116" y="83096"/>
                        <a:pt x="220994" y="98766"/>
                      </a:cubicBezTo>
                      <a:cubicBezTo>
                        <a:pt x="190167" y="130656"/>
                        <a:pt x="160952" y="164088"/>
                        <a:pt x="133520" y="198927"/>
                      </a:cubicBezTo>
                      <a:cubicBezTo>
                        <a:pt x="82188" y="264078"/>
                        <a:pt x="32365" y="335127"/>
                        <a:pt x="30" y="411834"/>
                      </a:cubicBezTo>
                      <a:cubicBezTo>
                        <a:pt x="-176" y="412451"/>
                        <a:pt x="750" y="412794"/>
                        <a:pt x="1058" y="412280"/>
                      </a:cubicBezTo>
                      <a:lnTo>
                        <a:pt x="1058" y="412280"/>
                      </a:lnTo>
                      <a:close/>
                    </a:path>
                  </a:pathLst>
                </a:custGeom>
                <a:solidFill>
                  <a:srgbClr val="FFECD2"/>
                </a:solidFill>
                <a:ln w="342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EBFBBA51-D064-40A7-BEAC-C43429B64913}"/>
                    </a:ext>
                  </a:extLst>
                </p:cNvPr>
                <p:cNvSpPr/>
                <p:nvPr/>
              </p:nvSpPr>
              <p:spPr>
                <a:xfrm>
                  <a:off x="7859123" y="9441396"/>
                  <a:ext cx="328073" cy="351208"/>
                </a:xfrm>
                <a:custGeom>
                  <a:avLst/>
                  <a:gdLst>
                    <a:gd name="connsiteX0" fmla="*/ 1049 w 328073"/>
                    <a:gd name="connsiteY0" fmla="*/ 350953 h 351208"/>
                    <a:gd name="connsiteX1" fmla="*/ 140609 w 328073"/>
                    <a:gd name="connsiteY1" fmla="*/ 167639 h 351208"/>
                    <a:gd name="connsiteX2" fmla="*/ 220847 w 328073"/>
                    <a:gd name="connsiteY2" fmla="*/ 91035 h 351208"/>
                    <a:gd name="connsiteX3" fmla="*/ 325158 w 328073"/>
                    <a:gd name="connsiteY3" fmla="*/ 11482 h 351208"/>
                    <a:gd name="connsiteX4" fmla="*/ 317682 w 328073"/>
                    <a:gd name="connsiteY4" fmla="*/ 1812 h 351208"/>
                    <a:gd name="connsiteX5" fmla="*/ 217350 w 328073"/>
                    <a:gd name="connsiteY5" fmla="*/ 83422 h 351208"/>
                    <a:gd name="connsiteX6" fmla="*/ 134094 w 328073"/>
                    <a:gd name="connsiteY6" fmla="*/ 165135 h 351208"/>
                    <a:gd name="connsiteX7" fmla="*/ 88 w 328073"/>
                    <a:gd name="connsiteY7" fmla="*/ 350404 h 351208"/>
                    <a:gd name="connsiteX8" fmla="*/ 1049 w 328073"/>
                    <a:gd name="connsiteY8" fmla="*/ 350953 h 351208"/>
                    <a:gd name="connsiteX9" fmla="*/ 1049 w 328073"/>
                    <a:gd name="connsiteY9" fmla="*/ 350953 h 35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073" h="351208">
                      <a:moveTo>
                        <a:pt x="1049" y="350953"/>
                      </a:moveTo>
                      <a:cubicBezTo>
                        <a:pt x="44837" y="287894"/>
                        <a:pt x="88762" y="224491"/>
                        <a:pt x="140609" y="167639"/>
                      </a:cubicBezTo>
                      <a:cubicBezTo>
                        <a:pt x="165572" y="140275"/>
                        <a:pt x="192215" y="114523"/>
                        <a:pt x="220847" y="91035"/>
                      </a:cubicBezTo>
                      <a:cubicBezTo>
                        <a:pt x="254452" y="63500"/>
                        <a:pt x="288879" y="35382"/>
                        <a:pt x="325158" y="11482"/>
                      </a:cubicBezTo>
                      <a:cubicBezTo>
                        <a:pt x="332565" y="6578"/>
                        <a:pt x="324301" y="-4291"/>
                        <a:pt x="317682" y="1812"/>
                      </a:cubicBezTo>
                      <a:cubicBezTo>
                        <a:pt x="285998" y="31027"/>
                        <a:pt x="250440" y="55853"/>
                        <a:pt x="217350" y="83422"/>
                      </a:cubicBezTo>
                      <a:cubicBezTo>
                        <a:pt x="187380" y="108385"/>
                        <a:pt x="159640" y="135646"/>
                        <a:pt x="134094" y="165135"/>
                      </a:cubicBezTo>
                      <a:cubicBezTo>
                        <a:pt x="84099" y="222880"/>
                        <a:pt x="41922" y="286693"/>
                        <a:pt x="88" y="350404"/>
                      </a:cubicBezTo>
                      <a:cubicBezTo>
                        <a:pt x="-289" y="351022"/>
                        <a:pt x="637" y="351536"/>
                        <a:pt x="1049" y="350953"/>
                      </a:cubicBezTo>
                      <a:lnTo>
                        <a:pt x="1049" y="350953"/>
                      </a:lnTo>
                      <a:close/>
                    </a:path>
                  </a:pathLst>
                </a:custGeom>
                <a:solidFill>
                  <a:srgbClr val="FFECD2"/>
                </a:solidFill>
                <a:ln w="342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32E630DB-4348-4D71-97A4-AB2AA8E261A9}"/>
                    </a:ext>
                  </a:extLst>
                </p:cNvPr>
                <p:cNvSpPr/>
                <p:nvPr/>
              </p:nvSpPr>
              <p:spPr>
                <a:xfrm>
                  <a:off x="7893756" y="9342368"/>
                  <a:ext cx="263595" cy="236564"/>
                </a:xfrm>
                <a:custGeom>
                  <a:avLst/>
                  <a:gdLst>
                    <a:gd name="connsiteX0" fmla="*/ 1117 w 263595"/>
                    <a:gd name="connsiteY0" fmla="*/ 236355 h 236564"/>
                    <a:gd name="connsiteX1" fmla="*/ 118629 w 263595"/>
                    <a:gd name="connsiteY1" fmla="*/ 115654 h 236564"/>
                    <a:gd name="connsiteX2" fmla="*/ 259938 w 263595"/>
                    <a:gd name="connsiteY2" fmla="*/ 14224 h 236564"/>
                    <a:gd name="connsiteX3" fmla="*/ 252291 w 263595"/>
                    <a:gd name="connsiteY3" fmla="*/ 1126 h 236564"/>
                    <a:gd name="connsiteX4" fmla="*/ 88 w 263595"/>
                    <a:gd name="connsiteY4" fmla="*/ 235566 h 236564"/>
                    <a:gd name="connsiteX5" fmla="*/ 1117 w 263595"/>
                    <a:gd name="connsiteY5" fmla="*/ 236355 h 236564"/>
                    <a:gd name="connsiteX6" fmla="*/ 1117 w 263595"/>
                    <a:gd name="connsiteY6" fmla="*/ 236355 h 23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595" h="236564">
                      <a:moveTo>
                        <a:pt x="1117" y="236355"/>
                      </a:moveTo>
                      <a:cubicBezTo>
                        <a:pt x="38390" y="193835"/>
                        <a:pt x="75355" y="152310"/>
                        <a:pt x="118629" y="115654"/>
                      </a:cubicBezTo>
                      <a:cubicBezTo>
                        <a:pt x="163137" y="77970"/>
                        <a:pt x="209463" y="43542"/>
                        <a:pt x="259938" y="14224"/>
                      </a:cubicBezTo>
                      <a:cubicBezTo>
                        <a:pt x="268373" y="9321"/>
                        <a:pt x="260692" y="-3915"/>
                        <a:pt x="252291" y="1126"/>
                      </a:cubicBezTo>
                      <a:cubicBezTo>
                        <a:pt x="154325" y="59453"/>
                        <a:pt x="61193" y="138217"/>
                        <a:pt x="88" y="235566"/>
                      </a:cubicBezTo>
                      <a:cubicBezTo>
                        <a:pt x="-289" y="236184"/>
                        <a:pt x="637" y="236938"/>
                        <a:pt x="1117" y="236355"/>
                      </a:cubicBezTo>
                      <a:lnTo>
                        <a:pt x="1117" y="236355"/>
                      </a:lnTo>
                      <a:close/>
                    </a:path>
                  </a:pathLst>
                </a:custGeom>
                <a:solidFill>
                  <a:srgbClr val="FFECD2"/>
                </a:solidFill>
                <a:ln w="3429" cap="flat">
                  <a:noFill/>
                  <a:prstDash val="solid"/>
                  <a:miter/>
                </a:ln>
              </p:spPr>
              <p:txBody>
                <a:bodyPr rtlCol="0" anchor="ctr"/>
                <a:lstStyle/>
                <a:p>
                  <a:endParaRPr lang="zh-CN" altLang="en-US"/>
                </a:p>
              </p:txBody>
            </p:sp>
          </p:grpSp>
          <p:sp>
            <p:nvSpPr>
              <p:cNvPr id="95" name="任意多边形: 形状 94">
                <a:extLst>
                  <a:ext uri="{FF2B5EF4-FFF2-40B4-BE49-F238E27FC236}">
                    <a16:creationId xmlns:a16="http://schemas.microsoft.com/office/drawing/2014/main" id="{CE70BF19-A72E-454E-9EFC-19ED5C6E499D}"/>
                  </a:ext>
                </a:extLst>
              </p:cNvPr>
              <p:cNvSpPr/>
              <p:nvPr/>
            </p:nvSpPr>
            <p:spPr>
              <a:xfrm>
                <a:off x="9530883" y="8953719"/>
                <a:ext cx="26334" cy="26334"/>
              </a:xfrm>
              <a:custGeom>
                <a:avLst/>
                <a:gdLst>
                  <a:gd name="connsiteX0" fmla="*/ 26335 w 26334"/>
                  <a:gd name="connsiteY0" fmla="*/ 13167 h 26334"/>
                  <a:gd name="connsiteX1" fmla="*/ 13167 w 26334"/>
                  <a:gd name="connsiteY1" fmla="*/ 26335 h 26334"/>
                  <a:gd name="connsiteX2" fmla="*/ 0 w 26334"/>
                  <a:gd name="connsiteY2" fmla="*/ 13167 h 26334"/>
                  <a:gd name="connsiteX3" fmla="*/ 13167 w 26334"/>
                  <a:gd name="connsiteY3" fmla="*/ 0 h 26334"/>
                  <a:gd name="connsiteX4" fmla="*/ 26335 w 26334"/>
                  <a:gd name="connsiteY4" fmla="*/ 13167 h 2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4" h="26334">
                    <a:moveTo>
                      <a:pt x="26335" y="13167"/>
                    </a:moveTo>
                    <a:cubicBezTo>
                      <a:pt x="26335" y="20437"/>
                      <a:pt x="20437" y="26335"/>
                      <a:pt x="13167" y="26335"/>
                    </a:cubicBezTo>
                    <a:cubicBezTo>
                      <a:pt x="5898" y="26335"/>
                      <a:pt x="0" y="20437"/>
                      <a:pt x="0" y="13167"/>
                    </a:cubicBezTo>
                    <a:cubicBezTo>
                      <a:pt x="0" y="5898"/>
                      <a:pt x="5898" y="0"/>
                      <a:pt x="13167" y="0"/>
                    </a:cubicBezTo>
                    <a:cubicBezTo>
                      <a:pt x="20437" y="-34"/>
                      <a:pt x="26335" y="5864"/>
                      <a:pt x="26335" y="13167"/>
                    </a:cubicBezTo>
                    <a:close/>
                  </a:path>
                </a:pathLst>
              </a:custGeom>
              <a:solidFill>
                <a:srgbClr val="231F20"/>
              </a:solidFill>
              <a:ln w="342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C453782D-860D-4D3A-9C9A-1555DC710193}"/>
                  </a:ext>
                </a:extLst>
              </p:cNvPr>
              <p:cNvSpPr/>
              <p:nvPr/>
            </p:nvSpPr>
            <p:spPr>
              <a:xfrm>
                <a:off x="8492900" y="8950530"/>
                <a:ext cx="195100" cy="85324"/>
              </a:xfrm>
              <a:custGeom>
                <a:avLst/>
                <a:gdLst>
                  <a:gd name="connsiteX0" fmla="*/ 35069 w 195100"/>
                  <a:gd name="connsiteY0" fmla="*/ 36519 h 85324"/>
                  <a:gd name="connsiteX1" fmla="*/ 73749 w 195100"/>
                  <a:gd name="connsiteY1" fmla="*/ 43960 h 85324"/>
                  <a:gd name="connsiteX2" fmla="*/ 71691 w 195100"/>
                  <a:gd name="connsiteY2" fmla="*/ 55653 h 85324"/>
                  <a:gd name="connsiteX3" fmla="*/ 85510 w 195100"/>
                  <a:gd name="connsiteY3" fmla="*/ 59527 h 85324"/>
                  <a:gd name="connsiteX4" fmla="*/ 126075 w 195100"/>
                  <a:gd name="connsiteY4" fmla="*/ 58910 h 85324"/>
                  <a:gd name="connsiteX5" fmla="*/ 127207 w 195100"/>
                  <a:gd name="connsiteY5" fmla="*/ 66008 h 85324"/>
                  <a:gd name="connsiteX6" fmla="*/ 135299 w 195100"/>
                  <a:gd name="connsiteY6" fmla="*/ 67414 h 85324"/>
                  <a:gd name="connsiteX7" fmla="*/ 195101 w 195100"/>
                  <a:gd name="connsiteY7" fmla="*/ 65151 h 85324"/>
                  <a:gd name="connsiteX8" fmla="*/ 126967 w 195100"/>
                  <a:gd name="connsiteY8" fmla="*/ 84936 h 85324"/>
                  <a:gd name="connsiteX9" fmla="*/ 115514 w 195100"/>
                  <a:gd name="connsiteY9" fmla="*/ 83736 h 85324"/>
                  <a:gd name="connsiteX10" fmla="*/ 114588 w 195100"/>
                  <a:gd name="connsiteY10" fmla="*/ 73998 h 85324"/>
                  <a:gd name="connsiteX11" fmla="*/ 36030 w 195100"/>
                  <a:gd name="connsiteY11" fmla="*/ 83873 h 85324"/>
                  <a:gd name="connsiteX12" fmla="*/ 29892 w 195100"/>
                  <a:gd name="connsiteY12" fmla="*/ 81507 h 85324"/>
                  <a:gd name="connsiteX13" fmla="*/ 31298 w 195100"/>
                  <a:gd name="connsiteY13" fmla="*/ 72798 h 85324"/>
                  <a:gd name="connsiteX14" fmla="*/ 50843 w 195100"/>
                  <a:gd name="connsiteY14" fmla="*/ 57436 h 85324"/>
                  <a:gd name="connsiteX15" fmla="*/ 10209 w 195100"/>
                  <a:gd name="connsiteY15" fmla="*/ 53801 h 85324"/>
                  <a:gd name="connsiteX16" fmla="*/ 1088 w 195100"/>
                  <a:gd name="connsiteY16" fmla="*/ 45229 h 85324"/>
                  <a:gd name="connsiteX17" fmla="*/ 4997 w 195100"/>
                  <a:gd name="connsiteY17" fmla="*/ 28049 h 85324"/>
                  <a:gd name="connsiteX18" fmla="*/ 20770 w 195100"/>
                  <a:gd name="connsiteY18" fmla="*/ 18311 h 85324"/>
                  <a:gd name="connsiteX19" fmla="*/ 72926 w 195100"/>
                  <a:gd name="connsiteY19" fmla="*/ 0 h 85324"/>
                  <a:gd name="connsiteX20" fmla="*/ 35069 w 195100"/>
                  <a:gd name="connsiteY20" fmla="*/ 36519 h 8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5100" h="85324">
                    <a:moveTo>
                      <a:pt x="35069" y="36519"/>
                    </a:moveTo>
                    <a:cubicBezTo>
                      <a:pt x="47139" y="41971"/>
                      <a:pt x="60513" y="44543"/>
                      <a:pt x="73749" y="43960"/>
                    </a:cubicBezTo>
                    <a:cubicBezTo>
                      <a:pt x="68914" y="44748"/>
                      <a:pt x="68194" y="52224"/>
                      <a:pt x="71691" y="55653"/>
                    </a:cubicBezTo>
                    <a:cubicBezTo>
                      <a:pt x="75188" y="59082"/>
                      <a:pt x="80607" y="59425"/>
                      <a:pt x="85510" y="59527"/>
                    </a:cubicBezTo>
                    <a:cubicBezTo>
                      <a:pt x="99055" y="59802"/>
                      <a:pt x="112565" y="59596"/>
                      <a:pt x="126075" y="58910"/>
                    </a:cubicBezTo>
                    <a:cubicBezTo>
                      <a:pt x="123915" y="60659"/>
                      <a:pt x="124875" y="64465"/>
                      <a:pt x="127207" y="66008"/>
                    </a:cubicBezTo>
                    <a:cubicBezTo>
                      <a:pt x="129538" y="67551"/>
                      <a:pt x="132522" y="67517"/>
                      <a:pt x="135299" y="67414"/>
                    </a:cubicBezTo>
                    <a:cubicBezTo>
                      <a:pt x="155222" y="66660"/>
                      <a:pt x="175178" y="65905"/>
                      <a:pt x="195101" y="65151"/>
                    </a:cubicBezTo>
                    <a:cubicBezTo>
                      <a:pt x="175418" y="78695"/>
                      <a:pt x="150661" y="81987"/>
                      <a:pt x="126967" y="84936"/>
                    </a:cubicBezTo>
                    <a:cubicBezTo>
                      <a:pt x="123092" y="85416"/>
                      <a:pt x="118840" y="85828"/>
                      <a:pt x="115514" y="83736"/>
                    </a:cubicBezTo>
                    <a:cubicBezTo>
                      <a:pt x="112188" y="81644"/>
                      <a:pt x="111159" y="75918"/>
                      <a:pt x="114588" y="73998"/>
                    </a:cubicBezTo>
                    <a:cubicBezTo>
                      <a:pt x="89453" y="82673"/>
                      <a:pt x="62536" y="86034"/>
                      <a:pt x="36030" y="83873"/>
                    </a:cubicBezTo>
                    <a:cubicBezTo>
                      <a:pt x="33766" y="83702"/>
                      <a:pt x="31263" y="83325"/>
                      <a:pt x="29892" y="81507"/>
                    </a:cubicBezTo>
                    <a:cubicBezTo>
                      <a:pt x="28005" y="79004"/>
                      <a:pt x="29480" y="75404"/>
                      <a:pt x="31298" y="72798"/>
                    </a:cubicBezTo>
                    <a:cubicBezTo>
                      <a:pt x="36132" y="65905"/>
                      <a:pt x="42990" y="60488"/>
                      <a:pt x="50843" y="57436"/>
                    </a:cubicBezTo>
                    <a:cubicBezTo>
                      <a:pt x="37572" y="61791"/>
                      <a:pt x="22519" y="60453"/>
                      <a:pt x="10209" y="53801"/>
                    </a:cubicBezTo>
                    <a:cubicBezTo>
                      <a:pt x="6472" y="51778"/>
                      <a:pt x="2837" y="49103"/>
                      <a:pt x="1088" y="45229"/>
                    </a:cubicBezTo>
                    <a:cubicBezTo>
                      <a:pt x="-1484" y="39536"/>
                      <a:pt x="779" y="32610"/>
                      <a:pt x="4997" y="28049"/>
                    </a:cubicBezTo>
                    <a:cubicBezTo>
                      <a:pt x="9215" y="23489"/>
                      <a:pt x="15044" y="20780"/>
                      <a:pt x="20770" y="18311"/>
                    </a:cubicBezTo>
                    <a:cubicBezTo>
                      <a:pt x="37710" y="11041"/>
                      <a:pt x="55163" y="5006"/>
                      <a:pt x="72926" y="0"/>
                    </a:cubicBezTo>
                    <a:cubicBezTo>
                      <a:pt x="63804" y="2160"/>
                      <a:pt x="9009" y="24723"/>
                      <a:pt x="35069" y="36519"/>
                    </a:cubicBezTo>
                    <a:close/>
                  </a:path>
                </a:pathLst>
              </a:custGeom>
              <a:solidFill>
                <a:srgbClr val="FFFBF5"/>
              </a:solidFill>
              <a:ln w="342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2667AA0-0935-4DE6-9AA9-079E25A5D42A}"/>
                  </a:ext>
                </a:extLst>
              </p:cNvPr>
              <p:cNvSpPr/>
              <p:nvPr/>
            </p:nvSpPr>
            <p:spPr>
              <a:xfrm>
                <a:off x="8451352" y="8860759"/>
                <a:ext cx="125342" cy="74870"/>
              </a:xfrm>
              <a:custGeom>
                <a:avLst/>
                <a:gdLst>
                  <a:gd name="connsiteX0" fmla="*/ 7214 w 125342"/>
                  <a:gd name="connsiteY0" fmla="*/ 18277 h 74870"/>
                  <a:gd name="connsiteX1" fmla="*/ 15444 w 125342"/>
                  <a:gd name="connsiteY1" fmla="*/ 28804 h 74870"/>
                  <a:gd name="connsiteX2" fmla="*/ 29194 w 125342"/>
                  <a:gd name="connsiteY2" fmla="*/ 31273 h 74870"/>
                  <a:gd name="connsiteX3" fmla="*/ 2550 w 125342"/>
                  <a:gd name="connsiteY3" fmla="*/ 50475 h 74870"/>
                  <a:gd name="connsiteX4" fmla="*/ 1762 w 125342"/>
                  <a:gd name="connsiteY4" fmla="*/ 62031 h 74870"/>
                  <a:gd name="connsiteX5" fmla="*/ 8722 w 125342"/>
                  <a:gd name="connsiteY5" fmla="*/ 63882 h 74870"/>
                  <a:gd name="connsiteX6" fmla="*/ 39138 w 125342"/>
                  <a:gd name="connsiteY6" fmla="*/ 64534 h 74870"/>
                  <a:gd name="connsiteX7" fmla="*/ 37869 w 125342"/>
                  <a:gd name="connsiteY7" fmla="*/ 71838 h 74870"/>
                  <a:gd name="connsiteX8" fmla="*/ 46305 w 125342"/>
                  <a:gd name="connsiteY8" fmla="*/ 74512 h 74870"/>
                  <a:gd name="connsiteX9" fmla="*/ 125343 w 125342"/>
                  <a:gd name="connsiteY9" fmla="*/ 65425 h 74870"/>
                  <a:gd name="connsiteX10" fmla="*/ 71645 w 125342"/>
                  <a:gd name="connsiteY10" fmla="*/ 65288 h 74870"/>
                  <a:gd name="connsiteX11" fmla="*/ 68353 w 125342"/>
                  <a:gd name="connsiteY11" fmla="*/ 64637 h 74870"/>
                  <a:gd name="connsiteX12" fmla="*/ 69724 w 125342"/>
                  <a:gd name="connsiteY12" fmla="*/ 56681 h 74870"/>
                  <a:gd name="connsiteX13" fmla="*/ 74799 w 125342"/>
                  <a:gd name="connsiteY13" fmla="*/ 49309 h 74870"/>
                  <a:gd name="connsiteX14" fmla="*/ 38555 w 125342"/>
                  <a:gd name="connsiteY14" fmla="*/ 52738 h 74870"/>
                  <a:gd name="connsiteX15" fmla="*/ 30291 w 125342"/>
                  <a:gd name="connsiteY15" fmla="*/ 48178 h 74870"/>
                  <a:gd name="connsiteX16" fmla="*/ 32657 w 125342"/>
                  <a:gd name="connsiteY16" fmla="*/ 45023 h 74870"/>
                  <a:gd name="connsiteX17" fmla="*/ 55871 w 125342"/>
                  <a:gd name="connsiteY17" fmla="*/ 30381 h 74870"/>
                  <a:gd name="connsiteX18" fmla="*/ 25662 w 125342"/>
                  <a:gd name="connsiteY18" fmla="*/ 19717 h 74870"/>
                  <a:gd name="connsiteX19" fmla="*/ 24153 w 125342"/>
                  <a:gd name="connsiteY19" fmla="*/ 14608 h 74870"/>
                  <a:gd name="connsiteX20" fmla="*/ 30908 w 125342"/>
                  <a:gd name="connsiteY20" fmla="*/ 8401 h 74870"/>
                  <a:gd name="connsiteX21" fmla="*/ 50419 w 125342"/>
                  <a:gd name="connsiteY21" fmla="*/ 0 h 74870"/>
                  <a:gd name="connsiteX22" fmla="*/ 7214 w 125342"/>
                  <a:gd name="connsiteY22" fmla="*/ 18277 h 7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5342" h="74870">
                    <a:moveTo>
                      <a:pt x="7214" y="18277"/>
                    </a:moveTo>
                    <a:cubicBezTo>
                      <a:pt x="7454" y="22974"/>
                      <a:pt x="11157" y="26883"/>
                      <a:pt x="15444" y="28804"/>
                    </a:cubicBezTo>
                    <a:cubicBezTo>
                      <a:pt x="19730" y="30724"/>
                      <a:pt x="24530" y="31033"/>
                      <a:pt x="29194" y="31273"/>
                    </a:cubicBezTo>
                    <a:cubicBezTo>
                      <a:pt x="19250" y="36142"/>
                      <a:pt x="8825" y="41354"/>
                      <a:pt x="2550" y="50475"/>
                    </a:cubicBezTo>
                    <a:cubicBezTo>
                      <a:pt x="150" y="53938"/>
                      <a:pt x="-1359" y="59185"/>
                      <a:pt x="1762" y="62031"/>
                    </a:cubicBezTo>
                    <a:cubicBezTo>
                      <a:pt x="3579" y="63677"/>
                      <a:pt x="6254" y="63848"/>
                      <a:pt x="8722" y="63882"/>
                    </a:cubicBezTo>
                    <a:cubicBezTo>
                      <a:pt x="18873" y="64088"/>
                      <a:pt x="28988" y="64328"/>
                      <a:pt x="39138" y="64534"/>
                    </a:cubicBezTo>
                    <a:cubicBezTo>
                      <a:pt x="36189" y="65117"/>
                      <a:pt x="35743" y="69677"/>
                      <a:pt x="37869" y="71838"/>
                    </a:cubicBezTo>
                    <a:cubicBezTo>
                      <a:pt x="39995" y="73998"/>
                      <a:pt x="43287" y="74341"/>
                      <a:pt x="46305" y="74512"/>
                    </a:cubicBezTo>
                    <a:cubicBezTo>
                      <a:pt x="72914" y="75987"/>
                      <a:pt x="99763" y="72901"/>
                      <a:pt x="125343" y="65425"/>
                    </a:cubicBezTo>
                    <a:cubicBezTo>
                      <a:pt x="107443" y="65391"/>
                      <a:pt x="89544" y="65357"/>
                      <a:pt x="71645" y="65288"/>
                    </a:cubicBezTo>
                    <a:cubicBezTo>
                      <a:pt x="70513" y="65288"/>
                      <a:pt x="69313" y="65254"/>
                      <a:pt x="68353" y="64637"/>
                    </a:cubicBezTo>
                    <a:cubicBezTo>
                      <a:pt x="65747" y="62922"/>
                      <a:pt x="67393" y="58773"/>
                      <a:pt x="69724" y="56681"/>
                    </a:cubicBezTo>
                    <a:cubicBezTo>
                      <a:pt x="72056" y="54590"/>
                      <a:pt x="75108" y="52395"/>
                      <a:pt x="74799" y="49309"/>
                    </a:cubicBezTo>
                    <a:cubicBezTo>
                      <a:pt x="62729" y="50441"/>
                      <a:pt x="50625" y="51572"/>
                      <a:pt x="38555" y="52738"/>
                    </a:cubicBezTo>
                    <a:cubicBezTo>
                      <a:pt x="34886" y="53081"/>
                      <a:pt x="29640" y="51812"/>
                      <a:pt x="30291" y="48178"/>
                    </a:cubicBezTo>
                    <a:cubicBezTo>
                      <a:pt x="30531" y="46874"/>
                      <a:pt x="31628" y="45880"/>
                      <a:pt x="32657" y="45023"/>
                    </a:cubicBezTo>
                    <a:cubicBezTo>
                      <a:pt x="39721" y="39194"/>
                      <a:pt x="47539" y="34256"/>
                      <a:pt x="55871" y="30381"/>
                    </a:cubicBezTo>
                    <a:cubicBezTo>
                      <a:pt x="44727" y="30175"/>
                      <a:pt x="31766" y="29009"/>
                      <a:pt x="25662" y="19717"/>
                    </a:cubicBezTo>
                    <a:cubicBezTo>
                      <a:pt x="24667" y="18208"/>
                      <a:pt x="23879" y="16391"/>
                      <a:pt x="24153" y="14608"/>
                    </a:cubicBezTo>
                    <a:cubicBezTo>
                      <a:pt x="24633" y="11453"/>
                      <a:pt x="27993" y="9670"/>
                      <a:pt x="30908" y="8401"/>
                    </a:cubicBezTo>
                    <a:cubicBezTo>
                      <a:pt x="37423" y="5589"/>
                      <a:pt x="43904" y="2812"/>
                      <a:pt x="50419" y="0"/>
                    </a:cubicBezTo>
                    <a:cubicBezTo>
                      <a:pt x="41778" y="1166"/>
                      <a:pt x="6596" y="6584"/>
                      <a:pt x="7214" y="18277"/>
                    </a:cubicBezTo>
                    <a:close/>
                  </a:path>
                </a:pathLst>
              </a:custGeom>
              <a:solidFill>
                <a:srgbClr val="FFFBF5"/>
              </a:solidFill>
              <a:ln w="342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BFB3C507-9DD9-4586-A2CB-305D812C025C}"/>
                  </a:ext>
                </a:extLst>
              </p:cNvPr>
              <p:cNvSpPr/>
              <p:nvPr/>
            </p:nvSpPr>
            <p:spPr>
              <a:xfrm>
                <a:off x="8369279" y="8981974"/>
                <a:ext cx="128754" cy="75623"/>
              </a:xfrm>
              <a:custGeom>
                <a:avLst/>
                <a:gdLst>
                  <a:gd name="connsiteX0" fmla="*/ 11208 w 128754"/>
                  <a:gd name="connsiteY0" fmla="*/ 41937 h 75623"/>
                  <a:gd name="connsiteX1" fmla="*/ 26707 w 128754"/>
                  <a:gd name="connsiteY1" fmla="*/ 40496 h 75623"/>
                  <a:gd name="connsiteX2" fmla="*/ 12305 w 128754"/>
                  <a:gd name="connsiteY2" fmla="*/ 55516 h 75623"/>
                  <a:gd name="connsiteX3" fmla="*/ 10900 w 128754"/>
                  <a:gd name="connsiteY3" fmla="*/ 61962 h 75623"/>
                  <a:gd name="connsiteX4" fmla="*/ 19987 w 128754"/>
                  <a:gd name="connsiteY4" fmla="*/ 66557 h 75623"/>
                  <a:gd name="connsiteX5" fmla="*/ 50196 w 128754"/>
                  <a:gd name="connsiteY5" fmla="*/ 62133 h 75623"/>
                  <a:gd name="connsiteX6" fmla="*/ 48516 w 128754"/>
                  <a:gd name="connsiteY6" fmla="*/ 72695 h 75623"/>
                  <a:gd name="connsiteX7" fmla="*/ 61066 w 128754"/>
                  <a:gd name="connsiteY7" fmla="*/ 75507 h 75623"/>
                  <a:gd name="connsiteX8" fmla="*/ 128754 w 128754"/>
                  <a:gd name="connsiteY8" fmla="*/ 56647 h 75623"/>
                  <a:gd name="connsiteX9" fmla="*/ 73753 w 128754"/>
                  <a:gd name="connsiteY9" fmla="*/ 63265 h 75623"/>
                  <a:gd name="connsiteX10" fmla="*/ 66930 w 128754"/>
                  <a:gd name="connsiteY10" fmla="*/ 61173 h 75623"/>
                  <a:gd name="connsiteX11" fmla="*/ 66381 w 128754"/>
                  <a:gd name="connsiteY11" fmla="*/ 50544 h 75623"/>
                  <a:gd name="connsiteX12" fmla="*/ 69878 w 128754"/>
                  <a:gd name="connsiteY12" fmla="*/ 39879 h 75623"/>
                  <a:gd name="connsiteX13" fmla="*/ 34011 w 128754"/>
                  <a:gd name="connsiteY13" fmla="*/ 45331 h 75623"/>
                  <a:gd name="connsiteX14" fmla="*/ 57226 w 128754"/>
                  <a:gd name="connsiteY14" fmla="*/ 22254 h 75623"/>
                  <a:gd name="connsiteX15" fmla="*/ 17792 w 128754"/>
                  <a:gd name="connsiteY15" fmla="*/ 27535 h 75623"/>
                  <a:gd name="connsiteX16" fmla="*/ 34594 w 128754"/>
                  <a:gd name="connsiteY16" fmla="*/ 0 h 75623"/>
                  <a:gd name="connsiteX17" fmla="*/ 11208 w 128754"/>
                  <a:gd name="connsiteY17" fmla="*/ 41937 h 7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754" h="75623">
                    <a:moveTo>
                      <a:pt x="11208" y="41937"/>
                    </a:moveTo>
                    <a:cubicBezTo>
                      <a:pt x="16352" y="42931"/>
                      <a:pt x="21598" y="41697"/>
                      <a:pt x="26707" y="40496"/>
                    </a:cubicBezTo>
                    <a:cubicBezTo>
                      <a:pt x="20741" y="44200"/>
                      <a:pt x="15734" y="49412"/>
                      <a:pt x="12305" y="55516"/>
                    </a:cubicBezTo>
                    <a:cubicBezTo>
                      <a:pt x="11208" y="57504"/>
                      <a:pt x="10214" y="59802"/>
                      <a:pt x="10900" y="61962"/>
                    </a:cubicBezTo>
                    <a:cubicBezTo>
                      <a:pt x="11963" y="65425"/>
                      <a:pt x="16352" y="66420"/>
                      <a:pt x="19987" y="66557"/>
                    </a:cubicBezTo>
                    <a:cubicBezTo>
                      <a:pt x="30205" y="66968"/>
                      <a:pt x="40526" y="65460"/>
                      <a:pt x="50196" y="62133"/>
                    </a:cubicBezTo>
                    <a:cubicBezTo>
                      <a:pt x="45841" y="62888"/>
                      <a:pt x="45293" y="69677"/>
                      <a:pt x="48516" y="72695"/>
                    </a:cubicBezTo>
                    <a:cubicBezTo>
                      <a:pt x="51739" y="75712"/>
                      <a:pt x="56677" y="75815"/>
                      <a:pt x="61066" y="75507"/>
                    </a:cubicBezTo>
                    <a:cubicBezTo>
                      <a:pt x="84520" y="73861"/>
                      <a:pt x="106843" y="65220"/>
                      <a:pt x="128754" y="56647"/>
                    </a:cubicBezTo>
                    <a:cubicBezTo>
                      <a:pt x="110992" y="62099"/>
                      <a:pt x="92270" y="64362"/>
                      <a:pt x="73753" y="63265"/>
                    </a:cubicBezTo>
                    <a:cubicBezTo>
                      <a:pt x="71319" y="63128"/>
                      <a:pt x="68713" y="62854"/>
                      <a:pt x="66930" y="61173"/>
                    </a:cubicBezTo>
                    <a:cubicBezTo>
                      <a:pt x="64152" y="58567"/>
                      <a:pt x="64838" y="54007"/>
                      <a:pt x="66381" y="50544"/>
                    </a:cubicBezTo>
                    <a:cubicBezTo>
                      <a:pt x="67924" y="47080"/>
                      <a:pt x="70153" y="43651"/>
                      <a:pt x="69878" y="39879"/>
                    </a:cubicBezTo>
                    <a:cubicBezTo>
                      <a:pt x="57911" y="41697"/>
                      <a:pt x="45944" y="43514"/>
                      <a:pt x="34011" y="45331"/>
                    </a:cubicBezTo>
                    <a:cubicBezTo>
                      <a:pt x="40595" y="36587"/>
                      <a:pt x="48413" y="28769"/>
                      <a:pt x="57226" y="22254"/>
                    </a:cubicBezTo>
                    <a:cubicBezTo>
                      <a:pt x="44092" y="24003"/>
                      <a:pt x="30925" y="25786"/>
                      <a:pt x="17792" y="27535"/>
                    </a:cubicBezTo>
                    <a:cubicBezTo>
                      <a:pt x="14020" y="28049"/>
                      <a:pt x="32708" y="1715"/>
                      <a:pt x="34594" y="0"/>
                    </a:cubicBezTo>
                    <a:cubicBezTo>
                      <a:pt x="24993" y="3943"/>
                      <a:pt x="-20818" y="35765"/>
                      <a:pt x="11208" y="41937"/>
                    </a:cubicBezTo>
                    <a:close/>
                  </a:path>
                </a:pathLst>
              </a:custGeom>
              <a:solidFill>
                <a:srgbClr val="FFFBF5"/>
              </a:solidFill>
              <a:ln w="342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6B06EDE-D93E-4A59-8208-7B8278422081}"/>
                  </a:ext>
                </a:extLst>
              </p:cNvPr>
              <p:cNvSpPr/>
              <p:nvPr/>
            </p:nvSpPr>
            <p:spPr>
              <a:xfrm>
                <a:off x="8500906" y="9320382"/>
                <a:ext cx="161414" cy="167113"/>
              </a:xfrm>
              <a:custGeom>
                <a:avLst/>
                <a:gdLst>
                  <a:gd name="connsiteX0" fmla="*/ 2545 w 161414"/>
                  <a:gd name="connsiteY0" fmla="*/ 66420 h 167113"/>
                  <a:gd name="connsiteX1" fmla="*/ 27577 w 161414"/>
                  <a:gd name="connsiteY1" fmla="*/ 91314 h 167113"/>
                  <a:gd name="connsiteX2" fmla="*/ 57238 w 161414"/>
                  <a:gd name="connsiteY2" fmla="*/ 75678 h 167113"/>
                  <a:gd name="connsiteX3" fmla="*/ 59399 w 161414"/>
                  <a:gd name="connsiteY3" fmla="*/ 111031 h 167113"/>
                  <a:gd name="connsiteX4" fmla="*/ 83024 w 161414"/>
                  <a:gd name="connsiteY4" fmla="*/ 135514 h 167113"/>
                  <a:gd name="connsiteX5" fmla="*/ 109428 w 161414"/>
                  <a:gd name="connsiteY5" fmla="*/ 118506 h 167113"/>
                  <a:gd name="connsiteX6" fmla="*/ 112616 w 161414"/>
                  <a:gd name="connsiteY6" fmla="*/ 150019 h 167113"/>
                  <a:gd name="connsiteX7" fmla="*/ 137031 w 161414"/>
                  <a:gd name="connsiteY7" fmla="*/ 166992 h 167113"/>
                  <a:gd name="connsiteX8" fmla="*/ 155513 w 161414"/>
                  <a:gd name="connsiteY8" fmla="*/ 152316 h 167113"/>
                  <a:gd name="connsiteX9" fmla="*/ 161205 w 161414"/>
                  <a:gd name="connsiteY9" fmla="*/ 128485 h 167113"/>
                  <a:gd name="connsiteX10" fmla="*/ 136276 w 161414"/>
                  <a:gd name="connsiteY10" fmla="*/ 144910 h 167113"/>
                  <a:gd name="connsiteX11" fmla="*/ 125407 w 161414"/>
                  <a:gd name="connsiteY11" fmla="*/ 120907 h 167113"/>
                  <a:gd name="connsiteX12" fmla="*/ 120503 w 161414"/>
                  <a:gd name="connsiteY12" fmla="*/ 88057 h 167113"/>
                  <a:gd name="connsiteX13" fmla="*/ 92386 w 161414"/>
                  <a:gd name="connsiteY13" fmla="*/ 107671 h 167113"/>
                  <a:gd name="connsiteX14" fmla="*/ 68348 w 161414"/>
                  <a:gd name="connsiteY14" fmla="*/ 84285 h 167113"/>
                  <a:gd name="connsiteX15" fmla="*/ 64748 w 161414"/>
                  <a:gd name="connsiteY15" fmla="*/ 46634 h 167113"/>
                  <a:gd name="connsiteX16" fmla="*/ 50140 w 161414"/>
                  <a:gd name="connsiteY16" fmla="*/ 66008 h 167113"/>
                  <a:gd name="connsiteX17" fmla="*/ 27337 w 161414"/>
                  <a:gd name="connsiteY17" fmla="*/ 70054 h 167113"/>
                  <a:gd name="connsiteX18" fmla="*/ 14787 w 161414"/>
                  <a:gd name="connsiteY18" fmla="*/ 53904 h 167113"/>
                  <a:gd name="connsiteX19" fmla="*/ 6180 w 161414"/>
                  <a:gd name="connsiteY19" fmla="*/ 0 h 167113"/>
                  <a:gd name="connsiteX20" fmla="*/ 2545 w 161414"/>
                  <a:gd name="connsiteY20" fmla="*/ 66420 h 16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414" h="167113">
                    <a:moveTo>
                      <a:pt x="2545" y="66420"/>
                    </a:moveTo>
                    <a:cubicBezTo>
                      <a:pt x="6352" y="78113"/>
                      <a:pt x="15610" y="88537"/>
                      <a:pt x="27577" y="91314"/>
                    </a:cubicBezTo>
                    <a:cubicBezTo>
                      <a:pt x="39579" y="94092"/>
                      <a:pt x="53706" y="87474"/>
                      <a:pt x="57238" y="75678"/>
                    </a:cubicBezTo>
                    <a:cubicBezTo>
                      <a:pt x="56415" y="87508"/>
                      <a:pt x="55867" y="99681"/>
                      <a:pt x="59399" y="111031"/>
                    </a:cubicBezTo>
                    <a:cubicBezTo>
                      <a:pt x="62930" y="122381"/>
                      <a:pt x="71434" y="132874"/>
                      <a:pt x="83024" y="135514"/>
                    </a:cubicBezTo>
                    <a:cubicBezTo>
                      <a:pt x="94614" y="138154"/>
                      <a:pt x="108433" y="130336"/>
                      <a:pt x="109428" y="118506"/>
                    </a:cubicBezTo>
                    <a:cubicBezTo>
                      <a:pt x="108982" y="129136"/>
                      <a:pt x="108570" y="140178"/>
                      <a:pt x="112616" y="150019"/>
                    </a:cubicBezTo>
                    <a:cubicBezTo>
                      <a:pt x="116663" y="159860"/>
                      <a:pt x="126470" y="168227"/>
                      <a:pt x="137031" y="166992"/>
                    </a:cubicBezTo>
                    <a:cubicBezTo>
                      <a:pt x="145192" y="166032"/>
                      <a:pt x="151879" y="159689"/>
                      <a:pt x="155513" y="152316"/>
                    </a:cubicBezTo>
                    <a:cubicBezTo>
                      <a:pt x="159114" y="144944"/>
                      <a:pt x="160177" y="136646"/>
                      <a:pt x="161205" y="128485"/>
                    </a:cubicBezTo>
                    <a:cubicBezTo>
                      <a:pt x="163469" y="140932"/>
                      <a:pt x="146804" y="151905"/>
                      <a:pt x="136276" y="144910"/>
                    </a:cubicBezTo>
                    <a:cubicBezTo>
                      <a:pt x="128733" y="139903"/>
                      <a:pt x="126744" y="129891"/>
                      <a:pt x="125407" y="120907"/>
                    </a:cubicBezTo>
                    <a:cubicBezTo>
                      <a:pt x="123761" y="109968"/>
                      <a:pt x="122149" y="98995"/>
                      <a:pt x="120503" y="88057"/>
                    </a:cubicBezTo>
                    <a:cubicBezTo>
                      <a:pt x="108879" y="89051"/>
                      <a:pt x="103667" y="104756"/>
                      <a:pt x="92386" y="107671"/>
                    </a:cubicBezTo>
                    <a:cubicBezTo>
                      <a:pt x="80109" y="110825"/>
                      <a:pt x="69891" y="96869"/>
                      <a:pt x="68348" y="84285"/>
                    </a:cubicBezTo>
                    <a:cubicBezTo>
                      <a:pt x="66771" y="71700"/>
                      <a:pt x="69651" y="58327"/>
                      <a:pt x="64748" y="46634"/>
                    </a:cubicBezTo>
                    <a:cubicBezTo>
                      <a:pt x="60701" y="53698"/>
                      <a:pt x="56484" y="60933"/>
                      <a:pt x="50140" y="66008"/>
                    </a:cubicBezTo>
                    <a:cubicBezTo>
                      <a:pt x="43796" y="71083"/>
                      <a:pt x="34675" y="73621"/>
                      <a:pt x="27337" y="70054"/>
                    </a:cubicBezTo>
                    <a:cubicBezTo>
                      <a:pt x="21062" y="67003"/>
                      <a:pt x="17427" y="60385"/>
                      <a:pt x="14787" y="53904"/>
                    </a:cubicBezTo>
                    <a:cubicBezTo>
                      <a:pt x="7826" y="36930"/>
                      <a:pt x="4843" y="18311"/>
                      <a:pt x="6180" y="0"/>
                    </a:cubicBezTo>
                    <a:cubicBezTo>
                      <a:pt x="4603" y="21466"/>
                      <a:pt x="-4278" y="45366"/>
                      <a:pt x="2545" y="66420"/>
                    </a:cubicBezTo>
                    <a:close/>
                  </a:path>
                </a:pathLst>
              </a:custGeom>
              <a:solidFill>
                <a:srgbClr val="FFECD2"/>
              </a:solidFill>
              <a:ln w="342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2282826C-F6EF-40F7-B929-3E2176CAB90F}"/>
                  </a:ext>
                </a:extLst>
              </p:cNvPr>
              <p:cNvSpPr/>
              <p:nvPr/>
            </p:nvSpPr>
            <p:spPr>
              <a:xfrm>
                <a:off x="8590591" y="9480208"/>
                <a:ext cx="110542" cy="186316"/>
              </a:xfrm>
              <a:custGeom>
                <a:avLst/>
                <a:gdLst>
                  <a:gd name="connsiteX0" fmla="*/ 60 w 110542"/>
                  <a:gd name="connsiteY0" fmla="*/ 61550 h 186316"/>
                  <a:gd name="connsiteX1" fmla="*/ 10690 w 110542"/>
                  <a:gd name="connsiteY1" fmla="*/ 91931 h 186316"/>
                  <a:gd name="connsiteX2" fmla="*/ 37265 w 110542"/>
                  <a:gd name="connsiteY2" fmla="*/ 84250 h 186316"/>
                  <a:gd name="connsiteX3" fmla="*/ 44740 w 110542"/>
                  <a:gd name="connsiteY3" fmla="*/ 153242 h 186316"/>
                  <a:gd name="connsiteX4" fmla="*/ 75395 w 110542"/>
                  <a:gd name="connsiteY4" fmla="*/ 186263 h 186316"/>
                  <a:gd name="connsiteX5" fmla="*/ 103444 w 110542"/>
                  <a:gd name="connsiteY5" fmla="*/ 167678 h 186316"/>
                  <a:gd name="connsiteX6" fmla="*/ 110542 w 110542"/>
                  <a:gd name="connsiteY6" fmla="*/ 132942 h 186316"/>
                  <a:gd name="connsiteX7" fmla="*/ 104096 w 110542"/>
                  <a:gd name="connsiteY7" fmla="*/ 152076 h 186316"/>
                  <a:gd name="connsiteX8" fmla="*/ 86299 w 110542"/>
                  <a:gd name="connsiteY8" fmla="*/ 159860 h 186316"/>
                  <a:gd name="connsiteX9" fmla="*/ 69394 w 110542"/>
                  <a:gd name="connsiteY9" fmla="*/ 129959 h 186316"/>
                  <a:gd name="connsiteX10" fmla="*/ 58044 w 110542"/>
                  <a:gd name="connsiteY10" fmla="*/ 43651 h 186316"/>
                  <a:gd name="connsiteX11" fmla="*/ 20154 w 110542"/>
                  <a:gd name="connsiteY11" fmla="*/ 71186 h 186316"/>
                  <a:gd name="connsiteX12" fmla="*/ 6609 w 110542"/>
                  <a:gd name="connsiteY12" fmla="*/ 0 h 186316"/>
                  <a:gd name="connsiteX13" fmla="*/ 60 w 110542"/>
                  <a:gd name="connsiteY13" fmla="*/ 61550 h 1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542" h="186316">
                    <a:moveTo>
                      <a:pt x="60" y="61550"/>
                    </a:moveTo>
                    <a:cubicBezTo>
                      <a:pt x="-420" y="72695"/>
                      <a:pt x="1877" y="85073"/>
                      <a:pt x="10690" y="91931"/>
                    </a:cubicBezTo>
                    <a:cubicBezTo>
                      <a:pt x="19468" y="98789"/>
                      <a:pt x="35687" y="95292"/>
                      <a:pt x="37265" y="84250"/>
                    </a:cubicBezTo>
                    <a:cubicBezTo>
                      <a:pt x="35104" y="107431"/>
                      <a:pt x="37676" y="131056"/>
                      <a:pt x="44740" y="153242"/>
                    </a:cubicBezTo>
                    <a:cubicBezTo>
                      <a:pt x="49609" y="168467"/>
                      <a:pt x="59450" y="185132"/>
                      <a:pt x="75395" y="186263"/>
                    </a:cubicBezTo>
                    <a:cubicBezTo>
                      <a:pt x="87259" y="187086"/>
                      <a:pt x="98129" y="178308"/>
                      <a:pt x="103444" y="167678"/>
                    </a:cubicBezTo>
                    <a:cubicBezTo>
                      <a:pt x="108759" y="157048"/>
                      <a:pt x="109719" y="144807"/>
                      <a:pt x="110542" y="132942"/>
                    </a:cubicBezTo>
                    <a:cubicBezTo>
                      <a:pt x="109891" y="139732"/>
                      <a:pt x="108210" y="146658"/>
                      <a:pt x="104096" y="152076"/>
                    </a:cubicBezTo>
                    <a:cubicBezTo>
                      <a:pt x="99981" y="157528"/>
                      <a:pt x="93020" y="161197"/>
                      <a:pt x="86299" y="159860"/>
                    </a:cubicBezTo>
                    <a:cubicBezTo>
                      <a:pt x="74195" y="157460"/>
                      <a:pt x="70389" y="142235"/>
                      <a:pt x="69394" y="129959"/>
                    </a:cubicBezTo>
                    <a:cubicBezTo>
                      <a:pt x="67028" y="100984"/>
                      <a:pt x="66274" y="71529"/>
                      <a:pt x="58044" y="43651"/>
                    </a:cubicBezTo>
                    <a:cubicBezTo>
                      <a:pt x="53210" y="59699"/>
                      <a:pt x="36922" y="71529"/>
                      <a:pt x="20154" y="71186"/>
                    </a:cubicBezTo>
                    <a:cubicBezTo>
                      <a:pt x="9387" y="49240"/>
                      <a:pt x="4655" y="24380"/>
                      <a:pt x="6609" y="0"/>
                    </a:cubicBezTo>
                    <a:cubicBezTo>
                      <a:pt x="3078" y="20471"/>
                      <a:pt x="952" y="40839"/>
                      <a:pt x="60" y="61550"/>
                    </a:cubicBezTo>
                    <a:close/>
                  </a:path>
                </a:pathLst>
              </a:custGeom>
              <a:solidFill>
                <a:srgbClr val="FFECD2"/>
              </a:solidFill>
              <a:ln w="3429" cap="flat">
                <a:noFill/>
                <a:prstDash val="solid"/>
                <a:miter/>
              </a:ln>
            </p:spPr>
            <p:txBody>
              <a:bodyPr rtlCol="0" anchor="ctr"/>
              <a:lstStyle/>
              <a:p>
                <a:endParaRPr lang="zh-CN" altLang="en-US"/>
              </a:p>
            </p:txBody>
          </p:sp>
        </p:grpSp>
      </p:grpSp>
      <p:sp>
        <p:nvSpPr>
          <p:cNvPr id="122" name="PA-矩形 79">
            <a:extLst>
              <a:ext uri="{FF2B5EF4-FFF2-40B4-BE49-F238E27FC236}">
                <a16:creationId xmlns:a16="http://schemas.microsoft.com/office/drawing/2014/main" id="{7FB129E0-0DA7-4CA0-8563-44829EE33329}"/>
              </a:ext>
            </a:extLst>
          </p:cNvPr>
          <p:cNvSpPr/>
          <p:nvPr>
            <p:custDataLst>
              <p:tags r:id="rId5"/>
            </p:custDataLst>
          </p:nvPr>
        </p:nvSpPr>
        <p:spPr>
          <a:xfrm>
            <a:off x="1017409" y="2961820"/>
            <a:ext cx="1904367" cy="1966436"/>
          </a:xfrm>
          <a:prstGeom prst="rect">
            <a:avLst/>
          </a:prstGeom>
          <a:effectLst/>
        </p:spPr>
        <p:txBody>
          <a:bodyPr wrap="none" lIns="0" tIns="0" rIns="0" bIns="0">
            <a:spAutoFit/>
          </a:bodyPr>
          <a:lstStyle/>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p:txBody>
      </p:sp>
      <p:grpSp>
        <p:nvGrpSpPr>
          <p:cNvPr id="140" name="PA-组合 49">
            <a:extLst>
              <a:ext uri="{FF2B5EF4-FFF2-40B4-BE49-F238E27FC236}">
                <a16:creationId xmlns:a16="http://schemas.microsoft.com/office/drawing/2014/main" id="{4F090473-8FBD-431C-A5F9-EAB33D4EFCF5}"/>
              </a:ext>
            </a:extLst>
          </p:cNvPr>
          <p:cNvGrpSpPr/>
          <p:nvPr>
            <p:custDataLst>
              <p:tags r:id="rId6"/>
            </p:custDataLst>
          </p:nvPr>
        </p:nvGrpSpPr>
        <p:grpSpPr>
          <a:xfrm>
            <a:off x="9081218" y="2295099"/>
            <a:ext cx="2267231" cy="524949"/>
            <a:chOff x="1867033" y="1470822"/>
            <a:chExt cx="2443863" cy="524949"/>
          </a:xfrm>
        </p:grpSpPr>
        <p:sp>
          <p:nvSpPr>
            <p:cNvPr id="141" name="PA-任意多边形 50">
              <a:extLst>
                <a:ext uri="{FF2B5EF4-FFF2-40B4-BE49-F238E27FC236}">
                  <a16:creationId xmlns:a16="http://schemas.microsoft.com/office/drawing/2014/main" id="{5601A6EA-E192-4050-B946-DC261B466020}"/>
                </a:ext>
              </a:extLst>
            </p:cNvPr>
            <p:cNvSpPr/>
            <p:nvPr>
              <p:custDataLst>
                <p:tags r:id="rId8"/>
              </p:custDataLst>
            </p:nvPr>
          </p:nvSpPr>
          <p:spPr>
            <a:xfrm>
              <a:off x="1867033" y="1470822"/>
              <a:ext cx="244386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142" name="PA-矩形 52">
              <a:extLst>
                <a:ext uri="{FF2B5EF4-FFF2-40B4-BE49-F238E27FC236}">
                  <a16:creationId xmlns:a16="http://schemas.microsoft.com/office/drawing/2014/main" id="{0181B39F-AA00-4762-BF07-58A87DA3434D}"/>
                </a:ext>
              </a:extLst>
            </p:cNvPr>
            <p:cNvSpPr/>
            <p:nvPr>
              <p:custDataLst>
                <p:tags r:id="rId9"/>
              </p:custDataLst>
            </p:nvPr>
          </p:nvSpPr>
          <p:spPr>
            <a:xfrm>
              <a:off x="2276601" y="1547189"/>
              <a:ext cx="1327017"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sp>
        <p:nvSpPr>
          <p:cNvPr id="143" name="PA-矩形 79">
            <a:extLst>
              <a:ext uri="{FF2B5EF4-FFF2-40B4-BE49-F238E27FC236}">
                <a16:creationId xmlns:a16="http://schemas.microsoft.com/office/drawing/2014/main" id="{CDE83EB9-BC97-41D2-94C9-30C1EFC2DCDA}"/>
              </a:ext>
            </a:extLst>
          </p:cNvPr>
          <p:cNvSpPr/>
          <p:nvPr>
            <p:custDataLst>
              <p:tags r:id="rId7"/>
            </p:custDataLst>
          </p:nvPr>
        </p:nvSpPr>
        <p:spPr>
          <a:xfrm>
            <a:off x="9128899" y="2961820"/>
            <a:ext cx="1904367" cy="1966436"/>
          </a:xfrm>
          <a:prstGeom prst="rect">
            <a:avLst/>
          </a:prstGeom>
          <a:effectLst/>
        </p:spPr>
        <p:txBody>
          <a:bodyPr wrap="none" lIns="0" tIns="0" rIns="0" bIns="0">
            <a:spAutoFit/>
          </a:bodyPr>
          <a:lstStyle/>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p>
          <a:p>
            <a:pPr marL="285750" indent="-285750">
              <a:lnSpc>
                <a:spcPct val="120000"/>
              </a:lnSpc>
              <a:buFont typeface="Arial" panose="020B0604020202020204" pitchFamily="34" charset="0"/>
              <a:buChar char="•"/>
            </a:pPr>
            <a:r>
              <a:rPr lang="zh-CN" altLang="en-US" dirty="0">
                <a:solidFill>
                  <a:schemeClr val="tx2"/>
                </a:solidFill>
                <a:latin typeface="+mn-ea"/>
              </a:rPr>
              <a:t>请输入你的内容</a:t>
            </a:r>
            <a:endParaRPr lang="en-US" altLang="zh-CN" dirty="0">
              <a:solidFill>
                <a:schemeClr val="tx2"/>
              </a:solidFill>
              <a:latin typeface="+mn-ea"/>
            </a:endParaRPr>
          </a:p>
        </p:txBody>
      </p:sp>
    </p:spTree>
    <p:extLst>
      <p:ext uri="{BB962C8B-B14F-4D97-AF65-F5344CB8AC3E}">
        <p14:creationId xmlns:p14="http://schemas.microsoft.com/office/powerpoint/2010/main" val="1096838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pattFill prst="pct90">
          <a:fgClr>
            <a:srgbClr val="D78755"/>
          </a:fgClr>
          <a:bgClr>
            <a:schemeClr val="bg1"/>
          </a:bgClr>
        </a:pattFill>
        <a:effectLst/>
      </p:bgPr>
    </p:bg>
    <p:spTree>
      <p:nvGrpSpPr>
        <p:cNvPr id="1" name=""/>
        <p:cNvGrpSpPr/>
        <p:nvPr/>
      </p:nvGrpSpPr>
      <p:grpSpPr>
        <a:xfrm>
          <a:off x="0" y="0"/>
          <a:ext cx="0" cy="0"/>
          <a:chOff x="0" y="0"/>
          <a:chExt cx="0" cy="0"/>
        </a:xfrm>
      </p:grpSpPr>
      <p:pic>
        <p:nvPicPr>
          <p:cNvPr id="24" name="PA-图片 23">
            <a:extLst>
              <a:ext uri="{FF2B5EF4-FFF2-40B4-BE49-F238E27FC236}">
                <a16:creationId xmlns:a16="http://schemas.microsoft.com/office/drawing/2014/main" id="{53299072-5D42-4A05-82B6-9BF47DCDAB63}"/>
              </a:ext>
            </a:extLst>
          </p:cNvPr>
          <p:cNvPicPr>
            <a:picLocks noChangeAspect="1"/>
          </p:cNvPicPr>
          <p:nvPr>
            <p:custDataLst>
              <p:tags r:id="rId1"/>
            </p:custDataLst>
          </p:nvPr>
        </p:nvPicPr>
        <p:blipFill>
          <a:blip r:embed="rId7"/>
          <a:stretch>
            <a:fillRect/>
          </a:stretch>
        </p:blipFill>
        <p:spPr>
          <a:xfrm>
            <a:off x="5187796" y="863122"/>
            <a:ext cx="1767993" cy="1767993"/>
          </a:xfrm>
          <a:prstGeom prst="rect">
            <a:avLst/>
          </a:prstGeom>
        </p:spPr>
      </p:pic>
      <p:sp>
        <p:nvSpPr>
          <p:cNvPr id="18" name="PA-文本框 17">
            <a:extLst>
              <a:ext uri="{FF2B5EF4-FFF2-40B4-BE49-F238E27FC236}">
                <a16:creationId xmlns:a16="http://schemas.microsoft.com/office/drawing/2014/main" id="{53AA243A-9EC4-448C-815A-D581DACE2300}"/>
              </a:ext>
            </a:extLst>
          </p:cNvPr>
          <p:cNvSpPr txBox="1"/>
          <p:nvPr>
            <p:custDataLst>
              <p:tags r:id="rId2"/>
            </p:custDataLst>
          </p:nvPr>
        </p:nvSpPr>
        <p:spPr>
          <a:xfrm>
            <a:off x="5465383" y="1123884"/>
            <a:ext cx="1159292" cy="1323439"/>
          </a:xfrm>
          <a:prstGeom prst="rect">
            <a:avLst/>
          </a:prstGeom>
          <a:noFill/>
        </p:spPr>
        <p:txBody>
          <a:bodyPr wrap="none" rtlCol="0">
            <a:spAutoFit/>
          </a:bodyPr>
          <a:lstStyle>
            <a:defPPr>
              <a:defRPr lang="zh-CN"/>
            </a:defPPr>
            <a:lvl1pPr>
              <a:defRPr sz="8000">
                <a:gradFill>
                  <a:gsLst>
                    <a:gs pos="100000">
                      <a:srgbClr val="CFB76F"/>
                    </a:gs>
                    <a:gs pos="13000">
                      <a:srgbClr val="F3E19E"/>
                    </a:gs>
                  </a:gsLst>
                  <a:lin ang="2700000" scaled="0"/>
                </a:gradFill>
                <a:latin typeface="电商字体" panose="00020600040101010101" pitchFamily="18" charset="-122"/>
                <a:ea typeface="电商字体" panose="00020600040101010101" pitchFamily="18" charset="-122"/>
              </a:defRPr>
            </a:lvl1pPr>
          </a:lstStyle>
          <a:p>
            <a:r>
              <a:rPr lang="zh-CN" altLang="en-US" dirty="0">
                <a:gradFill>
                  <a:gsLst>
                    <a:gs pos="100000">
                      <a:schemeClr val="accent4">
                        <a:lumMod val="75000"/>
                      </a:schemeClr>
                    </a:gs>
                    <a:gs pos="13000">
                      <a:schemeClr val="accent4"/>
                    </a:gs>
                  </a:gsLst>
                  <a:lin ang="2700000" scaled="0"/>
                </a:gradFill>
                <a:latin typeface="+mj-ea"/>
                <a:ea typeface="+mj-ea"/>
              </a:rPr>
              <a:t>叁</a:t>
            </a:r>
          </a:p>
        </p:txBody>
      </p:sp>
      <p:pic>
        <p:nvPicPr>
          <p:cNvPr id="7" name="PA-图片 6">
            <a:extLst>
              <a:ext uri="{FF2B5EF4-FFF2-40B4-BE49-F238E27FC236}">
                <a16:creationId xmlns:a16="http://schemas.microsoft.com/office/drawing/2014/main" id="{8965FA69-7EB7-4ADD-8DEC-AFC426335FFD}"/>
              </a:ext>
            </a:extLst>
          </p:cNvPr>
          <p:cNvPicPr>
            <a:picLocks noChangeAspect="1"/>
          </p:cNvPicPr>
          <p:nvPr>
            <p:custDataLst>
              <p:tags r:id="rId3"/>
            </p:custDataLst>
          </p:nvPr>
        </p:nvPicPr>
        <p:blipFill>
          <a:blip r:embed="rId8" cstate="screen">
            <a:extLst>
              <a:ext uri="{28A0092B-C50C-407E-A947-70E740481C1C}">
                <a14:useLocalDpi xmlns:a14="http://schemas.microsoft.com/office/drawing/2010/main"/>
              </a:ext>
            </a:extLst>
          </a:blip>
          <a:srcRect l="2221" t="2477" r="82866" b="75323"/>
          <a:stretch>
            <a:fillRect/>
          </a:stretch>
        </p:blipFill>
        <p:spPr>
          <a:xfrm>
            <a:off x="2452524" y="2363536"/>
            <a:ext cx="1900638" cy="2263390"/>
          </a:xfrm>
          <a:custGeom>
            <a:avLst/>
            <a:gdLst>
              <a:gd name="connsiteX0" fmla="*/ 0 w 1278466"/>
              <a:gd name="connsiteY0" fmla="*/ 0 h 1522472"/>
              <a:gd name="connsiteX1" fmla="*/ 1278466 w 1278466"/>
              <a:gd name="connsiteY1" fmla="*/ 0 h 1522472"/>
              <a:gd name="connsiteX2" fmla="*/ 1278466 w 1278466"/>
              <a:gd name="connsiteY2" fmla="*/ 1522472 h 1522472"/>
              <a:gd name="connsiteX3" fmla="*/ 0 w 1278466"/>
              <a:gd name="connsiteY3" fmla="*/ 1522472 h 1522472"/>
              <a:gd name="connsiteX4" fmla="*/ 0 w 1278466"/>
              <a:gd name="connsiteY4" fmla="*/ 0 h 1522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8466" h="1522472">
                <a:moveTo>
                  <a:pt x="0" y="0"/>
                </a:moveTo>
                <a:lnTo>
                  <a:pt x="1278466" y="0"/>
                </a:lnTo>
                <a:lnTo>
                  <a:pt x="1278466" y="1522472"/>
                </a:lnTo>
                <a:lnTo>
                  <a:pt x="0" y="1522472"/>
                </a:lnTo>
                <a:lnTo>
                  <a:pt x="0" y="0"/>
                </a:lnTo>
                <a:close/>
              </a:path>
            </a:pathLst>
          </a:custGeom>
        </p:spPr>
      </p:pic>
      <p:sp>
        <p:nvSpPr>
          <p:cNvPr id="2" name="PA-标题 1">
            <a:extLst>
              <a:ext uri="{FF2B5EF4-FFF2-40B4-BE49-F238E27FC236}">
                <a16:creationId xmlns:a16="http://schemas.microsoft.com/office/drawing/2014/main" id="{77782757-6A0F-4CFB-808D-1C414418B81E}"/>
              </a:ext>
            </a:extLst>
          </p:cNvPr>
          <p:cNvSpPr>
            <a:spLocks noGrp="1"/>
          </p:cNvSpPr>
          <p:nvPr>
            <p:ph type="title"/>
            <p:custDataLst>
              <p:tags r:id="rId4"/>
            </p:custDataLst>
          </p:nvPr>
        </p:nvSpPr>
        <p:spPr>
          <a:xfrm>
            <a:off x="4137282" y="3157246"/>
            <a:ext cx="4698000" cy="1447200"/>
          </a:xfrm>
        </p:spPr>
        <p:txBody>
          <a:bodyPr/>
          <a:lstStyle/>
          <a:p>
            <a:r>
              <a:rPr lang="zh-CN" altLang="en-US" dirty="0">
                <a:solidFill>
                  <a:schemeClr val="accent4"/>
                </a:solidFill>
              </a:rPr>
              <a:t>传承发展</a:t>
            </a:r>
          </a:p>
        </p:txBody>
      </p:sp>
    </p:spTree>
    <p:extLst>
      <p:ext uri="{BB962C8B-B14F-4D97-AF65-F5344CB8AC3E}">
        <p14:creationId xmlns:p14="http://schemas.microsoft.com/office/powerpoint/2010/main" val="3452505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A-缺角矩形 49">
            <a:extLst>
              <a:ext uri="{FF2B5EF4-FFF2-40B4-BE49-F238E27FC236}">
                <a16:creationId xmlns:a16="http://schemas.microsoft.com/office/drawing/2014/main" id="{C40A99DC-D94B-41D6-9E38-5672FF8963D4}"/>
              </a:ext>
            </a:extLst>
          </p:cNvPr>
          <p:cNvSpPr/>
          <p:nvPr>
            <p:custDataLst>
              <p:tags r:id="rId1"/>
            </p:custDataLst>
          </p:nvPr>
        </p:nvSpPr>
        <p:spPr>
          <a:xfrm>
            <a:off x="1313286" y="1515531"/>
            <a:ext cx="4312102" cy="4429164"/>
          </a:xfrm>
          <a:prstGeom prst="plaque">
            <a:avLst>
              <a:gd name="adj" fmla="val 10648"/>
            </a:avLst>
          </a:prstGeom>
          <a:solidFill>
            <a:schemeClr val="accent2"/>
          </a:solidFill>
          <a:ln>
            <a:noFill/>
          </a:ln>
          <a:effectLst>
            <a:innerShdw blurRad="114300" dist="25400">
              <a:schemeClr val="tx1"/>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PA-缺角矩形 50">
            <a:extLst>
              <a:ext uri="{FF2B5EF4-FFF2-40B4-BE49-F238E27FC236}">
                <a16:creationId xmlns:a16="http://schemas.microsoft.com/office/drawing/2014/main" id="{31CD2A44-DDAA-46D8-B63B-BDBB595C3EE0}"/>
              </a:ext>
            </a:extLst>
          </p:cNvPr>
          <p:cNvSpPr/>
          <p:nvPr>
            <p:custDataLst>
              <p:tags r:id="rId2"/>
            </p:custDataLst>
          </p:nvPr>
        </p:nvSpPr>
        <p:spPr>
          <a:xfrm>
            <a:off x="1279835" y="1523998"/>
            <a:ext cx="4312102" cy="4429164"/>
          </a:xfrm>
          <a:prstGeom prst="plaque">
            <a:avLst>
              <a:gd name="adj" fmla="val 10648"/>
            </a:avLst>
          </a:prstGeom>
          <a:noFill/>
          <a:ln w="76200">
            <a:solidFill>
              <a:schemeClr val="accent4"/>
            </a:solidFill>
          </a:ln>
          <a:scene3d>
            <a:camera prst="orthographicFront"/>
            <a:lightRig rig="threePt" dir="t"/>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pic>
        <p:nvPicPr>
          <p:cNvPr id="14" name="图片占位符 13">
            <a:extLst>
              <a:ext uri="{FF2B5EF4-FFF2-40B4-BE49-F238E27FC236}">
                <a16:creationId xmlns:a16="http://schemas.microsoft.com/office/drawing/2014/main" id="{C44C190E-7B9F-D959-1A5C-457AB4F1748D}"/>
              </a:ext>
            </a:extLst>
          </p:cNvPr>
          <p:cNvPicPr>
            <a:picLocks noGrp="1" noChangeAspect="1"/>
          </p:cNvPicPr>
          <p:nvPr>
            <p:ph type="pic" sz="quarter" idx="10"/>
          </p:nvPr>
        </p:nvPicPr>
        <p:blipFill>
          <a:blip r:embed="rId19" cstate="screen">
            <a:extLst>
              <a:ext uri="{28A0092B-C50C-407E-A947-70E740481C1C}">
                <a14:useLocalDpi xmlns:a14="http://schemas.microsoft.com/office/drawing/2010/main"/>
              </a:ext>
            </a:extLst>
          </a:blip>
          <a:srcRect/>
          <a:stretch>
            <a:fillRect/>
          </a:stretch>
        </p:blipFill>
        <p:spPr/>
      </p:pic>
      <p:pic>
        <p:nvPicPr>
          <p:cNvPr id="158" name="PA-图片 3">
            <a:extLst>
              <a:ext uri="{FF2B5EF4-FFF2-40B4-BE49-F238E27FC236}">
                <a16:creationId xmlns:a16="http://schemas.microsoft.com/office/drawing/2014/main" id="{04BD72B9-7C5C-4A39-B292-834F36B0C922}"/>
              </a:ext>
            </a:extLst>
          </p:cNvPr>
          <p:cNvPicPr>
            <a:picLocks noChangeAspect="1"/>
          </p:cNvPicPr>
          <p:nvPr>
            <p:custDataLst>
              <p:tags r:id="rId3"/>
            </p:custDataLst>
          </p:nvPr>
        </p:nvPicPr>
        <p:blipFill>
          <a:blip r:embed="rId20" cstate="screen">
            <a:extLst>
              <a:ext uri="{28A0092B-C50C-407E-A947-70E740481C1C}">
                <a14:useLocalDpi xmlns:a14="http://schemas.microsoft.com/office/drawing/2010/main"/>
              </a:ext>
            </a:extLst>
          </a:blip>
          <a:stretch>
            <a:fillRect/>
          </a:stretch>
        </p:blipFill>
        <p:spPr>
          <a:xfrm flipH="1">
            <a:off x="6895704" y="647114"/>
            <a:ext cx="872256" cy="320522"/>
          </a:xfrm>
          <a:prstGeom prst="rect">
            <a:avLst/>
          </a:prstGeom>
        </p:spPr>
      </p:pic>
      <p:pic>
        <p:nvPicPr>
          <p:cNvPr id="159" name="PA-图片 5">
            <a:extLst>
              <a:ext uri="{FF2B5EF4-FFF2-40B4-BE49-F238E27FC236}">
                <a16:creationId xmlns:a16="http://schemas.microsoft.com/office/drawing/2014/main" id="{02B5FE2D-376F-44F4-A4F2-DC64089B37D3}"/>
              </a:ext>
            </a:extLst>
          </p:cNvPr>
          <p:cNvPicPr>
            <a:picLocks noChangeAspect="1"/>
          </p:cNvPicPr>
          <p:nvPr>
            <p:custDataLst>
              <p:tags r:id="rId4"/>
            </p:custDataLst>
          </p:nvPr>
        </p:nvPicPr>
        <p:blipFill>
          <a:blip r:embed="rId21" cstate="screen">
            <a:extLst>
              <a:ext uri="{28A0092B-C50C-407E-A947-70E740481C1C}">
                <a14:useLocalDpi xmlns:a14="http://schemas.microsoft.com/office/drawing/2010/main"/>
              </a:ext>
            </a:extLst>
          </a:blip>
          <a:stretch>
            <a:fillRect/>
          </a:stretch>
        </p:blipFill>
        <p:spPr>
          <a:xfrm>
            <a:off x="4229386" y="985794"/>
            <a:ext cx="1008332" cy="302844"/>
          </a:xfrm>
          <a:prstGeom prst="rect">
            <a:avLst/>
          </a:prstGeom>
        </p:spPr>
      </p:pic>
      <p:sp>
        <p:nvSpPr>
          <p:cNvPr id="16" name="PA-标题 15">
            <a:extLst>
              <a:ext uri="{FF2B5EF4-FFF2-40B4-BE49-F238E27FC236}">
                <a16:creationId xmlns:a16="http://schemas.microsoft.com/office/drawing/2014/main" id="{E8838F57-0DF1-4F6C-9736-BA06D29D42F9}"/>
              </a:ext>
            </a:extLst>
          </p:cNvPr>
          <p:cNvSpPr>
            <a:spLocks noGrp="1"/>
          </p:cNvSpPr>
          <p:nvPr>
            <p:ph type="title"/>
            <p:custDataLst>
              <p:tags r:id="rId5"/>
            </p:custDataLst>
          </p:nvPr>
        </p:nvSpPr>
        <p:spPr/>
        <p:txBody>
          <a:bodyPr>
            <a:normAutofit fontScale="90000"/>
          </a:bodyPr>
          <a:lstStyle/>
          <a:p>
            <a:r>
              <a:rPr lang="zh-CN" altLang="en-US" dirty="0"/>
              <a:t>经典剧目介绍</a:t>
            </a:r>
          </a:p>
        </p:txBody>
      </p:sp>
      <p:pic>
        <p:nvPicPr>
          <p:cNvPr id="148" name="PA-图片 147">
            <a:extLst>
              <a:ext uri="{FF2B5EF4-FFF2-40B4-BE49-F238E27FC236}">
                <a16:creationId xmlns:a16="http://schemas.microsoft.com/office/drawing/2014/main" id="{2F7C93BE-F933-4E8B-AA2E-4542E94B2DE2}"/>
              </a:ext>
            </a:extLst>
          </p:cNvPr>
          <p:cNvPicPr>
            <a:picLocks noChangeAspect="1"/>
          </p:cNvPicPr>
          <p:nvPr>
            <p:custDataLst>
              <p:tags r:id="rId6"/>
            </p:custDataLst>
          </p:nvPr>
        </p:nvPicPr>
        <p:blipFill rotWithShape="1">
          <a:blip r:embed="rId22" cstate="screen">
            <a:extLst>
              <a:ext uri="{BEBA8EAE-BF5A-486C-A8C5-ECC9F3942E4B}">
                <a14:imgProps xmlns:a14="http://schemas.microsoft.com/office/drawing/2010/main">
                  <a14:imgLayer r:embed="rId23">
                    <a14:imgEffect>
                      <a14:backgroundRemoval t="0" b="84229" l="10000" r="90000">
                        <a14:backgroundMark x1="21000" y1="72401" x2="19600" y2="37993"/>
                        <a14:backgroundMark x1="69200" y1="0" x2="72800" y2="15054"/>
                        <a14:backgroundMark x1="22200" y1="50179" x2="26200" y2="39068"/>
                      </a14:backgroundRemoval>
                    </a14:imgEffect>
                    <a14:imgEffect>
                      <a14:artisticBlur radius="8"/>
                    </a14:imgEffect>
                  </a14:imgLayer>
                </a14:imgProps>
              </a:ext>
              <a:ext uri="{28A0092B-C50C-407E-A947-70E740481C1C}">
                <a14:useLocalDpi xmlns:a14="http://schemas.microsoft.com/office/drawing/2010/main"/>
              </a:ext>
            </a:extLst>
          </a:blip>
          <a:srcRect/>
          <a:stretch/>
        </p:blipFill>
        <p:spPr>
          <a:xfrm flipV="1">
            <a:off x="3978584" y="4731611"/>
            <a:ext cx="2188856" cy="1221715"/>
          </a:xfrm>
          <a:custGeom>
            <a:avLst/>
            <a:gdLst>
              <a:gd name="connsiteX0" fmla="*/ 68401 w 1953818"/>
              <a:gd name="connsiteY0" fmla="*/ 1707626 h 1707626"/>
              <a:gd name="connsiteX1" fmla="*/ 1953818 w 1953818"/>
              <a:gd name="connsiteY1" fmla="*/ 1707626 h 1707626"/>
              <a:gd name="connsiteX2" fmla="*/ 1953818 w 1953818"/>
              <a:gd name="connsiteY2" fmla="*/ 0 h 1707626"/>
              <a:gd name="connsiteX3" fmla="*/ 0 w 1953818"/>
              <a:gd name="connsiteY3" fmla="*/ 0 h 1707626"/>
              <a:gd name="connsiteX4" fmla="*/ 0 w 1953818"/>
              <a:gd name="connsiteY4" fmla="*/ 1465383 h 1707626"/>
              <a:gd name="connsiteX5" fmla="*/ 27446 w 1953818"/>
              <a:gd name="connsiteY5" fmla="*/ 1515949 h 1707626"/>
              <a:gd name="connsiteX6" fmla="*/ 59481 w 1953818"/>
              <a:gd name="connsiteY6" fmla="*/ 1619149 h 17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3818" h="1707626">
                <a:moveTo>
                  <a:pt x="68401" y="1707626"/>
                </a:moveTo>
                <a:lnTo>
                  <a:pt x="1953818" y="1707626"/>
                </a:lnTo>
                <a:lnTo>
                  <a:pt x="1953818" y="0"/>
                </a:lnTo>
                <a:lnTo>
                  <a:pt x="0" y="0"/>
                </a:lnTo>
                <a:lnTo>
                  <a:pt x="0" y="1465383"/>
                </a:lnTo>
                <a:lnTo>
                  <a:pt x="27446" y="1515949"/>
                </a:lnTo>
                <a:cubicBezTo>
                  <a:pt x="41357" y="1548836"/>
                  <a:pt x="52158" y="1583359"/>
                  <a:pt x="59481" y="1619149"/>
                </a:cubicBezTo>
                <a:close/>
              </a:path>
            </a:pathLst>
          </a:custGeom>
          <a:effectLst>
            <a:reflection blurRad="76200" stA="47000" endPos="31000" dir="5400000" sy="-100000" algn="bl" rotWithShape="0"/>
          </a:effectLst>
        </p:spPr>
      </p:pic>
      <p:grpSp>
        <p:nvGrpSpPr>
          <p:cNvPr id="160" name="PA-组合 49">
            <a:extLst>
              <a:ext uri="{FF2B5EF4-FFF2-40B4-BE49-F238E27FC236}">
                <a16:creationId xmlns:a16="http://schemas.microsoft.com/office/drawing/2014/main" id="{57E9085A-2612-4335-9460-947545DB7689}"/>
              </a:ext>
            </a:extLst>
          </p:cNvPr>
          <p:cNvGrpSpPr/>
          <p:nvPr>
            <p:custDataLst>
              <p:tags r:id="rId7"/>
            </p:custDataLst>
          </p:nvPr>
        </p:nvGrpSpPr>
        <p:grpSpPr>
          <a:xfrm>
            <a:off x="6623607" y="1509883"/>
            <a:ext cx="2267231" cy="524949"/>
            <a:chOff x="1867033" y="1470822"/>
            <a:chExt cx="2443863" cy="524949"/>
          </a:xfrm>
        </p:grpSpPr>
        <p:sp>
          <p:nvSpPr>
            <p:cNvPr id="161" name="PA-任意多边形 50">
              <a:extLst>
                <a:ext uri="{FF2B5EF4-FFF2-40B4-BE49-F238E27FC236}">
                  <a16:creationId xmlns:a16="http://schemas.microsoft.com/office/drawing/2014/main" id="{2721D2B9-39C0-45BF-99F9-EFC96ADDB56D}"/>
                </a:ext>
              </a:extLst>
            </p:cNvPr>
            <p:cNvSpPr/>
            <p:nvPr>
              <p:custDataLst>
                <p:tags r:id="rId15"/>
              </p:custDataLst>
            </p:nvPr>
          </p:nvSpPr>
          <p:spPr>
            <a:xfrm>
              <a:off x="1867033" y="1470822"/>
              <a:ext cx="244386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162" name="PA-矩形 52">
              <a:extLst>
                <a:ext uri="{FF2B5EF4-FFF2-40B4-BE49-F238E27FC236}">
                  <a16:creationId xmlns:a16="http://schemas.microsoft.com/office/drawing/2014/main" id="{9F28B107-6A32-4079-BF74-9FAA4BB5BD76}"/>
                </a:ext>
              </a:extLst>
            </p:cNvPr>
            <p:cNvSpPr/>
            <p:nvPr>
              <p:custDataLst>
                <p:tags r:id="rId16"/>
              </p:custDataLst>
            </p:nvPr>
          </p:nvSpPr>
          <p:spPr>
            <a:xfrm>
              <a:off x="2276601" y="1547189"/>
              <a:ext cx="1327017"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sp>
        <p:nvSpPr>
          <p:cNvPr id="163" name="PA-矩形 79">
            <a:extLst>
              <a:ext uri="{FF2B5EF4-FFF2-40B4-BE49-F238E27FC236}">
                <a16:creationId xmlns:a16="http://schemas.microsoft.com/office/drawing/2014/main" id="{D12DE882-E44D-4B2F-8A58-523BD88BCC73}"/>
              </a:ext>
            </a:extLst>
          </p:cNvPr>
          <p:cNvSpPr/>
          <p:nvPr>
            <p:custDataLst>
              <p:tags r:id="rId8"/>
            </p:custDataLst>
          </p:nvPr>
        </p:nvSpPr>
        <p:spPr>
          <a:xfrm>
            <a:off x="6623607" y="2176604"/>
            <a:ext cx="4154984" cy="1301638"/>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p:txBody>
      </p:sp>
      <p:grpSp>
        <p:nvGrpSpPr>
          <p:cNvPr id="164" name="PA-组合 163">
            <a:extLst>
              <a:ext uri="{FF2B5EF4-FFF2-40B4-BE49-F238E27FC236}">
                <a16:creationId xmlns:a16="http://schemas.microsoft.com/office/drawing/2014/main" id="{9275B7D0-404B-4D8A-AFB4-59B478EB7B8F}"/>
              </a:ext>
            </a:extLst>
          </p:cNvPr>
          <p:cNvGrpSpPr/>
          <p:nvPr>
            <p:custDataLst>
              <p:tags r:id="rId9"/>
            </p:custDataLst>
          </p:nvPr>
        </p:nvGrpSpPr>
        <p:grpSpPr>
          <a:xfrm>
            <a:off x="6623607" y="3907913"/>
            <a:ext cx="4154984" cy="1968359"/>
            <a:chOff x="5884854" y="1509883"/>
            <a:chExt cx="4154984" cy="1968359"/>
          </a:xfrm>
        </p:grpSpPr>
        <p:grpSp>
          <p:nvGrpSpPr>
            <p:cNvPr id="165" name="PA-组合 49">
              <a:extLst>
                <a:ext uri="{FF2B5EF4-FFF2-40B4-BE49-F238E27FC236}">
                  <a16:creationId xmlns:a16="http://schemas.microsoft.com/office/drawing/2014/main" id="{878A98DB-EC0B-4FC4-9781-FAE59DA544E4}"/>
                </a:ext>
              </a:extLst>
            </p:cNvPr>
            <p:cNvGrpSpPr/>
            <p:nvPr>
              <p:custDataLst>
                <p:tags r:id="rId11"/>
              </p:custDataLst>
            </p:nvPr>
          </p:nvGrpSpPr>
          <p:grpSpPr>
            <a:xfrm>
              <a:off x="5884854" y="1509883"/>
              <a:ext cx="2267231" cy="524949"/>
              <a:chOff x="1867033" y="1470822"/>
              <a:chExt cx="2443863" cy="524949"/>
            </a:xfrm>
          </p:grpSpPr>
          <p:sp>
            <p:nvSpPr>
              <p:cNvPr id="167" name="PA-任意多边形 50">
                <a:extLst>
                  <a:ext uri="{FF2B5EF4-FFF2-40B4-BE49-F238E27FC236}">
                    <a16:creationId xmlns:a16="http://schemas.microsoft.com/office/drawing/2014/main" id="{1A88545C-F8FC-4027-8204-69180BBDD5E1}"/>
                  </a:ext>
                </a:extLst>
              </p:cNvPr>
              <p:cNvSpPr/>
              <p:nvPr>
                <p:custDataLst>
                  <p:tags r:id="rId13"/>
                </p:custDataLst>
              </p:nvPr>
            </p:nvSpPr>
            <p:spPr>
              <a:xfrm>
                <a:off x="1867033" y="1470822"/>
                <a:ext cx="244386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168" name="PA-矩形 52">
                <a:extLst>
                  <a:ext uri="{FF2B5EF4-FFF2-40B4-BE49-F238E27FC236}">
                    <a16:creationId xmlns:a16="http://schemas.microsoft.com/office/drawing/2014/main" id="{5A41A960-D163-4EDB-8926-90646FE6496F}"/>
                  </a:ext>
                </a:extLst>
              </p:cNvPr>
              <p:cNvSpPr/>
              <p:nvPr>
                <p:custDataLst>
                  <p:tags r:id="rId14"/>
                </p:custDataLst>
              </p:nvPr>
            </p:nvSpPr>
            <p:spPr>
              <a:xfrm>
                <a:off x="2276601" y="1547189"/>
                <a:ext cx="1327017"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sp>
          <p:nvSpPr>
            <p:cNvPr id="166" name="PA-矩形 79">
              <a:extLst>
                <a:ext uri="{FF2B5EF4-FFF2-40B4-BE49-F238E27FC236}">
                  <a16:creationId xmlns:a16="http://schemas.microsoft.com/office/drawing/2014/main" id="{337BC152-B421-4F55-9F14-0A1640866CB0}"/>
                </a:ext>
              </a:extLst>
            </p:cNvPr>
            <p:cNvSpPr/>
            <p:nvPr>
              <p:custDataLst>
                <p:tags r:id="rId12"/>
              </p:custDataLst>
            </p:nvPr>
          </p:nvSpPr>
          <p:spPr>
            <a:xfrm>
              <a:off x="5884854" y="2176604"/>
              <a:ext cx="4154984" cy="1301638"/>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请输入你的文本内容请输入你的文本内容</a:t>
              </a:r>
              <a:endParaRPr lang="en-US" altLang="zh-CN" dirty="0">
                <a:solidFill>
                  <a:schemeClr val="tx2"/>
                </a:solidFill>
                <a:latin typeface="+mn-ea"/>
              </a:endParaRPr>
            </a:p>
          </p:txBody>
        </p:sp>
      </p:grpSp>
      <p:cxnSp>
        <p:nvCxnSpPr>
          <p:cNvPr id="169" name="PA-直接连接符 121">
            <a:extLst>
              <a:ext uri="{FF2B5EF4-FFF2-40B4-BE49-F238E27FC236}">
                <a16:creationId xmlns:a16="http://schemas.microsoft.com/office/drawing/2014/main" id="{00A1AED9-A704-4136-BD1D-37CFE3C11D38}"/>
              </a:ext>
            </a:extLst>
          </p:cNvPr>
          <p:cNvCxnSpPr>
            <a:cxnSpLocks/>
          </p:cNvCxnSpPr>
          <p:nvPr>
            <p:custDataLst>
              <p:tags r:id="rId10"/>
            </p:custDataLst>
          </p:nvPr>
        </p:nvCxnSpPr>
        <p:spPr>
          <a:xfrm>
            <a:off x="6682871" y="3715703"/>
            <a:ext cx="3997829" cy="0"/>
          </a:xfrm>
          <a:prstGeom prst="line">
            <a:avLst/>
          </a:prstGeom>
          <a:ln w="6477">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742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PA-图片 3">
            <a:extLst>
              <a:ext uri="{FF2B5EF4-FFF2-40B4-BE49-F238E27FC236}">
                <a16:creationId xmlns:a16="http://schemas.microsoft.com/office/drawing/2014/main" id="{2FD67989-0FE5-475E-A887-B125AED3CEA0}"/>
              </a:ext>
            </a:extLst>
          </p:cNvPr>
          <p:cNvPicPr>
            <a:picLocks noChangeAspect="1"/>
          </p:cNvPicPr>
          <p:nvPr>
            <p:custDataLst>
              <p:tags r:id="rId1"/>
            </p:custDataLst>
          </p:nvPr>
        </p:nvPicPr>
        <p:blipFill>
          <a:blip r:embed="rId21" cstate="screen">
            <a:extLst>
              <a:ext uri="{28A0092B-C50C-407E-A947-70E740481C1C}">
                <a14:useLocalDpi xmlns:a14="http://schemas.microsoft.com/office/drawing/2010/main"/>
              </a:ext>
            </a:extLst>
          </a:blip>
          <a:stretch>
            <a:fillRect/>
          </a:stretch>
        </p:blipFill>
        <p:spPr>
          <a:xfrm flipH="1">
            <a:off x="6895704" y="647114"/>
            <a:ext cx="872256" cy="320522"/>
          </a:xfrm>
          <a:prstGeom prst="rect">
            <a:avLst/>
          </a:prstGeom>
        </p:spPr>
      </p:pic>
      <p:pic>
        <p:nvPicPr>
          <p:cNvPr id="111" name="PA-图片 5">
            <a:extLst>
              <a:ext uri="{FF2B5EF4-FFF2-40B4-BE49-F238E27FC236}">
                <a16:creationId xmlns:a16="http://schemas.microsoft.com/office/drawing/2014/main" id="{92FE7E94-34BE-4A3F-9FEC-280908187F90}"/>
              </a:ext>
            </a:extLst>
          </p:cNvPr>
          <p:cNvPicPr>
            <a:picLocks noChangeAspect="1"/>
          </p:cNvPicPr>
          <p:nvPr>
            <p:custDataLst>
              <p:tags r:id="rId2"/>
            </p:custDataLst>
          </p:nvPr>
        </p:nvPicPr>
        <p:blipFill>
          <a:blip r:embed="rId22" cstate="screen">
            <a:extLst>
              <a:ext uri="{28A0092B-C50C-407E-A947-70E740481C1C}">
                <a14:useLocalDpi xmlns:a14="http://schemas.microsoft.com/office/drawing/2010/main"/>
              </a:ext>
            </a:extLst>
          </a:blip>
          <a:stretch>
            <a:fillRect/>
          </a:stretch>
        </p:blipFill>
        <p:spPr>
          <a:xfrm>
            <a:off x="4229386" y="985794"/>
            <a:ext cx="1008332" cy="302844"/>
          </a:xfrm>
          <a:prstGeom prst="rect">
            <a:avLst/>
          </a:prstGeom>
        </p:spPr>
      </p:pic>
      <p:sp>
        <p:nvSpPr>
          <p:cNvPr id="15" name="PA-圆柱形 14">
            <a:extLst>
              <a:ext uri="{FF2B5EF4-FFF2-40B4-BE49-F238E27FC236}">
                <a16:creationId xmlns:a16="http://schemas.microsoft.com/office/drawing/2014/main" id="{621BC020-6FAA-45E7-A6EF-01B167487504}"/>
              </a:ext>
            </a:extLst>
          </p:cNvPr>
          <p:cNvSpPr/>
          <p:nvPr>
            <p:custDataLst>
              <p:tags r:id="rId3"/>
            </p:custDataLst>
          </p:nvPr>
        </p:nvSpPr>
        <p:spPr>
          <a:xfrm>
            <a:off x="1685531" y="4576870"/>
            <a:ext cx="8820938" cy="1323017"/>
          </a:xfrm>
          <a:prstGeom prst="can">
            <a:avLst>
              <a:gd name="adj" fmla="val 50000"/>
            </a:avLst>
          </a:prstGeom>
          <a:solidFill>
            <a:schemeClr val="accent2"/>
          </a:solidFill>
          <a:ln>
            <a:gradFill>
              <a:gsLst>
                <a:gs pos="0">
                  <a:schemeClr val="accent1">
                    <a:lumMod val="5000"/>
                    <a:lumOff val="95000"/>
                  </a:schemeClr>
                </a:gs>
                <a:gs pos="32000">
                  <a:schemeClr val="accent1">
                    <a:lumMod val="40000"/>
                    <a:lumOff val="60000"/>
                  </a:schemeClr>
                </a:gs>
                <a:gs pos="69000">
                  <a:schemeClr val="accent1">
                    <a:lumMod val="40000"/>
                    <a:lumOff val="60000"/>
                  </a:schemeClr>
                </a:gs>
                <a:gs pos="100000">
                  <a:schemeClr val="accent1">
                    <a:lumMod val="20000"/>
                    <a:lumOff val="8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4"/>
            </p:custDataLst>
          </p:nvPr>
        </p:nvSpPr>
        <p:spPr>
          <a:xfrm>
            <a:off x="4967510" y="2735592"/>
            <a:ext cx="2155381" cy="2099111"/>
          </a:xfrm>
          <a:prstGeom prst="ellipse">
            <a:avLst/>
          </a:prstGeom>
          <a:gradFill flip="none" rotWithShape="1">
            <a:gsLst>
              <a:gs pos="46000">
                <a:srgbClr val="4472C4">
                  <a:lumMod val="5000"/>
                  <a:lumOff val="95000"/>
                  <a:alpha val="0"/>
                </a:srgbClr>
              </a:gs>
              <a:gs pos="100000">
                <a:sysClr val="window" lastClr="FFFFFF">
                  <a:alpha val="12000"/>
                </a:sysClr>
              </a:gs>
            </a:gsLst>
            <a:path path="circle">
              <a:fillToRect l="50000" t="50000" r="50000" b="50000"/>
            </a:path>
            <a:tileRect/>
          </a:gradFill>
          <a:ln w="12700" cap="flat" cmpd="sng" algn="ctr">
            <a:noFill/>
            <a:prstDash val="solid"/>
            <a:miter lim="800000"/>
          </a:ln>
          <a:effectLst>
            <a:outerShdw blurRad="50800" dist="38100" dir="2700000" algn="tl" rotWithShape="0">
              <a:prstClr val="black">
                <a:alpha val="5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libaba Sans"/>
              <a:ea typeface="阿里巴巴普惠体 R"/>
              <a:cs typeface="+mn-cs"/>
            </a:endParaRPr>
          </a:p>
        </p:txBody>
      </p:sp>
      <p:grpSp>
        <p:nvGrpSpPr>
          <p:cNvPr id="4" name="PA-组合 3">
            <a:extLst>
              <a:ext uri="{FF2B5EF4-FFF2-40B4-BE49-F238E27FC236}">
                <a16:creationId xmlns:a16="http://schemas.microsoft.com/office/drawing/2014/main" id="{41ECF337-CB95-4A2E-A0AC-64670F861940}"/>
              </a:ext>
            </a:extLst>
          </p:cNvPr>
          <p:cNvGrpSpPr/>
          <p:nvPr>
            <p:custDataLst>
              <p:tags r:id="rId5"/>
            </p:custDataLst>
          </p:nvPr>
        </p:nvGrpSpPr>
        <p:grpSpPr>
          <a:xfrm>
            <a:off x="4502805" y="2006228"/>
            <a:ext cx="3186391" cy="3103204"/>
            <a:chOff x="4502805" y="2006228"/>
            <a:chExt cx="3186391" cy="3103204"/>
          </a:xfrm>
        </p:grpSpPr>
        <p:sp>
          <p:nvSpPr>
            <p:cNvPr id="24" name="PA-椭圆 23"/>
            <p:cNvSpPr/>
            <p:nvPr>
              <p:custDataLst>
                <p:tags r:id="rId16"/>
              </p:custDataLst>
            </p:nvPr>
          </p:nvSpPr>
          <p:spPr>
            <a:xfrm>
              <a:off x="5237830" y="2722064"/>
              <a:ext cx="1716340" cy="1671532"/>
            </a:xfrm>
            <a:prstGeom prst="ellipse">
              <a:avLst/>
            </a:prstGeom>
            <a:gradFill flip="none" rotWithShape="1">
              <a:gsLst>
                <a:gs pos="46000">
                  <a:srgbClr val="4472C4">
                    <a:lumMod val="5000"/>
                    <a:lumOff val="95000"/>
                    <a:alpha val="0"/>
                  </a:srgbClr>
                </a:gs>
                <a:gs pos="100000">
                  <a:schemeClr val="accent2"/>
                </a:gs>
              </a:gsLst>
              <a:path path="circle">
                <a:fillToRect l="50000" t="50000" r="50000" b="50000"/>
              </a:path>
              <a:tileRect/>
            </a:gradFill>
            <a:ln w="12700" cap="flat" cmpd="sng" algn="ctr">
              <a:noFill/>
              <a:prstDash val="solid"/>
              <a:miter lim="800000"/>
            </a:ln>
            <a:effectLst>
              <a:outerShdw blurRad="50800" dist="38100" dir="2700000" algn="tl" rotWithShape="0">
                <a:schemeClr val="accent2">
                  <a:alpha val="59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libaba Sans"/>
                <a:ea typeface="阿里巴巴普惠体 R"/>
                <a:cs typeface="+mn-cs"/>
              </a:endParaRPr>
            </a:p>
          </p:txBody>
        </p:sp>
        <p:sp>
          <p:nvSpPr>
            <p:cNvPr id="31" name="PA-椭圆 30"/>
            <p:cNvSpPr/>
            <p:nvPr>
              <p:custDataLst>
                <p:tags r:id="rId17"/>
              </p:custDataLst>
            </p:nvPr>
          </p:nvSpPr>
          <p:spPr>
            <a:xfrm flipH="1">
              <a:off x="4879313" y="2372907"/>
              <a:ext cx="2433375" cy="2369847"/>
            </a:xfrm>
            <a:prstGeom prst="ellipse">
              <a:avLst/>
            </a:prstGeom>
            <a:noFill/>
            <a:ln w="12700" cap="flat" cmpd="sng" algn="ctr">
              <a:gradFill flip="none" rotWithShape="1">
                <a:gsLst>
                  <a:gs pos="50000">
                    <a:schemeClr val="accent2"/>
                  </a:gs>
                  <a:gs pos="0">
                    <a:schemeClr val="accent1">
                      <a:lumMod val="5000"/>
                      <a:lumOff val="95000"/>
                      <a:alpha val="0"/>
                    </a:schemeClr>
                  </a:gs>
                  <a:gs pos="100000">
                    <a:schemeClr val="bg1">
                      <a:alpha val="0"/>
                    </a:schemeClr>
                  </a:gs>
                </a:gsLst>
                <a:lin ang="5400000" scaled="1"/>
                <a:tileRect/>
              </a:gradFill>
              <a:prstDash val="solid"/>
              <a:miter lim="800000"/>
            </a:ln>
            <a:effectLst>
              <a:outerShdw blurRad="50800" dist="38100" dir="2700000" algn="tl" rotWithShape="0">
                <a:schemeClr val="accent2">
                  <a:alpha val="59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libaba Sans"/>
                <a:ea typeface="阿里巴巴普惠体 R"/>
                <a:cs typeface="+mn-cs"/>
              </a:endParaRPr>
            </a:p>
          </p:txBody>
        </p:sp>
        <p:sp>
          <p:nvSpPr>
            <p:cNvPr id="32" name="PA-椭圆 31"/>
            <p:cNvSpPr/>
            <p:nvPr>
              <p:custDataLst>
                <p:tags r:id="rId18"/>
              </p:custDataLst>
            </p:nvPr>
          </p:nvSpPr>
          <p:spPr>
            <a:xfrm flipH="1">
              <a:off x="4502805" y="2006228"/>
              <a:ext cx="3186391" cy="3103204"/>
            </a:xfrm>
            <a:prstGeom prst="ellipse">
              <a:avLst/>
            </a:prstGeom>
            <a:noFill/>
            <a:ln w="12700" cap="flat" cmpd="sng" algn="ctr">
              <a:gradFill flip="none" rotWithShape="1">
                <a:gsLst>
                  <a:gs pos="50000">
                    <a:schemeClr val="accent2">
                      <a:alpha val="50000"/>
                    </a:schemeClr>
                  </a:gs>
                  <a:gs pos="0">
                    <a:schemeClr val="accent1">
                      <a:lumMod val="5000"/>
                      <a:lumOff val="95000"/>
                      <a:alpha val="0"/>
                    </a:schemeClr>
                  </a:gs>
                  <a:gs pos="100000">
                    <a:schemeClr val="bg1">
                      <a:alpha val="0"/>
                    </a:schemeClr>
                  </a:gs>
                </a:gsLst>
                <a:lin ang="5400000" scaled="1"/>
                <a:tileRect/>
              </a:gradFill>
              <a:prstDash val="solid"/>
              <a:miter lim="800000"/>
            </a:ln>
            <a:effectLst>
              <a:outerShdw blurRad="50800" dist="38100" dir="2700000" algn="tl" rotWithShape="0">
                <a:schemeClr val="accent2">
                  <a:alpha val="59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libaba Sans"/>
                <a:ea typeface="阿里巴巴普惠体 R"/>
                <a:cs typeface="+mn-cs"/>
              </a:endParaRPr>
            </a:p>
          </p:txBody>
        </p:sp>
      </p:grpSp>
      <p:pic>
        <p:nvPicPr>
          <p:cNvPr id="42" name="PA-图片 41">
            <a:extLst>
              <a:ext uri="{FF2B5EF4-FFF2-40B4-BE49-F238E27FC236}">
                <a16:creationId xmlns:a16="http://schemas.microsoft.com/office/drawing/2014/main" id="{E96BFC10-00F0-4684-9868-77F73CED2733}"/>
              </a:ext>
            </a:extLst>
          </p:cNvPr>
          <p:cNvPicPr>
            <a:picLocks noChangeAspect="1"/>
          </p:cNvPicPr>
          <p:nvPr>
            <p:custDataLst>
              <p:tags r:id="rId6"/>
            </p:custDataLst>
          </p:nvPr>
        </p:nvPicPr>
        <p:blipFill>
          <a:blip r:embed="rId23" cstate="screen">
            <a:extLst>
              <a:ext uri="{28A0092B-C50C-407E-A947-70E740481C1C}">
                <a14:useLocalDpi xmlns:a14="http://schemas.microsoft.com/office/drawing/2010/main"/>
              </a:ext>
            </a:extLst>
          </a:blip>
          <a:srcRect l="2221" t="2477" r="82866" b="75323"/>
          <a:stretch>
            <a:fillRect/>
          </a:stretch>
        </p:blipFill>
        <p:spPr>
          <a:xfrm>
            <a:off x="4828513" y="1665329"/>
            <a:ext cx="2698188" cy="3213158"/>
          </a:xfrm>
          <a:custGeom>
            <a:avLst/>
            <a:gdLst>
              <a:gd name="connsiteX0" fmla="*/ 0 w 1278466"/>
              <a:gd name="connsiteY0" fmla="*/ 0 h 1522472"/>
              <a:gd name="connsiteX1" fmla="*/ 1278466 w 1278466"/>
              <a:gd name="connsiteY1" fmla="*/ 0 h 1522472"/>
              <a:gd name="connsiteX2" fmla="*/ 1278466 w 1278466"/>
              <a:gd name="connsiteY2" fmla="*/ 1522472 h 1522472"/>
              <a:gd name="connsiteX3" fmla="*/ 0 w 1278466"/>
              <a:gd name="connsiteY3" fmla="*/ 1522472 h 1522472"/>
              <a:gd name="connsiteX4" fmla="*/ 0 w 1278466"/>
              <a:gd name="connsiteY4" fmla="*/ 0 h 1522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8466" h="1522472">
                <a:moveTo>
                  <a:pt x="0" y="0"/>
                </a:moveTo>
                <a:lnTo>
                  <a:pt x="1278466" y="0"/>
                </a:lnTo>
                <a:lnTo>
                  <a:pt x="1278466" y="1522472"/>
                </a:lnTo>
                <a:lnTo>
                  <a:pt x="0" y="1522472"/>
                </a:lnTo>
                <a:lnTo>
                  <a:pt x="0" y="0"/>
                </a:lnTo>
                <a:close/>
              </a:path>
            </a:pathLst>
          </a:custGeom>
          <a:effectLst>
            <a:reflection blurRad="25400" stA="25000" endPos="10000" dir="5400000" sy="-100000" algn="bl" rotWithShape="0"/>
          </a:effectLst>
        </p:spPr>
      </p:pic>
      <p:sp>
        <p:nvSpPr>
          <p:cNvPr id="26" name="PA-文本框 25"/>
          <p:cNvSpPr txBox="1"/>
          <p:nvPr>
            <p:custDataLst>
              <p:tags r:id="rId7"/>
            </p:custDataLst>
          </p:nvPr>
        </p:nvSpPr>
        <p:spPr>
          <a:xfrm>
            <a:off x="5540737" y="5467318"/>
            <a:ext cx="1231106" cy="369332"/>
          </a:xfrm>
          <a:prstGeom prst="rect">
            <a:avLst/>
          </a:prstGeom>
          <a:noFill/>
        </p:spPr>
        <p:txBody>
          <a:bodyPr vert="horz" wrap="none" lIns="0" tIns="0" rIns="0" bIns="0">
            <a:spAutoFit/>
          </a:bodyPr>
          <a:lstStyle>
            <a:defPPr>
              <a:defRPr lang="zh-CN"/>
            </a:defPPr>
            <a:lvl1pPr algn="ctr">
              <a:defRPr sz="2800">
                <a:solidFill>
                  <a:schemeClr val="accent2">
                    <a:lumMod val="20000"/>
                    <a:lumOff val="80000"/>
                  </a:schemeClr>
                </a:solidFill>
                <a:latin typeface="方正苏新诗柳楷简体" panose="02000000000000000000" pitchFamily="2" charset="-122"/>
                <a:ea typeface="方正苏新诗柳楷简体" panose="02000000000000000000" pitchFamily="2" charset="-122"/>
              </a:defRPr>
            </a:lvl1pPr>
          </a:lstStyle>
          <a:p>
            <a:r>
              <a:rPr lang="zh-CN" altLang="en-US" sz="2400" dirty="0">
                <a:solidFill>
                  <a:schemeClr val="accent4"/>
                </a:solidFill>
                <a:latin typeface="+mn-ea"/>
                <a:ea typeface="+mn-ea"/>
              </a:rPr>
              <a:t>你的内容</a:t>
            </a:r>
          </a:p>
        </p:txBody>
      </p:sp>
      <p:pic>
        <p:nvPicPr>
          <p:cNvPr id="146" name="PA-图片 145">
            <a:extLst>
              <a:ext uri="{FF2B5EF4-FFF2-40B4-BE49-F238E27FC236}">
                <a16:creationId xmlns:a16="http://schemas.microsoft.com/office/drawing/2014/main" id="{DA9396B0-502A-4FEC-99A6-352CA8CE4042}"/>
              </a:ext>
            </a:extLst>
          </p:cNvPr>
          <p:cNvPicPr>
            <a:picLocks noChangeAspect="1"/>
          </p:cNvPicPr>
          <p:nvPr>
            <p:custDataLst>
              <p:tags r:id="rId8"/>
            </p:custDataLst>
          </p:nvPr>
        </p:nvPicPr>
        <p:blipFill>
          <a:blip r:embed="rId24" cstate="screen">
            <a:extLst>
              <a:ext uri="{28A0092B-C50C-407E-A947-70E740481C1C}">
                <a14:useLocalDpi xmlns:a14="http://schemas.microsoft.com/office/drawing/2010/main"/>
              </a:ext>
            </a:extLst>
          </a:blip>
          <a:srcRect l="4339" r="3910"/>
          <a:stretch>
            <a:fillRect/>
          </a:stretch>
        </p:blipFill>
        <p:spPr>
          <a:xfrm>
            <a:off x="1691655" y="4804188"/>
            <a:ext cx="8821166" cy="664522"/>
          </a:xfrm>
          <a:custGeom>
            <a:avLst/>
            <a:gdLst>
              <a:gd name="connsiteX0" fmla="*/ 0 w 8821166"/>
              <a:gd name="connsiteY0" fmla="*/ 0 h 664522"/>
              <a:gd name="connsiteX1" fmla="*/ 8821166 w 8821166"/>
              <a:gd name="connsiteY1" fmla="*/ 0 h 664522"/>
              <a:gd name="connsiteX2" fmla="*/ 8821166 w 8821166"/>
              <a:gd name="connsiteY2" fmla="*/ 664522 h 664522"/>
              <a:gd name="connsiteX3" fmla="*/ 0 w 8821166"/>
              <a:gd name="connsiteY3" fmla="*/ 664522 h 664522"/>
            </a:gdLst>
            <a:ahLst/>
            <a:cxnLst>
              <a:cxn ang="0">
                <a:pos x="connsiteX0" y="connsiteY0"/>
              </a:cxn>
              <a:cxn ang="0">
                <a:pos x="connsiteX1" y="connsiteY1"/>
              </a:cxn>
              <a:cxn ang="0">
                <a:pos x="connsiteX2" y="connsiteY2"/>
              </a:cxn>
              <a:cxn ang="0">
                <a:pos x="connsiteX3" y="connsiteY3"/>
              </a:cxn>
            </a:cxnLst>
            <a:rect l="l" t="t" r="r" b="b"/>
            <a:pathLst>
              <a:path w="8821166" h="664522">
                <a:moveTo>
                  <a:pt x="0" y="0"/>
                </a:moveTo>
                <a:lnTo>
                  <a:pt x="8821166" y="0"/>
                </a:lnTo>
                <a:lnTo>
                  <a:pt x="8821166" y="664522"/>
                </a:lnTo>
                <a:lnTo>
                  <a:pt x="0" y="664522"/>
                </a:lnTo>
                <a:close/>
              </a:path>
            </a:pathLst>
          </a:custGeom>
        </p:spPr>
      </p:pic>
      <p:sp>
        <p:nvSpPr>
          <p:cNvPr id="2" name="PA-标题 1">
            <a:extLst>
              <a:ext uri="{FF2B5EF4-FFF2-40B4-BE49-F238E27FC236}">
                <a16:creationId xmlns:a16="http://schemas.microsoft.com/office/drawing/2014/main" id="{56C0AA73-990E-4675-B396-305F167E703B}"/>
              </a:ext>
            </a:extLst>
          </p:cNvPr>
          <p:cNvSpPr>
            <a:spLocks noGrp="1"/>
          </p:cNvSpPr>
          <p:nvPr>
            <p:ph type="title"/>
            <p:custDataLst>
              <p:tags r:id="rId9"/>
            </p:custDataLst>
          </p:nvPr>
        </p:nvSpPr>
        <p:spPr/>
        <p:txBody>
          <a:bodyPr>
            <a:normAutofit fontScale="90000"/>
          </a:bodyPr>
          <a:lstStyle/>
          <a:p>
            <a:r>
              <a:rPr lang="zh-CN" altLang="en-US" dirty="0"/>
              <a:t>传承与发展</a:t>
            </a:r>
          </a:p>
        </p:txBody>
      </p:sp>
      <p:grpSp>
        <p:nvGrpSpPr>
          <p:cNvPr id="6" name="组合 5">
            <a:extLst>
              <a:ext uri="{FF2B5EF4-FFF2-40B4-BE49-F238E27FC236}">
                <a16:creationId xmlns:a16="http://schemas.microsoft.com/office/drawing/2014/main" id="{7DD344B6-F631-491F-B68E-8DBE33B90B9A}"/>
              </a:ext>
            </a:extLst>
          </p:cNvPr>
          <p:cNvGrpSpPr/>
          <p:nvPr/>
        </p:nvGrpSpPr>
        <p:grpSpPr>
          <a:xfrm>
            <a:off x="8404613" y="1847777"/>
            <a:ext cx="2267231" cy="2389286"/>
            <a:chOff x="8260747" y="1666402"/>
            <a:chExt cx="2267231" cy="2389286"/>
          </a:xfrm>
        </p:grpSpPr>
        <p:grpSp>
          <p:nvGrpSpPr>
            <p:cNvPr id="120" name="组合 119">
              <a:extLst>
                <a:ext uri="{FF2B5EF4-FFF2-40B4-BE49-F238E27FC236}">
                  <a16:creationId xmlns:a16="http://schemas.microsoft.com/office/drawing/2014/main" id="{829DE553-368F-4AAA-BD33-44EC9481AD7A}"/>
                </a:ext>
              </a:extLst>
            </p:cNvPr>
            <p:cNvGrpSpPr/>
            <p:nvPr/>
          </p:nvGrpSpPr>
          <p:grpSpPr>
            <a:xfrm>
              <a:off x="8278915" y="2368990"/>
              <a:ext cx="2118726" cy="1686698"/>
              <a:chOff x="1825723" y="2368990"/>
              <a:chExt cx="2118726" cy="1686698"/>
            </a:xfrm>
          </p:grpSpPr>
          <p:cxnSp>
            <p:nvCxnSpPr>
              <p:cNvPr id="121" name="直接连接符 120">
                <a:extLst>
                  <a:ext uri="{FF2B5EF4-FFF2-40B4-BE49-F238E27FC236}">
                    <a16:creationId xmlns:a16="http://schemas.microsoft.com/office/drawing/2014/main" id="{ED8FA426-10B4-434D-9E4F-EFACF59248DA}"/>
                  </a:ext>
                </a:extLst>
              </p:cNvPr>
              <p:cNvCxnSpPr>
                <a:cxnSpLocks/>
              </p:cNvCxnSpPr>
              <p:nvPr/>
            </p:nvCxnSpPr>
            <p:spPr>
              <a:xfrm>
                <a:off x="2885085" y="2480234"/>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22" name="文本框 121">
                <a:extLst>
                  <a:ext uri="{FF2B5EF4-FFF2-40B4-BE49-F238E27FC236}">
                    <a16:creationId xmlns:a16="http://schemas.microsoft.com/office/drawing/2014/main" id="{55A4DEC1-F499-4F74-82C8-DF69C4E1FADD}"/>
                  </a:ext>
                </a:extLst>
              </p:cNvPr>
              <p:cNvSpPr txBox="1"/>
              <p:nvPr/>
            </p:nvSpPr>
            <p:spPr>
              <a:xfrm>
                <a:off x="2365765"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sp>
            <p:nvSpPr>
              <p:cNvPr id="123" name="文本框 122">
                <a:extLst>
                  <a:ext uri="{FF2B5EF4-FFF2-40B4-BE49-F238E27FC236}">
                    <a16:creationId xmlns:a16="http://schemas.microsoft.com/office/drawing/2014/main" id="{1FF0FC7B-4FEE-415C-B6BC-806F126A1DBB}"/>
                  </a:ext>
                </a:extLst>
              </p:cNvPr>
              <p:cNvSpPr txBox="1"/>
              <p:nvPr/>
            </p:nvSpPr>
            <p:spPr>
              <a:xfrm>
                <a:off x="2905807"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cxnSp>
            <p:nvCxnSpPr>
              <p:cNvPr id="124" name="直接连接符 123">
                <a:extLst>
                  <a:ext uri="{FF2B5EF4-FFF2-40B4-BE49-F238E27FC236}">
                    <a16:creationId xmlns:a16="http://schemas.microsoft.com/office/drawing/2014/main" id="{86EAEC68-C146-42E8-8059-75584E99E51C}"/>
                  </a:ext>
                </a:extLst>
              </p:cNvPr>
              <p:cNvCxnSpPr>
                <a:cxnSpLocks/>
              </p:cNvCxnSpPr>
              <p:nvPr/>
            </p:nvCxnSpPr>
            <p:spPr>
              <a:xfrm>
                <a:off x="3425127" y="2480234"/>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25" name="文本框 124">
                <a:extLst>
                  <a:ext uri="{FF2B5EF4-FFF2-40B4-BE49-F238E27FC236}">
                    <a16:creationId xmlns:a16="http://schemas.microsoft.com/office/drawing/2014/main" id="{37B01E88-072B-43D0-A636-7286CB3DB92A}"/>
                  </a:ext>
                </a:extLst>
              </p:cNvPr>
              <p:cNvSpPr txBox="1"/>
              <p:nvPr/>
            </p:nvSpPr>
            <p:spPr>
              <a:xfrm>
                <a:off x="3445851"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cxnSp>
            <p:nvCxnSpPr>
              <p:cNvPr id="126" name="直接连接符 125">
                <a:extLst>
                  <a:ext uri="{FF2B5EF4-FFF2-40B4-BE49-F238E27FC236}">
                    <a16:creationId xmlns:a16="http://schemas.microsoft.com/office/drawing/2014/main" id="{961E3485-22FF-4378-9744-F4EEFED92EDE}"/>
                  </a:ext>
                </a:extLst>
              </p:cNvPr>
              <p:cNvCxnSpPr>
                <a:cxnSpLocks/>
              </p:cNvCxnSpPr>
              <p:nvPr/>
            </p:nvCxnSpPr>
            <p:spPr>
              <a:xfrm>
                <a:off x="2345043" y="2480234"/>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27" name="文本框 126">
                <a:extLst>
                  <a:ext uri="{FF2B5EF4-FFF2-40B4-BE49-F238E27FC236}">
                    <a16:creationId xmlns:a16="http://schemas.microsoft.com/office/drawing/2014/main" id="{F85144E0-30F7-4EE9-84D8-3F7570319932}"/>
                  </a:ext>
                </a:extLst>
              </p:cNvPr>
              <p:cNvSpPr txBox="1"/>
              <p:nvPr/>
            </p:nvSpPr>
            <p:spPr>
              <a:xfrm>
                <a:off x="1825723"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grpSp>
        <p:grpSp>
          <p:nvGrpSpPr>
            <p:cNvPr id="129" name="PA-组合 49">
              <a:extLst>
                <a:ext uri="{FF2B5EF4-FFF2-40B4-BE49-F238E27FC236}">
                  <a16:creationId xmlns:a16="http://schemas.microsoft.com/office/drawing/2014/main" id="{225C82E7-BDB4-4243-9057-431C96FFDA2E}"/>
                </a:ext>
              </a:extLst>
            </p:cNvPr>
            <p:cNvGrpSpPr/>
            <p:nvPr>
              <p:custDataLst>
                <p:tags r:id="rId13"/>
              </p:custDataLst>
            </p:nvPr>
          </p:nvGrpSpPr>
          <p:grpSpPr>
            <a:xfrm>
              <a:off x="8260747" y="1666402"/>
              <a:ext cx="2267231" cy="524949"/>
              <a:chOff x="1867033" y="1470822"/>
              <a:chExt cx="2443863" cy="524949"/>
            </a:xfrm>
          </p:grpSpPr>
          <p:sp>
            <p:nvSpPr>
              <p:cNvPr id="130" name="PA-任意多边形 50">
                <a:extLst>
                  <a:ext uri="{FF2B5EF4-FFF2-40B4-BE49-F238E27FC236}">
                    <a16:creationId xmlns:a16="http://schemas.microsoft.com/office/drawing/2014/main" id="{D448707B-4610-435C-9F28-8835E7A30DD3}"/>
                  </a:ext>
                </a:extLst>
              </p:cNvPr>
              <p:cNvSpPr/>
              <p:nvPr>
                <p:custDataLst>
                  <p:tags r:id="rId14"/>
                </p:custDataLst>
              </p:nvPr>
            </p:nvSpPr>
            <p:spPr>
              <a:xfrm>
                <a:off x="1867033" y="1470822"/>
                <a:ext cx="244386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131" name="PA-矩形 52">
                <a:extLst>
                  <a:ext uri="{FF2B5EF4-FFF2-40B4-BE49-F238E27FC236}">
                    <a16:creationId xmlns:a16="http://schemas.microsoft.com/office/drawing/2014/main" id="{DC5F396D-48E3-4821-A8AB-CF65287D7A16}"/>
                  </a:ext>
                </a:extLst>
              </p:cNvPr>
              <p:cNvSpPr/>
              <p:nvPr>
                <p:custDataLst>
                  <p:tags r:id="rId15"/>
                </p:custDataLst>
              </p:nvPr>
            </p:nvSpPr>
            <p:spPr>
              <a:xfrm>
                <a:off x="2276601" y="1547189"/>
                <a:ext cx="1327017"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grpSp>
      <p:grpSp>
        <p:nvGrpSpPr>
          <p:cNvPr id="7" name="组合 6">
            <a:extLst>
              <a:ext uri="{FF2B5EF4-FFF2-40B4-BE49-F238E27FC236}">
                <a16:creationId xmlns:a16="http://schemas.microsoft.com/office/drawing/2014/main" id="{D77FCEBF-0FE1-4B58-9718-399622CAF070}"/>
              </a:ext>
            </a:extLst>
          </p:cNvPr>
          <p:cNvGrpSpPr/>
          <p:nvPr/>
        </p:nvGrpSpPr>
        <p:grpSpPr>
          <a:xfrm>
            <a:off x="1645855" y="1847777"/>
            <a:ext cx="2267231" cy="2389286"/>
            <a:chOff x="1752221" y="1666402"/>
            <a:chExt cx="2267231" cy="2389286"/>
          </a:xfrm>
        </p:grpSpPr>
        <p:grpSp>
          <p:nvGrpSpPr>
            <p:cNvPr id="5" name="组合 4">
              <a:extLst>
                <a:ext uri="{FF2B5EF4-FFF2-40B4-BE49-F238E27FC236}">
                  <a16:creationId xmlns:a16="http://schemas.microsoft.com/office/drawing/2014/main" id="{2EC0E43A-26DB-4CB3-BED6-7F7EE33E2966}"/>
                </a:ext>
              </a:extLst>
            </p:cNvPr>
            <p:cNvGrpSpPr/>
            <p:nvPr/>
          </p:nvGrpSpPr>
          <p:grpSpPr>
            <a:xfrm>
              <a:off x="1752221" y="2368990"/>
              <a:ext cx="2118726" cy="1686698"/>
              <a:chOff x="1825723" y="2368990"/>
              <a:chExt cx="2118726" cy="1686698"/>
            </a:xfrm>
          </p:grpSpPr>
          <p:cxnSp>
            <p:nvCxnSpPr>
              <p:cNvPr id="113" name="直接连接符 112">
                <a:extLst>
                  <a:ext uri="{FF2B5EF4-FFF2-40B4-BE49-F238E27FC236}">
                    <a16:creationId xmlns:a16="http://schemas.microsoft.com/office/drawing/2014/main" id="{AB3BBDEB-8B05-4101-8E36-FD94867FC158}"/>
                  </a:ext>
                </a:extLst>
              </p:cNvPr>
              <p:cNvCxnSpPr>
                <a:cxnSpLocks/>
              </p:cNvCxnSpPr>
              <p:nvPr/>
            </p:nvCxnSpPr>
            <p:spPr>
              <a:xfrm>
                <a:off x="2885085" y="2480234"/>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14" name="文本框 113">
                <a:extLst>
                  <a:ext uri="{FF2B5EF4-FFF2-40B4-BE49-F238E27FC236}">
                    <a16:creationId xmlns:a16="http://schemas.microsoft.com/office/drawing/2014/main" id="{A8436431-8FAA-4778-90CB-698C44C01898}"/>
                  </a:ext>
                </a:extLst>
              </p:cNvPr>
              <p:cNvSpPr txBox="1"/>
              <p:nvPr/>
            </p:nvSpPr>
            <p:spPr>
              <a:xfrm>
                <a:off x="2365765"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sp>
            <p:nvSpPr>
              <p:cNvPr id="115" name="文本框 114">
                <a:extLst>
                  <a:ext uri="{FF2B5EF4-FFF2-40B4-BE49-F238E27FC236}">
                    <a16:creationId xmlns:a16="http://schemas.microsoft.com/office/drawing/2014/main" id="{09CE6CBB-6BBA-4CA4-998E-85A01614E2E4}"/>
                  </a:ext>
                </a:extLst>
              </p:cNvPr>
              <p:cNvSpPr txBox="1"/>
              <p:nvPr/>
            </p:nvSpPr>
            <p:spPr>
              <a:xfrm>
                <a:off x="2905807"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cxnSp>
            <p:nvCxnSpPr>
              <p:cNvPr id="116" name="直接连接符 115">
                <a:extLst>
                  <a:ext uri="{FF2B5EF4-FFF2-40B4-BE49-F238E27FC236}">
                    <a16:creationId xmlns:a16="http://schemas.microsoft.com/office/drawing/2014/main" id="{6E5E5F65-B556-4C41-8401-D368FD0E6BF6}"/>
                  </a:ext>
                </a:extLst>
              </p:cNvPr>
              <p:cNvCxnSpPr>
                <a:cxnSpLocks/>
              </p:cNvCxnSpPr>
              <p:nvPr/>
            </p:nvCxnSpPr>
            <p:spPr>
              <a:xfrm>
                <a:off x="3425127" y="2480234"/>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17" name="文本框 116">
                <a:extLst>
                  <a:ext uri="{FF2B5EF4-FFF2-40B4-BE49-F238E27FC236}">
                    <a16:creationId xmlns:a16="http://schemas.microsoft.com/office/drawing/2014/main" id="{0558F3D3-B9D9-4845-A7E5-F3EDFEC2665A}"/>
                  </a:ext>
                </a:extLst>
              </p:cNvPr>
              <p:cNvSpPr txBox="1"/>
              <p:nvPr/>
            </p:nvSpPr>
            <p:spPr>
              <a:xfrm>
                <a:off x="3445851"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cxnSp>
            <p:nvCxnSpPr>
              <p:cNvPr id="118" name="直接连接符 117">
                <a:extLst>
                  <a:ext uri="{FF2B5EF4-FFF2-40B4-BE49-F238E27FC236}">
                    <a16:creationId xmlns:a16="http://schemas.microsoft.com/office/drawing/2014/main" id="{FA03F084-566C-48DF-A7C3-42A4CE62282F}"/>
                  </a:ext>
                </a:extLst>
              </p:cNvPr>
              <p:cNvCxnSpPr>
                <a:cxnSpLocks/>
              </p:cNvCxnSpPr>
              <p:nvPr/>
            </p:nvCxnSpPr>
            <p:spPr>
              <a:xfrm>
                <a:off x="2345043" y="2480234"/>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id="{1D3A746A-0947-48FC-9353-61354C31F4DB}"/>
                  </a:ext>
                </a:extLst>
              </p:cNvPr>
              <p:cNvSpPr txBox="1"/>
              <p:nvPr/>
            </p:nvSpPr>
            <p:spPr>
              <a:xfrm>
                <a:off x="1825723" y="2368990"/>
                <a:ext cx="498598" cy="1686698"/>
              </a:xfrm>
              <a:prstGeom prst="rect">
                <a:avLst/>
              </a:prstGeom>
              <a:noFill/>
              <a:effectLst/>
            </p:spPr>
            <p:txBody>
              <a:bodyPr vert="eaVert" wrap="square" lIns="109728" tIns="54864" rIns="109728" bIns="54864" rtlCol="0">
                <a:spAutoFit/>
              </a:bodyPr>
              <a:lstStyle/>
              <a:p>
                <a:pPr algn="dist"/>
                <a:r>
                  <a:rPr lang="zh-CN" altLang="en-US" dirty="0">
                    <a:solidFill>
                      <a:srgbClr val="414753"/>
                    </a:solidFill>
                    <a:latin typeface="+mn-ea"/>
                  </a:rPr>
                  <a:t>输入你的内容</a:t>
                </a:r>
              </a:p>
            </p:txBody>
          </p:sp>
        </p:grpSp>
        <p:grpSp>
          <p:nvGrpSpPr>
            <p:cNvPr id="132" name="PA-组合 49">
              <a:extLst>
                <a:ext uri="{FF2B5EF4-FFF2-40B4-BE49-F238E27FC236}">
                  <a16:creationId xmlns:a16="http://schemas.microsoft.com/office/drawing/2014/main" id="{9F272428-68AE-4FF2-A5D2-AD84BE205E1B}"/>
                </a:ext>
              </a:extLst>
            </p:cNvPr>
            <p:cNvGrpSpPr/>
            <p:nvPr>
              <p:custDataLst>
                <p:tags r:id="rId10"/>
              </p:custDataLst>
            </p:nvPr>
          </p:nvGrpSpPr>
          <p:grpSpPr>
            <a:xfrm>
              <a:off x="1752221" y="1666402"/>
              <a:ext cx="2267231" cy="524949"/>
              <a:chOff x="1867033" y="1470822"/>
              <a:chExt cx="2443863" cy="524949"/>
            </a:xfrm>
          </p:grpSpPr>
          <p:sp>
            <p:nvSpPr>
              <p:cNvPr id="133" name="PA-任意多边形 50">
                <a:extLst>
                  <a:ext uri="{FF2B5EF4-FFF2-40B4-BE49-F238E27FC236}">
                    <a16:creationId xmlns:a16="http://schemas.microsoft.com/office/drawing/2014/main" id="{7CC735B6-E475-426E-ACD3-60E84519A6FD}"/>
                  </a:ext>
                </a:extLst>
              </p:cNvPr>
              <p:cNvSpPr/>
              <p:nvPr>
                <p:custDataLst>
                  <p:tags r:id="rId11"/>
                </p:custDataLst>
              </p:nvPr>
            </p:nvSpPr>
            <p:spPr>
              <a:xfrm>
                <a:off x="1867033" y="1470822"/>
                <a:ext cx="244386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134" name="PA-矩形 52">
                <a:extLst>
                  <a:ext uri="{FF2B5EF4-FFF2-40B4-BE49-F238E27FC236}">
                    <a16:creationId xmlns:a16="http://schemas.microsoft.com/office/drawing/2014/main" id="{580C23BE-5457-4080-854A-FB3E69ABDD1D}"/>
                  </a:ext>
                </a:extLst>
              </p:cNvPr>
              <p:cNvSpPr/>
              <p:nvPr>
                <p:custDataLst>
                  <p:tags r:id="rId12"/>
                </p:custDataLst>
              </p:nvPr>
            </p:nvSpPr>
            <p:spPr>
              <a:xfrm>
                <a:off x="2276601" y="1547189"/>
                <a:ext cx="1327017"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grpSp>
    </p:spTree>
    <p:extLst>
      <p:ext uri="{BB962C8B-B14F-4D97-AF65-F5344CB8AC3E}">
        <p14:creationId xmlns:p14="http://schemas.microsoft.com/office/powerpoint/2010/main" val="2434501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A-图片 3">
            <a:extLst>
              <a:ext uri="{FF2B5EF4-FFF2-40B4-BE49-F238E27FC236}">
                <a16:creationId xmlns:a16="http://schemas.microsoft.com/office/drawing/2014/main" id="{2FC5E16B-0363-4938-8D90-29187C394A41}"/>
              </a:ext>
            </a:extLst>
          </p:cNvPr>
          <p:cNvPicPr>
            <a:picLocks noChangeAspect="1"/>
          </p:cNvPicPr>
          <p:nvPr>
            <p:custDataLst>
              <p:tags r:id="rId1"/>
            </p:custDataLst>
          </p:nvPr>
        </p:nvPicPr>
        <p:blipFill>
          <a:blip r:embed="rId31" cstate="screen">
            <a:extLst>
              <a:ext uri="{28A0092B-C50C-407E-A947-70E740481C1C}">
                <a14:useLocalDpi xmlns:a14="http://schemas.microsoft.com/office/drawing/2010/main"/>
              </a:ext>
            </a:extLst>
          </a:blip>
          <a:stretch>
            <a:fillRect/>
          </a:stretch>
        </p:blipFill>
        <p:spPr>
          <a:xfrm flipH="1">
            <a:off x="6895704" y="647114"/>
            <a:ext cx="872256" cy="320522"/>
          </a:xfrm>
          <a:prstGeom prst="rect">
            <a:avLst/>
          </a:prstGeom>
        </p:spPr>
      </p:pic>
      <p:pic>
        <p:nvPicPr>
          <p:cNvPr id="24" name="PA-图片 5">
            <a:extLst>
              <a:ext uri="{FF2B5EF4-FFF2-40B4-BE49-F238E27FC236}">
                <a16:creationId xmlns:a16="http://schemas.microsoft.com/office/drawing/2014/main" id="{F7C0F214-322E-4AD4-88F3-C8DD502641F2}"/>
              </a:ext>
            </a:extLst>
          </p:cNvPr>
          <p:cNvPicPr>
            <a:picLocks noChangeAspect="1"/>
          </p:cNvPicPr>
          <p:nvPr>
            <p:custDataLst>
              <p:tags r:id="rId2"/>
            </p:custDataLst>
          </p:nvPr>
        </p:nvPicPr>
        <p:blipFill>
          <a:blip r:embed="rId32" cstate="screen">
            <a:extLst>
              <a:ext uri="{28A0092B-C50C-407E-A947-70E740481C1C}">
                <a14:useLocalDpi xmlns:a14="http://schemas.microsoft.com/office/drawing/2010/main"/>
              </a:ext>
            </a:extLst>
          </a:blip>
          <a:stretch>
            <a:fillRect/>
          </a:stretch>
        </p:blipFill>
        <p:spPr>
          <a:xfrm>
            <a:off x="4229386" y="985794"/>
            <a:ext cx="1008332" cy="302844"/>
          </a:xfrm>
          <a:prstGeom prst="rect">
            <a:avLst/>
          </a:prstGeom>
        </p:spPr>
      </p:pic>
      <p:pic>
        <p:nvPicPr>
          <p:cNvPr id="22" name="PA-图片 21">
            <a:extLst>
              <a:ext uri="{FF2B5EF4-FFF2-40B4-BE49-F238E27FC236}">
                <a16:creationId xmlns:a16="http://schemas.microsoft.com/office/drawing/2014/main" id="{10E11437-F5FF-453E-9A02-83209BA5ADCC}"/>
              </a:ext>
            </a:extLst>
          </p:cNvPr>
          <p:cNvPicPr>
            <a:picLocks noChangeAspect="1"/>
          </p:cNvPicPr>
          <p:nvPr>
            <p:custDataLst>
              <p:tags r:id="rId3"/>
            </p:custDataLst>
          </p:nvPr>
        </p:nvPicPr>
        <p:blipFill rotWithShape="1">
          <a:blip r:embed="rId33" cstate="screen">
            <a:extLst>
              <a:ext uri="{28A0092B-C50C-407E-A947-70E740481C1C}">
                <a14:useLocalDpi xmlns:a14="http://schemas.microsoft.com/office/drawing/2010/main"/>
              </a:ext>
            </a:extLst>
          </a:blip>
          <a:srcRect t="54303" b="366"/>
          <a:stretch/>
        </p:blipFill>
        <p:spPr>
          <a:xfrm flipV="1">
            <a:off x="836966" y="270226"/>
            <a:ext cx="1434530" cy="1253772"/>
          </a:xfrm>
          <a:custGeom>
            <a:avLst/>
            <a:gdLst>
              <a:gd name="connsiteX0" fmla="*/ 68401 w 1953818"/>
              <a:gd name="connsiteY0" fmla="*/ 1707626 h 1707626"/>
              <a:gd name="connsiteX1" fmla="*/ 1953818 w 1953818"/>
              <a:gd name="connsiteY1" fmla="*/ 1707626 h 1707626"/>
              <a:gd name="connsiteX2" fmla="*/ 1953818 w 1953818"/>
              <a:gd name="connsiteY2" fmla="*/ 0 h 1707626"/>
              <a:gd name="connsiteX3" fmla="*/ 0 w 1953818"/>
              <a:gd name="connsiteY3" fmla="*/ 0 h 1707626"/>
              <a:gd name="connsiteX4" fmla="*/ 0 w 1953818"/>
              <a:gd name="connsiteY4" fmla="*/ 1465383 h 1707626"/>
              <a:gd name="connsiteX5" fmla="*/ 27446 w 1953818"/>
              <a:gd name="connsiteY5" fmla="*/ 1515949 h 1707626"/>
              <a:gd name="connsiteX6" fmla="*/ 59481 w 1953818"/>
              <a:gd name="connsiteY6" fmla="*/ 1619149 h 17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3818" h="1707626">
                <a:moveTo>
                  <a:pt x="68401" y="1707626"/>
                </a:moveTo>
                <a:lnTo>
                  <a:pt x="1953818" y="1707626"/>
                </a:lnTo>
                <a:lnTo>
                  <a:pt x="1953818" y="0"/>
                </a:lnTo>
                <a:lnTo>
                  <a:pt x="0" y="0"/>
                </a:lnTo>
                <a:lnTo>
                  <a:pt x="0" y="1465383"/>
                </a:lnTo>
                <a:lnTo>
                  <a:pt x="27446" y="1515949"/>
                </a:lnTo>
                <a:cubicBezTo>
                  <a:pt x="41357" y="1548836"/>
                  <a:pt x="52158" y="1583359"/>
                  <a:pt x="59481" y="1619149"/>
                </a:cubicBezTo>
                <a:close/>
              </a:path>
            </a:pathLst>
          </a:custGeom>
        </p:spPr>
      </p:pic>
      <p:sp>
        <p:nvSpPr>
          <p:cNvPr id="2" name="PA-标题 1">
            <a:extLst>
              <a:ext uri="{FF2B5EF4-FFF2-40B4-BE49-F238E27FC236}">
                <a16:creationId xmlns:a16="http://schemas.microsoft.com/office/drawing/2014/main" id="{6B4AFC88-9E24-47E1-9620-5AE3D93A9CFA}"/>
              </a:ext>
            </a:extLst>
          </p:cNvPr>
          <p:cNvSpPr>
            <a:spLocks noGrp="1"/>
          </p:cNvSpPr>
          <p:nvPr>
            <p:ph type="title"/>
            <p:custDataLst>
              <p:tags r:id="rId4"/>
            </p:custDataLst>
          </p:nvPr>
        </p:nvSpPr>
        <p:spPr/>
        <p:txBody>
          <a:bodyPr>
            <a:normAutofit fontScale="90000"/>
          </a:bodyPr>
          <a:lstStyle/>
          <a:p>
            <a:r>
              <a:rPr lang="zh-CN" altLang="en-US" dirty="0"/>
              <a:t>保护与传承</a:t>
            </a:r>
          </a:p>
        </p:txBody>
      </p:sp>
      <p:grpSp>
        <p:nvGrpSpPr>
          <p:cNvPr id="3" name="组合 2">
            <a:extLst>
              <a:ext uri="{FF2B5EF4-FFF2-40B4-BE49-F238E27FC236}">
                <a16:creationId xmlns:a16="http://schemas.microsoft.com/office/drawing/2014/main" id="{8975BB10-B749-B900-A8C0-1A8B0E23B13C}"/>
              </a:ext>
            </a:extLst>
          </p:cNvPr>
          <p:cNvGrpSpPr/>
          <p:nvPr/>
        </p:nvGrpSpPr>
        <p:grpSpPr>
          <a:xfrm>
            <a:off x="701040" y="1464149"/>
            <a:ext cx="10781962" cy="1409338"/>
            <a:chOff x="660400" y="1464149"/>
            <a:chExt cx="10914790" cy="1409338"/>
          </a:xfrm>
        </p:grpSpPr>
        <p:sp>
          <p:nvSpPr>
            <p:cNvPr id="52" name="PA-缺角矩形 49">
              <a:extLst>
                <a:ext uri="{FF2B5EF4-FFF2-40B4-BE49-F238E27FC236}">
                  <a16:creationId xmlns:a16="http://schemas.microsoft.com/office/drawing/2014/main" id="{8FE13FDA-AEA9-4804-AFBD-5197BE7E4EFE}"/>
                </a:ext>
              </a:extLst>
            </p:cNvPr>
            <p:cNvSpPr/>
            <p:nvPr>
              <p:custDataLst>
                <p:tags r:id="rId27"/>
              </p:custDataLst>
            </p:nvPr>
          </p:nvSpPr>
          <p:spPr>
            <a:xfrm>
              <a:off x="662102" y="1464149"/>
              <a:ext cx="10913088" cy="1400871"/>
            </a:xfrm>
            <a:prstGeom prst="plaque">
              <a:avLst>
                <a:gd name="adj" fmla="val 10648"/>
              </a:avLst>
            </a:prstGeom>
            <a:solidFill>
              <a:schemeClr val="accent2"/>
            </a:solidFill>
            <a:ln>
              <a:noFill/>
            </a:ln>
            <a:effectLst>
              <a:innerShdw blurRad="114300" dist="25400">
                <a:schemeClr val="tx1"/>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PA-缺角矩形 50">
              <a:extLst>
                <a:ext uri="{FF2B5EF4-FFF2-40B4-BE49-F238E27FC236}">
                  <a16:creationId xmlns:a16="http://schemas.microsoft.com/office/drawing/2014/main" id="{731B0E45-51DE-4E9E-BAAE-2715C7E20EE8}"/>
                </a:ext>
              </a:extLst>
            </p:cNvPr>
            <p:cNvSpPr/>
            <p:nvPr>
              <p:custDataLst>
                <p:tags r:id="rId28"/>
              </p:custDataLst>
            </p:nvPr>
          </p:nvSpPr>
          <p:spPr>
            <a:xfrm>
              <a:off x="660400" y="1472616"/>
              <a:ext cx="10914789" cy="1400871"/>
            </a:xfrm>
            <a:prstGeom prst="plaque">
              <a:avLst>
                <a:gd name="adj" fmla="val 10648"/>
              </a:avLst>
            </a:prstGeom>
            <a:noFill/>
            <a:ln w="76200">
              <a:solidFill>
                <a:schemeClr val="accent4"/>
              </a:solidFill>
            </a:ln>
            <a:scene3d>
              <a:camera prst="orthographicFront"/>
              <a:lightRig rig="threePt" dir="t"/>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3" name="PA-组合 12">
            <a:extLst>
              <a:ext uri="{FF2B5EF4-FFF2-40B4-BE49-F238E27FC236}">
                <a16:creationId xmlns:a16="http://schemas.microsoft.com/office/drawing/2014/main" id="{71756E0E-00E5-420A-A146-CE9B1E2A8B10}"/>
              </a:ext>
            </a:extLst>
          </p:cNvPr>
          <p:cNvGrpSpPr/>
          <p:nvPr>
            <p:custDataLst>
              <p:tags r:id="rId5"/>
            </p:custDataLst>
          </p:nvPr>
        </p:nvGrpSpPr>
        <p:grpSpPr>
          <a:xfrm>
            <a:off x="660400" y="1704175"/>
            <a:ext cx="1725318" cy="957155"/>
            <a:chOff x="660400" y="1704175"/>
            <a:chExt cx="1725318" cy="957155"/>
          </a:xfrm>
        </p:grpSpPr>
        <p:pic>
          <p:nvPicPr>
            <p:cNvPr id="55" name="PA-图片 54">
              <a:extLst>
                <a:ext uri="{FF2B5EF4-FFF2-40B4-BE49-F238E27FC236}">
                  <a16:creationId xmlns:a16="http://schemas.microsoft.com/office/drawing/2014/main" id="{43EC02EB-F97A-46DD-BCA1-94FEB052AE86}"/>
                </a:ext>
              </a:extLst>
            </p:cNvPr>
            <p:cNvPicPr>
              <a:picLocks noChangeAspect="1"/>
            </p:cNvPicPr>
            <p:nvPr>
              <p:custDataLst>
                <p:tags r:id="rId23"/>
              </p:custDataLst>
            </p:nvPr>
          </p:nvPicPr>
          <p:blipFill>
            <a:blip r:embed="rId34">
              <a:alphaModFix/>
              <a:extLst>
                <a:ext uri="{BEBA8EAE-BF5A-486C-A8C5-ECC9F3942E4B}">
                  <a14:imgProps xmlns:a14="http://schemas.microsoft.com/office/drawing/2010/main">
                    <a14:imgLayer r:embed="rId35">
                      <a14:imgEffect>
                        <a14:brightnessContrast bright="20000"/>
                      </a14:imgEffect>
                    </a14:imgLayer>
                  </a14:imgProps>
                </a:ext>
              </a:extLst>
            </a:blip>
            <a:stretch>
              <a:fillRect/>
            </a:stretch>
          </p:blipFill>
          <p:spPr>
            <a:xfrm>
              <a:off x="660400" y="1704175"/>
              <a:ext cx="1725318" cy="957155"/>
            </a:xfrm>
            <a:prstGeom prst="rect">
              <a:avLst/>
            </a:prstGeom>
          </p:spPr>
        </p:pic>
        <p:grpSp>
          <p:nvGrpSpPr>
            <p:cNvPr id="11" name="组合 10">
              <a:extLst>
                <a:ext uri="{FF2B5EF4-FFF2-40B4-BE49-F238E27FC236}">
                  <a16:creationId xmlns:a16="http://schemas.microsoft.com/office/drawing/2014/main" id="{1B7A11A0-A894-421E-B1D8-3700EE9E93A5}"/>
                </a:ext>
              </a:extLst>
            </p:cNvPr>
            <p:cNvGrpSpPr/>
            <p:nvPr/>
          </p:nvGrpSpPr>
          <p:grpSpPr>
            <a:xfrm>
              <a:off x="1253192" y="1920004"/>
              <a:ext cx="717280" cy="518222"/>
              <a:chOff x="1253192" y="1920004"/>
              <a:chExt cx="717280" cy="518222"/>
            </a:xfrm>
          </p:grpSpPr>
          <p:pic>
            <p:nvPicPr>
              <p:cNvPr id="56" name="PA-图片 55">
                <a:extLst>
                  <a:ext uri="{FF2B5EF4-FFF2-40B4-BE49-F238E27FC236}">
                    <a16:creationId xmlns:a16="http://schemas.microsoft.com/office/drawing/2014/main" id="{675DEA6B-7DBC-4DDC-BEF0-2209D3C98AB5}"/>
                  </a:ext>
                </a:extLst>
              </p:cNvPr>
              <p:cNvPicPr>
                <a:picLocks noChangeAspect="1"/>
              </p:cNvPicPr>
              <p:nvPr>
                <p:custDataLst>
                  <p:tags r:id="rId24"/>
                </p:custDataLst>
              </p:nvPr>
            </p:nvPicPr>
            <p:blipFill>
              <a:blip r:embed="rId36" cstate="screen">
                <a:extLst>
                  <a:ext uri="{28A0092B-C50C-407E-A947-70E740481C1C}">
                    <a14:useLocalDpi xmlns:a14="http://schemas.microsoft.com/office/drawing/2010/main"/>
                  </a:ext>
                </a:extLst>
              </a:blip>
              <a:stretch>
                <a:fillRect/>
              </a:stretch>
            </p:blipFill>
            <p:spPr>
              <a:xfrm>
                <a:off x="1261198" y="2055812"/>
                <a:ext cx="709274" cy="382414"/>
              </a:xfrm>
              <a:prstGeom prst="rect">
                <a:avLst/>
              </a:prstGeom>
            </p:spPr>
          </p:pic>
          <p:sp>
            <p:nvSpPr>
              <p:cNvPr id="57" name="PA-任意多边形 56">
                <a:extLst>
                  <a:ext uri="{FF2B5EF4-FFF2-40B4-BE49-F238E27FC236}">
                    <a16:creationId xmlns:a16="http://schemas.microsoft.com/office/drawing/2014/main" id="{F9768DE8-D82E-454D-AAA2-FAED02B8F9CF}"/>
                  </a:ext>
                </a:extLst>
              </p:cNvPr>
              <p:cNvSpPr/>
              <p:nvPr>
                <p:custDataLst>
                  <p:tags r:id="rId25"/>
                </p:custDataLst>
              </p:nvPr>
            </p:nvSpPr>
            <p:spPr>
              <a:xfrm>
                <a:off x="1632851" y="1920004"/>
                <a:ext cx="252966" cy="45719"/>
              </a:xfrm>
              <a:custGeom>
                <a:avLst/>
                <a:gdLst>
                  <a:gd name="connsiteX0" fmla="*/ 1026094 w 1026093"/>
                  <a:gd name="connsiteY0" fmla="*/ 185454 h 185453"/>
                  <a:gd name="connsiteX1" fmla="*/ 1025134 w 1026093"/>
                  <a:gd name="connsiteY1" fmla="*/ 182916 h 185453"/>
                  <a:gd name="connsiteX2" fmla="*/ 1004011 w 1026093"/>
                  <a:gd name="connsiteY2" fmla="*/ 161073 h 185453"/>
                  <a:gd name="connsiteX3" fmla="*/ 912868 w 1026093"/>
                  <a:gd name="connsiteY3" fmla="*/ 118417 h 185453"/>
                  <a:gd name="connsiteX4" fmla="*/ 820182 w 1026093"/>
                  <a:gd name="connsiteY4" fmla="*/ 147152 h 185453"/>
                  <a:gd name="connsiteX5" fmla="*/ 602990 w 1026093"/>
                  <a:gd name="connsiteY5" fmla="*/ 144271 h 185453"/>
                  <a:gd name="connsiteX6" fmla="*/ 414909 w 1026093"/>
                  <a:gd name="connsiteY6" fmla="*/ 1042 h 185453"/>
                  <a:gd name="connsiteX7" fmla="*/ 202174 w 1026093"/>
                  <a:gd name="connsiteY7" fmla="*/ 104186 h 185453"/>
                  <a:gd name="connsiteX8" fmla="*/ 0 w 1026093"/>
                  <a:gd name="connsiteY8" fmla="*/ 185454 h 185453"/>
                  <a:gd name="connsiteX9" fmla="*/ 1026094 w 1026093"/>
                  <a:gd name="connsiteY9" fmla="*/ 185454 h 1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093" h="185453">
                    <a:moveTo>
                      <a:pt x="1026094" y="185454"/>
                    </a:moveTo>
                    <a:cubicBezTo>
                      <a:pt x="1025820" y="184596"/>
                      <a:pt x="1025477" y="183739"/>
                      <a:pt x="1025134" y="182916"/>
                    </a:cubicBezTo>
                    <a:cubicBezTo>
                      <a:pt x="1021019" y="173521"/>
                      <a:pt x="1012412" y="166971"/>
                      <a:pt x="1004011" y="161073"/>
                    </a:cubicBezTo>
                    <a:cubicBezTo>
                      <a:pt x="976339" y="141597"/>
                      <a:pt x="946232" y="123972"/>
                      <a:pt x="912868" y="118417"/>
                    </a:cubicBezTo>
                    <a:cubicBezTo>
                      <a:pt x="879504" y="112862"/>
                      <a:pt x="842128" y="121400"/>
                      <a:pt x="820182" y="147152"/>
                    </a:cubicBezTo>
                    <a:cubicBezTo>
                      <a:pt x="768473" y="82584"/>
                      <a:pt x="656414" y="81075"/>
                      <a:pt x="602990" y="144271"/>
                    </a:cubicBezTo>
                    <a:cubicBezTo>
                      <a:pt x="573089" y="66913"/>
                      <a:pt x="497411" y="9272"/>
                      <a:pt x="414909" y="1042"/>
                    </a:cubicBezTo>
                    <a:cubicBezTo>
                      <a:pt x="332373" y="-7222"/>
                      <a:pt x="246785" y="34269"/>
                      <a:pt x="202174" y="104186"/>
                    </a:cubicBezTo>
                    <a:cubicBezTo>
                      <a:pt x="127216" y="79189"/>
                      <a:pt x="38405" y="117628"/>
                      <a:pt x="0" y="185454"/>
                    </a:cubicBezTo>
                    <a:lnTo>
                      <a:pt x="1026094" y="185454"/>
                    </a:lnTo>
                    <a:close/>
                  </a:path>
                </a:pathLst>
              </a:custGeom>
              <a:solidFill>
                <a:schemeClr val="accent4"/>
              </a:solidFill>
              <a:ln w="3429" cap="flat">
                <a:noFill/>
                <a:prstDash val="solid"/>
                <a:miter/>
              </a:ln>
            </p:spPr>
            <p:txBody>
              <a:bodyPr rtlCol="0" anchor="ctr"/>
              <a:lstStyle/>
              <a:p>
                <a:endParaRPr lang="zh-CN" altLang="en-US"/>
              </a:p>
            </p:txBody>
          </p:sp>
          <p:sp>
            <p:nvSpPr>
              <p:cNvPr id="58" name="PA-任意多边形 57">
                <a:extLst>
                  <a:ext uri="{FF2B5EF4-FFF2-40B4-BE49-F238E27FC236}">
                    <a16:creationId xmlns:a16="http://schemas.microsoft.com/office/drawing/2014/main" id="{CFC5BDE0-A463-4895-87F9-C3A1050ECAAC}"/>
                  </a:ext>
                </a:extLst>
              </p:cNvPr>
              <p:cNvSpPr/>
              <p:nvPr>
                <p:custDataLst>
                  <p:tags r:id="rId26"/>
                </p:custDataLst>
              </p:nvPr>
            </p:nvSpPr>
            <p:spPr>
              <a:xfrm>
                <a:off x="1253192" y="2240129"/>
                <a:ext cx="252966" cy="45719"/>
              </a:xfrm>
              <a:custGeom>
                <a:avLst/>
                <a:gdLst>
                  <a:gd name="connsiteX0" fmla="*/ 1026094 w 1026093"/>
                  <a:gd name="connsiteY0" fmla="*/ 185454 h 185453"/>
                  <a:gd name="connsiteX1" fmla="*/ 1025134 w 1026093"/>
                  <a:gd name="connsiteY1" fmla="*/ 182916 h 185453"/>
                  <a:gd name="connsiteX2" fmla="*/ 1004011 w 1026093"/>
                  <a:gd name="connsiteY2" fmla="*/ 161073 h 185453"/>
                  <a:gd name="connsiteX3" fmla="*/ 912868 w 1026093"/>
                  <a:gd name="connsiteY3" fmla="*/ 118417 h 185453"/>
                  <a:gd name="connsiteX4" fmla="*/ 820182 w 1026093"/>
                  <a:gd name="connsiteY4" fmla="*/ 147152 h 185453"/>
                  <a:gd name="connsiteX5" fmla="*/ 602990 w 1026093"/>
                  <a:gd name="connsiteY5" fmla="*/ 144271 h 185453"/>
                  <a:gd name="connsiteX6" fmla="*/ 414909 w 1026093"/>
                  <a:gd name="connsiteY6" fmla="*/ 1042 h 185453"/>
                  <a:gd name="connsiteX7" fmla="*/ 202174 w 1026093"/>
                  <a:gd name="connsiteY7" fmla="*/ 104186 h 185453"/>
                  <a:gd name="connsiteX8" fmla="*/ 0 w 1026093"/>
                  <a:gd name="connsiteY8" fmla="*/ 185454 h 185453"/>
                  <a:gd name="connsiteX9" fmla="*/ 1026094 w 1026093"/>
                  <a:gd name="connsiteY9" fmla="*/ 185454 h 1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093" h="185453">
                    <a:moveTo>
                      <a:pt x="1026094" y="185454"/>
                    </a:moveTo>
                    <a:cubicBezTo>
                      <a:pt x="1025820" y="184596"/>
                      <a:pt x="1025477" y="183739"/>
                      <a:pt x="1025134" y="182916"/>
                    </a:cubicBezTo>
                    <a:cubicBezTo>
                      <a:pt x="1021019" y="173521"/>
                      <a:pt x="1012412" y="166971"/>
                      <a:pt x="1004011" y="161073"/>
                    </a:cubicBezTo>
                    <a:cubicBezTo>
                      <a:pt x="976339" y="141597"/>
                      <a:pt x="946232" y="123972"/>
                      <a:pt x="912868" y="118417"/>
                    </a:cubicBezTo>
                    <a:cubicBezTo>
                      <a:pt x="879504" y="112862"/>
                      <a:pt x="842128" y="121400"/>
                      <a:pt x="820182" y="147152"/>
                    </a:cubicBezTo>
                    <a:cubicBezTo>
                      <a:pt x="768473" y="82584"/>
                      <a:pt x="656414" y="81075"/>
                      <a:pt x="602990" y="144271"/>
                    </a:cubicBezTo>
                    <a:cubicBezTo>
                      <a:pt x="573089" y="66913"/>
                      <a:pt x="497411" y="9272"/>
                      <a:pt x="414909" y="1042"/>
                    </a:cubicBezTo>
                    <a:cubicBezTo>
                      <a:pt x="332373" y="-7222"/>
                      <a:pt x="246785" y="34269"/>
                      <a:pt x="202174" y="104186"/>
                    </a:cubicBezTo>
                    <a:cubicBezTo>
                      <a:pt x="127216" y="79189"/>
                      <a:pt x="38405" y="117628"/>
                      <a:pt x="0" y="185454"/>
                    </a:cubicBezTo>
                    <a:lnTo>
                      <a:pt x="1026094" y="185454"/>
                    </a:lnTo>
                    <a:close/>
                  </a:path>
                </a:pathLst>
              </a:custGeom>
              <a:solidFill>
                <a:schemeClr val="accent4"/>
              </a:solidFill>
              <a:ln w="3429" cap="flat">
                <a:noFill/>
                <a:prstDash val="solid"/>
                <a:miter/>
              </a:ln>
            </p:spPr>
            <p:txBody>
              <a:bodyPr rtlCol="0" anchor="ctr"/>
              <a:lstStyle/>
              <a:p>
                <a:endParaRPr lang="zh-CN" altLang="en-US"/>
              </a:p>
            </p:txBody>
          </p:sp>
        </p:grpSp>
      </p:grpSp>
      <p:sp>
        <p:nvSpPr>
          <p:cNvPr id="81" name="PA-矩形 79">
            <a:extLst>
              <a:ext uri="{FF2B5EF4-FFF2-40B4-BE49-F238E27FC236}">
                <a16:creationId xmlns:a16="http://schemas.microsoft.com/office/drawing/2014/main" id="{D17F7C18-5A06-4385-A7CB-DCAD3161892A}"/>
              </a:ext>
            </a:extLst>
          </p:cNvPr>
          <p:cNvSpPr/>
          <p:nvPr>
            <p:custDataLst>
              <p:tags r:id="rId6"/>
            </p:custDataLst>
          </p:nvPr>
        </p:nvSpPr>
        <p:spPr>
          <a:xfrm>
            <a:off x="2639486" y="1846164"/>
            <a:ext cx="8309967" cy="636841"/>
          </a:xfrm>
          <a:prstGeom prst="rect">
            <a:avLst/>
          </a:prstGeom>
          <a:effectLst/>
        </p:spPr>
        <p:txBody>
          <a:bodyPr wrap="none" lIns="0" tIns="0" rIns="0" bIns="0">
            <a:spAutoFit/>
          </a:bodyPr>
          <a:lstStyle/>
          <a:p>
            <a:pPr>
              <a:lnSpc>
                <a:spcPct val="120000"/>
              </a:lnSpc>
            </a:pPr>
            <a:r>
              <a:rPr lang="zh-CN" altLang="en-US" dirty="0">
                <a:solidFill>
                  <a:schemeClr val="accent4"/>
                </a:solidFill>
                <a:latin typeface="+mn-ea"/>
              </a:rPr>
              <a:t>请输入你的文本内容请输入你的文本内容请输入你的文本内容请输入你的文本内容</a:t>
            </a:r>
            <a:endParaRPr lang="en-US" altLang="zh-CN" dirty="0">
              <a:solidFill>
                <a:schemeClr val="accent4"/>
              </a:solidFill>
              <a:latin typeface="+mn-ea"/>
            </a:endParaRPr>
          </a:p>
          <a:p>
            <a:pPr>
              <a:lnSpc>
                <a:spcPct val="120000"/>
              </a:lnSpc>
            </a:pPr>
            <a:r>
              <a:rPr lang="zh-CN" altLang="en-US" dirty="0">
                <a:solidFill>
                  <a:schemeClr val="accent4"/>
                </a:solidFill>
                <a:latin typeface="+mn-ea"/>
              </a:rPr>
              <a:t>请输入你的文本内容请输入你的文本内容请输入你的文本内容请输入你的文本内容</a:t>
            </a:r>
            <a:endParaRPr lang="en-US" altLang="zh-CN" dirty="0">
              <a:solidFill>
                <a:schemeClr val="accent4"/>
              </a:solidFill>
              <a:latin typeface="+mn-ea"/>
            </a:endParaRPr>
          </a:p>
        </p:txBody>
      </p:sp>
      <p:grpSp>
        <p:nvGrpSpPr>
          <p:cNvPr id="4" name="组合 3">
            <a:extLst>
              <a:ext uri="{FF2B5EF4-FFF2-40B4-BE49-F238E27FC236}">
                <a16:creationId xmlns:a16="http://schemas.microsoft.com/office/drawing/2014/main" id="{F0BB72C9-0BC3-B09E-8FE5-5E351889E628}"/>
              </a:ext>
            </a:extLst>
          </p:cNvPr>
          <p:cNvGrpSpPr/>
          <p:nvPr/>
        </p:nvGrpSpPr>
        <p:grpSpPr>
          <a:xfrm>
            <a:off x="701040" y="3025468"/>
            <a:ext cx="10781962" cy="1409338"/>
            <a:chOff x="660400" y="3077556"/>
            <a:chExt cx="10916490" cy="1409338"/>
          </a:xfrm>
        </p:grpSpPr>
        <p:sp>
          <p:nvSpPr>
            <p:cNvPr id="48" name="PA-缺角矩形 49">
              <a:extLst>
                <a:ext uri="{FF2B5EF4-FFF2-40B4-BE49-F238E27FC236}">
                  <a16:creationId xmlns:a16="http://schemas.microsoft.com/office/drawing/2014/main" id="{87FD4898-2F4F-44D4-B1F0-1D6500E187E9}"/>
                </a:ext>
              </a:extLst>
            </p:cNvPr>
            <p:cNvSpPr/>
            <p:nvPr>
              <p:custDataLst>
                <p:tags r:id="rId21"/>
              </p:custDataLst>
            </p:nvPr>
          </p:nvSpPr>
          <p:spPr>
            <a:xfrm>
              <a:off x="662101" y="3077556"/>
              <a:ext cx="10914789" cy="1400871"/>
            </a:xfrm>
            <a:prstGeom prst="plaque">
              <a:avLst>
                <a:gd name="adj" fmla="val 10648"/>
              </a:avLst>
            </a:prstGeom>
            <a:solidFill>
              <a:schemeClr val="accent2"/>
            </a:solidFill>
            <a:ln>
              <a:noFill/>
            </a:ln>
            <a:effectLst>
              <a:innerShdw blurRad="114300" dist="25400">
                <a:schemeClr val="tx1"/>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PA-缺角矩形 50">
              <a:extLst>
                <a:ext uri="{FF2B5EF4-FFF2-40B4-BE49-F238E27FC236}">
                  <a16:creationId xmlns:a16="http://schemas.microsoft.com/office/drawing/2014/main" id="{52847F3D-964B-423B-922B-3A3F72DDAC8D}"/>
                </a:ext>
              </a:extLst>
            </p:cNvPr>
            <p:cNvSpPr/>
            <p:nvPr>
              <p:custDataLst>
                <p:tags r:id="rId22"/>
              </p:custDataLst>
            </p:nvPr>
          </p:nvSpPr>
          <p:spPr>
            <a:xfrm>
              <a:off x="660400" y="3086023"/>
              <a:ext cx="10914789" cy="1400871"/>
            </a:xfrm>
            <a:prstGeom prst="plaque">
              <a:avLst>
                <a:gd name="adj" fmla="val 10648"/>
              </a:avLst>
            </a:prstGeom>
            <a:noFill/>
            <a:ln w="76200">
              <a:solidFill>
                <a:schemeClr val="accent4"/>
              </a:solidFill>
            </a:ln>
            <a:scene3d>
              <a:camera prst="orthographicFront"/>
              <a:lightRig rig="threePt" dir="t"/>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69" name="PA-组合 68">
            <a:extLst>
              <a:ext uri="{FF2B5EF4-FFF2-40B4-BE49-F238E27FC236}">
                <a16:creationId xmlns:a16="http://schemas.microsoft.com/office/drawing/2014/main" id="{EC3504F5-4A36-4E3D-AEBC-E52AD49C7EC5}"/>
              </a:ext>
            </a:extLst>
          </p:cNvPr>
          <p:cNvGrpSpPr/>
          <p:nvPr>
            <p:custDataLst>
              <p:tags r:id="rId7"/>
            </p:custDataLst>
          </p:nvPr>
        </p:nvGrpSpPr>
        <p:grpSpPr>
          <a:xfrm>
            <a:off x="660400" y="3255792"/>
            <a:ext cx="1725318" cy="957155"/>
            <a:chOff x="660400" y="1704175"/>
            <a:chExt cx="1725318" cy="957155"/>
          </a:xfrm>
        </p:grpSpPr>
        <p:pic>
          <p:nvPicPr>
            <p:cNvPr id="70" name="PA-图片 69">
              <a:extLst>
                <a:ext uri="{FF2B5EF4-FFF2-40B4-BE49-F238E27FC236}">
                  <a16:creationId xmlns:a16="http://schemas.microsoft.com/office/drawing/2014/main" id="{CEB73263-CF47-423A-9BCC-DE3DF9AB33CD}"/>
                </a:ext>
              </a:extLst>
            </p:cNvPr>
            <p:cNvPicPr>
              <a:picLocks noChangeAspect="1"/>
            </p:cNvPicPr>
            <p:nvPr>
              <p:custDataLst>
                <p:tags r:id="rId17"/>
              </p:custDataLst>
            </p:nvPr>
          </p:nvPicPr>
          <p:blipFill>
            <a:blip r:embed="rId34">
              <a:alphaModFix/>
              <a:extLst>
                <a:ext uri="{BEBA8EAE-BF5A-486C-A8C5-ECC9F3942E4B}">
                  <a14:imgProps xmlns:a14="http://schemas.microsoft.com/office/drawing/2010/main">
                    <a14:imgLayer r:embed="rId35">
                      <a14:imgEffect>
                        <a14:brightnessContrast bright="20000"/>
                      </a14:imgEffect>
                    </a14:imgLayer>
                  </a14:imgProps>
                </a:ext>
              </a:extLst>
            </a:blip>
            <a:stretch>
              <a:fillRect/>
            </a:stretch>
          </p:blipFill>
          <p:spPr>
            <a:xfrm>
              <a:off x="660400" y="1704175"/>
              <a:ext cx="1725318" cy="957155"/>
            </a:xfrm>
            <a:prstGeom prst="rect">
              <a:avLst/>
            </a:prstGeom>
          </p:spPr>
        </p:pic>
        <p:grpSp>
          <p:nvGrpSpPr>
            <p:cNvPr id="71" name="组合 70">
              <a:extLst>
                <a:ext uri="{FF2B5EF4-FFF2-40B4-BE49-F238E27FC236}">
                  <a16:creationId xmlns:a16="http://schemas.microsoft.com/office/drawing/2014/main" id="{C69CCECA-EB02-4196-8BAA-4C7D9EC2326E}"/>
                </a:ext>
              </a:extLst>
            </p:cNvPr>
            <p:cNvGrpSpPr/>
            <p:nvPr/>
          </p:nvGrpSpPr>
          <p:grpSpPr>
            <a:xfrm>
              <a:off x="1253192" y="1920004"/>
              <a:ext cx="717280" cy="518222"/>
              <a:chOff x="1253192" y="1920004"/>
              <a:chExt cx="717280" cy="518222"/>
            </a:xfrm>
          </p:grpSpPr>
          <p:pic>
            <p:nvPicPr>
              <p:cNvPr id="72" name="PA-图片 71">
                <a:extLst>
                  <a:ext uri="{FF2B5EF4-FFF2-40B4-BE49-F238E27FC236}">
                    <a16:creationId xmlns:a16="http://schemas.microsoft.com/office/drawing/2014/main" id="{DC0945C4-4BC6-4FFF-AF62-2F3B2369D5FA}"/>
                  </a:ext>
                </a:extLst>
              </p:cNvPr>
              <p:cNvPicPr>
                <a:picLocks noChangeAspect="1"/>
              </p:cNvPicPr>
              <p:nvPr>
                <p:custDataLst>
                  <p:tags r:id="rId18"/>
                </p:custDataLst>
              </p:nvPr>
            </p:nvPicPr>
            <p:blipFill>
              <a:blip r:embed="rId36" cstate="screen">
                <a:extLst>
                  <a:ext uri="{28A0092B-C50C-407E-A947-70E740481C1C}">
                    <a14:useLocalDpi xmlns:a14="http://schemas.microsoft.com/office/drawing/2010/main"/>
                  </a:ext>
                </a:extLst>
              </a:blip>
              <a:stretch>
                <a:fillRect/>
              </a:stretch>
            </p:blipFill>
            <p:spPr>
              <a:xfrm>
                <a:off x="1261198" y="2055812"/>
                <a:ext cx="709274" cy="382414"/>
              </a:xfrm>
              <a:prstGeom prst="rect">
                <a:avLst/>
              </a:prstGeom>
            </p:spPr>
          </p:pic>
          <p:sp>
            <p:nvSpPr>
              <p:cNvPr id="73" name="PA-任意多边形 72">
                <a:extLst>
                  <a:ext uri="{FF2B5EF4-FFF2-40B4-BE49-F238E27FC236}">
                    <a16:creationId xmlns:a16="http://schemas.microsoft.com/office/drawing/2014/main" id="{984BCE62-D281-4E65-A204-498B5065D43A}"/>
                  </a:ext>
                </a:extLst>
              </p:cNvPr>
              <p:cNvSpPr/>
              <p:nvPr>
                <p:custDataLst>
                  <p:tags r:id="rId19"/>
                </p:custDataLst>
              </p:nvPr>
            </p:nvSpPr>
            <p:spPr>
              <a:xfrm>
                <a:off x="1632851" y="1920004"/>
                <a:ext cx="252966" cy="45719"/>
              </a:xfrm>
              <a:custGeom>
                <a:avLst/>
                <a:gdLst>
                  <a:gd name="connsiteX0" fmla="*/ 1026094 w 1026093"/>
                  <a:gd name="connsiteY0" fmla="*/ 185454 h 185453"/>
                  <a:gd name="connsiteX1" fmla="*/ 1025134 w 1026093"/>
                  <a:gd name="connsiteY1" fmla="*/ 182916 h 185453"/>
                  <a:gd name="connsiteX2" fmla="*/ 1004011 w 1026093"/>
                  <a:gd name="connsiteY2" fmla="*/ 161073 h 185453"/>
                  <a:gd name="connsiteX3" fmla="*/ 912868 w 1026093"/>
                  <a:gd name="connsiteY3" fmla="*/ 118417 h 185453"/>
                  <a:gd name="connsiteX4" fmla="*/ 820182 w 1026093"/>
                  <a:gd name="connsiteY4" fmla="*/ 147152 h 185453"/>
                  <a:gd name="connsiteX5" fmla="*/ 602990 w 1026093"/>
                  <a:gd name="connsiteY5" fmla="*/ 144271 h 185453"/>
                  <a:gd name="connsiteX6" fmla="*/ 414909 w 1026093"/>
                  <a:gd name="connsiteY6" fmla="*/ 1042 h 185453"/>
                  <a:gd name="connsiteX7" fmla="*/ 202174 w 1026093"/>
                  <a:gd name="connsiteY7" fmla="*/ 104186 h 185453"/>
                  <a:gd name="connsiteX8" fmla="*/ 0 w 1026093"/>
                  <a:gd name="connsiteY8" fmla="*/ 185454 h 185453"/>
                  <a:gd name="connsiteX9" fmla="*/ 1026094 w 1026093"/>
                  <a:gd name="connsiteY9" fmla="*/ 185454 h 1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093" h="185453">
                    <a:moveTo>
                      <a:pt x="1026094" y="185454"/>
                    </a:moveTo>
                    <a:cubicBezTo>
                      <a:pt x="1025820" y="184596"/>
                      <a:pt x="1025477" y="183739"/>
                      <a:pt x="1025134" y="182916"/>
                    </a:cubicBezTo>
                    <a:cubicBezTo>
                      <a:pt x="1021019" y="173521"/>
                      <a:pt x="1012412" y="166971"/>
                      <a:pt x="1004011" y="161073"/>
                    </a:cubicBezTo>
                    <a:cubicBezTo>
                      <a:pt x="976339" y="141597"/>
                      <a:pt x="946232" y="123972"/>
                      <a:pt x="912868" y="118417"/>
                    </a:cubicBezTo>
                    <a:cubicBezTo>
                      <a:pt x="879504" y="112862"/>
                      <a:pt x="842128" y="121400"/>
                      <a:pt x="820182" y="147152"/>
                    </a:cubicBezTo>
                    <a:cubicBezTo>
                      <a:pt x="768473" y="82584"/>
                      <a:pt x="656414" y="81075"/>
                      <a:pt x="602990" y="144271"/>
                    </a:cubicBezTo>
                    <a:cubicBezTo>
                      <a:pt x="573089" y="66913"/>
                      <a:pt x="497411" y="9272"/>
                      <a:pt x="414909" y="1042"/>
                    </a:cubicBezTo>
                    <a:cubicBezTo>
                      <a:pt x="332373" y="-7222"/>
                      <a:pt x="246785" y="34269"/>
                      <a:pt x="202174" y="104186"/>
                    </a:cubicBezTo>
                    <a:cubicBezTo>
                      <a:pt x="127216" y="79189"/>
                      <a:pt x="38405" y="117628"/>
                      <a:pt x="0" y="185454"/>
                    </a:cubicBezTo>
                    <a:lnTo>
                      <a:pt x="1026094" y="185454"/>
                    </a:lnTo>
                    <a:close/>
                  </a:path>
                </a:pathLst>
              </a:custGeom>
              <a:solidFill>
                <a:schemeClr val="accent4"/>
              </a:solidFill>
              <a:ln w="3429" cap="flat">
                <a:noFill/>
                <a:prstDash val="solid"/>
                <a:miter/>
              </a:ln>
            </p:spPr>
            <p:txBody>
              <a:bodyPr rtlCol="0" anchor="ctr"/>
              <a:lstStyle/>
              <a:p>
                <a:endParaRPr lang="zh-CN" altLang="en-US"/>
              </a:p>
            </p:txBody>
          </p:sp>
          <p:sp>
            <p:nvSpPr>
              <p:cNvPr id="74" name="PA-任意多边形 73">
                <a:extLst>
                  <a:ext uri="{FF2B5EF4-FFF2-40B4-BE49-F238E27FC236}">
                    <a16:creationId xmlns:a16="http://schemas.microsoft.com/office/drawing/2014/main" id="{6C3D5CCB-38D9-401D-B1F1-BCC1FB0DFA99}"/>
                  </a:ext>
                </a:extLst>
              </p:cNvPr>
              <p:cNvSpPr/>
              <p:nvPr>
                <p:custDataLst>
                  <p:tags r:id="rId20"/>
                </p:custDataLst>
              </p:nvPr>
            </p:nvSpPr>
            <p:spPr>
              <a:xfrm>
                <a:off x="1253192" y="2240129"/>
                <a:ext cx="252966" cy="45719"/>
              </a:xfrm>
              <a:custGeom>
                <a:avLst/>
                <a:gdLst>
                  <a:gd name="connsiteX0" fmla="*/ 1026094 w 1026093"/>
                  <a:gd name="connsiteY0" fmla="*/ 185454 h 185453"/>
                  <a:gd name="connsiteX1" fmla="*/ 1025134 w 1026093"/>
                  <a:gd name="connsiteY1" fmla="*/ 182916 h 185453"/>
                  <a:gd name="connsiteX2" fmla="*/ 1004011 w 1026093"/>
                  <a:gd name="connsiteY2" fmla="*/ 161073 h 185453"/>
                  <a:gd name="connsiteX3" fmla="*/ 912868 w 1026093"/>
                  <a:gd name="connsiteY3" fmla="*/ 118417 h 185453"/>
                  <a:gd name="connsiteX4" fmla="*/ 820182 w 1026093"/>
                  <a:gd name="connsiteY4" fmla="*/ 147152 h 185453"/>
                  <a:gd name="connsiteX5" fmla="*/ 602990 w 1026093"/>
                  <a:gd name="connsiteY5" fmla="*/ 144271 h 185453"/>
                  <a:gd name="connsiteX6" fmla="*/ 414909 w 1026093"/>
                  <a:gd name="connsiteY6" fmla="*/ 1042 h 185453"/>
                  <a:gd name="connsiteX7" fmla="*/ 202174 w 1026093"/>
                  <a:gd name="connsiteY7" fmla="*/ 104186 h 185453"/>
                  <a:gd name="connsiteX8" fmla="*/ 0 w 1026093"/>
                  <a:gd name="connsiteY8" fmla="*/ 185454 h 185453"/>
                  <a:gd name="connsiteX9" fmla="*/ 1026094 w 1026093"/>
                  <a:gd name="connsiteY9" fmla="*/ 185454 h 1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093" h="185453">
                    <a:moveTo>
                      <a:pt x="1026094" y="185454"/>
                    </a:moveTo>
                    <a:cubicBezTo>
                      <a:pt x="1025820" y="184596"/>
                      <a:pt x="1025477" y="183739"/>
                      <a:pt x="1025134" y="182916"/>
                    </a:cubicBezTo>
                    <a:cubicBezTo>
                      <a:pt x="1021019" y="173521"/>
                      <a:pt x="1012412" y="166971"/>
                      <a:pt x="1004011" y="161073"/>
                    </a:cubicBezTo>
                    <a:cubicBezTo>
                      <a:pt x="976339" y="141597"/>
                      <a:pt x="946232" y="123972"/>
                      <a:pt x="912868" y="118417"/>
                    </a:cubicBezTo>
                    <a:cubicBezTo>
                      <a:pt x="879504" y="112862"/>
                      <a:pt x="842128" y="121400"/>
                      <a:pt x="820182" y="147152"/>
                    </a:cubicBezTo>
                    <a:cubicBezTo>
                      <a:pt x="768473" y="82584"/>
                      <a:pt x="656414" y="81075"/>
                      <a:pt x="602990" y="144271"/>
                    </a:cubicBezTo>
                    <a:cubicBezTo>
                      <a:pt x="573089" y="66913"/>
                      <a:pt x="497411" y="9272"/>
                      <a:pt x="414909" y="1042"/>
                    </a:cubicBezTo>
                    <a:cubicBezTo>
                      <a:pt x="332373" y="-7222"/>
                      <a:pt x="246785" y="34269"/>
                      <a:pt x="202174" y="104186"/>
                    </a:cubicBezTo>
                    <a:cubicBezTo>
                      <a:pt x="127216" y="79189"/>
                      <a:pt x="38405" y="117628"/>
                      <a:pt x="0" y="185454"/>
                    </a:cubicBezTo>
                    <a:lnTo>
                      <a:pt x="1026094" y="185454"/>
                    </a:lnTo>
                    <a:close/>
                  </a:path>
                </a:pathLst>
              </a:custGeom>
              <a:solidFill>
                <a:schemeClr val="accent4"/>
              </a:solidFill>
              <a:ln w="3429" cap="flat">
                <a:noFill/>
                <a:prstDash val="solid"/>
                <a:miter/>
              </a:ln>
            </p:spPr>
            <p:txBody>
              <a:bodyPr rtlCol="0" anchor="ctr"/>
              <a:lstStyle/>
              <a:p>
                <a:endParaRPr lang="zh-CN" altLang="en-US"/>
              </a:p>
            </p:txBody>
          </p:sp>
        </p:grpSp>
      </p:grpSp>
      <p:sp>
        <p:nvSpPr>
          <p:cNvPr id="82" name="PA-矩形 79">
            <a:extLst>
              <a:ext uri="{FF2B5EF4-FFF2-40B4-BE49-F238E27FC236}">
                <a16:creationId xmlns:a16="http://schemas.microsoft.com/office/drawing/2014/main" id="{4747C8B6-D250-4BD8-9838-18A25633034F}"/>
              </a:ext>
            </a:extLst>
          </p:cNvPr>
          <p:cNvSpPr/>
          <p:nvPr>
            <p:custDataLst>
              <p:tags r:id="rId8"/>
            </p:custDataLst>
          </p:nvPr>
        </p:nvSpPr>
        <p:spPr>
          <a:xfrm>
            <a:off x="2639486" y="3407483"/>
            <a:ext cx="8309967" cy="636841"/>
          </a:xfrm>
          <a:prstGeom prst="rect">
            <a:avLst/>
          </a:prstGeom>
          <a:effectLst/>
        </p:spPr>
        <p:txBody>
          <a:bodyPr wrap="none" lIns="0" tIns="0" rIns="0" bIns="0">
            <a:spAutoFit/>
          </a:bodyPr>
          <a:lstStyle/>
          <a:p>
            <a:pPr>
              <a:lnSpc>
                <a:spcPct val="120000"/>
              </a:lnSpc>
            </a:pPr>
            <a:r>
              <a:rPr lang="zh-CN" altLang="en-US" dirty="0">
                <a:solidFill>
                  <a:schemeClr val="accent4"/>
                </a:solidFill>
                <a:latin typeface="+mn-ea"/>
              </a:rPr>
              <a:t>请输入你的文本内容请输入你的文本内容请输入你的文本内容请输入你的文本内容</a:t>
            </a:r>
            <a:endParaRPr lang="en-US" altLang="zh-CN" dirty="0">
              <a:solidFill>
                <a:schemeClr val="accent4"/>
              </a:solidFill>
              <a:latin typeface="+mn-ea"/>
            </a:endParaRPr>
          </a:p>
          <a:p>
            <a:pPr>
              <a:lnSpc>
                <a:spcPct val="120000"/>
              </a:lnSpc>
            </a:pPr>
            <a:r>
              <a:rPr lang="zh-CN" altLang="en-US" dirty="0">
                <a:solidFill>
                  <a:schemeClr val="accent4"/>
                </a:solidFill>
                <a:latin typeface="+mn-ea"/>
              </a:rPr>
              <a:t>请输入你的文本内容请输入你的文本内容请输入你的文本内容请输入你的文本内容</a:t>
            </a:r>
            <a:endParaRPr lang="en-US" altLang="zh-CN" dirty="0">
              <a:solidFill>
                <a:schemeClr val="accent4"/>
              </a:solidFill>
              <a:latin typeface="+mn-ea"/>
            </a:endParaRPr>
          </a:p>
        </p:txBody>
      </p:sp>
      <p:grpSp>
        <p:nvGrpSpPr>
          <p:cNvPr id="5" name="组合 4">
            <a:extLst>
              <a:ext uri="{FF2B5EF4-FFF2-40B4-BE49-F238E27FC236}">
                <a16:creationId xmlns:a16="http://schemas.microsoft.com/office/drawing/2014/main" id="{0D725921-D93A-9848-7ABC-C9B9F6FD6613}"/>
              </a:ext>
            </a:extLst>
          </p:cNvPr>
          <p:cNvGrpSpPr/>
          <p:nvPr/>
        </p:nvGrpSpPr>
        <p:grpSpPr>
          <a:xfrm>
            <a:off x="701040" y="4586788"/>
            <a:ext cx="10781962" cy="1409338"/>
            <a:chOff x="660400" y="4690963"/>
            <a:chExt cx="10916490" cy="1409338"/>
          </a:xfrm>
        </p:grpSpPr>
        <p:sp>
          <p:nvSpPr>
            <p:cNvPr id="41" name="PA-缺角矩形 49">
              <a:extLst>
                <a:ext uri="{FF2B5EF4-FFF2-40B4-BE49-F238E27FC236}">
                  <a16:creationId xmlns:a16="http://schemas.microsoft.com/office/drawing/2014/main" id="{9D649232-0E1B-458A-9565-4272CBAA6B94}"/>
                </a:ext>
              </a:extLst>
            </p:cNvPr>
            <p:cNvSpPr/>
            <p:nvPr>
              <p:custDataLst>
                <p:tags r:id="rId15"/>
              </p:custDataLst>
            </p:nvPr>
          </p:nvSpPr>
          <p:spPr>
            <a:xfrm>
              <a:off x="662101" y="4690963"/>
              <a:ext cx="10914789" cy="1400871"/>
            </a:xfrm>
            <a:prstGeom prst="plaque">
              <a:avLst>
                <a:gd name="adj" fmla="val 10648"/>
              </a:avLst>
            </a:prstGeom>
            <a:solidFill>
              <a:schemeClr val="accent2"/>
            </a:solidFill>
            <a:ln>
              <a:noFill/>
            </a:ln>
            <a:effectLst>
              <a:innerShdw blurRad="114300" dist="25400">
                <a:schemeClr val="tx1"/>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PA-缺角矩形 50">
              <a:extLst>
                <a:ext uri="{FF2B5EF4-FFF2-40B4-BE49-F238E27FC236}">
                  <a16:creationId xmlns:a16="http://schemas.microsoft.com/office/drawing/2014/main" id="{B76B7DBC-E351-473E-AFFE-562BD82FF661}"/>
                </a:ext>
              </a:extLst>
            </p:cNvPr>
            <p:cNvSpPr/>
            <p:nvPr>
              <p:custDataLst>
                <p:tags r:id="rId16"/>
              </p:custDataLst>
            </p:nvPr>
          </p:nvSpPr>
          <p:spPr>
            <a:xfrm>
              <a:off x="660400" y="4699430"/>
              <a:ext cx="10914789" cy="1400871"/>
            </a:xfrm>
            <a:prstGeom prst="plaque">
              <a:avLst>
                <a:gd name="adj" fmla="val 10648"/>
              </a:avLst>
            </a:prstGeom>
            <a:noFill/>
            <a:ln w="76200">
              <a:solidFill>
                <a:schemeClr val="accent4"/>
              </a:solidFill>
            </a:ln>
            <a:scene3d>
              <a:camera prst="orthographicFront"/>
              <a:lightRig rig="threePt" dir="t"/>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75" name="PA-组合 74">
            <a:extLst>
              <a:ext uri="{FF2B5EF4-FFF2-40B4-BE49-F238E27FC236}">
                <a16:creationId xmlns:a16="http://schemas.microsoft.com/office/drawing/2014/main" id="{7E7D5B5B-9403-477A-87EF-4599BA42FFE9}"/>
              </a:ext>
            </a:extLst>
          </p:cNvPr>
          <p:cNvGrpSpPr/>
          <p:nvPr>
            <p:custDataLst>
              <p:tags r:id="rId9"/>
            </p:custDataLst>
          </p:nvPr>
        </p:nvGrpSpPr>
        <p:grpSpPr>
          <a:xfrm>
            <a:off x="660400" y="4807410"/>
            <a:ext cx="1725318" cy="957155"/>
            <a:chOff x="660400" y="1704175"/>
            <a:chExt cx="1725318" cy="957155"/>
          </a:xfrm>
        </p:grpSpPr>
        <p:pic>
          <p:nvPicPr>
            <p:cNvPr id="76" name="PA-图片 75">
              <a:extLst>
                <a:ext uri="{FF2B5EF4-FFF2-40B4-BE49-F238E27FC236}">
                  <a16:creationId xmlns:a16="http://schemas.microsoft.com/office/drawing/2014/main" id="{B25451F4-089B-4E67-AF6A-C2401043C05A}"/>
                </a:ext>
              </a:extLst>
            </p:cNvPr>
            <p:cNvPicPr>
              <a:picLocks noChangeAspect="1"/>
            </p:cNvPicPr>
            <p:nvPr>
              <p:custDataLst>
                <p:tags r:id="rId11"/>
              </p:custDataLst>
            </p:nvPr>
          </p:nvPicPr>
          <p:blipFill>
            <a:blip r:embed="rId34">
              <a:alphaModFix/>
              <a:extLst>
                <a:ext uri="{BEBA8EAE-BF5A-486C-A8C5-ECC9F3942E4B}">
                  <a14:imgProps xmlns:a14="http://schemas.microsoft.com/office/drawing/2010/main">
                    <a14:imgLayer r:embed="rId35">
                      <a14:imgEffect>
                        <a14:brightnessContrast bright="20000"/>
                      </a14:imgEffect>
                    </a14:imgLayer>
                  </a14:imgProps>
                </a:ext>
              </a:extLst>
            </a:blip>
            <a:stretch>
              <a:fillRect/>
            </a:stretch>
          </p:blipFill>
          <p:spPr>
            <a:xfrm>
              <a:off x="660400" y="1704175"/>
              <a:ext cx="1725318" cy="957155"/>
            </a:xfrm>
            <a:prstGeom prst="rect">
              <a:avLst/>
            </a:prstGeom>
          </p:spPr>
        </p:pic>
        <p:grpSp>
          <p:nvGrpSpPr>
            <p:cNvPr id="77" name="组合 76">
              <a:extLst>
                <a:ext uri="{FF2B5EF4-FFF2-40B4-BE49-F238E27FC236}">
                  <a16:creationId xmlns:a16="http://schemas.microsoft.com/office/drawing/2014/main" id="{85CED569-56DF-4D59-AC78-6EB947940011}"/>
                </a:ext>
              </a:extLst>
            </p:cNvPr>
            <p:cNvGrpSpPr/>
            <p:nvPr/>
          </p:nvGrpSpPr>
          <p:grpSpPr>
            <a:xfrm>
              <a:off x="1253192" y="1920004"/>
              <a:ext cx="717280" cy="518222"/>
              <a:chOff x="1253192" y="1920004"/>
              <a:chExt cx="717280" cy="518222"/>
            </a:xfrm>
          </p:grpSpPr>
          <p:pic>
            <p:nvPicPr>
              <p:cNvPr id="78" name="PA-图片 77">
                <a:extLst>
                  <a:ext uri="{FF2B5EF4-FFF2-40B4-BE49-F238E27FC236}">
                    <a16:creationId xmlns:a16="http://schemas.microsoft.com/office/drawing/2014/main" id="{5DB43E33-EF5F-4EB6-98CF-F24B0837C4FF}"/>
                  </a:ext>
                </a:extLst>
              </p:cNvPr>
              <p:cNvPicPr>
                <a:picLocks noChangeAspect="1"/>
              </p:cNvPicPr>
              <p:nvPr>
                <p:custDataLst>
                  <p:tags r:id="rId12"/>
                </p:custDataLst>
              </p:nvPr>
            </p:nvPicPr>
            <p:blipFill>
              <a:blip r:embed="rId36" cstate="screen">
                <a:extLst>
                  <a:ext uri="{28A0092B-C50C-407E-A947-70E740481C1C}">
                    <a14:useLocalDpi xmlns:a14="http://schemas.microsoft.com/office/drawing/2010/main"/>
                  </a:ext>
                </a:extLst>
              </a:blip>
              <a:stretch>
                <a:fillRect/>
              </a:stretch>
            </p:blipFill>
            <p:spPr>
              <a:xfrm>
                <a:off x="1261198" y="2055812"/>
                <a:ext cx="709274" cy="382414"/>
              </a:xfrm>
              <a:prstGeom prst="rect">
                <a:avLst/>
              </a:prstGeom>
            </p:spPr>
          </p:pic>
          <p:sp>
            <p:nvSpPr>
              <p:cNvPr id="79" name="PA-任意多边形 78">
                <a:extLst>
                  <a:ext uri="{FF2B5EF4-FFF2-40B4-BE49-F238E27FC236}">
                    <a16:creationId xmlns:a16="http://schemas.microsoft.com/office/drawing/2014/main" id="{AF565E36-A3EC-4910-8BF4-7A25013CFD1B}"/>
                  </a:ext>
                </a:extLst>
              </p:cNvPr>
              <p:cNvSpPr/>
              <p:nvPr>
                <p:custDataLst>
                  <p:tags r:id="rId13"/>
                </p:custDataLst>
              </p:nvPr>
            </p:nvSpPr>
            <p:spPr>
              <a:xfrm>
                <a:off x="1632851" y="1920004"/>
                <a:ext cx="252966" cy="45719"/>
              </a:xfrm>
              <a:custGeom>
                <a:avLst/>
                <a:gdLst>
                  <a:gd name="connsiteX0" fmla="*/ 1026094 w 1026093"/>
                  <a:gd name="connsiteY0" fmla="*/ 185454 h 185453"/>
                  <a:gd name="connsiteX1" fmla="*/ 1025134 w 1026093"/>
                  <a:gd name="connsiteY1" fmla="*/ 182916 h 185453"/>
                  <a:gd name="connsiteX2" fmla="*/ 1004011 w 1026093"/>
                  <a:gd name="connsiteY2" fmla="*/ 161073 h 185453"/>
                  <a:gd name="connsiteX3" fmla="*/ 912868 w 1026093"/>
                  <a:gd name="connsiteY3" fmla="*/ 118417 h 185453"/>
                  <a:gd name="connsiteX4" fmla="*/ 820182 w 1026093"/>
                  <a:gd name="connsiteY4" fmla="*/ 147152 h 185453"/>
                  <a:gd name="connsiteX5" fmla="*/ 602990 w 1026093"/>
                  <a:gd name="connsiteY5" fmla="*/ 144271 h 185453"/>
                  <a:gd name="connsiteX6" fmla="*/ 414909 w 1026093"/>
                  <a:gd name="connsiteY6" fmla="*/ 1042 h 185453"/>
                  <a:gd name="connsiteX7" fmla="*/ 202174 w 1026093"/>
                  <a:gd name="connsiteY7" fmla="*/ 104186 h 185453"/>
                  <a:gd name="connsiteX8" fmla="*/ 0 w 1026093"/>
                  <a:gd name="connsiteY8" fmla="*/ 185454 h 185453"/>
                  <a:gd name="connsiteX9" fmla="*/ 1026094 w 1026093"/>
                  <a:gd name="connsiteY9" fmla="*/ 185454 h 1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093" h="185453">
                    <a:moveTo>
                      <a:pt x="1026094" y="185454"/>
                    </a:moveTo>
                    <a:cubicBezTo>
                      <a:pt x="1025820" y="184596"/>
                      <a:pt x="1025477" y="183739"/>
                      <a:pt x="1025134" y="182916"/>
                    </a:cubicBezTo>
                    <a:cubicBezTo>
                      <a:pt x="1021019" y="173521"/>
                      <a:pt x="1012412" y="166971"/>
                      <a:pt x="1004011" y="161073"/>
                    </a:cubicBezTo>
                    <a:cubicBezTo>
                      <a:pt x="976339" y="141597"/>
                      <a:pt x="946232" y="123972"/>
                      <a:pt x="912868" y="118417"/>
                    </a:cubicBezTo>
                    <a:cubicBezTo>
                      <a:pt x="879504" y="112862"/>
                      <a:pt x="842128" y="121400"/>
                      <a:pt x="820182" y="147152"/>
                    </a:cubicBezTo>
                    <a:cubicBezTo>
                      <a:pt x="768473" y="82584"/>
                      <a:pt x="656414" y="81075"/>
                      <a:pt x="602990" y="144271"/>
                    </a:cubicBezTo>
                    <a:cubicBezTo>
                      <a:pt x="573089" y="66913"/>
                      <a:pt x="497411" y="9272"/>
                      <a:pt x="414909" y="1042"/>
                    </a:cubicBezTo>
                    <a:cubicBezTo>
                      <a:pt x="332373" y="-7222"/>
                      <a:pt x="246785" y="34269"/>
                      <a:pt x="202174" y="104186"/>
                    </a:cubicBezTo>
                    <a:cubicBezTo>
                      <a:pt x="127216" y="79189"/>
                      <a:pt x="38405" y="117628"/>
                      <a:pt x="0" y="185454"/>
                    </a:cubicBezTo>
                    <a:lnTo>
                      <a:pt x="1026094" y="185454"/>
                    </a:lnTo>
                    <a:close/>
                  </a:path>
                </a:pathLst>
              </a:custGeom>
              <a:solidFill>
                <a:schemeClr val="accent4"/>
              </a:solidFill>
              <a:ln w="3429" cap="flat">
                <a:noFill/>
                <a:prstDash val="solid"/>
                <a:miter/>
              </a:ln>
            </p:spPr>
            <p:txBody>
              <a:bodyPr rtlCol="0" anchor="ctr"/>
              <a:lstStyle/>
              <a:p>
                <a:endParaRPr lang="zh-CN" altLang="en-US"/>
              </a:p>
            </p:txBody>
          </p:sp>
          <p:sp>
            <p:nvSpPr>
              <p:cNvPr id="80" name="PA-任意多边形 79">
                <a:extLst>
                  <a:ext uri="{FF2B5EF4-FFF2-40B4-BE49-F238E27FC236}">
                    <a16:creationId xmlns:a16="http://schemas.microsoft.com/office/drawing/2014/main" id="{7F3DC6D5-B8C3-4864-BE0C-F52B36851624}"/>
                  </a:ext>
                </a:extLst>
              </p:cNvPr>
              <p:cNvSpPr/>
              <p:nvPr>
                <p:custDataLst>
                  <p:tags r:id="rId14"/>
                </p:custDataLst>
              </p:nvPr>
            </p:nvSpPr>
            <p:spPr>
              <a:xfrm>
                <a:off x="1253192" y="2240129"/>
                <a:ext cx="252966" cy="45719"/>
              </a:xfrm>
              <a:custGeom>
                <a:avLst/>
                <a:gdLst>
                  <a:gd name="connsiteX0" fmla="*/ 1026094 w 1026093"/>
                  <a:gd name="connsiteY0" fmla="*/ 185454 h 185453"/>
                  <a:gd name="connsiteX1" fmla="*/ 1025134 w 1026093"/>
                  <a:gd name="connsiteY1" fmla="*/ 182916 h 185453"/>
                  <a:gd name="connsiteX2" fmla="*/ 1004011 w 1026093"/>
                  <a:gd name="connsiteY2" fmla="*/ 161073 h 185453"/>
                  <a:gd name="connsiteX3" fmla="*/ 912868 w 1026093"/>
                  <a:gd name="connsiteY3" fmla="*/ 118417 h 185453"/>
                  <a:gd name="connsiteX4" fmla="*/ 820182 w 1026093"/>
                  <a:gd name="connsiteY4" fmla="*/ 147152 h 185453"/>
                  <a:gd name="connsiteX5" fmla="*/ 602990 w 1026093"/>
                  <a:gd name="connsiteY5" fmla="*/ 144271 h 185453"/>
                  <a:gd name="connsiteX6" fmla="*/ 414909 w 1026093"/>
                  <a:gd name="connsiteY6" fmla="*/ 1042 h 185453"/>
                  <a:gd name="connsiteX7" fmla="*/ 202174 w 1026093"/>
                  <a:gd name="connsiteY7" fmla="*/ 104186 h 185453"/>
                  <a:gd name="connsiteX8" fmla="*/ 0 w 1026093"/>
                  <a:gd name="connsiteY8" fmla="*/ 185454 h 185453"/>
                  <a:gd name="connsiteX9" fmla="*/ 1026094 w 1026093"/>
                  <a:gd name="connsiteY9" fmla="*/ 185454 h 1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093" h="185453">
                    <a:moveTo>
                      <a:pt x="1026094" y="185454"/>
                    </a:moveTo>
                    <a:cubicBezTo>
                      <a:pt x="1025820" y="184596"/>
                      <a:pt x="1025477" y="183739"/>
                      <a:pt x="1025134" y="182916"/>
                    </a:cubicBezTo>
                    <a:cubicBezTo>
                      <a:pt x="1021019" y="173521"/>
                      <a:pt x="1012412" y="166971"/>
                      <a:pt x="1004011" y="161073"/>
                    </a:cubicBezTo>
                    <a:cubicBezTo>
                      <a:pt x="976339" y="141597"/>
                      <a:pt x="946232" y="123972"/>
                      <a:pt x="912868" y="118417"/>
                    </a:cubicBezTo>
                    <a:cubicBezTo>
                      <a:pt x="879504" y="112862"/>
                      <a:pt x="842128" y="121400"/>
                      <a:pt x="820182" y="147152"/>
                    </a:cubicBezTo>
                    <a:cubicBezTo>
                      <a:pt x="768473" y="82584"/>
                      <a:pt x="656414" y="81075"/>
                      <a:pt x="602990" y="144271"/>
                    </a:cubicBezTo>
                    <a:cubicBezTo>
                      <a:pt x="573089" y="66913"/>
                      <a:pt x="497411" y="9272"/>
                      <a:pt x="414909" y="1042"/>
                    </a:cubicBezTo>
                    <a:cubicBezTo>
                      <a:pt x="332373" y="-7222"/>
                      <a:pt x="246785" y="34269"/>
                      <a:pt x="202174" y="104186"/>
                    </a:cubicBezTo>
                    <a:cubicBezTo>
                      <a:pt x="127216" y="79189"/>
                      <a:pt x="38405" y="117628"/>
                      <a:pt x="0" y="185454"/>
                    </a:cubicBezTo>
                    <a:lnTo>
                      <a:pt x="1026094" y="185454"/>
                    </a:lnTo>
                    <a:close/>
                  </a:path>
                </a:pathLst>
              </a:custGeom>
              <a:solidFill>
                <a:schemeClr val="accent4"/>
              </a:solidFill>
              <a:ln w="3429" cap="flat">
                <a:noFill/>
                <a:prstDash val="solid"/>
                <a:miter/>
              </a:ln>
            </p:spPr>
            <p:txBody>
              <a:bodyPr rtlCol="0" anchor="ctr"/>
              <a:lstStyle/>
              <a:p>
                <a:endParaRPr lang="zh-CN" altLang="en-US"/>
              </a:p>
            </p:txBody>
          </p:sp>
        </p:grpSp>
      </p:grpSp>
      <p:sp>
        <p:nvSpPr>
          <p:cNvPr id="83" name="PA-矩形 79">
            <a:extLst>
              <a:ext uri="{FF2B5EF4-FFF2-40B4-BE49-F238E27FC236}">
                <a16:creationId xmlns:a16="http://schemas.microsoft.com/office/drawing/2014/main" id="{48060BA9-B62E-4588-BE85-1A7766D97135}"/>
              </a:ext>
            </a:extLst>
          </p:cNvPr>
          <p:cNvSpPr/>
          <p:nvPr>
            <p:custDataLst>
              <p:tags r:id="rId10"/>
            </p:custDataLst>
          </p:nvPr>
        </p:nvSpPr>
        <p:spPr>
          <a:xfrm>
            <a:off x="2639486" y="4968803"/>
            <a:ext cx="8309967" cy="636841"/>
          </a:xfrm>
          <a:prstGeom prst="rect">
            <a:avLst/>
          </a:prstGeom>
          <a:effectLst/>
        </p:spPr>
        <p:txBody>
          <a:bodyPr wrap="none" lIns="0" tIns="0" rIns="0" bIns="0">
            <a:spAutoFit/>
          </a:bodyPr>
          <a:lstStyle/>
          <a:p>
            <a:pPr>
              <a:lnSpc>
                <a:spcPct val="120000"/>
              </a:lnSpc>
            </a:pPr>
            <a:r>
              <a:rPr lang="zh-CN" altLang="en-US" dirty="0">
                <a:solidFill>
                  <a:schemeClr val="accent4"/>
                </a:solidFill>
                <a:latin typeface="+mn-ea"/>
              </a:rPr>
              <a:t>请输入你的文本内容请输入你的文本内容请输入你的文本内容请输入你的文本内容</a:t>
            </a:r>
            <a:endParaRPr lang="en-US" altLang="zh-CN" dirty="0">
              <a:solidFill>
                <a:schemeClr val="accent4"/>
              </a:solidFill>
              <a:latin typeface="+mn-ea"/>
            </a:endParaRPr>
          </a:p>
          <a:p>
            <a:pPr>
              <a:lnSpc>
                <a:spcPct val="120000"/>
              </a:lnSpc>
            </a:pPr>
            <a:r>
              <a:rPr lang="zh-CN" altLang="en-US" dirty="0">
                <a:solidFill>
                  <a:schemeClr val="accent4"/>
                </a:solidFill>
                <a:latin typeface="+mn-ea"/>
              </a:rPr>
              <a:t>请输入你的文本内容请输入你的文本内容请输入你的文本内容请输入你的文本内容</a:t>
            </a:r>
            <a:endParaRPr lang="en-US" altLang="zh-CN" dirty="0">
              <a:solidFill>
                <a:schemeClr val="accent4"/>
              </a:solidFill>
              <a:latin typeface="+mn-ea"/>
            </a:endParaRPr>
          </a:p>
        </p:txBody>
      </p:sp>
    </p:spTree>
    <p:extLst>
      <p:ext uri="{BB962C8B-B14F-4D97-AF65-F5344CB8AC3E}">
        <p14:creationId xmlns:p14="http://schemas.microsoft.com/office/powerpoint/2010/main" val="1313508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3161D"/>
        </a:solidFill>
        <a:effectLst/>
      </p:bgPr>
    </p:bg>
    <p:spTree>
      <p:nvGrpSpPr>
        <p:cNvPr id="1" name=""/>
        <p:cNvGrpSpPr/>
        <p:nvPr/>
      </p:nvGrpSpPr>
      <p:grpSpPr>
        <a:xfrm>
          <a:off x="0" y="0"/>
          <a:ext cx="0" cy="0"/>
          <a:chOff x="0" y="0"/>
          <a:chExt cx="0" cy="0"/>
        </a:xfrm>
      </p:grpSpPr>
      <p:pic>
        <p:nvPicPr>
          <p:cNvPr id="35" name="PA-图片 34">
            <a:extLst>
              <a:ext uri="{FF2B5EF4-FFF2-40B4-BE49-F238E27FC236}">
                <a16:creationId xmlns:a16="http://schemas.microsoft.com/office/drawing/2014/main" id="{9C632BEA-E7B5-4E0B-A7EB-49290A496CA3}"/>
              </a:ext>
            </a:extLst>
          </p:cNvPr>
          <p:cNvPicPr>
            <a:picLocks noChangeAspect="1"/>
          </p:cNvPicPr>
          <p:nvPr>
            <p:custDataLst>
              <p:tags r:id="rId1"/>
            </p:custDataLst>
          </p:nvPr>
        </p:nvPicPr>
        <p:blipFill>
          <a:blip r:embed="rId20" cstate="screen">
            <a:extLst>
              <a:ext uri="{28A0092B-C50C-407E-A947-70E740481C1C}">
                <a14:useLocalDpi xmlns:a14="http://schemas.microsoft.com/office/drawing/2010/main"/>
              </a:ext>
            </a:extLst>
          </a:blip>
          <a:srcRect/>
          <a:stretch>
            <a:fillRect/>
          </a:stretch>
        </p:blipFill>
        <p:spPr>
          <a:xfrm>
            <a:off x="2" y="-15059"/>
            <a:ext cx="12191996" cy="6858000"/>
          </a:xfrm>
          <a:custGeom>
            <a:avLst/>
            <a:gdLst>
              <a:gd name="connsiteX0" fmla="*/ 761472 w 11561002"/>
              <a:gd name="connsiteY0" fmla="*/ 0 h 6358846"/>
              <a:gd name="connsiteX1" fmla="*/ 10799530 w 11561002"/>
              <a:gd name="connsiteY1" fmla="*/ 0 h 6358846"/>
              <a:gd name="connsiteX2" fmla="*/ 11561002 w 11561002"/>
              <a:gd name="connsiteY2" fmla="*/ 761472 h 6358846"/>
              <a:gd name="connsiteX3" fmla="*/ 11561002 w 11561002"/>
              <a:gd name="connsiteY3" fmla="*/ 5597374 h 6358846"/>
              <a:gd name="connsiteX4" fmla="*/ 10799530 w 11561002"/>
              <a:gd name="connsiteY4" fmla="*/ 6358846 h 6358846"/>
              <a:gd name="connsiteX5" fmla="*/ 761472 w 11561002"/>
              <a:gd name="connsiteY5" fmla="*/ 6358846 h 6358846"/>
              <a:gd name="connsiteX6" fmla="*/ 0 w 11561002"/>
              <a:gd name="connsiteY6" fmla="*/ 5597374 h 6358846"/>
              <a:gd name="connsiteX7" fmla="*/ 0 w 11561002"/>
              <a:gd name="connsiteY7" fmla="*/ 761472 h 6358846"/>
              <a:gd name="connsiteX8" fmla="*/ 761472 w 11561002"/>
              <a:gd name="connsiteY8" fmla="*/ 0 h 63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1002" h="6358846">
                <a:moveTo>
                  <a:pt x="761472" y="0"/>
                </a:moveTo>
                <a:lnTo>
                  <a:pt x="10799530" y="0"/>
                </a:lnTo>
                <a:cubicBezTo>
                  <a:pt x="10799530" y="420549"/>
                  <a:pt x="11140453" y="761472"/>
                  <a:pt x="11561002" y="761472"/>
                </a:cubicBezTo>
                <a:lnTo>
                  <a:pt x="11561002" y="5597374"/>
                </a:lnTo>
                <a:cubicBezTo>
                  <a:pt x="11140453" y="5597374"/>
                  <a:pt x="10799530" y="5938297"/>
                  <a:pt x="10799530" y="6358846"/>
                </a:cubicBezTo>
                <a:lnTo>
                  <a:pt x="761472" y="6358846"/>
                </a:lnTo>
                <a:cubicBezTo>
                  <a:pt x="761472" y="5938297"/>
                  <a:pt x="420549" y="5597374"/>
                  <a:pt x="0" y="5597374"/>
                </a:cubicBezTo>
                <a:lnTo>
                  <a:pt x="0" y="761472"/>
                </a:lnTo>
                <a:cubicBezTo>
                  <a:pt x="420549" y="761472"/>
                  <a:pt x="761472" y="420549"/>
                  <a:pt x="761472" y="0"/>
                </a:cubicBezTo>
                <a:close/>
              </a:path>
            </a:pathLst>
          </a:custGeom>
        </p:spPr>
      </p:pic>
      <p:grpSp>
        <p:nvGrpSpPr>
          <p:cNvPr id="16959" name="PA-组合 16958">
            <a:extLst>
              <a:ext uri="{FF2B5EF4-FFF2-40B4-BE49-F238E27FC236}">
                <a16:creationId xmlns:a16="http://schemas.microsoft.com/office/drawing/2014/main" id="{251BDFE3-EDA6-46AD-9323-F03F21F67E3F}"/>
              </a:ext>
            </a:extLst>
          </p:cNvPr>
          <p:cNvGrpSpPr/>
          <p:nvPr>
            <p:custDataLst>
              <p:tags r:id="rId2"/>
            </p:custDataLst>
          </p:nvPr>
        </p:nvGrpSpPr>
        <p:grpSpPr>
          <a:xfrm>
            <a:off x="5107149" y="1656249"/>
            <a:ext cx="5712041" cy="2047369"/>
            <a:chOff x="5998262" y="1801822"/>
            <a:chExt cx="5712041" cy="2047369"/>
          </a:xfrm>
        </p:grpSpPr>
        <p:pic>
          <p:nvPicPr>
            <p:cNvPr id="5" name="PA-图片 4">
              <a:extLst>
                <a:ext uri="{FF2B5EF4-FFF2-40B4-BE49-F238E27FC236}">
                  <a16:creationId xmlns:a16="http://schemas.microsoft.com/office/drawing/2014/main" id="{D3AC597D-2D55-4FE6-A752-7A917F6C9AAD}"/>
                </a:ext>
              </a:extLst>
            </p:cNvPr>
            <p:cNvPicPr>
              <a:picLocks noChangeAspect="1"/>
            </p:cNvPicPr>
            <p:nvPr>
              <p:custDataLst>
                <p:tags r:id="rId10"/>
              </p:custDataLst>
            </p:nvPr>
          </p:nvPicPr>
          <p:blipFill>
            <a:blip r:embed="rId21" cstate="screen">
              <a:extLst>
                <a:ext uri="{28A0092B-C50C-407E-A947-70E740481C1C}">
                  <a14:useLocalDpi xmlns:a14="http://schemas.microsoft.com/office/drawing/2010/main"/>
                </a:ext>
              </a:extLst>
            </a:blip>
            <a:srcRect l="21010" t="35219" r="58418" b="25357"/>
            <a:stretch>
              <a:fillRect/>
            </a:stretch>
          </p:blipFill>
          <p:spPr>
            <a:xfrm>
              <a:off x="5998262" y="1801822"/>
              <a:ext cx="2138048" cy="2047369"/>
            </a:xfrm>
            <a:prstGeom prst="rect">
              <a:avLst/>
            </a:prstGeom>
            <a:effectLst/>
          </p:spPr>
        </p:pic>
        <p:sp>
          <p:nvSpPr>
            <p:cNvPr id="12" name="PA-文本框 11">
              <a:extLst>
                <a:ext uri="{FF2B5EF4-FFF2-40B4-BE49-F238E27FC236}">
                  <a16:creationId xmlns:a16="http://schemas.microsoft.com/office/drawing/2014/main" id="{81C856CB-980B-48AE-A6FA-421C52D079FF}"/>
                </a:ext>
              </a:extLst>
            </p:cNvPr>
            <p:cNvSpPr txBox="1"/>
            <p:nvPr>
              <p:custDataLst>
                <p:tags r:id="rId11"/>
              </p:custDataLst>
            </p:nvPr>
          </p:nvSpPr>
          <p:spPr>
            <a:xfrm>
              <a:off x="6333365" y="2241641"/>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感</a:t>
              </a:r>
            </a:p>
          </p:txBody>
        </p:sp>
        <p:pic>
          <p:nvPicPr>
            <p:cNvPr id="9" name="PA-图片 8">
              <a:extLst>
                <a:ext uri="{FF2B5EF4-FFF2-40B4-BE49-F238E27FC236}">
                  <a16:creationId xmlns:a16="http://schemas.microsoft.com/office/drawing/2014/main" id="{13625FA6-8E13-49A8-871F-6BC7BA57BD00}"/>
                </a:ext>
              </a:extLst>
            </p:cNvPr>
            <p:cNvPicPr>
              <a:picLocks noChangeAspect="1"/>
            </p:cNvPicPr>
            <p:nvPr>
              <p:custDataLst>
                <p:tags r:id="rId12"/>
              </p:custDataLst>
            </p:nvPr>
          </p:nvPicPr>
          <p:blipFill>
            <a:blip r:embed="rId22" cstate="screen">
              <a:extLst>
                <a:ext uri="{28A0092B-C50C-407E-A947-70E740481C1C}">
                  <a14:useLocalDpi xmlns:a14="http://schemas.microsoft.com/office/drawing/2010/main"/>
                </a:ext>
              </a:extLst>
            </a:blip>
            <a:srcRect l="32521" t="35219" r="46918" b="25357"/>
            <a:stretch>
              <a:fillRect/>
            </a:stretch>
          </p:blipFill>
          <p:spPr>
            <a:xfrm>
              <a:off x="7194761" y="1801859"/>
              <a:ext cx="2136819" cy="2047291"/>
            </a:xfrm>
            <a:prstGeom prst="rect">
              <a:avLst/>
            </a:prstGeom>
            <a:effectLst/>
          </p:spPr>
        </p:pic>
        <p:sp>
          <p:nvSpPr>
            <p:cNvPr id="14" name="PA-文本框 13">
              <a:extLst>
                <a:ext uri="{FF2B5EF4-FFF2-40B4-BE49-F238E27FC236}">
                  <a16:creationId xmlns:a16="http://schemas.microsoft.com/office/drawing/2014/main" id="{553009D4-22C9-41A9-BE3C-F21276CD9544}"/>
                </a:ext>
              </a:extLst>
            </p:cNvPr>
            <p:cNvSpPr txBox="1"/>
            <p:nvPr>
              <p:custDataLst>
                <p:tags r:id="rId13"/>
              </p:custDataLst>
            </p:nvPr>
          </p:nvSpPr>
          <p:spPr>
            <a:xfrm>
              <a:off x="7550655" y="2274027"/>
              <a:ext cx="132087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谢</a:t>
              </a:r>
            </a:p>
          </p:txBody>
        </p:sp>
        <p:pic>
          <p:nvPicPr>
            <p:cNvPr id="11" name="PA-图片 10">
              <a:extLst>
                <a:ext uri="{FF2B5EF4-FFF2-40B4-BE49-F238E27FC236}">
                  <a16:creationId xmlns:a16="http://schemas.microsoft.com/office/drawing/2014/main" id="{F0AE186C-7B60-416C-80A3-0ED6BD581B47}"/>
                </a:ext>
              </a:extLst>
            </p:cNvPr>
            <p:cNvPicPr>
              <a:picLocks noChangeAspect="1"/>
            </p:cNvPicPr>
            <p:nvPr>
              <p:custDataLst>
                <p:tags r:id="rId14"/>
              </p:custDataLst>
            </p:nvPr>
          </p:nvPicPr>
          <p:blipFill>
            <a:blip r:embed="rId23" cstate="screen">
              <a:extLst>
                <a:ext uri="{28A0092B-C50C-407E-A947-70E740481C1C}">
                  <a14:useLocalDpi xmlns:a14="http://schemas.microsoft.com/office/drawing/2010/main"/>
                </a:ext>
              </a:extLst>
            </a:blip>
            <a:srcRect l="43974" t="35219" r="35426" b="25357"/>
            <a:stretch>
              <a:fillRect/>
            </a:stretch>
          </p:blipFill>
          <p:spPr>
            <a:xfrm>
              <a:off x="8384923" y="1801829"/>
              <a:ext cx="2141015" cy="2047353"/>
            </a:xfrm>
            <a:prstGeom prst="rect">
              <a:avLst/>
            </a:prstGeom>
            <a:effectLst/>
          </p:spPr>
        </p:pic>
        <p:sp>
          <p:nvSpPr>
            <p:cNvPr id="16" name="PA-文本框 15">
              <a:extLst>
                <a:ext uri="{FF2B5EF4-FFF2-40B4-BE49-F238E27FC236}">
                  <a16:creationId xmlns:a16="http://schemas.microsoft.com/office/drawing/2014/main" id="{2781AB8C-6DA8-49D7-B2A8-E36EF3AEB0CD}"/>
                </a:ext>
              </a:extLst>
            </p:cNvPr>
            <p:cNvSpPr txBox="1"/>
            <p:nvPr>
              <p:custDataLst>
                <p:tags r:id="rId15"/>
              </p:custDataLst>
            </p:nvPr>
          </p:nvSpPr>
          <p:spPr>
            <a:xfrm>
              <a:off x="8814627" y="2241641"/>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聆</a:t>
              </a:r>
            </a:p>
          </p:txBody>
        </p:sp>
        <p:pic>
          <p:nvPicPr>
            <p:cNvPr id="13" name="PA-图片 12">
              <a:extLst>
                <a:ext uri="{FF2B5EF4-FFF2-40B4-BE49-F238E27FC236}">
                  <a16:creationId xmlns:a16="http://schemas.microsoft.com/office/drawing/2014/main" id="{7AE975BB-EA88-460C-8E8D-A04BA4B29D73}"/>
                </a:ext>
              </a:extLst>
            </p:cNvPr>
            <p:cNvPicPr>
              <a:picLocks noChangeAspect="1"/>
            </p:cNvPicPr>
            <p:nvPr>
              <p:custDataLst>
                <p:tags r:id="rId16"/>
              </p:custDataLst>
            </p:nvPr>
          </p:nvPicPr>
          <p:blipFill>
            <a:blip r:embed="rId24" cstate="screen">
              <a:extLst>
                <a:ext uri="{28A0092B-C50C-407E-A947-70E740481C1C}">
                  <a14:useLocalDpi xmlns:a14="http://schemas.microsoft.com/office/drawing/2010/main"/>
                </a:ext>
              </a:extLst>
            </a:blip>
            <a:srcRect l="55412" t="35219" r="24029" b="25357"/>
            <a:stretch>
              <a:fillRect/>
            </a:stretch>
          </p:blipFill>
          <p:spPr>
            <a:xfrm>
              <a:off x="9573651" y="1801859"/>
              <a:ext cx="2136652" cy="2047297"/>
            </a:xfrm>
            <a:prstGeom prst="rect">
              <a:avLst/>
            </a:prstGeom>
            <a:effectLst/>
          </p:spPr>
        </p:pic>
        <p:sp>
          <p:nvSpPr>
            <p:cNvPr id="17" name="PA-文本框 16">
              <a:extLst>
                <a:ext uri="{FF2B5EF4-FFF2-40B4-BE49-F238E27FC236}">
                  <a16:creationId xmlns:a16="http://schemas.microsoft.com/office/drawing/2014/main" id="{29B8A46A-C300-4994-BD62-7B093661AA5B}"/>
                </a:ext>
              </a:extLst>
            </p:cNvPr>
            <p:cNvSpPr txBox="1"/>
            <p:nvPr>
              <p:custDataLst>
                <p:tags r:id="rId17"/>
              </p:custDataLst>
            </p:nvPr>
          </p:nvSpPr>
          <p:spPr>
            <a:xfrm>
              <a:off x="10032948" y="2241641"/>
              <a:ext cx="1288814" cy="1384995"/>
            </a:xfrm>
            <a:prstGeom prst="rect">
              <a:avLst/>
            </a:prstGeom>
            <a:noFill/>
            <a:effectLst/>
          </p:spPr>
          <p:txBody>
            <a:bodyPr wrap="none" lIns="114300" tIns="57150" rIns="114300" bIns="57150" rtlCol="0">
              <a:spAutoFit/>
            </a:bodyPr>
            <a:lstStyle/>
            <a:p>
              <a:r>
                <a:rPr lang="zh-CN" altLang="en-US" sz="8250" dirty="0">
                  <a:gradFill>
                    <a:gsLst>
                      <a:gs pos="100000">
                        <a:srgbClr val="CFB76F"/>
                      </a:gs>
                      <a:gs pos="13000">
                        <a:srgbClr val="F3E19E"/>
                      </a:gs>
                    </a:gsLst>
                    <a:lin ang="2700000" scaled="0"/>
                  </a:gradFill>
                  <a:effectLst>
                    <a:outerShdw blurRad="63500" dist="47625" dir="2699986" algn="tl" rotWithShape="0">
                      <a:prstClr val="black">
                        <a:alpha val="40000"/>
                      </a:prstClr>
                    </a:outerShdw>
                  </a:effectLst>
                  <a:latin typeface="+mj-ea"/>
                  <a:ea typeface="+mj-ea"/>
                </a:rPr>
                <a:t>听</a:t>
              </a:r>
            </a:p>
          </p:txBody>
        </p:sp>
      </p:grpSp>
      <p:grpSp>
        <p:nvGrpSpPr>
          <p:cNvPr id="16972" name="PA-组合 16971">
            <a:extLst>
              <a:ext uri="{FF2B5EF4-FFF2-40B4-BE49-F238E27FC236}">
                <a16:creationId xmlns:a16="http://schemas.microsoft.com/office/drawing/2014/main" id="{78169164-0C85-4490-9FE0-3367E5F33FB3}"/>
              </a:ext>
            </a:extLst>
          </p:cNvPr>
          <p:cNvGrpSpPr/>
          <p:nvPr>
            <p:custDataLst>
              <p:tags r:id="rId3"/>
            </p:custDataLst>
          </p:nvPr>
        </p:nvGrpSpPr>
        <p:grpSpPr>
          <a:xfrm>
            <a:off x="6229595" y="4740566"/>
            <a:ext cx="3447133" cy="524949"/>
            <a:chOff x="6378750" y="4656260"/>
            <a:chExt cx="3447133" cy="524949"/>
          </a:xfrm>
        </p:grpSpPr>
        <p:sp>
          <p:nvSpPr>
            <p:cNvPr id="54" name="PA-任意多边形 53">
              <a:extLst>
                <a:ext uri="{FF2B5EF4-FFF2-40B4-BE49-F238E27FC236}">
                  <a16:creationId xmlns:a16="http://schemas.microsoft.com/office/drawing/2014/main" id="{A17E3DAD-5963-4E46-A990-0A8F801724E2}"/>
                </a:ext>
              </a:extLst>
            </p:cNvPr>
            <p:cNvSpPr/>
            <p:nvPr>
              <p:custDataLst>
                <p:tags r:id="rId8"/>
              </p:custDataLst>
            </p:nvPr>
          </p:nvSpPr>
          <p:spPr>
            <a:xfrm>
              <a:off x="6378750" y="4656260"/>
              <a:ext cx="3447133" cy="524949"/>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55" name="PA-矩形 54">
              <a:extLst>
                <a:ext uri="{FF2B5EF4-FFF2-40B4-BE49-F238E27FC236}">
                  <a16:creationId xmlns:a16="http://schemas.microsoft.com/office/drawing/2014/main" id="{E9FFBCDE-F263-4F24-A91E-1476009AA90F}"/>
                </a:ext>
              </a:extLst>
            </p:cNvPr>
            <p:cNvSpPr/>
            <p:nvPr>
              <p:custDataLst>
                <p:tags r:id="rId9"/>
              </p:custDataLst>
            </p:nvPr>
          </p:nvSpPr>
          <p:spPr>
            <a:xfrm>
              <a:off x="6977572" y="4785332"/>
              <a:ext cx="1846659" cy="276999"/>
            </a:xfrm>
            <a:prstGeom prst="rect">
              <a:avLst/>
            </a:prstGeom>
            <a:noFill/>
          </p:spPr>
          <p:txBody>
            <a:bodyPr vert="horz" wrap="none" lIns="0" tIns="0" rIns="0" bIns="0">
              <a:spAutoFit/>
            </a:bodyPr>
            <a:lstStyle/>
            <a:p>
              <a:pPr algn="ctr"/>
              <a:r>
                <a:rPr lang="zh-CN" altLang="en-US" dirty="0">
                  <a:solidFill>
                    <a:schemeClr val="accent2">
                      <a:lumMod val="20000"/>
                      <a:lumOff val="80000"/>
                    </a:schemeClr>
                  </a:solidFill>
                  <a:latin typeface="+mn-ea"/>
                </a:rPr>
                <a:t>汇报人：我是东东</a:t>
              </a:r>
            </a:p>
          </p:txBody>
        </p:sp>
      </p:grpSp>
      <p:pic>
        <p:nvPicPr>
          <p:cNvPr id="16977" name="图片 16976">
            <a:extLst>
              <a:ext uri="{FF2B5EF4-FFF2-40B4-BE49-F238E27FC236}">
                <a16:creationId xmlns:a16="http://schemas.microsoft.com/office/drawing/2014/main" id="{C1B2667E-C7AC-4839-9388-DA911BF24B96}"/>
              </a:ext>
            </a:extLst>
          </p:cNvPr>
          <p:cNvPicPr>
            <a:picLocks noChangeAspect="1"/>
          </p:cNvPicPr>
          <p:nvPr>
            <p:custDataLst>
              <p:tags r:id="rId4"/>
            </p:custDataLst>
          </p:nvPr>
        </p:nvPicPr>
        <p:blipFill>
          <a:blip r:embed="rId25" cstate="screen">
            <a:extLst>
              <a:ext uri="{28A0092B-C50C-407E-A947-70E740481C1C}">
                <a14:useLocalDpi xmlns:a14="http://schemas.microsoft.com/office/drawing/2010/main"/>
              </a:ext>
            </a:extLst>
          </a:blip>
          <a:srcRect l="42065" b="3797"/>
          <a:stretch>
            <a:fillRect/>
          </a:stretch>
        </p:blipFill>
        <p:spPr>
          <a:xfrm>
            <a:off x="0" y="0"/>
            <a:ext cx="6041009" cy="6858000"/>
          </a:xfrm>
          <a:custGeom>
            <a:avLst/>
            <a:gdLst>
              <a:gd name="connsiteX0" fmla="*/ 0 w 6041009"/>
              <a:gd name="connsiteY0" fmla="*/ 0 h 6858000"/>
              <a:gd name="connsiteX1" fmla="*/ 6041009 w 6041009"/>
              <a:gd name="connsiteY1" fmla="*/ 0 h 6858000"/>
              <a:gd name="connsiteX2" fmla="*/ 6041009 w 6041009"/>
              <a:gd name="connsiteY2" fmla="*/ 6858000 h 6858000"/>
              <a:gd name="connsiteX3" fmla="*/ 0 w 60410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41009" h="6858000">
                <a:moveTo>
                  <a:pt x="0" y="0"/>
                </a:moveTo>
                <a:lnTo>
                  <a:pt x="6041009" y="0"/>
                </a:lnTo>
                <a:lnTo>
                  <a:pt x="6041009" y="6858000"/>
                </a:lnTo>
                <a:lnTo>
                  <a:pt x="0" y="6858000"/>
                </a:lnTo>
                <a:close/>
              </a:path>
            </a:pathLst>
          </a:custGeom>
        </p:spPr>
      </p:pic>
      <p:sp>
        <p:nvSpPr>
          <p:cNvPr id="16973" name="PA-文本框 16972">
            <a:extLst>
              <a:ext uri="{FF2B5EF4-FFF2-40B4-BE49-F238E27FC236}">
                <a16:creationId xmlns:a16="http://schemas.microsoft.com/office/drawing/2014/main" id="{37D7613C-18A5-4794-84E6-EAD7FD0B7E93}"/>
              </a:ext>
            </a:extLst>
          </p:cNvPr>
          <p:cNvSpPr txBox="1"/>
          <p:nvPr>
            <p:custDataLst>
              <p:tags r:id="rId5"/>
            </p:custDataLst>
          </p:nvPr>
        </p:nvSpPr>
        <p:spPr>
          <a:xfrm>
            <a:off x="6003022" y="3847621"/>
            <a:ext cx="3930178" cy="430887"/>
          </a:xfrm>
          <a:prstGeom prst="rect">
            <a:avLst/>
          </a:prstGeom>
          <a:noFill/>
        </p:spPr>
        <p:txBody>
          <a:bodyPr wrap="none" lIns="0" tIns="0" rIns="0" bIns="0" rtlCol="0">
            <a:spAutoFit/>
          </a:bodyPr>
          <a:lstStyle/>
          <a:p>
            <a:r>
              <a:rPr lang="zh-CN" altLang="en-US" sz="2800" dirty="0">
                <a:solidFill>
                  <a:schemeClr val="accent4"/>
                </a:solidFill>
                <a:latin typeface="+mn-ea"/>
              </a:rPr>
              <a:t>中国风京剧介绍</a:t>
            </a:r>
            <a:r>
              <a:rPr lang="en-US" altLang="zh-CN" sz="2800" dirty="0">
                <a:solidFill>
                  <a:schemeClr val="accent4"/>
                </a:solidFill>
                <a:latin typeface="+mn-ea"/>
              </a:rPr>
              <a:t>PPT</a:t>
            </a:r>
            <a:r>
              <a:rPr lang="zh-CN" altLang="en-US" sz="2800" dirty="0">
                <a:solidFill>
                  <a:schemeClr val="accent4"/>
                </a:solidFill>
                <a:latin typeface="+mn-ea"/>
              </a:rPr>
              <a:t>模板</a:t>
            </a:r>
          </a:p>
        </p:txBody>
      </p:sp>
      <p:pic>
        <p:nvPicPr>
          <p:cNvPr id="16974" name="PA-图片 16973">
            <a:extLst>
              <a:ext uri="{FF2B5EF4-FFF2-40B4-BE49-F238E27FC236}">
                <a16:creationId xmlns:a16="http://schemas.microsoft.com/office/drawing/2014/main" id="{EB3060A9-E8DF-416F-AFC2-A911148AC0AA}"/>
              </a:ext>
            </a:extLst>
          </p:cNvPr>
          <p:cNvPicPr>
            <a:picLocks noChangeAspect="1"/>
          </p:cNvPicPr>
          <p:nvPr>
            <p:custDataLst>
              <p:tags r:id="rId6"/>
            </p:custDataLst>
          </p:nvPr>
        </p:nvPicPr>
        <p:blipFill rotWithShape="1">
          <a:blip r:embed="rId26" cstate="screen">
            <a:extLst>
              <a:ext uri="{28A0092B-C50C-407E-A947-70E740481C1C}">
                <a14:useLocalDpi xmlns:a14="http://schemas.microsoft.com/office/drawing/2010/main"/>
              </a:ext>
            </a:extLst>
          </a:blip>
          <a:srcRect l="-2054" t="-6964" r="-7072" b="-8422"/>
          <a:stretch/>
        </p:blipFill>
        <p:spPr>
          <a:xfrm>
            <a:off x="5255119" y="3973902"/>
            <a:ext cx="729756" cy="231748"/>
          </a:xfrm>
          <a:custGeom>
            <a:avLst/>
            <a:gdLst>
              <a:gd name="connsiteX0" fmla="*/ 0 w 1837527"/>
              <a:gd name="connsiteY0" fmla="*/ 0 h 635178"/>
              <a:gd name="connsiteX1" fmla="*/ 1837527 w 1837527"/>
              <a:gd name="connsiteY1" fmla="*/ 0 h 635178"/>
              <a:gd name="connsiteX2" fmla="*/ 1837527 w 1837527"/>
              <a:gd name="connsiteY2" fmla="*/ 635178 h 635178"/>
              <a:gd name="connsiteX3" fmla="*/ 0 w 1837527"/>
              <a:gd name="connsiteY3" fmla="*/ 635178 h 635178"/>
            </a:gdLst>
            <a:ahLst/>
            <a:cxnLst>
              <a:cxn ang="0">
                <a:pos x="connsiteX0" y="connsiteY0"/>
              </a:cxn>
              <a:cxn ang="0">
                <a:pos x="connsiteX1" y="connsiteY1"/>
              </a:cxn>
              <a:cxn ang="0">
                <a:pos x="connsiteX2" y="connsiteY2"/>
              </a:cxn>
              <a:cxn ang="0">
                <a:pos x="connsiteX3" y="connsiteY3"/>
              </a:cxn>
            </a:cxnLst>
            <a:rect l="l" t="t" r="r" b="b"/>
            <a:pathLst>
              <a:path w="1837527" h="635178">
                <a:moveTo>
                  <a:pt x="0" y="0"/>
                </a:moveTo>
                <a:lnTo>
                  <a:pt x="1837527" y="0"/>
                </a:lnTo>
                <a:lnTo>
                  <a:pt x="1837527" y="635178"/>
                </a:lnTo>
                <a:lnTo>
                  <a:pt x="0" y="635178"/>
                </a:lnTo>
                <a:close/>
              </a:path>
            </a:pathLst>
          </a:custGeom>
        </p:spPr>
      </p:pic>
      <p:pic>
        <p:nvPicPr>
          <p:cNvPr id="16975" name="PA-图片 16974">
            <a:extLst>
              <a:ext uri="{FF2B5EF4-FFF2-40B4-BE49-F238E27FC236}">
                <a16:creationId xmlns:a16="http://schemas.microsoft.com/office/drawing/2014/main" id="{3E64E85A-9741-45BA-B310-CCE889F04656}"/>
              </a:ext>
            </a:extLst>
          </p:cNvPr>
          <p:cNvPicPr>
            <a:picLocks noChangeAspect="1"/>
          </p:cNvPicPr>
          <p:nvPr>
            <p:custDataLst>
              <p:tags r:id="rId7"/>
            </p:custDataLst>
          </p:nvPr>
        </p:nvPicPr>
        <p:blipFill rotWithShape="1">
          <a:blip r:embed="rId26" cstate="screen">
            <a:extLst>
              <a:ext uri="{28A0092B-C50C-407E-A947-70E740481C1C}">
                <a14:useLocalDpi xmlns:a14="http://schemas.microsoft.com/office/drawing/2010/main"/>
              </a:ext>
            </a:extLst>
          </a:blip>
          <a:srcRect l="-2054" t="-6964" r="-7072" b="-8422"/>
          <a:stretch/>
        </p:blipFill>
        <p:spPr>
          <a:xfrm flipH="1">
            <a:off x="9941463" y="3973902"/>
            <a:ext cx="729756" cy="231748"/>
          </a:xfrm>
          <a:custGeom>
            <a:avLst/>
            <a:gdLst>
              <a:gd name="connsiteX0" fmla="*/ 0 w 1837527"/>
              <a:gd name="connsiteY0" fmla="*/ 0 h 635178"/>
              <a:gd name="connsiteX1" fmla="*/ 1837527 w 1837527"/>
              <a:gd name="connsiteY1" fmla="*/ 0 h 635178"/>
              <a:gd name="connsiteX2" fmla="*/ 1837527 w 1837527"/>
              <a:gd name="connsiteY2" fmla="*/ 635178 h 635178"/>
              <a:gd name="connsiteX3" fmla="*/ 0 w 1837527"/>
              <a:gd name="connsiteY3" fmla="*/ 635178 h 635178"/>
            </a:gdLst>
            <a:ahLst/>
            <a:cxnLst>
              <a:cxn ang="0">
                <a:pos x="connsiteX0" y="connsiteY0"/>
              </a:cxn>
              <a:cxn ang="0">
                <a:pos x="connsiteX1" y="connsiteY1"/>
              </a:cxn>
              <a:cxn ang="0">
                <a:pos x="connsiteX2" y="connsiteY2"/>
              </a:cxn>
              <a:cxn ang="0">
                <a:pos x="connsiteX3" y="connsiteY3"/>
              </a:cxn>
            </a:cxnLst>
            <a:rect l="l" t="t" r="r" b="b"/>
            <a:pathLst>
              <a:path w="1837527" h="635178">
                <a:moveTo>
                  <a:pt x="0" y="0"/>
                </a:moveTo>
                <a:lnTo>
                  <a:pt x="1837527" y="0"/>
                </a:lnTo>
                <a:lnTo>
                  <a:pt x="1837527" y="635178"/>
                </a:lnTo>
                <a:lnTo>
                  <a:pt x="0" y="635178"/>
                </a:lnTo>
                <a:close/>
              </a:path>
            </a:pathLst>
          </a:custGeom>
        </p:spPr>
      </p:pic>
    </p:spTree>
    <p:extLst>
      <p:ext uri="{BB962C8B-B14F-4D97-AF65-F5344CB8AC3E}">
        <p14:creationId xmlns:p14="http://schemas.microsoft.com/office/powerpoint/2010/main" val="3139381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26BE90F-CE49-04A9-F05C-72537E9920E7}"/>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ln w="38100">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2054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我是东东</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143162" y="902516"/>
            <a:ext cx="191398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rgbClr val="FFFED8">
                    <a:alpha val="22000"/>
                  </a:srgbClr>
                </a:solidFill>
                <a:effectLst/>
                <a:uLnTx/>
                <a:uFillTx/>
                <a:latin typeface="Bahnschrift SemiLight"/>
                <a:ea typeface="OPPOSans R"/>
                <a:cs typeface="+mn-cs"/>
              </a:rPr>
              <a:t>WO SHI DONG </a:t>
            </a:r>
            <a:r>
              <a:rPr kumimoji="0" lang="en-US" altLang="zh-CN" sz="1100" b="0" i="0" u="none" strike="noStrike" kern="1200" cap="none" spc="300" normalizeH="0" baseline="0" noProof="0" dirty="0" err="1">
                <a:ln>
                  <a:noFill/>
                </a:ln>
                <a:solidFill>
                  <a:srgbClr val="FFFED8">
                    <a:alpha val="22000"/>
                  </a:srgbClr>
                </a:solidFill>
                <a:effectLst/>
                <a:uLnTx/>
                <a:uFillTx/>
                <a:latin typeface="Bahnschrift SemiLight"/>
                <a:ea typeface="OPPOSans R"/>
                <a:cs typeface="+mn-cs"/>
              </a:rPr>
              <a:t>DONG</a:t>
            </a:r>
            <a:endParaRPr kumimoji="0" lang="zh-CN" altLang="en-US" sz="1100" b="0" i="0" u="none" strike="noStrike" kern="1200" cap="none" spc="3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61355" y="1227011"/>
            <a:ext cx="38227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金山办公技能认证（</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KOS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）大师级</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61355"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金山办公认证培训师（</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KCT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61355" y="1995051"/>
            <a:ext cx="515172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版权课</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又快又好搞定工作型</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认证讲师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61355"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秋叶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认证设计师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2809" y="2690607"/>
            <a:ext cx="2281074"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zhuyadong1314</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我是东东</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90">
          <a:fgClr>
            <a:srgbClr val="D78755"/>
          </a:fgClr>
          <a:bgClr>
            <a:schemeClr val="bg1"/>
          </a:bgClr>
        </a:pattFill>
        <a:effectLst/>
      </p:bgPr>
    </p:bg>
    <p:spTree>
      <p:nvGrpSpPr>
        <p:cNvPr id="1" name=""/>
        <p:cNvGrpSpPr/>
        <p:nvPr/>
      </p:nvGrpSpPr>
      <p:grpSpPr>
        <a:xfrm>
          <a:off x="0" y="0"/>
          <a:ext cx="0" cy="0"/>
          <a:chOff x="0" y="0"/>
          <a:chExt cx="0" cy="0"/>
        </a:xfrm>
      </p:grpSpPr>
      <p:pic>
        <p:nvPicPr>
          <p:cNvPr id="69" name="PA-图片 68">
            <a:extLst>
              <a:ext uri="{FF2B5EF4-FFF2-40B4-BE49-F238E27FC236}">
                <a16:creationId xmlns:a16="http://schemas.microsoft.com/office/drawing/2014/main" id="{C6EAB2A1-0701-4ACF-9044-AEE1EDADC824}"/>
              </a:ext>
            </a:extLst>
          </p:cNvPr>
          <p:cNvPicPr>
            <a:picLocks noChangeAspect="1"/>
          </p:cNvPicPr>
          <p:nvPr>
            <p:custDataLst>
              <p:tags r:id="rId1"/>
            </p:custDataLst>
          </p:nvPr>
        </p:nvPicPr>
        <p:blipFill>
          <a:blip r:embed="rId28" cstate="screen">
            <a:extLst>
              <a:ext uri="{28A0092B-C50C-407E-A947-70E740481C1C}">
                <a14:useLocalDpi xmlns:a14="http://schemas.microsoft.com/office/drawing/2010/main"/>
              </a:ext>
            </a:extLst>
          </a:blip>
          <a:stretch>
            <a:fillRect/>
          </a:stretch>
        </p:blipFill>
        <p:spPr>
          <a:xfrm flipH="1">
            <a:off x="1098800" y="4734424"/>
            <a:ext cx="872256" cy="320522"/>
          </a:xfrm>
          <a:prstGeom prst="rect">
            <a:avLst/>
          </a:prstGeom>
        </p:spPr>
      </p:pic>
      <p:grpSp>
        <p:nvGrpSpPr>
          <p:cNvPr id="196" name="组合 195">
            <a:extLst>
              <a:ext uri="{FF2B5EF4-FFF2-40B4-BE49-F238E27FC236}">
                <a16:creationId xmlns:a16="http://schemas.microsoft.com/office/drawing/2014/main" id="{2FD1B96D-83AA-491D-8B9F-D59DFB75524E}"/>
              </a:ext>
            </a:extLst>
          </p:cNvPr>
          <p:cNvGrpSpPr/>
          <p:nvPr/>
        </p:nvGrpSpPr>
        <p:grpSpPr>
          <a:xfrm>
            <a:off x="5146863" y="547582"/>
            <a:ext cx="1815882" cy="1767993"/>
            <a:chOff x="5146863" y="781220"/>
            <a:chExt cx="1815882" cy="1767993"/>
          </a:xfrm>
        </p:grpSpPr>
        <p:sp>
          <p:nvSpPr>
            <p:cNvPr id="19" name="PA-文本框 18">
              <a:extLst>
                <a:ext uri="{FF2B5EF4-FFF2-40B4-BE49-F238E27FC236}">
                  <a16:creationId xmlns:a16="http://schemas.microsoft.com/office/drawing/2014/main" id="{A206ABAC-FAA0-4685-90DC-059401A7354D}"/>
                </a:ext>
              </a:extLst>
            </p:cNvPr>
            <p:cNvSpPr txBox="1"/>
            <p:nvPr>
              <p:custDataLst>
                <p:tags r:id="rId24"/>
              </p:custDataLst>
            </p:nvPr>
          </p:nvSpPr>
          <p:spPr>
            <a:xfrm>
              <a:off x="5752157" y="1221547"/>
              <a:ext cx="1210588" cy="1323439"/>
            </a:xfrm>
            <a:prstGeom prst="rect">
              <a:avLst/>
            </a:prstGeom>
            <a:noFill/>
          </p:spPr>
          <p:txBody>
            <a:bodyPr wrap="none" rtlCol="0">
              <a:spAutoFit/>
            </a:bodyPr>
            <a:lstStyle>
              <a:defPPr>
                <a:defRPr lang="zh-CN"/>
              </a:defPPr>
              <a:lvl1pPr>
                <a:defRPr sz="8000">
                  <a:gradFill>
                    <a:gsLst>
                      <a:gs pos="100000">
                        <a:srgbClr val="84161D"/>
                      </a:gs>
                      <a:gs pos="56000">
                        <a:srgbClr val="CFB76F"/>
                      </a:gs>
                      <a:gs pos="13000">
                        <a:srgbClr val="F3E19E"/>
                      </a:gs>
                    </a:gsLst>
                    <a:lin ang="2700000" scaled="0"/>
                  </a:gradFill>
                  <a:latin typeface="电商字体" panose="00020600040101010101" pitchFamily="18" charset="-122"/>
                  <a:ea typeface="电商字体" panose="00020600040101010101" pitchFamily="18" charset="-122"/>
                </a:defRPr>
              </a:lvl1pPr>
            </a:lstStyle>
            <a:p>
              <a:r>
                <a:rPr lang="zh-CN" altLang="en-US" dirty="0">
                  <a:latin typeface="+mj-ea"/>
                  <a:ea typeface="+mj-ea"/>
                  <a:cs typeface="Iosevka Slab XLtEx" panose="02000309030000000004" pitchFamily="49" charset="0"/>
                </a:rPr>
                <a:t>录</a:t>
              </a:r>
            </a:p>
          </p:txBody>
        </p:sp>
        <p:sp>
          <p:nvSpPr>
            <p:cNvPr id="18" name="PA-文本框 17">
              <a:extLst>
                <a:ext uri="{FF2B5EF4-FFF2-40B4-BE49-F238E27FC236}">
                  <a16:creationId xmlns:a16="http://schemas.microsoft.com/office/drawing/2014/main" id="{53AA243A-9EC4-448C-815A-D581DACE2300}"/>
                </a:ext>
              </a:extLst>
            </p:cNvPr>
            <p:cNvSpPr txBox="1"/>
            <p:nvPr>
              <p:custDataLst>
                <p:tags r:id="rId25"/>
              </p:custDataLst>
            </p:nvPr>
          </p:nvSpPr>
          <p:spPr>
            <a:xfrm>
              <a:off x="5146863" y="906885"/>
              <a:ext cx="1210588" cy="1323439"/>
            </a:xfrm>
            <a:prstGeom prst="rect">
              <a:avLst/>
            </a:prstGeom>
            <a:noFill/>
          </p:spPr>
          <p:txBody>
            <a:bodyPr wrap="none" rtlCol="0">
              <a:spAutoFit/>
            </a:bodyPr>
            <a:lstStyle>
              <a:defPPr>
                <a:defRPr lang="zh-CN"/>
              </a:defPPr>
              <a:lvl1pPr>
                <a:defRPr sz="8000">
                  <a:gradFill>
                    <a:gsLst>
                      <a:gs pos="100000">
                        <a:srgbClr val="CFB76F"/>
                      </a:gs>
                      <a:gs pos="13000">
                        <a:srgbClr val="F3E19E"/>
                      </a:gs>
                    </a:gsLst>
                    <a:lin ang="2700000" scaled="0"/>
                  </a:gradFill>
                  <a:latin typeface="电商字体" panose="00020600040101010101" pitchFamily="18" charset="-122"/>
                  <a:ea typeface="电商字体" panose="00020600040101010101" pitchFamily="18" charset="-122"/>
                </a:defRPr>
              </a:lvl1pPr>
            </a:lstStyle>
            <a:p>
              <a:r>
                <a:rPr lang="zh-CN" altLang="en-US" dirty="0">
                  <a:gradFill>
                    <a:gsLst>
                      <a:gs pos="100000">
                        <a:srgbClr val="84161D"/>
                      </a:gs>
                      <a:gs pos="56000">
                        <a:srgbClr val="CFB76F"/>
                      </a:gs>
                      <a:gs pos="13000">
                        <a:srgbClr val="F3E19E"/>
                      </a:gs>
                    </a:gsLst>
                    <a:lin ang="2700000" scaled="0"/>
                  </a:gradFill>
                  <a:latin typeface="+mj-ea"/>
                  <a:ea typeface="+mj-ea"/>
                </a:rPr>
                <a:t>目</a:t>
              </a:r>
            </a:p>
          </p:txBody>
        </p:sp>
        <p:pic>
          <p:nvPicPr>
            <p:cNvPr id="10" name="图片 9">
              <a:extLst>
                <a:ext uri="{FF2B5EF4-FFF2-40B4-BE49-F238E27FC236}">
                  <a16:creationId xmlns:a16="http://schemas.microsoft.com/office/drawing/2014/main" id="{3F436FB3-9C07-44EE-A897-A7BBC0FEE735}"/>
                </a:ext>
              </a:extLst>
            </p:cNvPr>
            <p:cNvPicPr>
              <a:picLocks noChangeAspect="1"/>
            </p:cNvPicPr>
            <p:nvPr/>
          </p:nvPicPr>
          <p:blipFill>
            <a:blip r:embed="rId29"/>
            <a:stretch>
              <a:fillRect/>
            </a:stretch>
          </p:blipFill>
          <p:spPr>
            <a:xfrm>
              <a:off x="5187796" y="781220"/>
              <a:ext cx="1767993" cy="1767993"/>
            </a:xfrm>
            <a:prstGeom prst="rect">
              <a:avLst/>
            </a:prstGeom>
          </p:spPr>
        </p:pic>
      </p:grpSp>
      <p:grpSp>
        <p:nvGrpSpPr>
          <p:cNvPr id="193" name="组合 192">
            <a:extLst>
              <a:ext uri="{FF2B5EF4-FFF2-40B4-BE49-F238E27FC236}">
                <a16:creationId xmlns:a16="http://schemas.microsoft.com/office/drawing/2014/main" id="{121BFF18-8248-419A-8FAE-0FAD32C472CA}"/>
              </a:ext>
            </a:extLst>
          </p:cNvPr>
          <p:cNvGrpSpPr/>
          <p:nvPr/>
        </p:nvGrpSpPr>
        <p:grpSpPr>
          <a:xfrm>
            <a:off x="1732713" y="2208267"/>
            <a:ext cx="2351708" cy="3210592"/>
            <a:chOff x="673763" y="9166705"/>
            <a:chExt cx="2351708" cy="3210592"/>
          </a:xfrm>
        </p:grpSpPr>
        <p:sp>
          <p:nvSpPr>
            <p:cNvPr id="379" name="PA-缺角矩形 14">
              <a:extLst>
                <a:ext uri="{FF2B5EF4-FFF2-40B4-BE49-F238E27FC236}">
                  <a16:creationId xmlns:a16="http://schemas.microsoft.com/office/drawing/2014/main" id="{5A74A1D4-6BDC-4E28-A4AA-8AD880A856A7}"/>
                </a:ext>
              </a:extLst>
            </p:cNvPr>
            <p:cNvSpPr/>
            <p:nvPr>
              <p:custDataLst>
                <p:tags r:id="rId22"/>
              </p:custDataLst>
            </p:nvPr>
          </p:nvSpPr>
          <p:spPr>
            <a:xfrm>
              <a:off x="680307" y="9181125"/>
              <a:ext cx="2345164" cy="3196172"/>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PA-缺角矩形 20">
              <a:extLst>
                <a:ext uri="{FF2B5EF4-FFF2-40B4-BE49-F238E27FC236}">
                  <a16:creationId xmlns:a16="http://schemas.microsoft.com/office/drawing/2014/main" id="{1563603E-2614-44DD-B65A-84206BEC3519}"/>
                </a:ext>
              </a:extLst>
            </p:cNvPr>
            <p:cNvSpPr/>
            <p:nvPr>
              <p:custDataLst>
                <p:tags r:id="rId23"/>
              </p:custDataLst>
            </p:nvPr>
          </p:nvSpPr>
          <p:spPr>
            <a:xfrm>
              <a:off x="673763" y="9166705"/>
              <a:ext cx="2345164" cy="3196172"/>
            </a:xfrm>
            <a:prstGeom prst="plaque">
              <a:avLst>
                <a:gd name="adj" fmla="val 10648"/>
              </a:avLst>
            </a:prstGeom>
            <a:noFill/>
            <a:ln w="63500">
              <a:solidFill>
                <a:schemeClr val="accent4"/>
              </a:solidFill>
            </a:ln>
            <a:effectLst>
              <a:innerShdw blurRad="114300" dist="25400">
                <a:prstClr val="black"/>
              </a:innerShdw>
            </a:effectLst>
            <a:scene3d>
              <a:camera prst="orthographicFront"/>
              <a:lightRig rig="sunrise" dir="t">
                <a:rot lat="0" lon="0" rev="600000"/>
              </a:lightRig>
            </a:scene3d>
            <a:sp3d prstMaterial="matte">
              <a:bevelT w="25400" h="508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91" name="组合 390">
            <a:extLst>
              <a:ext uri="{FF2B5EF4-FFF2-40B4-BE49-F238E27FC236}">
                <a16:creationId xmlns:a16="http://schemas.microsoft.com/office/drawing/2014/main" id="{0BFF19E9-A060-4674-9A29-DCE0C212510A}"/>
              </a:ext>
            </a:extLst>
          </p:cNvPr>
          <p:cNvGrpSpPr/>
          <p:nvPr/>
        </p:nvGrpSpPr>
        <p:grpSpPr>
          <a:xfrm>
            <a:off x="4920147" y="2208267"/>
            <a:ext cx="2351708" cy="3210592"/>
            <a:chOff x="673763" y="9166705"/>
            <a:chExt cx="2351708" cy="3210592"/>
          </a:xfrm>
        </p:grpSpPr>
        <p:sp>
          <p:nvSpPr>
            <p:cNvPr id="392" name="PA-缺角矩形 14">
              <a:extLst>
                <a:ext uri="{FF2B5EF4-FFF2-40B4-BE49-F238E27FC236}">
                  <a16:creationId xmlns:a16="http://schemas.microsoft.com/office/drawing/2014/main" id="{CCF856FD-E2D5-4BEF-9B5A-D0C16A24D610}"/>
                </a:ext>
              </a:extLst>
            </p:cNvPr>
            <p:cNvSpPr/>
            <p:nvPr>
              <p:custDataLst>
                <p:tags r:id="rId20"/>
              </p:custDataLst>
            </p:nvPr>
          </p:nvSpPr>
          <p:spPr>
            <a:xfrm>
              <a:off x="680307" y="9181125"/>
              <a:ext cx="2345164" cy="3196172"/>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PA-缺角矩形 20">
              <a:extLst>
                <a:ext uri="{FF2B5EF4-FFF2-40B4-BE49-F238E27FC236}">
                  <a16:creationId xmlns:a16="http://schemas.microsoft.com/office/drawing/2014/main" id="{6700C5FC-1AA9-4051-B012-AEFF2F9358D5}"/>
                </a:ext>
              </a:extLst>
            </p:cNvPr>
            <p:cNvSpPr/>
            <p:nvPr>
              <p:custDataLst>
                <p:tags r:id="rId21"/>
              </p:custDataLst>
            </p:nvPr>
          </p:nvSpPr>
          <p:spPr>
            <a:xfrm>
              <a:off x="673763" y="9166705"/>
              <a:ext cx="2345164" cy="3196172"/>
            </a:xfrm>
            <a:prstGeom prst="plaque">
              <a:avLst>
                <a:gd name="adj" fmla="val 10648"/>
              </a:avLst>
            </a:prstGeom>
            <a:noFill/>
            <a:ln w="63500">
              <a:solidFill>
                <a:schemeClr val="accent4"/>
              </a:solidFill>
            </a:ln>
            <a:effectLst>
              <a:innerShdw blurRad="114300" dist="25400">
                <a:prstClr val="black"/>
              </a:innerShdw>
            </a:effectLst>
            <a:scene3d>
              <a:camera prst="orthographicFront"/>
              <a:lightRig rig="sunrise" dir="t">
                <a:rot lat="0" lon="0" rev="600000"/>
              </a:lightRig>
            </a:scene3d>
            <a:sp3d prstMaterial="matte">
              <a:bevelT w="25400" h="508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94" name="组合 393">
            <a:extLst>
              <a:ext uri="{FF2B5EF4-FFF2-40B4-BE49-F238E27FC236}">
                <a16:creationId xmlns:a16="http://schemas.microsoft.com/office/drawing/2014/main" id="{EA12346B-2DA6-4013-AFE2-5C0855B7C57A}"/>
              </a:ext>
            </a:extLst>
          </p:cNvPr>
          <p:cNvGrpSpPr/>
          <p:nvPr/>
        </p:nvGrpSpPr>
        <p:grpSpPr>
          <a:xfrm>
            <a:off x="8107580" y="2208267"/>
            <a:ext cx="2351708" cy="3210592"/>
            <a:chOff x="673763" y="9166705"/>
            <a:chExt cx="2351708" cy="3210592"/>
          </a:xfrm>
        </p:grpSpPr>
        <p:sp>
          <p:nvSpPr>
            <p:cNvPr id="395" name="PA-缺角矩形 14">
              <a:extLst>
                <a:ext uri="{FF2B5EF4-FFF2-40B4-BE49-F238E27FC236}">
                  <a16:creationId xmlns:a16="http://schemas.microsoft.com/office/drawing/2014/main" id="{8CFF772C-B04C-404A-A907-65578A76F175}"/>
                </a:ext>
              </a:extLst>
            </p:cNvPr>
            <p:cNvSpPr/>
            <p:nvPr>
              <p:custDataLst>
                <p:tags r:id="rId18"/>
              </p:custDataLst>
            </p:nvPr>
          </p:nvSpPr>
          <p:spPr>
            <a:xfrm>
              <a:off x="680307" y="9181125"/>
              <a:ext cx="2345164" cy="3196172"/>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PA-缺角矩形 20">
              <a:extLst>
                <a:ext uri="{FF2B5EF4-FFF2-40B4-BE49-F238E27FC236}">
                  <a16:creationId xmlns:a16="http://schemas.microsoft.com/office/drawing/2014/main" id="{87A391B5-3C24-46B4-BDCC-C6D37661496C}"/>
                </a:ext>
              </a:extLst>
            </p:cNvPr>
            <p:cNvSpPr/>
            <p:nvPr>
              <p:custDataLst>
                <p:tags r:id="rId19"/>
              </p:custDataLst>
            </p:nvPr>
          </p:nvSpPr>
          <p:spPr>
            <a:xfrm>
              <a:off x="673763" y="9166705"/>
              <a:ext cx="2345164" cy="3196172"/>
            </a:xfrm>
            <a:prstGeom prst="plaque">
              <a:avLst>
                <a:gd name="adj" fmla="val 10648"/>
              </a:avLst>
            </a:prstGeom>
            <a:noFill/>
            <a:ln w="63500">
              <a:solidFill>
                <a:schemeClr val="accent4"/>
              </a:solidFill>
            </a:ln>
            <a:effectLst>
              <a:innerShdw blurRad="114300" dist="25400">
                <a:prstClr val="black"/>
              </a:innerShdw>
            </a:effectLst>
            <a:scene3d>
              <a:camera prst="orthographicFront"/>
              <a:lightRig rig="sunrise" dir="t">
                <a:rot lat="0" lon="0" rev="600000"/>
              </a:lightRig>
            </a:scene3d>
            <a:sp3d prstMaterial="matte">
              <a:bevelT w="25400" h="508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68" name="PA-图片 67">
            <a:extLst>
              <a:ext uri="{FF2B5EF4-FFF2-40B4-BE49-F238E27FC236}">
                <a16:creationId xmlns:a16="http://schemas.microsoft.com/office/drawing/2014/main" id="{50F0FD2C-6983-40B9-9474-93D1E773156B}"/>
              </a:ext>
            </a:extLst>
          </p:cNvPr>
          <p:cNvPicPr>
            <a:picLocks noChangeAspect="1"/>
          </p:cNvPicPr>
          <p:nvPr>
            <p:custDataLst>
              <p:tags r:id="rId2"/>
            </p:custDataLst>
          </p:nvPr>
        </p:nvPicPr>
        <p:blipFill>
          <a:blip r:embed="rId30" cstate="screen">
            <a:extLst>
              <a:ext uri="{28A0092B-C50C-407E-A947-70E740481C1C}">
                <a14:useLocalDpi xmlns:a14="http://schemas.microsoft.com/office/drawing/2010/main"/>
              </a:ext>
            </a:extLst>
          </a:blip>
          <a:stretch>
            <a:fillRect/>
          </a:stretch>
        </p:blipFill>
        <p:spPr>
          <a:xfrm>
            <a:off x="9518872" y="2252295"/>
            <a:ext cx="1008332" cy="302844"/>
          </a:xfrm>
          <a:prstGeom prst="rect">
            <a:avLst/>
          </a:prstGeom>
        </p:spPr>
      </p:pic>
      <p:grpSp>
        <p:nvGrpSpPr>
          <p:cNvPr id="197" name="组合 196">
            <a:extLst>
              <a:ext uri="{FF2B5EF4-FFF2-40B4-BE49-F238E27FC236}">
                <a16:creationId xmlns:a16="http://schemas.microsoft.com/office/drawing/2014/main" id="{E1AC0D8B-1EAA-4C14-A7CF-A74929B53134}"/>
              </a:ext>
            </a:extLst>
          </p:cNvPr>
          <p:cNvGrpSpPr/>
          <p:nvPr/>
        </p:nvGrpSpPr>
        <p:grpSpPr>
          <a:xfrm>
            <a:off x="7827184" y="2227417"/>
            <a:ext cx="2723786" cy="2352351"/>
            <a:chOff x="7725346" y="2232497"/>
            <a:chExt cx="2723786" cy="2352351"/>
          </a:xfrm>
        </p:grpSpPr>
        <p:pic>
          <p:nvPicPr>
            <p:cNvPr id="313" name="PA-图片 312">
              <a:extLst>
                <a:ext uri="{FF2B5EF4-FFF2-40B4-BE49-F238E27FC236}">
                  <a16:creationId xmlns:a16="http://schemas.microsoft.com/office/drawing/2014/main" id="{E83929AA-67DA-4E2C-BCEC-0D5BF9E6B803}"/>
                </a:ext>
              </a:extLst>
            </p:cNvPr>
            <p:cNvPicPr>
              <a:picLocks noChangeAspect="1"/>
            </p:cNvPicPr>
            <p:nvPr>
              <p:custDataLst>
                <p:tags r:id="rId14"/>
              </p:custDataLst>
            </p:nvPr>
          </p:nvPicPr>
          <p:blipFill>
            <a:blip r:embed="rId31" cstate="screen">
              <a:extLst>
                <a:ext uri="{28A0092B-C50C-407E-A947-70E740481C1C}">
                  <a14:useLocalDpi xmlns:a14="http://schemas.microsoft.com/office/drawing/2010/main"/>
                </a:ext>
              </a:extLst>
            </a:blip>
            <a:srcRect l="40987" b="71981"/>
            <a:stretch>
              <a:fillRect/>
            </a:stretch>
          </p:blipFill>
          <p:spPr>
            <a:xfrm>
              <a:off x="7725346" y="2683210"/>
              <a:ext cx="2723786" cy="1509932"/>
            </a:xfrm>
            <a:custGeom>
              <a:avLst/>
              <a:gdLst>
                <a:gd name="connsiteX0" fmla="*/ 0 w 3466318"/>
                <a:gd name="connsiteY0" fmla="*/ 0 h 1921554"/>
                <a:gd name="connsiteX1" fmla="*/ 3466318 w 3466318"/>
                <a:gd name="connsiteY1" fmla="*/ 0 h 1921554"/>
                <a:gd name="connsiteX2" fmla="*/ 3466318 w 3466318"/>
                <a:gd name="connsiteY2" fmla="*/ 1591354 h 1921554"/>
                <a:gd name="connsiteX3" fmla="*/ 2534522 w 3466318"/>
                <a:gd name="connsiteY3" fmla="*/ 1591354 h 1921554"/>
                <a:gd name="connsiteX4" fmla="*/ 2534522 w 3466318"/>
                <a:gd name="connsiteY4" fmla="*/ 1921554 h 1921554"/>
                <a:gd name="connsiteX5" fmla="*/ 908922 w 3466318"/>
                <a:gd name="connsiteY5" fmla="*/ 1921554 h 1921554"/>
                <a:gd name="connsiteX6" fmla="*/ 908922 w 3466318"/>
                <a:gd name="connsiteY6" fmla="*/ 1489754 h 1921554"/>
                <a:gd name="connsiteX7" fmla="*/ 0 w 3466318"/>
                <a:gd name="connsiteY7" fmla="*/ 1489754 h 1921554"/>
                <a:gd name="connsiteX8" fmla="*/ 0 w 3466318"/>
                <a:gd name="connsiteY8" fmla="*/ 0 h 19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6318" h="1921554">
                  <a:moveTo>
                    <a:pt x="0" y="0"/>
                  </a:moveTo>
                  <a:lnTo>
                    <a:pt x="3466318" y="0"/>
                  </a:lnTo>
                  <a:lnTo>
                    <a:pt x="3466318" y="1591354"/>
                  </a:lnTo>
                  <a:lnTo>
                    <a:pt x="2534522" y="1591354"/>
                  </a:lnTo>
                  <a:lnTo>
                    <a:pt x="2534522" y="1921554"/>
                  </a:lnTo>
                  <a:lnTo>
                    <a:pt x="908922" y="1921554"/>
                  </a:lnTo>
                  <a:lnTo>
                    <a:pt x="908922" y="1489754"/>
                  </a:lnTo>
                  <a:lnTo>
                    <a:pt x="0" y="1489754"/>
                  </a:lnTo>
                  <a:lnTo>
                    <a:pt x="0" y="0"/>
                  </a:lnTo>
                  <a:close/>
                </a:path>
              </a:pathLst>
            </a:custGeom>
          </p:spPr>
        </p:pic>
        <p:grpSp>
          <p:nvGrpSpPr>
            <p:cNvPr id="415" name="PA-组合 414">
              <a:extLst>
                <a:ext uri="{FF2B5EF4-FFF2-40B4-BE49-F238E27FC236}">
                  <a16:creationId xmlns:a16="http://schemas.microsoft.com/office/drawing/2014/main" id="{BDA76FAA-B412-44D7-B96A-450EB25B10D8}"/>
                </a:ext>
              </a:extLst>
            </p:cNvPr>
            <p:cNvGrpSpPr/>
            <p:nvPr>
              <p:custDataLst>
                <p:tags r:id="rId15"/>
              </p:custDataLst>
            </p:nvPr>
          </p:nvGrpSpPr>
          <p:grpSpPr>
            <a:xfrm>
              <a:off x="8222872" y="2232497"/>
              <a:ext cx="1920900" cy="2352351"/>
              <a:chOff x="19288480" y="11625470"/>
              <a:chExt cx="1920900" cy="2352351"/>
            </a:xfrm>
          </p:grpSpPr>
          <p:pic>
            <p:nvPicPr>
              <p:cNvPr id="414" name="PA-图片 413">
                <a:extLst>
                  <a:ext uri="{FF2B5EF4-FFF2-40B4-BE49-F238E27FC236}">
                    <a16:creationId xmlns:a16="http://schemas.microsoft.com/office/drawing/2014/main" id="{8B365821-591E-4402-83B2-94EFDB3C165F}"/>
                  </a:ext>
                </a:extLst>
              </p:cNvPr>
              <p:cNvPicPr>
                <a:picLocks noChangeAspect="1"/>
              </p:cNvPicPr>
              <p:nvPr>
                <p:custDataLst>
                  <p:tags r:id="rId16"/>
                </p:custDataLst>
              </p:nvPr>
            </p:nvPicPr>
            <p:blipFill>
              <a:blip r:embed="rId32" cstate="screen">
                <a:extLst>
                  <a:ext uri="{28A0092B-C50C-407E-A947-70E740481C1C}">
                    <a14:useLocalDpi xmlns:a14="http://schemas.microsoft.com/office/drawing/2010/main"/>
                  </a:ext>
                </a:extLst>
              </a:blip>
              <a:srcRect l="1001" t="595" r="82400" b="73995"/>
              <a:stretch>
                <a:fillRect/>
              </a:stretch>
            </p:blipFill>
            <p:spPr>
              <a:xfrm>
                <a:off x="19288480" y="11625470"/>
                <a:ext cx="1920900" cy="2352351"/>
              </a:xfrm>
              <a:custGeom>
                <a:avLst/>
                <a:gdLst>
                  <a:gd name="connsiteX0" fmla="*/ 1834380 w 1920900"/>
                  <a:gd name="connsiteY0" fmla="*/ 0 h 2352351"/>
                  <a:gd name="connsiteX1" fmla="*/ 1920900 w 1920900"/>
                  <a:gd name="connsiteY1" fmla="*/ 1717997 h 2352351"/>
                  <a:gd name="connsiteX2" fmla="*/ 1257736 w 1920900"/>
                  <a:gd name="connsiteY2" fmla="*/ 1717997 h 2352351"/>
                  <a:gd name="connsiteX3" fmla="*/ 1219578 w 1920900"/>
                  <a:gd name="connsiteY3" fmla="*/ 1738709 h 2352351"/>
                  <a:gd name="connsiteX4" fmla="*/ 977192 w 1920900"/>
                  <a:gd name="connsiteY4" fmla="*/ 1787644 h 2352351"/>
                  <a:gd name="connsiteX5" fmla="*/ 734806 w 1920900"/>
                  <a:gd name="connsiteY5" fmla="*/ 1738709 h 2352351"/>
                  <a:gd name="connsiteX6" fmla="*/ 696648 w 1920900"/>
                  <a:gd name="connsiteY6" fmla="*/ 1717997 h 2352351"/>
                  <a:gd name="connsiteX7" fmla="*/ 239260 w 1920900"/>
                  <a:gd name="connsiteY7" fmla="*/ 1717997 h 2352351"/>
                  <a:gd name="connsiteX8" fmla="*/ 239260 w 1920900"/>
                  <a:gd name="connsiteY8" fmla="*/ 2352351 h 2352351"/>
                  <a:gd name="connsiteX9" fmla="*/ 34288 w 1920900"/>
                  <a:gd name="connsiteY9" fmla="*/ 2348691 h 2352351"/>
                  <a:gd name="connsiteX10" fmla="*/ 0 w 1920900"/>
                  <a:gd name="connsiteY10" fmla="*/ 137150 h 23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0900" h="2352351">
                    <a:moveTo>
                      <a:pt x="1834380" y="0"/>
                    </a:moveTo>
                    <a:lnTo>
                      <a:pt x="1920900" y="1717997"/>
                    </a:lnTo>
                    <a:lnTo>
                      <a:pt x="1257736" y="1717997"/>
                    </a:lnTo>
                    <a:lnTo>
                      <a:pt x="1219578" y="1738709"/>
                    </a:lnTo>
                    <a:cubicBezTo>
                      <a:pt x="1145078" y="1770219"/>
                      <a:pt x="1063170" y="1787644"/>
                      <a:pt x="977192" y="1787644"/>
                    </a:cubicBezTo>
                    <a:cubicBezTo>
                      <a:pt x="891214" y="1787644"/>
                      <a:pt x="809306" y="1770219"/>
                      <a:pt x="734806" y="1738709"/>
                    </a:cubicBezTo>
                    <a:lnTo>
                      <a:pt x="696648" y="1717997"/>
                    </a:lnTo>
                    <a:lnTo>
                      <a:pt x="239260" y="1717997"/>
                    </a:lnTo>
                    <a:lnTo>
                      <a:pt x="239260" y="2352351"/>
                    </a:lnTo>
                    <a:lnTo>
                      <a:pt x="34288" y="2348691"/>
                    </a:lnTo>
                    <a:lnTo>
                      <a:pt x="0" y="137150"/>
                    </a:lnTo>
                    <a:close/>
                  </a:path>
                </a:pathLst>
              </a:custGeom>
            </p:spPr>
          </p:pic>
          <p:pic>
            <p:nvPicPr>
              <p:cNvPr id="413" name="PA-图片 412">
                <a:extLst>
                  <a:ext uri="{FF2B5EF4-FFF2-40B4-BE49-F238E27FC236}">
                    <a16:creationId xmlns:a16="http://schemas.microsoft.com/office/drawing/2014/main" id="{60C63844-36E1-40F1-8ACE-EB3B008AFC1E}"/>
                  </a:ext>
                </a:extLst>
              </p:cNvPr>
              <p:cNvPicPr>
                <a:picLocks noChangeAspect="1"/>
              </p:cNvPicPr>
              <p:nvPr>
                <p:custDataLst>
                  <p:tags r:id="rId17"/>
                </p:custDataLst>
              </p:nvPr>
            </p:nvPicPr>
            <p:blipFill>
              <a:blip r:embed="rId32" cstate="screen">
                <a:extLst>
                  <a:ext uri="{28A0092B-C50C-407E-A947-70E740481C1C}">
                    <a14:useLocalDpi xmlns:a14="http://schemas.microsoft.com/office/drawing/2010/main"/>
                  </a:ext>
                </a:extLst>
              </a:blip>
              <a:srcRect l="4064" t="6452" r="85174" b="80095"/>
              <a:stretch>
                <a:fillRect/>
              </a:stretch>
            </p:blipFill>
            <p:spPr>
              <a:xfrm>
                <a:off x="19642966" y="12167697"/>
                <a:ext cx="1245416" cy="1245416"/>
              </a:xfrm>
              <a:custGeom>
                <a:avLst/>
                <a:gdLst>
                  <a:gd name="connsiteX0" fmla="*/ 622708 w 1245416"/>
                  <a:gd name="connsiteY0" fmla="*/ 0 h 1245416"/>
                  <a:gd name="connsiteX1" fmla="*/ 1245416 w 1245416"/>
                  <a:gd name="connsiteY1" fmla="*/ 622708 h 1245416"/>
                  <a:gd name="connsiteX2" fmla="*/ 622708 w 1245416"/>
                  <a:gd name="connsiteY2" fmla="*/ 1245416 h 1245416"/>
                  <a:gd name="connsiteX3" fmla="*/ 0 w 1245416"/>
                  <a:gd name="connsiteY3" fmla="*/ 622708 h 1245416"/>
                  <a:gd name="connsiteX4" fmla="*/ 622708 w 1245416"/>
                  <a:gd name="connsiteY4" fmla="*/ 0 h 1245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416" h="1245416">
                    <a:moveTo>
                      <a:pt x="622708" y="0"/>
                    </a:moveTo>
                    <a:cubicBezTo>
                      <a:pt x="966620" y="0"/>
                      <a:pt x="1245416" y="278796"/>
                      <a:pt x="1245416" y="622708"/>
                    </a:cubicBezTo>
                    <a:cubicBezTo>
                      <a:pt x="1245416" y="966620"/>
                      <a:pt x="966620" y="1245416"/>
                      <a:pt x="622708" y="1245416"/>
                    </a:cubicBezTo>
                    <a:cubicBezTo>
                      <a:pt x="278796" y="1245416"/>
                      <a:pt x="0" y="966620"/>
                      <a:pt x="0" y="622708"/>
                    </a:cubicBezTo>
                    <a:cubicBezTo>
                      <a:pt x="0" y="278796"/>
                      <a:pt x="278796" y="0"/>
                      <a:pt x="622708" y="0"/>
                    </a:cubicBezTo>
                    <a:close/>
                  </a:path>
                </a:pathLst>
              </a:custGeom>
            </p:spPr>
          </p:pic>
        </p:grpSp>
      </p:grpSp>
      <p:sp>
        <p:nvSpPr>
          <p:cNvPr id="319" name="PA-文本框 318">
            <a:extLst>
              <a:ext uri="{FF2B5EF4-FFF2-40B4-BE49-F238E27FC236}">
                <a16:creationId xmlns:a16="http://schemas.microsoft.com/office/drawing/2014/main" id="{4E92518C-0B3A-4EFE-BDEB-1CDF7FF9011A}"/>
              </a:ext>
            </a:extLst>
          </p:cNvPr>
          <p:cNvSpPr txBox="1"/>
          <p:nvPr>
            <p:custDataLst>
              <p:tags r:id="rId3"/>
            </p:custDataLst>
          </p:nvPr>
        </p:nvSpPr>
        <p:spPr>
          <a:xfrm>
            <a:off x="1822290" y="4312470"/>
            <a:ext cx="2236510" cy="707886"/>
          </a:xfrm>
          <a:prstGeom prst="rect">
            <a:avLst/>
          </a:prstGeom>
          <a:noFill/>
        </p:spPr>
        <p:txBody>
          <a:bodyPr wrap="none" rtlCol="0">
            <a:spAutoFit/>
          </a:bodyPr>
          <a:lstStyle/>
          <a:p>
            <a:pPr algn="ctr"/>
            <a:r>
              <a:rPr lang="zh-CN" altLang="en-US" sz="4000" dirty="0">
                <a:solidFill>
                  <a:srgbClr val="F7E4BF"/>
                </a:solidFill>
                <a:effectLst>
                  <a:outerShdw blurRad="76200" dist="101600" dir="2700000" algn="tl" rotWithShape="0">
                    <a:schemeClr val="tx1">
                      <a:alpha val="28000"/>
                    </a:schemeClr>
                  </a:outerShdw>
                </a:effectLst>
                <a:latin typeface="+mj-ea"/>
                <a:ea typeface="+mj-ea"/>
              </a:rPr>
              <a:t>起源形成</a:t>
            </a:r>
          </a:p>
        </p:txBody>
      </p:sp>
      <p:grpSp>
        <p:nvGrpSpPr>
          <p:cNvPr id="195" name="组合 194">
            <a:extLst>
              <a:ext uri="{FF2B5EF4-FFF2-40B4-BE49-F238E27FC236}">
                <a16:creationId xmlns:a16="http://schemas.microsoft.com/office/drawing/2014/main" id="{2E5ACA11-4CA7-4BED-9093-91193DB77B5C}"/>
              </a:ext>
            </a:extLst>
          </p:cNvPr>
          <p:cNvGrpSpPr/>
          <p:nvPr/>
        </p:nvGrpSpPr>
        <p:grpSpPr>
          <a:xfrm>
            <a:off x="1437131" y="2373889"/>
            <a:ext cx="2723786" cy="1814173"/>
            <a:chOff x="1296040" y="2378969"/>
            <a:chExt cx="2723786" cy="1814173"/>
          </a:xfrm>
        </p:grpSpPr>
        <p:pic>
          <p:nvPicPr>
            <p:cNvPr id="307" name="PA-图片 306">
              <a:extLst>
                <a:ext uri="{FF2B5EF4-FFF2-40B4-BE49-F238E27FC236}">
                  <a16:creationId xmlns:a16="http://schemas.microsoft.com/office/drawing/2014/main" id="{262C79E2-50B8-4705-8CCF-95BF0268248D}"/>
                </a:ext>
              </a:extLst>
            </p:cNvPr>
            <p:cNvPicPr>
              <a:picLocks noChangeAspect="1"/>
            </p:cNvPicPr>
            <p:nvPr>
              <p:custDataLst>
                <p:tags r:id="rId10"/>
              </p:custDataLst>
            </p:nvPr>
          </p:nvPicPr>
          <p:blipFill>
            <a:blip r:embed="rId31" cstate="screen">
              <a:extLst>
                <a:ext uri="{28A0092B-C50C-407E-A947-70E740481C1C}">
                  <a14:useLocalDpi xmlns:a14="http://schemas.microsoft.com/office/drawing/2010/main"/>
                </a:ext>
              </a:extLst>
            </a:blip>
            <a:srcRect l="40987" b="71981"/>
            <a:stretch>
              <a:fillRect/>
            </a:stretch>
          </p:blipFill>
          <p:spPr>
            <a:xfrm>
              <a:off x="1296040" y="2683210"/>
              <a:ext cx="2723786" cy="1509932"/>
            </a:xfrm>
            <a:custGeom>
              <a:avLst/>
              <a:gdLst>
                <a:gd name="connsiteX0" fmla="*/ 0 w 3466318"/>
                <a:gd name="connsiteY0" fmla="*/ 0 h 1921554"/>
                <a:gd name="connsiteX1" fmla="*/ 3466318 w 3466318"/>
                <a:gd name="connsiteY1" fmla="*/ 0 h 1921554"/>
                <a:gd name="connsiteX2" fmla="*/ 3466318 w 3466318"/>
                <a:gd name="connsiteY2" fmla="*/ 1591354 h 1921554"/>
                <a:gd name="connsiteX3" fmla="*/ 2534522 w 3466318"/>
                <a:gd name="connsiteY3" fmla="*/ 1591354 h 1921554"/>
                <a:gd name="connsiteX4" fmla="*/ 2534522 w 3466318"/>
                <a:gd name="connsiteY4" fmla="*/ 1921554 h 1921554"/>
                <a:gd name="connsiteX5" fmla="*/ 908922 w 3466318"/>
                <a:gd name="connsiteY5" fmla="*/ 1921554 h 1921554"/>
                <a:gd name="connsiteX6" fmla="*/ 908922 w 3466318"/>
                <a:gd name="connsiteY6" fmla="*/ 1489754 h 1921554"/>
                <a:gd name="connsiteX7" fmla="*/ 0 w 3466318"/>
                <a:gd name="connsiteY7" fmla="*/ 1489754 h 1921554"/>
                <a:gd name="connsiteX8" fmla="*/ 0 w 3466318"/>
                <a:gd name="connsiteY8" fmla="*/ 0 h 19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6318" h="1921554">
                  <a:moveTo>
                    <a:pt x="0" y="0"/>
                  </a:moveTo>
                  <a:lnTo>
                    <a:pt x="3466318" y="0"/>
                  </a:lnTo>
                  <a:lnTo>
                    <a:pt x="3466318" y="1591354"/>
                  </a:lnTo>
                  <a:lnTo>
                    <a:pt x="2534522" y="1591354"/>
                  </a:lnTo>
                  <a:lnTo>
                    <a:pt x="2534522" y="1921554"/>
                  </a:lnTo>
                  <a:lnTo>
                    <a:pt x="908922" y="1921554"/>
                  </a:lnTo>
                  <a:lnTo>
                    <a:pt x="908922" y="1489754"/>
                  </a:lnTo>
                  <a:lnTo>
                    <a:pt x="0" y="1489754"/>
                  </a:lnTo>
                  <a:lnTo>
                    <a:pt x="0" y="0"/>
                  </a:lnTo>
                  <a:close/>
                </a:path>
              </a:pathLst>
            </a:custGeom>
          </p:spPr>
        </p:pic>
        <p:grpSp>
          <p:nvGrpSpPr>
            <p:cNvPr id="374" name="PA-组合 373">
              <a:extLst>
                <a:ext uri="{FF2B5EF4-FFF2-40B4-BE49-F238E27FC236}">
                  <a16:creationId xmlns:a16="http://schemas.microsoft.com/office/drawing/2014/main" id="{7DCF0DF7-4230-45E1-BC62-A6D9AF42AF84}"/>
                </a:ext>
              </a:extLst>
            </p:cNvPr>
            <p:cNvGrpSpPr/>
            <p:nvPr>
              <p:custDataLst>
                <p:tags r:id="rId11"/>
              </p:custDataLst>
            </p:nvPr>
          </p:nvGrpSpPr>
          <p:grpSpPr>
            <a:xfrm>
              <a:off x="1868469" y="2378969"/>
              <a:ext cx="1915161" cy="1638789"/>
              <a:chOff x="2171420" y="2540391"/>
              <a:chExt cx="1915161" cy="1638789"/>
            </a:xfrm>
          </p:grpSpPr>
          <p:pic>
            <p:nvPicPr>
              <p:cNvPr id="373" name="PA-图片 372">
                <a:extLst>
                  <a:ext uri="{FF2B5EF4-FFF2-40B4-BE49-F238E27FC236}">
                    <a16:creationId xmlns:a16="http://schemas.microsoft.com/office/drawing/2014/main" id="{0FFECEAC-3D50-4A36-84D8-AA37A8EFDE5E}"/>
                  </a:ext>
                </a:extLst>
              </p:cNvPr>
              <p:cNvPicPr>
                <a:picLocks noChangeAspect="1"/>
              </p:cNvPicPr>
              <p:nvPr>
                <p:custDataLst>
                  <p:tags r:id="rId12"/>
                </p:custDataLst>
              </p:nvPr>
            </p:nvPicPr>
            <p:blipFill>
              <a:blip r:embed="rId32" cstate="screen">
                <a:extLst>
                  <a:ext uri="{28A0092B-C50C-407E-A947-70E740481C1C}">
                    <a14:useLocalDpi xmlns:a14="http://schemas.microsoft.com/office/drawing/2010/main"/>
                  </a:ext>
                </a:extLst>
              </a:blip>
              <a:srcRect l="56536" t="17315" r="21124" b="58789"/>
              <a:stretch>
                <a:fillRect/>
              </a:stretch>
            </p:blipFill>
            <p:spPr>
              <a:xfrm>
                <a:off x="2171420" y="2540391"/>
                <a:ext cx="1915161" cy="1638789"/>
              </a:xfrm>
              <a:custGeom>
                <a:avLst/>
                <a:gdLst>
                  <a:gd name="connsiteX0" fmla="*/ 1828801 w 1915161"/>
                  <a:gd name="connsiteY0" fmla="*/ 0 h 1638789"/>
                  <a:gd name="connsiteX1" fmla="*/ 1915161 w 1915161"/>
                  <a:gd name="connsiteY1" fmla="*/ 0 h 1638789"/>
                  <a:gd name="connsiteX2" fmla="*/ 1864361 w 1915161"/>
                  <a:gd name="connsiteY2" fmla="*/ 589280 h 1638789"/>
                  <a:gd name="connsiteX3" fmla="*/ 1676401 w 1915161"/>
                  <a:gd name="connsiteY3" fmla="*/ 980440 h 1638789"/>
                  <a:gd name="connsiteX4" fmla="*/ 1635761 w 1915161"/>
                  <a:gd name="connsiteY4" fmla="*/ 1447800 h 1638789"/>
                  <a:gd name="connsiteX5" fmla="*/ 1625601 w 1915161"/>
                  <a:gd name="connsiteY5" fmla="*/ 1473200 h 1638789"/>
                  <a:gd name="connsiteX6" fmla="*/ 1621139 w 1915161"/>
                  <a:gd name="connsiteY6" fmla="*/ 1482124 h 1638789"/>
                  <a:gd name="connsiteX7" fmla="*/ 1329547 w 1915161"/>
                  <a:gd name="connsiteY7" fmla="*/ 1482124 h 1638789"/>
                  <a:gd name="connsiteX8" fmla="*/ 1268563 w 1915161"/>
                  <a:gd name="connsiteY8" fmla="*/ 1532440 h 1638789"/>
                  <a:gd name="connsiteX9" fmla="*/ 920401 w 1915161"/>
                  <a:gd name="connsiteY9" fmla="*/ 1638789 h 1638789"/>
                  <a:gd name="connsiteX10" fmla="*/ 572239 w 1915161"/>
                  <a:gd name="connsiteY10" fmla="*/ 1532440 h 1638789"/>
                  <a:gd name="connsiteX11" fmla="*/ 511255 w 1915161"/>
                  <a:gd name="connsiteY11" fmla="*/ 1482124 h 1638789"/>
                  <a:gd name="connsiteX12" fmla="*/ 155407 w 1915161"/>
                  <a:gd name="connsiteY12" fmla="*/ 1482124 h 1638789"/>
                  <a:gd name="connsiteX13" fmla="*/ 142241 w 1915161"/>
                  <a:gd name="connsiteY13" fmla="*/ 1463040 h 1638789"/>
                  <a:gd name="connsiteX14" fmla="*/ 0 w 1915161"/>
                  <a:gd name="connsiteY14" fmla="*/ 777240 h 1638789"/>
                  <a:gd name="connsiteX15" fmla="*/ 142241 w 1915161"/>
                  <a:gd name="connsiteY15" fmla="*/ 365760 h 1638789"/>
                  <a:gd name="connsiteX16" fmla="*/ 853441 w 1915161"/>
                  <a:gd name="connsiteY16" fmla="*/ 233680 h 1638789"/>
                  <a:gd name="connsiteX17" fmla="*/ 909321 w 1915161"/>
                  <a:gd name="connsiteY17" fmla="*/ 187960 h 163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5161" h="1638789">
                    <a:moveTo>
                      <a:pt x="1828801" y="0"/>
                    </a:moveTo>
                    <a:lnTo>
                      <a:pt x="1915161" y="0"/>
                    </a:lnTo>
                    <a:lnTo>
                      <a:pt x="1864361" y="589280"/>
                    </a:lnTo>
                    <a:lnTo>
                      <a:pt x="1676401" y="980440"/>
                    </a:lnTo>
                    <a:lnTo>
                      <a:pt x="1635761" y="1447800"/>
                    </a:lnTo>
                    <a:lnTo>
                      <a:pt x="1625601" y="1473200"/>
                    </a:lnTo>
                    <a:lnTo>
                      <a:pt x="1621139" y="1482124"/>
                    </a:lnTo>
                    <a:lnTo>
                      <a:pt x="1329547" y="1482124"/>
                    </a:lnTo>
                    <a:lnTo>
                      <a:pt x="1268563" y="1532440"/>
                    </a:lnTo>
                    <a:cubicBezTo>
                      <a:pt x="1169179" y="1599584"/>
                      <a:pt x="1049369" y="1638789"/>
                      <a:pt x="920401" y="1638789"/>
                    </a:cubicBezTo>
                    <a:cubicBezTo>
                      <a:pt x="791435" y="1638789"/>
                      <a:pt x="671623" y="1599584"/>
                      <a:pt x="572239" y="1532440"/>
                    </a:cubicBezTo>
                    <a:lnTo>
                      <a:pt x="511255" y="1482124"/>
                    </a:lnTo>
                    <a:lnTo>
                      <a:pt x="155407" y="1482124"/>
                    </a:lnTo>
                    <a:lnTo>
                      <a:pt x="142241" y="1463040"/>
                    </a:lnTo>
                    <a:lnTo>
                      <a:pt x="0" y="777240"/>
                    </a:lnTo>
                    <a:lnTo>
                      <a:pt x="142241" y="365760"/>
                    </a:lnTo>
                    <a:lnTo>
                      <a:pt x="853441" y="233680"/>
                    </a:lnTo>
                    <a:lnTo>
                      <a:pt x="909321" y="187960"/>
                    </a:lnTo>
                    <a:close/>
                  </a:path>
                </a:pathLst>
              </a:custGeom>
            </p:spPr>
          </p:pic>
          <p:pic>
            <p:nvPicPr>
              <p:cNvPr id="372" name="PA-图片 371">
                <a:extLst>
                  <a:ext uri="{FF2B5EF4-FFF2-40B4-BE49-F238E27FC236}">
                    <a16:creationId xmlns:a16="http://schemas.microsoft.com/office/drawing/2014/main" id="{887C9FFE-1AFD-431B-8B48-65C5ADE27B93}"/>
                  </a:ext>
                </a:extLst>
              </p:cNvPr>
              <p:cNvPicPr>
                <a:picLocks noChangeAspect="1"/>
              </p:cNvPicPr>
              <p:nvPr>
                <p:custDataLst>
                  <p:tags r:id="rId13"/>
                </p:custDataLst>
              </p:nvPr>
            </p:nvPicPr>
            <p:blipFill>
              <a:blip r:embed="rId32" cstate="screen">
                <a:extLst>
                  <a:ext uri="{28A0092B-C50C-407E-A947-70E740481C1C}">
                    <a14:useLocalDpi xmlns:a14="http://schemas.microsoft.com/office/drawing/2010/main"/>
                  </a:ext>
                </a:extLst>
              </a:blip>
              <a:srcRect l="60009" t="23051" r="25464" b="58789"/>
              <a:stretch>
                <a:fillRect/>
              </a:stretch>
            </p:blipFill>
            <p:spPr>
              <a:xfrm>
                <a:off x="2468193" y="2933764"/>
                <a:ext cx="1245416" cy="1245416"/>
              </a:xfrm>
              <a:custGeom>
                <a:avLst/>
                <a:gdLst>
                  <a:gd name="connsiteX0" fmla="*/ 622708 w 1245416"/>
                  <a:gd name="connsiteY0" fmla="*/ 0 h 1245416"/>
                  <a:gd name="connsiteX1" fmla="*/ 1245416 w 1245416"/>
                  <a:gd name="connsiteY1" fmla="*/ 622708 h 1245416"/>
                  <a:gd name="connsiteX2" fmla="*/ 622708 w 1245416"/>
                  <a:gd name="connsiteY2" fmla="*/ 1245416 h 1245416"/>
                  <a:gd name="connsiteX3" fmla="*/ 0 w 1245416"/>
                  <a:gd name="connsiteY3" fmla="*/ 622708 h 1245416"/>
                  <a:gd name="connsiteX4" fmla="*/ 622708 w 1245416"/>
                  <a:gd name="connsiteY4" fmla="*/ 0 h 1245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416" h="1245416">
                    <a:moveTo>
                      <a:pt x="622708" y="0"/>
                    </a:moveTo>
                    <a:cubicBezTo>
                      <a:pt x="966620" y="0"/>
                      <a:pt x="1245416" y="278796"/>
                      <a:pt x="1245416" y="622708"/>
                    </a:cubicBezTo>
                    <a:cubicBezTo>
                      <a:pt x="1245416" y="966620"/>
                      <a:pt x="966620" y="1245416"/>
                      <a:pt x="622708" y="1245416"/>
                    </a:cubicBezTo>
                    <a:cubicBezTo>
                      <a:pt x="278796" y="1245416"/>
                      <a:pt x="0" y="966620"/>
                      <a:pt x="0" y="622708"/>
                    </a:cubicBezTo>
                    <a:cubicBezTo>
                      <a:pt x="0" y="278796"/>
                      <a:pt x="278796" y="0"/>
                      <a:pt x="622708" y="0"/>
                    </a:cubicBezTo>
                    <a:close/>
                  </a:path>
                </a:pathLst>
              </a:custGeom>
            </p:spPr>
          </p:pic>
        </p:grpSp>
      </p:grpSp>
      <p:grpSp>
        <p:nvGrpSpPr>
          <p:cNvPr id="198" name="组合 197">
            <a:extLst>
              <a:ext uri="{FF2B5EF4-FFF2-40B4-BE49-F238E27FC236}">
                <a16:creationId xmlns:a16="http://schemas.microsoft.com/office/drawing/2014/main" id="{E1DC78B1-46D3-4D78-9722-E0352E889E03}"/>
              </a:ext>
            </a:extLst>
          </p:cNvPr>
          <p:cNvGrpSpPr/>
          <p:nvPr/>
        </p:nvGrpSpPr>
        <p:grpSpPr>
          <a:xfrm>
            <a:off x="4632841" y="2460297"/>
            <a:ext cx="2723786" cy="1727765"/>
            <a:chOff x="4510693" y="2465377"/>
            <a:chExt cx="2723786" cy="1727765"/>
          </a:xfrm>
        </p:grpSpPr>
        <p:pic>
          <p:nvPicPr>
            <p:cNvPr id="312" name="PA-图片 311">
              <a:extLst>
                <a:ext uri="{FF2B5EF4-FFF2-40B4-BE49-F238E27FC236}">
                  <a16:creationId xmlns:a16="http://schemas.microsoft.com/office/drawing/2014/main" id="{74C0B5A3-E40C-477C-A208-172C4E029927}"/>
                </a:ext>
              </a:extLst>
            </p:cNvPr>
            <p:cNvPicPr>
              <a:picLocks noChangeAspect="1"/>
            </p:cNvPicPr>
            <p:nvPr>
              <p:custDataLst>
                <p:tags r:id="rId6"/>
              </p:custDataLst>
            </p:nvPr>
          </p:nvPicPr>
          <p:blipFill>
            <a:blip r:embed="rId31" cstate="screen">
              <a:extLst>
                <a:ext uri="{28A0092B-C50C-407E-A947-70E740481C1C}">
                  <a14:useLocalDpi xmlns:a14="http://schemas.microsoft.com/office/drawing/2010/main"/>
                </a:ext>
              </a:extLst>
            </a:blip>
            <a:srcRect l="40987" b="71981"/>
            <a:stretch>
              <a:fillRect/>
            </a:stretch>
          </p:blipFill>
          <p:spPr>
            <a:xfrm>
              <a:off x="4510693" y="2683210"/>
              <a:ext cx="2723786" cy="1509932"/>
            </a:xfrm>
            <a:custGeom>
              <a:avLst/>
              <a:gdLst>
                <a:gd name="connsiteX0" fmla="*/ 0 w 3466318"/>
                <a:gd name="connsiteY0" fmla="*/ 0 h 1921554"/>
                <a:gd name="connsiteX1" fmla="*/ 3466318 w 3466318"/>
                <a:gd name="connsiteY1" fmla="*/ 0 h 1921554"/>
                <a:gd name="connsiteX2" fmla="*/ 3466318 w 3466318"/>
                <a:gd name="connsiteY2" fmla="*/ 1591354 h 1921554"/>
                <a:gd name="connsiteX3" fmla="*/ 2534522 w 3466318"/>
                <a:gd name="connsiteY3" fmla="*/ 1591354 h 1921554"/>
                <a:gd name="connsiteX4" fmla="*/ 2534522 w 3466318"/>
                <a:gd name="connsiteY4" fmla="*/ 1921554 h 1921554"/>
                <a:gd name="connsiteX5" fmla="*/ 908922 w 3466318"/>
                <a:gd name="connsiteY5" fmla="*/ 1921554 h 1921554"/>
                <a:gd name="connsiteX6" fmla="*/ 908922 w 3466318"/>
                <a:gd name="connsiteY6" fmla="*/ 1489754 h 1921554"/>
                <a:gd name="connsiteX7" fmla="*/ 0 w 3466318"/>
                <a:gd name="connsiteY7" fmla="*/ 1489754 h 1921554"/>
                <a:gd name="connsiteX8" fmla="*/ 0 w 3466318"/>
                <a:gd name="connsiteY8" fmla="*/ 0 h 19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6318" h="1921554">
                  <a:moveTo>
                    <a:pt x="0" y="0"/>
                  </a:moveTo>
                  <a:lnTo>
                    <a:pt x="3466318" y="0"/>
                  </a:lnTo>
                  <a:lnTo>
                    <a:pt x="3466318" y="1591354"/>
                  </a:lnTo>
                  <a:lnTo>
                    <a:pt x="2534522" y="1591354"/>
                  </a:lnTo>
                  <a:lnTo>
                    <a:pt x="2534522" y="1921554"/>
                  </a:lnTo>
                  <a:lnTo>
                    <a:pt x="908922" y="1921554"/>
                  </a:lnTo>
                  <a:lnTo>
                    <a:pt x="908922" y="1489754"/>
                  </a:lnTo>
                  <a:lnTo>
                    <a:pt x="0" y="1489754"/>
                  </a:lnTo>
                  <a:lnTo>
                    <a:pt x="0" y="0"/>
                  </a:lnTo>
                  <a:close/>
                </a:path>
              </a:pathLst>
            </a:custGeom>
          </p:spPr>
        </p:pic>
        <p:grpSp>
          <p:nvGrpSpPr>
            <p:cNvPr id="408" name="PA-组合 407">
              <a:extLst>
                <a:ext uri="{FF2B5EF4-FFF2-40B4-BE49-F238E27FC236}">
                  <a16:creationId xmlns:a16="http://schemas.microsoft.com/office/drawing/2014/main" id="{372B9414-4525-4C7B-9309-8FD02C8C394A}"/>
                </a:ext>
              </a:extLst>
            </p:cNvPr>
            <p:cNvGrpSpPr/>
            <p:nvPr>
              <p:custDataLst>
                <p:tags r:id="rId7"/>
              </p:custDataLst>
            </p:nvPr>
          </p:nvGrpSpPr>
          <p:grpSpPr>
            <a:xfrm>
              <a:off x="5120898" y="2465377"/>
              <a:ext cx="1714734" cy="1554180"/>
              <a:chOff x="15064112" y="12180561"/>
              <a:chExt cx="1714734" cy="1554180"/>
            </a:xfrm>
          </p:grpSpPr>
          <p:pic>
            <p:nvPicPr>
              <p:cNvPr id="407" name="PA-图片 406">
                <a:extLst>
                  <a:ext uri="{FF2B5EF4-FFF2-40B4-BE49-F238E27FC236}">
                    <a16:creationId xmlns:a16="http://schemas.microsoft.com/office/drawing/2014/main" id="{3E2759BB-4BA8-40E3-BD6B-BB9EF4489F55}"/>
                  </a:ext>
                </a:extLst>
              </p:cNvPr>
              <p:cNvPicPr>
                <a:picLocks noChangeAspect="1"/>
              </p:cNvPicPr>
              <p:nvPr>
                <p:custDataLst>
                  <p:tags r:id="rId8"/>
                </p:custDataLst>
              </p:nvPr>
            </p:nvPicPr>
            <p:blipFill>
              <a:blip r:embed="rId32" cstate="screen">
                <a:extLst>
                  <a:ext uri="{28A0092B-C50C-407E-A947-70E740481C1C}">
                    <a14:useLocalDpi xmlns:a14="http://schemas.microsoft.com/office/drawing/2010/main"/>
                  </a:ext>
                </a:extLst>
              </a:blip>
              <a:srcRect t="23890" r="81370" b="55002"/>
              <a:stretch>
                <a:fillRect/>
              </a:stretch>
            </p:blipFill>
            <p:spPr>
              <a:xfrm>
                <a:off x="15064112" y="12180561"/>
                <a:ext cx="1714734" cy="1554180"/>
              </a:xfrm>
              <a:custGeom>
                <a:avLst/>
                <a:gdLst>
                  <a:gd name="connsiteX0" fmla="*/ 0 w 1714734"/>
                  <a:gd name="connsiteY0" fmla="*/ 0 h 1554180"/>
                  <a:gd name="connsiteX1" fmla="*/ 117002 w 1714734"/>
                  <a:gd name="connsiteY1" fmla="*/ 0 h 1554180"/>
                  <a:gd name="connsiteX2" fmla="*/ 119372 w 1714734"/>
                  <a:gd name="connsiteY2" fmla="*/ 152813 h 1554180"/>
                  <a:gd name="connsiteX3" fmla="*/ 1646507 w 1714734"/>
                  <a:gd name="connsiteY3" fmla="*/ 180083 h 1554180"/>
                  <a:gd name="connsiteX4" fmla="*/ 1637438 w 1714734"/>
                  <a:gd name="connsiteY4" fmla="*/ 0 h 1554180"/>
                  <a:gd name="connsiteX5" fmla="*/ 1714734 w 1714734"/>
                  <a:gd name="connsiteY5" fmla="*/ 0 h 1554180"/>
                  <a:gd name="connsiteX6" fmla="*/ 1714734 w 1714734"/>
                  <a:gd name="connsiteY6" fmla="*/ 1083364 h 1554180"/>
                  <a:gd name="connsiteX7" fmla="*/ 1473737 w 1714734"/>
                  <a:gd name="connsiteY7" fmla="*/ 1083364 h 1554180"/>
                  <a:gd name="connsiteX8" fmla="*/ 1445647 w 1714734"/>
                  <a:gd name="connsiteY8" fmla="*/ 1173858 h 1554180"/>
                  <a:gd name="connsiteX9" fmla="*/ 871874 w 1714734"/>
                  <a:gd name="connsiteY9" fmla="*/ 1554180 h 1554180"/>
                  <a:gd name="connsiteX10" fmla="*/ 298102 w 1714734"/>
                  <a:gd name="connsiteY10" fmla="*/ 1173858 h 1554180"/>
                  <a:gd name="connsiteX11" fmla="*/ 270011 w 1714734"/>
                  <a:gd name="connsiteY11" fmla="*/ 1083364 h 1554180"/>
                  <a:gd name="connsiteX12" fmla="*/ 0 w 1714734"/>
                  <a:gd name="connsiteY12" fmla="*/ 1083364 h 155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734" h="1554180">
                    <a:moveTo>
                      <a:pt x="0" y="0"/>
                    </a:moveTo>
                    <a:lnTo>
                      <a:pt x="117002" y="0"/>
                    </a:lnTo>
                    <a:lnTo>
                      <a:pt x="119372" y="152813"/>
                    </a:lnTo>
                    <a:lnTo>
                      <a:pt x="1646507" y="180083"/>
                    </a:lnTo>
                    <a:lnTo>
                      <a:pt x="1637438" y="0"/>
                    </a:lnTo>
                    <a:lnTo>
                      <a:pt x="1714734" y="0"/>
                    </a:lnTo>
                    <a:lnTo>
                      <a:pt x="1714734" y="1083364"/>
                    </a:lnTo>
                    <a:lnTo>
                      <a:pt x="1473737" y="1083364"/>
                    </a:lnTo>
                    <a:lnTo>
                      <a:pt x="1445647" y="1173858"/>
                    </a:lnTo>
                    <a:cubicBezTo>
                      <a:pt x="1351114" y="1397357"/>
                      <a:pt x="1129808" y="1554180"/>
                      <a:pt x="871874" y="1554180"/>
                    </a:cubicBezTo>
                    <a:cubicBezTo>
                      <a:pt x="613940" y="1554180"/>
                      <a:pt x="392634" y="1397357"/>
                      <a:pt x="298102" y="1173858"/>
                    </a:cubicBezTo>
                    <a:lnTo>
                      <a:pt x="270011" y="1083364"/>
                    </a:lnTo>
                    <a:lnTo>
                      <a:pt x="0" y="1083364"/>
                    </a:lnTo>
                    <a:close/>
                  </a:path>
                </a:pathLst>
              </a:custGeom>
            </p:spPr>
          </p:pic>
          <p:pic>
            <p:nvPicPr>
              <p:cNvPr id="406" name="PA-图片 405">
                <a:extLst>
                  <a:ext uri="{FF2B5EF4-FFF2-40B4-BE49-F238E27FC236}">
                    <a16:creationId xmlns:a16="http://schemas.microsoft.com/office/drawing/2014/main" id="{372C675E-9966-4691-9FAD-30AEC73AC079}"/>
                  </a:ext>
                </a:extLst>
              </p:cNvPr>
              <p:cNvPicPr>
                <a:picLocks noChangeAspect="1"/>
              </p:cNvPicPr>
              <p:nvPr>
                <p:custDataLst>
                  <p:tags r:id="rId9"/>
                </p:custDataLst>
              </p:nvPr>
            </p:nvPicPr>
            <p:blipFill>
              <a:blip r:embed="rId32" cstate="screen">
                <a:extLst>
                  <a:ext uri="{28A0092B-C50C-407E-A947-70E740481C1C}">
                    <a14:useLocalDpi xmlns:a14="http://schemas.microsoft.com/office/drawing/2010/main"/>
                  </a:ext>
                </a:extLst>
              </a:blip>
              <a:srcRect l="2707" t="28084" r="83762" b="55002"/>
              <a:stretch>
                <a:fillRect/>
              </a:stretch>
            </p:blipFill>
            <p:spPr>
              <a:xfrm>
                <a:off x="15313278" y="12489325"/>
                <a:ext cx="1245416" cy="1245416"/>
              </a:xfrm>
              <a:custGeom>
                <a:avLst/>
                <a:gdLst>
                  <a:gd name="connsiteX0" fmla="*/ 622708 w 1245416"/>
                  <a:gd name="connsiteY0" fmla="*/ 0 h 1245416"/>
                  <a:gd name="connsiteX1" fmla="*/ 1245416 w 1245416"/>
                  <a:gd name="connsiteY1" fmla="*/ 622708 h 1245416"/>
                  <a:gd name="connsiteX2" fmla="*/ 622708 w 1245416"/>
                  <a:gd name="connsiteY2" fmla="*/ 1245416 h 1245416"/>
                  <a:gd name="connsiteX3" fmla="*/ 0 w 1245416"/>
                  <a:gd name="connsiteY3" fmla="*/ 622708 h 1245416"/>
                  <a:gd name="connsiteX4" fmla="*/ 622708 w 1245416"/>
                  <a:gd name="connsiteY4" fmla="*/ 0 h 1245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416" h="1245416">
                    <a:moveTo>
                      <a:pt x="622708" y="0"/>
                    </a:moveTo>
                    <a:cubicBezTo>
                      <a:pt x="966620" y="0"/>
                      <a:pt x="1245416" y="278796"/>
                      <a:pt x="1245416" y="622708"/>
                    </a:cubicBezTo>
                    <a:cubicBezTo>
                      <a:pt x="1245416" y="966620"/>
                      <a:pt x="966620" y="1245416"/>
                      <a:pt x="622708" y="1245416"/>
                    </a:cubicBezTo>
                    <a:cubicBezTo>
                      <a:pt x="278796" y="1245416"/>
                      <a:pt x="0" y="966620"/>
                      <a:pt x="0" y="622708"/>
                    </a:cubicBezTo>
                    <a:cubicBezTo>
                      <a:pt x="0" y="278796"/>
                      <a:pt x="278796" y="0"/>
                      <a:pt x="622708" y="0"/>
                    </a:cubicBezTo>
                    <a:close/>
                  </a:path>
                </a:pathLst>
              </a:custGeom>
            </p:spPr>
          </p:pic>
        </p:grpSp>
      </p:grpSp>
      <p:pic>
        <p:nvPicPr>
          <p:cNvPr id="375" name="图片 374">
            <a:extLst>
              <a:ext uri="{FF2B5EF4-FFF2-40B4-BE49-F238E27FC236}">
                <a16:creationId xmlns:a16="http://schemas.microsoft.com/office/drawing/2014/main" id="{CAEB78E7-0A92-4013-BA41-D49E1D659715}"/>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rot="21118040">
            <a:off x="8998400" y="4936383"/>
            <a:ext cx="2530318" cy="1366740"/>
          </a:xfrm>
          <a:prstGeom prst="rect">
            <a:avLst/>
          </a:prstGeom>
        </p:spPr>
      </p:pic>
      <p:sp>
        <p:nvSpPr>
          <p:cNvPr id="397" name="PA-文本框 318">
            <a:extLst>
              <a:ext uri="{FF2B5EF4-FFF2-40B4-BE49-F238E27FC236}">
                <a16:creationId xmlns:a16="http://schemas.microsoft.com/office/drawing/2014/main" id="{D3210FF5-0FC6-4E2D-8075-B570A22F21F6}"/>
              </a:ext>
            </a:extLst>
          </p:cNvPr>
          <p:cNvSpPr txBox="1"/>
          <p:nvPr>
            <p:custDataLst>
              <p:tags r:id="rId4"/>
            </p:custDataLst>
          </p:nvPr>
        </p:nvSpPr>
        <p:spPr>
          <a:xfrm>
            <a:off x="4977747" y="4312470"/>
            <a:ext cx="2236510" cy="707886"/>
          </a:xfrm>
          <a:prstGeom prst="rect">
            <a:avLst/>
          </a:prstGeom>
          <a:noFill/>
        </p:spPr>
        <p:txBody>
          <a:bodyPr wrap="none" rtlCol="0">
            <a:spAutoFit/>
          </a:bodyPr>
          <a:lstStyle/>
          <a:p>
            <a:pPr algn="ctr"/>
            <a:r>
              <a:rPr lang="zh-CN" altLang="en-US" sz="4000" dirty="0">
                <a:solidFill>
                  <a:srgbClr val="F7E4BF"/>
                </a:solidFill>
                <a:effectLst>
                  <a:outerShdw blurRad="76200" dist="101600" dir="2700000" algn="tl" rotWithShape="0">
                    <a:schemeClr val="tx1">
                      <a:alpha val="28000"/>
                    </a:schemeClr>
                  </a:outerShdw>
                </a:effectLst>
                <a:latin typeface="+mj-ea"/>
                <a:ea typeface="+mj-ea"/>
              </a:rPr>
              <a:t>表演特点</a:t>
            </a:r>
          </a:p>
        </p:txBody>
      </p:sp>
      <p:sp>
        <p:nvSpPr>
          <p:cNvPr id="398" name="PA-文本框 318">
            <a:extLst>
              <a:ext uri="{FF2B5EF4-FFF2-40B4-BE49-F238E27FC236}">
                <a16:creationId xmlns:a16="http://schemas.microsoft.com/office/drawing/2014/main" id="{C1CB91BB-6243-49AE-9BAC-0561DAB95295}"/>
              </a:ext>
            </a:extLst>
          </p:cNvPr>
          <p:cNvSpPr txBox="1"/>
          <p:nvPr>
            <p:custDataLst>
              <p:tags r:id="rId5"/>
            </p:custDataLst>
          </p:nvPr>
        </p:nvSpPr>
        <p:spPr>
          <a:xfrm>
            <a:off x="8165180" y="4312470"/>
            <a:ext cx="2236510" cy="707886"/>
          </a:xfrm>
          <a:prstGeom prst="rect">
            <a:avLst/>
          </a:prstGeom>
          <a:noFill/>
        </p:spPr>
        <p:txBody>
          <a:bodyPr wrap="none" rtlCol="0">
            <a:spAutoFit/>
          </a:bodyPr>
          <a:lstStyle/>
          <a:p>
            <a:pPr algn="ctr"/>
            <a:r>
              <a:rPr lang="zh-CN" altLang="en-US" sz="4000" dirty="0">
                <a:solidFill>
                  <a:srgbClr val="F7E4BF"/>
                </a:solidFill>
                <a:effectLst>
                  <a:outerShdw blurRad="76200" dist="101600" dir="2700000" algn="tl" rotWithShape="0">
                    <a:schemeClr val="tx1">
                      <a:alpha val="28000"/>
                    </a:schemeClr>
                  </a:outerShdw>
                </a:effectLst>
                <a:latin typeface="+mj-ea"/>
                <a:ea typeface="+mj-ea"/>
              </a:rPr>
              <a:t>传承发展</a:t>
            </a:r>
          </a:p>
        </p:txBody>
      </p:sp>
    </p:spTree>
    <p:extLst>
      <p:ext uri="{BB962C8B-B14F-4D97-AF65-F5344CB8AC3E}">
        <p14:creationId xmlns:p14="http://schemas.microsoft.com/office/powerpoint/2010/main" val="702287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90">
          <a:fgClr>
            <a:srgbClr val="D78755"/>
          </a:fgClr>
          <a:bgClr>
            <a:schemeClr val="bg1"/>
          </a:bgClr>
        </a:pattFill>
        <a:effectLst/>
      </p:bgPr>
    </p:bg>
    <p:spTree>
      <p:nvGrpSpPr>
        <p:cNvPr id="1" name=""/>
        <p:cNvGrpSpPr/>
        <p:nvPr/>
      </p:nvGrpSpPr>
      <p:grpSpPr>
        <a:xfrm>
          <a:off x="0" y="0"/>
          <a:ext cx="0" cy="0"/>
          <a:chOff x="0" y="0"/>
          <a:chExt cx="0" cy="0"/>
        </a:xfrm>
      </p:grpSpPr>
      <p:pic>
        <p:nvPicPr>
          <p:cNvPr id="70" name="PA-图片 69">
            <a:extLst>
              <a:ext uri="{FF2B5EF4-FFF2-40B4-BE49-F238E27FC236}">
                <a16:creationId xmlns:a16="http://schemas.microsoft.com/office/drawing/2014/main" id="{EEE88E20-6C4C-4DAA-902E-9730F62A6819}"/>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rcRect l="56765" t="17481" r="20454" b="50338"/>
          <a:stretch>
            <a:fillRect/>
          </a:stretch>
        </p:blipFill>
        <p:spPr>
          <a:xfrm>
            <a:off x="2309046" y="2334044"/>
            <a:ext cx="2184242" cy="2468320"/>
          </a:xfrm>
          <a:custGeom>
            <a:avLst/>
            <a:gdLst>
              <a:gd name="connsiteX0" fmla="*/ 0 w 1952978"/>
              <a:gd name="connsiteY0" fmla="*/ 0 h 2206978"/>
              <a:gd name="connsiteX1" fmla="*/ 1586089 w 1952978"/>
              <a:gd name="connsiteY1" fmla="*/ 33867 h 2206978"/>
              <a:gd name="connsiteX2" fmla="*/ 1952978 w 1952978"/>
              <a:gd name="connsiteY2" fmla="*/ 231423 h 2206978"/>
              <a:gd name="connsiteX3" fmla="*/ 1772356 w 1952978"/>
              <a:gd name="connsiteY3" fmla="*/ 682978 h 2206978"/>
              <a:gd name="connsiteX4" fmla="*/ 1546578 w 1952978"/>
              <a:gd name="connsiteY4" fmla="*/ 1089378 h 2206978"/>
              <a:gd name="connsiteX5" fmla="*/ 1490133 w 1952978"/>
              <a:gd name="connsiteY5" fmla="*/ 1501423 h 2206978"/>
              <a:gd name="connsiteX6" fmla="*/ 1349022 w 1952978"/>
              <a:gd name="connsiteY6" fmla="*/ 2206978 h 2206978"/>
              <a:gd name="connsiteX7" fmla="*/ 530578 w 1952978"/>
              <a:gd name="connsiteY7" fmla="*/ 2077156 h 2206978"/>
              <a:gd name="connsiteX8" fmla="*/ 107244 w 1952978"/>
              <a:gd name="connsiteY8" fmla="*/ 1450623 h 2206978"/>
              <a:gd name="connsiteX9" fmla="*/ 0 w 1952978"/>
              <a:gd name="connsiteY9" fmla="*/ 0 h 220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2978" h="2206978">
                <a:moveTo>
                  <a:pt x="0" y="0"/>
                </a:moveTo>
                <a:lnTo>
                  <a:pt x="1586089" y="33867"/>
                </a:lnTo>
                <a:lnTo>
                  <a:pt x="1952978" y="231423"/>
                </a:lnTo>
                <a:lnTo>
                  <a:pt x="1772356" y="682978"/>
                </a:lnTo>
                <a:lnTo>
                  <a:pt x="1546578" y="1089378"/>
                </a:lnTo>
                <a:lnTo>
                  <a:pt x="1490133" y="1501423"/>
                </a:lnTo>
                <a:lnTo>
                  <a:pt x="1349022" y="2206978"/>
                </a:lnTo>
                <a:lnTo>
                  <a:pt x="530578" y="2077156"/>
                </a:lnTo>
                <a:lnTo>
                  <a:pt x="107244" y="1450623"/>
                </a:lnTo>
                <a:lnTo>
                  <a:pt x="0" y="0"/>
                </a:lnTo>
                <a:close/>
              </a:path>
            </a:pathLst>
          </a:custGeom>
        </p:spPr>
      </p:pic>
      <p:pic>
        <p:nvPicPr>
          <p:cNvPr id="24" name="PA-图片 23">
            <a:extLst>
              <a:ext uri="{FF2B5EF4-FFF2-40B4-BE49-F238E27FC236}">
                <a16:creationId xmlns:a16="http://schemas.microsoft.com/office/drawing/2014/main" id="{53299072-5D42-4A05-82B6-9BF47DCDAB63}"/>
              </a:ext>
            </a:extLst>
          </p:cNvPr>
          <p:cNvPicPr>
            <a:picLocks noChangeAspect="1"/>
          </p:cNvPicPr>
          <p:nvPr>
            <p:custDataLst>
              <p:tags r:id="rId2"/>
            </p:custDataLst>
          </p:nvPr>
        </p:nvPicPr>
        <p:blipFill>
          <a:blip r:embed="rId7"/>
          <a:stretch>
            <a:fillRect/>
          </a:stretch>
        </p:blipFill>
        <p:spPr>
          <a:xfrm>
            <a:off x="5187796" y="863122"/>
            <a:ext cx="1767993" cy="1767993"/>
          </a:xfrm>
          <a:prstGeom prst="rect">
            <a:avLst/>
          </a:prstGeom>
        </p:spPr>
      </p:pic>
      <p:sp>
        <p:nvSpPr>
          <p:cNvPr id="18" name="PA-文本框 17">
            <a:extLst>
              <a:ext uri="{FF2B5EF4-FFF2-40B4-BE49-F238E27FC236}">
                <a16:creationId xmlns:a16="http://schemas.microsoft.com/office/drawing/2014/main" id="{53AA243A-9EC4-448C-815A-D581DACE2300}"/>
              </a:ext>
            </a:extLst>
          </p:cNvPr>
          <p:cNvSpPr txBox="1"/>
          <p:nvPr>
            <p:custDataLst>
              <p:tags r:id="rId3"/>
            </p:custDataLst>
          </p:nvPr>
        </p:nvSpPr>
        <p:spPr>
          <a:xfrm>
            <a:off x="5495527" y="1132886"/>
            <a:ext cx="1159292" cy="1323439"/>
          </a:xfrm>
          <a:prstGeom prst="rect">
            <a:avLst/>
          </a:prstGeom>
          <a:noFill/>
        </p:spPr>
        <p:txBody>
          <a:bodyPr wrap="none" rtlCol="0">
            <a:spAutoFit/>
          </a:bodyPr>
          <a:lstStyle>
            <a:defPPr>
              <a:defRPr lang="zh-CN"/>
            </a:defPPr>
            <a:lvl1pPr>
              <a:defRPr sz="8000">
                <a:gradFill>
                  <a:gsLst>
                    <a:gs pos="100000">
                      <a:srgbClr val="CFB76F"/>
                    </a:gs>
                    <a:gs pos="13000">
                      <a:srgbClr val="F3E19E"/>
                    </a:gs>
                  </a:gsLst>
                  <a:lin ang="2700000" scaled="0"/>
                </a:gradFill>
                <a:latin typeface="电商字体" panose="00020600040101010101" pitchFamily="18" charset="-122"/>
                <a:ea typeface="电商字体" panose="00020600040101010101" pitchFamily="18" charset="-122"/>
              </a:defRPr>
            </a:lvl1pPr>
          </a:lstStyle>
          <a:p>
            <a:r>
              <a:rPr lang="zh-CN" altLang="en-US" dirty="0">
                <a:gradFill>
                  <a:gsLst>
                    <a:gs pos="100000">
                      <a:schemeClr val="accent4">
                        <a:lumMod val="75000"/>
                      </a:schemeClr>
                    </a:gs>
                    <a:gs pos="13000">
                      <a:schemeClr val="accent4"/>
                    </a:gs>
                  </a:gsLst>
                  <a:lin ang="2700000" scaled="0"/>
                </a:gradFill>
                <a:latin typeface="+mj-ea"/>
                <a:ea typeface="+mj-ea"/>
              </a:rPr>
              <a:t>壹</a:t>
            </a:r>
          </a:p>
        </p:txBody>
      </p:sp>
      <p:sp>
        <p:nvSpPr>
          <p:cNvPr id="3" name="标题 2">
            <a:extLst>
              <a:ext uri="{FF2B5EF4-FFF2-40B4-BE49-F238E27FC236}">
                <a16:creationId xmlns:a16="http://schemas.microsoft.com/office/drawing/2014/main" id="{30850E82-114E-4995-918E-C4E1459C1463}"/>
              </a:ext>
            </a:extLst>
          </p:cNvPr>
          <p:cNvSpPr>
            <a:spLocks noGrp="1"/>
          </p:cNvSpPr>
          <p:nvPr>
            <p:ph type="title"/>
          </p:nvPr>
        </p:nvSpPr>
        <p:spPr>
          <a:xfrm>
            <a:off x="4137282" y="3166248"/>
            <a:ext cx="4698000" cy="1447200"/>
          </a:xfrm>
        </p:spPr>
        <p:txBody>
          <a:bodyPr/>
          <a:lstStyle/>
          <a:p>
            <a:r>
              <a:rPr lang="zh-CN" altLang="en-US" dirty="0">
                <a:solidFill>
                  <a:schemeClr val="accent4"/>
                </a:solidFill>
              </a:rPr>
              <a:t>起源形成</a:t>
            </a:r>
          </a:p>
        </p:txBody>
      </p:sp>
    </p:spTree>
    <p:extLst>
      <p:ext uri="{BB962C8B-B14F-4D97-AF65-F5344CB8AC3E}">
        <p14:creationId xmlns:p14="http://schemas.microsoft.com/office/powerpoint/2010/main" val="3487535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32ACFDA1-B2D7-2B52-EAFB-3011E24B86C6}"/>
              </a:ext>
            </a:extLst>
          </p:cNvPr>
          <p:cNvGrpSpPr/>
          <p:nvPr/>
        </p:nvGrpSpPr>
        <p:grpSpPr>
          <a:xfrm>
            <a:off x="6054585" y="3821327"/>
            <a:ext cx="2481960" cy="2466750"/>
            <a:chOff x="6054585" y="3821327"/>
            <a:chExt cx="2481960" cy="2466750"/>
          </a:xfrm>
        </p:grpSpPr>
        <p:grpSp>
          <p:nvGrpSpPr>
            <p:cNvPr id="11" name="PA-组合 10">
              <a:extLst>
                <a:ext uri="{FF2B5EF4-FFF2-40B4-BE49-F238E27FC236}">
                  <a16:creationId xmlns:a16="http://schemas.microsoft.com/office/drawing/2014/main" id="{F078DC72-E6BA-4E6E-AD93-9CBFBECF45CA}"/>
                </a:ext>
              </a:extLst>
            </p:cNvPr>
            <p:cNvGrpSpPr/>
            <p:nvPr>
              <p:custDataLst>
                <p:tags r:id="rId33"/>
              </p:custDataLst>
            </p:nvPr>
          </p:nvGrpSpPr>
          <p:grpSpPr>
            <a:xfrm>
              <a:off x="6275412" y="4064886"/>
              <a:ext cx="2023881" cy="2023881"/>
              <a:chOff x="6312876" y="3664127"/>
              <a:chExt cx="2023881" cy="2023881"/>
            </a:xfrm>
          </p:grpSpPr>
          <p:sp>
            <p:nvSpPr>
              <p:cNvPr id="139" name="PA-任意多边形 138">
                <a:extLst>
                  <a:ext uri="{FF2B5EF4-FFF2-40B4-BE49-F238E27FC236}">
                    <a16:creationId xmlns:a16="http://schemas.microsoft.com/office/drawing/2014/main" id="{8783FAF5-3B92-4EBB-91A1-96D28086979A}"/>
                  </a:ext>
                </a:extLst>
              </p:cNvPr>
              <p:cNvSpPr/>
              <p:nvPr>
                <p:custDataLst>
                  <p:tags r:id="rId38"/>
                </p:custDataLst>
              </p:nvPr>
            </p:nvSpPr>
            <p:spPr>
              <a:xfrm>
                <a:off x="6312876" y="3664127"/>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solidFill>
                <a:schemeClr val="accent2"/>
              </a:solidFill>
              <a:ln>
                <a:noFill/>
              </a:ln>
              <a:effectLst>
                <a:innerShdw blurRad="157163" dist="34925">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lstStyle/>
              <a:p>
                <a:pPr algn="ctr"/>
                <a:endParaRPr lang="zh-CN" altLang="en-US" sz="2475">
                  <a:solidFill>
                    <a:schemeClr val="accent2"/>
                  </a:solidFill>
                </a:endParaRPr>
              </a:p>
            </p:txBody>
          </p:sp>
          <p:sp>
            <p:nvSpPr>
              <p:cNvPr id="147" name="PA-任意多边形 146">
                <a:extLst>
                  <a:ext uri="{FF2B5EF4-FFF2-40B4-BE49-F238E27FC236}">
                    <a16:creationId xmlns:a16="http://schemas.microsoft.com/office/drawing/2014/main" id="{E10674DC-420B-41F8-9023-393A758C077B}"/>
                  </a:ext>
                </a:extLst>
              </p:cNvPr>
              <p:cNvSpPr/>
              <p:nvPr>
                <p:custDataLst>
                  <p:tags r:id="rId39"/>
                </p:custDataLst>
              </p:nvPr>
            </p:nvSpPr>
            <p:spPr>
              <a:xfrm>
                <a:off x="6312876" y="3664127"/>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noFill/>
              <a:ln w="52388">
                <a:solidFill>
                  <a:schemeClr val="accent4"/>
                </a:solidFill>
              </a:ln>
              <a:effectLst/>
              <a:scene3d>
                <a:camera prst="orthographicFront"/>
                <a:lightRig rig="sunrise" dir="t">
                  <a:rot lat="0" lon="0" rev="600000"/>
                </a:lightRig>
              </a:scene3d>
              <a:sp3d prstMaterial="matte">
                <a:bevelT w="17463" h="34925"/>
                <a:bevelB w="0" h="0"/>
              </a:sp3d>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sp3d>
                  <a:bevelT w="0" h="0"/>
                  <a:bevelB w="0" h="0"/>
                </a:sp3d>
              </a:bodyPr>
              <a:lstStyle/>
              <a:p>
                <a:pPr algn="ctr"/>
                <a:endParaRPr lang="zh-CN" altLang="en-US" sz="2475">
                  <a:solidFill>
                    <a:schemeClr val="accent2"/>
                  </a:solidFill>
                </a:endParaRPr>
              </a:p>
            </p:txBody>
          </p:sp>
        </p:grpSp>
        <p:grpSp>
          <p:nvGrpSpPr>
            <p:cNvPr id="34" name="组合 33">
              <a:extLst>
                <a:ext uri="{FF2B5EF4-FFF2-40B4-BE49-F238E27FC236}">
                  <a16:creationId xmlns:a16="http://schemas.microsoft.com/office/drawing/2014/main" id="{4754362F-1C2D-50D9-CDC9-A1305C5E2361}"/>
                </a:ext>
              </a:extLst>
            </p:cNvPr>
            <p:cNvGrpSpPr/>
            <p:nvPr/>
          </p:nvGrpSpPr>
          <p:grpSpPr>
            <a:xfrm>
              <a:off x="6054585" y="3821327"/>
              <a:ext cx="2481960" cy="2466750"/>
              <a:chOff x="6054585" y="3821327"/>
              <a:chExt cx="2481960" cy="2466750"/>
            </a:xfrm>
          </p:grpSpPr>
          <p:sp>
            <p:nvSpPr>
              <p:cNvPr id="179" name="PA-椭圆 178">
                <a:extLst>
                  <a:ext uri="{FF2B5EF4-FFF2-40B4-BE49-F238E27FC236}">
                    <a16:creationId xmlns:a16="http://schemas.microsoft.com/office/drawing/2014/main" id="{46384A63-7DBA-4A4A-A457-68EE7515A677}"/>
                  </a:ext>
                </a:extLst>
              </p:cNvPr>
              <p:cNvSpPr/>
              <p:nvPr>
                <p:custDataLst>
                  <p:tags r:id="rId34"/>
                </p:custDataLst>
              </p:nvPr>
            </p:nvSpPr>
            <p:spPr>
              <a:xfrm>
                <a:off x="6054585" y="3821327"/>
                <a:ext cx="2466750" cy="2466750"/>
              </a:xfrm>
              <a:prstGeom prst="ellipse">
                <a:avLst/>
              </a:prstGeom>
              <a:noFill/>
              <a:ln w="13970">
                <a:gradFill>
                  <a:gsLst>
                    <a:gs pos="74000">
                      <a:schemeClr val="accent2">
                        <a:alpha val="0"/>
                      </a:schemeClr>
                    </a:gs>
                    <a:gs pos="100000">
                      <a:schemeClr val="accent2"/>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endParaRPr lang="zh-CN" altLang="en-US" sz="1760">
                  <a:solidFill>
                    <a:schemeClr val="bg1"/>
                  </a:solidFill>
                  <a:latin typeface="+mj-ea"/>
                  <a:ea typeface="+mj-ea"/>
                </a:endParaRPr>
              </a:p>
            </p:txBody>
          </p:sp>
          <p:grpSp>
            <p:nvGrpSpPr>
              <p:cNvPr id="19" name="组合 18">
                <a:extLst>
                  <a:ext uri="{FF2B5EF4-FFF2-40B4-BE49-F238E27FC236}">
                    <a16:creationId xmlns:a16="http://schemas.microsoft.com/office/drawing/2014/main" id="{512A44E2-46BF-D907-CAF9-541E5412D10B}"/>
                  </a:ext>
                </a:extLst>
              </p:cNvPr>
              <p:cNvGrpSpPr/>
              <p:nvPr/>
            </p:nvGrpSpPr>
            <p:grpSpPr>
              <a:xfrm flipV="1">
                <a:off x="8373845" y="4891886"/>
                <a:ext cx="162700" cy="709202"/>
                <a:chOff x="8380327" y="2029948"/>
                <a:chExt cx="162700" cy="709202"/>
              </a:xfrm>
            </p:grpSpPr>
            <p:sp>
              <p:nvSpPr>
                <p:cNvPr id="20" name="PA-椭圆 202">
                  <a:extLst>
                    <a:ext uri="{FF2B5EF4-FFF2-40B4-BE49-F238E27FC236}">
                      <a16:creationId xmlns:a16="http://schemas.microsoft.com/office/drawing/2014/main" id="{C41E6C4A-1A63-0060-DFA7-080552468F21}"/>
                    </a:ext>
                  </a:extLst>
                </p:cNvPr>
                <p:cNvSpPr/>
                <p:nvPr>
                  <p:custDataLst>
                    <p:tags r:id="rId35"/>
                  </p:custDataLst>
                </p:nvPr>
              </p:nvSpPr>
              <p:spPr>
                <a:xfrm flipH="1">
                  <a:off x="8481691" y="2359403"/>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21" name="PA-椭圆 203">
                  <a:extLst>
                    <a:ext uri="{FF2B5EF4-FFF2-40B4-BE49-F238E27FC236}">
                      <a16:creationId xmlns:a16="http://schemas.microsoft.com/office/drawing/2014/main" id="{81B94AF6-9BB0-59D4-9477-28B159E99578}"/>
                    </a:ext>
                  </a:extLst>
                </p:cNvPr>
                <p:cNvSpPr/>
                <p:nvPr>
                  <p:custDataLst>
                    <p:tags r:id="rId36"/>
                  </p:custDataLst>
                </p:nvPr>
              </p:nvSpPr>
              <p:spPr>
                <a:xfrm flipH="1">
                  <a:off x="8492735" y="268885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22" name="PA-椭圆 204">
                  <a:extLst>
                    <a:ext uri="{FF2B5EF4-FFF2-40B4-BE49-F238E27FC236}">
                      <a16:creationId xmlns:a16="http://schemas.microsoft.com/office/drawing/2014/main" id="{041E29B6-5D96-510F-E302-BD26F1865441}"/>
                    </a:ext>
                  </a:extLst>
                </p:cNvPr>
                <p:cNvSpPr/>
                <p:nvPr>
                  <p:custDataLst>
                    <p:tags r:id="rId37"/>
                  </p:custDataLst>
                </p:nvPr>
              </p:nvSpPr>
              <p:spPr>
                <a:xfrm flipH="1">
                  <a:off x="8380327" y="202994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grpSp>
        </p:grpSp>
      </p:grpSp>
      <p:grpSp>
        <p:nvGrpSpPr>
          <p:cNvPr id="38" name="组合 37">
            <a:extLst>
              <a:ext uri="{FF2B5EF4-FFF2-40B4-BE49-F238E27FC236}">
                <a16:creationId xmlns:a16="http://schemas.microsoft.com/office/drawing/2014/main" id="{F210DA92-D3CB-227D-C8CA-AEC2B75134DD}"/>
              </a:ext>
            </a:extLst>
          </p:cNvPr>
          <p:cNvGrpSpPr/>
          <p:nvPr/>
        </p:nvGrpSpPr>
        <p:grpSpPr>
          <a:xfrm>
            <a:off x="3469057" y="3821327"/>
            <a:ext cx="2486745" cy="2466750"/>
            <a:chOff x="3469057" y="3821327"/>
            <a:chExt cx="2486745" cy="2466750"/>
          </a:xfrm>
        </p:grpSpPr>
        <p:grpSp>
          <p:nvGrpSpPr>
            <p:cNvPr id="154" name="PA-组合 153">
              <a:extLst>
                <a:ext uri="{FF2B5EF4-FFF2-40B4-BE49-F238E27FC236}">
                  <a16:creationId xmlns:a16="http://schemas.microsoft.com/office/drawing/2014/main" id="{3BF09AFE-ADE2-44AD-955F-093755FA774D}"/>
                </a:ext>
              </a:extLst>
            </p:cNvPr>
            <p:cNvGrpSpPr/>
            <p:nvPr>
              <p:custDataLst>
                <p:tags r:id="rId26"/>
              </p:custDataLst>
            </p:nvPr>
          </p:nvGrpSpPr>
          <p:grpSpPr>
            <a:xfrm flipH="1">
              <a:off x="3711092" y="4064886"/>
              <a:ext cx="2023881" cy="2023881"/>
              <a:chOff x="6348859" y="3664127"/>
              <a:chExt cx="2023881" cy="2023881"/>
            </a:xfrm>
          </p:grpSpPr>
          <p:sp>
            <p:nvSpPr>
              <p:cNvPr id="155" name="PA-任意多边形 154">
                <a:extLst>
                  <a:ext uri="{FF2B5EF4-FFF2-40B4-BE49-F238E27FC236}">
                    <a16:creationId xmlns:a16="http://schemas.microsoft.com/office/drawing/2014/main" id="{9D7ADDA1-C322-4837-BB03-668E6990631F}"/>
                  </a:ext>
                </a:extLst>
              </p:cNvPr>
              <p:cNvSpPr/>
              <p:nvPr>
                <p:custDataLst>
                  <p:tags r:id="rId31"/>
                </p:custDataLst>
              </p:nvPr>
            </p:nvSpPr>
            <p:spPr>
              <a:xfrm>
                <a:off x="6348859" y="3664127"/>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solidFill>
                <a:schemeClr val="accent2"/>
              </a:solidFill>
              <a:ln>
                <a:noFill/>
              </a:ln>
              <a:effectLst>
                <a:innerShdw blurRad="157163" dist="34925">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lstStyle/>
              <a:p>
                <a:pPr algn="ctr"/>
                <a:endParaRPr lang="zh-CN" altLang="en-US" sz="2475">
                  <a:solidFill>
                    <a:schemeClr val="accent2"/>
                  </a:solidFill>
                </a:endParaRPr>
              </a:p>
            </p:txBody>
          </p:sp>
          <p:sp>
            <p:nvSpPr>
              <p:cNvPr id="156" name="PA-任意多边形 155">
                <a:extLst>
                  <a:ext uri="{FF2B5EF4-FFF2-40B4-BE49-F238E27FC236}">
                    <a16:creationId xmlns:a16="http://schemas.microsoft.com/office/drawing/2014/main" id="{C618A4F1-C62F-4B35-84F4-0127B7E8408E}"/>
                  </a:ext>
                </a:extLst>
              </p:cNvPr>
              <p:cNvSpPr/>
              <p:nvPr>
                <p:custDataLst>
                  <p:tags r:id="rId32"/>
                </p:custDataLst>
              </p:nvPr>
            </p:nvSpPr>
            <p:spPr>
              <a:xfrm>
                <a:off x="6348859" y="3664127"/>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noFill/>
              <a:ln w="52388">
                <a:solidFill>
                  <a:schemeClr val="accent4"/>
                </a:solidFill>
              </a:ln>
              <a:effectLst/>
              <a:scene3d>
                <a:camera prst="orthographicFront"/>
                <a:lightRig rig="sunrise" dir="t">
                  <a:rot lat="0" lon="0" rev="600000"/>
                </a:lightRig>
              </a:scene3d>
              <a:sp3d prstMaterial="matte">
                <a:bevelT w="17463" h="34925"/>
                <a:bevelB w="0" h="0"/>
              </a:sp3d>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sp3d>
                  <a:bevelT w="0" h="0"/>
                  <a:bevelB w="0" h="0"/>
                </a:sp3d>
              </a:bodyPr>
              <a:lstStyle/>
              <a:p>
                <a:pPr algn="ctr"/>
                <a:endParaRPr lang="zh-CN" altLang="en-US" sz="2475">
                  <a:solidFill>
                    <a:schemeClr val="accent2"/>
                  </a:solidFill>
                </a:endParaRPr>
              </a:p>
            </p:txBody>
          </p:sp>
        </p:grpSp>
        <p:grpSp>
          <p:nvGrpSpPr>
            <p:cNvPr id="33" name="组合 32">
              <a:extLst>
                <a:ext uri="{FF2B5EF4-FFF2-40B4-BE49-F238E27FC236}">
                  <a16:creationId xmlns:a16="http://schemas.microsoft.com/office/drawing/2014/main" id="{651FBDB8-BA7A-E374-5CB1-72A7B0629A6D}"/>
                </a:ext>
              </a:extLst>
            </p:cNvPr>
            <p:cNvGrpSpPr/>
            <p:nvPr/>
          </p:nvGrpSpPr>
          <p:grpSpPr>
            <a:xfrm>
              <a:off x="3469057" y="3821327"/>
              <a:ext cx="2486745" cy="2466750"/>
              <a:chOff x="3469057" y="3821327"/>
              <a:chExt cx="2486745" cy="2466750"/>
            </a:xfrm>
          </p:grpSpPr>
          <p:sp>
            <p:nvSpPr>
              <p:cNvPr id="178" name="PA-椭圆 177">
                <a:extLst>
                  <a:ext uri="{FF2B5EF4-FFF2-40B4-BE49-F238E27FC236}">
                    <a16:creationId xmlns:a16="http://schemas.microsoft.com/office/drawing/2014/main" id="{A2626EFE-6A56-4636-A8D1-22AD067E4458}"/>
                  </a:ext>
                </a:extLst>
              </p:cNvPr>
              <p:cNvSpPr/>
              <p:nvPr>
                <p:custDataLst>
                  <p:tags r:id="rId27"/>
                </p:custDataLst>
              </p:nvPr>
            </p:nvSpPr>
            <p:spPr>
              <a:xfrm>
                <a:off x="3489052" y="3821327"/>
                <a:ext cx="2466750" cy="2466750"/>
              </a:xfrm>
              <a:prstGeom prst="ellipse">
                <a:avLst/>
              </a:prstGeom>
              <a:noFill/>
              <a:ln w="13970">
                <a:gradFill>
                  <a:gsLst>
                    <a:gs pos="74000">
                      <a:schemeClr val="accent2">
                        <a:alpha val="0"/>
                      </a:schemeClr>
                    </a:gs>
                    <a:gs pos="100000">
                      <a:schemeClr val="accent2"/>
                    </a:gs>
                  </a:gsLst>
                  <a:lin ang="9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endParaRPr lang="zh-CN" altLang="en-US" sz="1760">
                  <a:solidFill>
                    <a:schemeClr val="bg1"/>
                  </a:solidFill>
                  <a:latin typeface="+mj-ea"/>
                  <a:ea typeface="+mj-ea"/>
                </a:endParaRPr>
              </a:p>
            </p:txBody>
          </p:sp>
          <p:grpSp>
            <p:nvGrpSpPr>
              <p:cNvPr id="23" name="组合 22">
                <a:extLst>
                  <a:ext uri="{FF2B5EF4-FFF2-40B4-BE49-F238E27FC236}">
                    <a16:creationId xmlns:a16="http://schemas.microsoft.com/office/drawing/2014/main" id="{401556C2-97AF-DE7A-C486-8E577A3AA5E0}"/>
                  </a:ext>
                </a:extLst>
              </p:cNvPr>
              <p:cNvGrpSpPr/>
              <p:nvPr/>
            </p:nvGrpSpPr>
            <p:grpSpPr>
              <a:xfrm flipH="1" flipV="1">
                <a:off x="3469057" y="4891886"/>
                <a:ext cx="162700" cy="709202"/>
                <a:chOff x="8532727" y="2182348"/>
                <a:chExt cx="162700" cy="709202"/>
              </a:xfrm>
            </p:grpSpPr>
            <p:sp>
              <p:nvSpPr>
                <p:cNvPr id="24" name="PA-椭圆 202">
                  <a:extLst>
                    <a:ext uri="{FF2B5EF4-FFF2-40B4-BE49-F238E27FC236}">
                      <a16:creationId xmlns:a16="http://schemas.microsoft.com/office/drawing/2014/main" id="{59CCB8DB-DF08-FD27-8AE2-D29AFE2450B7}"/>
                    </a:ext>
                  </a:extLst>
                </p:cNvPr>
                <p:cNvSpPr/>
                <p:nvPr>
                  <p:custDataLst>
                    <p:tags r:id="rId28"/>
                  </p:custDataLst>
                </p:nvPr>
              </p:nvSpPr>
              <p:spPr>
                <a:xfrm flipH="1">
                  <a:off x="8634091" y="2511803"/>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26" name="PA-椭圆 203">
                  <a:extLst>
                    <a:ext uri="{FF2B5EF4-FFF2-40B4-BE49-F238E27FC236}">
                      <a16:creationId xmlns:a16="http://schemas.microsoft.com/office/drawing/2014/main" id="{5B45DCC8-1E41-7E1E-23EF-D7069785F30B}"/>
                    </a:ext>
                  </a:extLst>
                </p:cNvPr>
                <p:cNvSpPr/>
                <p:nvPr>
                  <p:custDataLst>
                    <p:tags r:id="rId29"/>
                  </p:custDataLst>
                </p:nvPr>
              </p:nvSpPr>
              <p:spPr>
                <a:xfrm flipH="1">
                  <a:off x="8645135" y="284125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28" name="PA-椭圆 204">
                  <a:extLst>
                    <a:ext uri="{FF2B5EF4-FFF2-40B4-BE49-F238E27FC236}">
                      <a16:creationId xmlns:a16="http://schemas.microsoft.com/office/drawing/2014/main" id="{396C89DE-40CC-5D63-FE39-D3312581C9F7}"/>
                    </a:ext>
                  </a:extLst>
                </p:cNvPr>
                <p:cNvSpPr/>
                <p:nvPr>
                  <p:custDataLst>
                    <p:tags r:id="rId30"/>
                  </p:custDataLst>
                </p:nvPr>
              </p:nvSpPr>
              <p:spPr>
                <a:xfrm flipH="1">
                  <a:off x="8532727" y="218234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grpSp>
        </p:grpSp>
      </p:grpSp>
      <p:grpSp>
        <p:nvGrpSpPr>
          <p:cNvPr id="37" name="组合 36">
            <a:extLst>
              <a:ext uri="{FF2B5EF4-FFF2-40B4-BE49-F238E27FC236}">
                <a16:creationId xmlns:a16="http://schemas.microsoft.com/office/drawing/2014/main" id="{676522D3-0352-87EA-1450-24D55A32941D}"/>
              </a:ext>
            </a:extLst>
          </p:cNvPr>
          <p:cNvGrpSpPr/>
          <p:nvPr/>
        </p:nvGrpSpPr>
        <p:grpSpPr>
          <a:xfrm>
            <a:off x="3475539" y="1345779"/>
            <a:ext cx="2480263" cy="2466750"/>
            <a:chOff x="3475539" y="1345779"/>
            <a:chExt cx="2480263" cy="2466750"/>
          </a:xfrm>
        </p:grpSpPr>
        <p:grpSp>
          <p:nvGrpSpPr>
            <p:cNvPr id="2" name="组合 1">
              <a:extLst>
                <a:ext uri="{FF2B5EF4-FFF2-40B4-BE49-F238E27FC236}">
                  <a16:creationId xmlns:a16="http://schemas.microsoft.com/office/drawing/2014/main" id="{5E12B3CB-0734-49C4-8ACB-B2A514E6E803}"/>
                </a:ext>
              </a:extLst>
            </p:cNvPr>
            <p:cNvGrpSpPr/>
            <p:nvPr/>
          </p:nvGrpSpPr>
          <p:grpSpPr>
            <a:xfrm>
              <a:off x="3711092" y="1574198"/>
              <a:ext cx="2023881" cy="2023881"/>
              <a:chOff x="3711092" y="1198815"/>
              <a:chExt cx="2023881" cy="2023881"/>
            </a:xfrm>
          </p:grpSpPr>
          <p:sp>
            <p:nvSpPr>
              <p:cNvPr id="158" name="PA-任意多边形 157">
                <a:extLst>
                  <a:ext uri="{FF2B5EF4-FFF2-40B4-BE49-F238E27FC236}">
                    <a16:creationId xmlns:a16="http://schemas.microsoft.com/office/drawing/2014/main" id="{781C2317-9C2F-4E9B-96F1-722FD2B0C965}"/>
                  </a:ext>
                </a:extLst>
              </p:cNvPr>
              <p:cNvSpPr/>
              <p:nvPr>
                <p:custDataLst>
                  <p:tags r:id="rId24"/>
                </p:custDataLst>
              </p:nvPr>
            </p:nvSpPr>
            <p:spPr>
              <a:xfrm flipH="1" flipV="1">
                <a:off x="3711092" y="1198815"/>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solidFill>
                <a:schemeClr val="accent2"/>
              </a:solidFill>
              <a:ln>
                <a:noFill/>
              </a:ln>
              <a:effectLst>
                <a:innerShdw blurRad="157163" dist="34925">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lstStyle/>
              <a:p>
                <a:pPr algn="ctr"/>
                <a:endParaRPr lang="zh-CN" altLang="en-US" sz="2475">
                  <a:solidFill>
                    <a:schemeClr val="accent2"/>
                  </a:solidFill>
                </a:endParaRPr>
              </a:p>
            </p:txBody>
          </p:sp>
          <p:sp>
            <p:nvSpPr>
              <p:cNvPr id="159" name="PA-任意多边形 158">
                <a:extLst>
                  <a:ext uri="{FF2B5EF4-FFF2-40B4-BE49-F238E27FC236}">
                    <a16:creationId xmlns:a16="http://schemas.microsoft.com/office/drawing/2014/main" id="{9C2FC9AF-0B57-4FB1-8AF5-9DB8F432E6D9}"/>
                  </a:ext>
                </a:extLst>
              </p:cNvPr>
              <p:cNvSpPr/>
              <p:nvPr>
                <p:custDataLst>
                  <p:tags r:id="rId25"/>
                </p:custDataLst>
              </p:nvPr>
            </p:nvSpPr>
            <p:spPr>
              <a:xfrm flipH="1" flipV="1">
                <a:off x="3711092" y="1198815"/>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noFill/>
              <a:ln w="52388">
                <a:solidFill>
                  <a:schemeClr val="accent4"/>
                </a:solidFill>
              </a:ln>
              <a:effectLst/>
              <a:scene3d>
                <a:camera prst="orthographicFront"/>
                <a:lightRig rig="sunrise" dir="t">
                  <a:rot lat="0" lon="0" rev="600000"/>
                </a:lightRig>
              </a:scene3d>
              <a:sp3d prstMaterial="matte">
                <a:bevelT w="17463" h="34925"/>
                <a:bevelB w="0" h="0"/>
              </a:sp3d>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sp3d>
                  <a:bevelT w="0" h="0"/>
                  <a:bevelB w="0" h="0"/>
                </a:sp3d>
              </a:bodyPr>
              <a:lstStyle/>
              <a:p>
                <a:pPr algn="ctr"/>
                <a:endParaRPr lang="zh-CN" altLang="en-US" sz="2475">
                  <a:solidFill>
                    <a:schemeClr val="accent2"/>
                  </a:solidFill>
                </a:endParaRPr>
              </a:p>
            </p:txBody>
          </p:sp>
        </p:grpSp>
        <p:grpSp>
          <p:nvGrpSpPr>
            <p:cNvPr id="32" name="组合 31">
              <a:extLst>
                <a:ext uri="{FF2B5EF4-FFF2-40B4-BE49-F238E27FC236}">
                  <a16:creationId xmlns:a16="http://schemas.microsoft.com/office/drawing/2014/main" id="{A89785E1-EE96-7351-9E77-7CC270601788}"/>
                </a:ext>
              </a:extLst>
            </p:cNvPr>
            <p:cNvGrpSpPr/>
            <p:nvPr/>
          </p:nvGrpSpPr>
          <p:grpSpPr>
            <a:xfrm>
              <a:off x="3475539" y="1345779"/>
              <a:ext cx="2480263" cy="2466750"/>
              <a:chOff x="3475539" y="1345779"/>
              <a:chExt cx="2480263" cy="2466750"/>
            </a:xfrm>
          </p:grpSpPr>
          <p:sp>
            <p:nvSpPr>
              <p:cNvPr id="27" name="PA-椭圆 26">
                <a:extLst>
                  <a:ext uri="{FF2B5EF4-FFF2-40B4-BE49-F238E27FC236}">
                    <a16:creationId xmlns:a16="http://schemas.microsoft.com/office/drawing/2014/main" id="{EFE52335-2F75-42F1-AF46-7EDF44A841D8}"/>
                  </a:ext>
                </a:extLst>
              </p:cNvPr>
              <p:cNvSpPr/>
              <p:nvPr>
                <p:custDataLst>
                  <p:tags r:id="rId20"/>
                </p:custDataLst>
              </p:nvPr>
            </p:nvSpPr>
            <p:spPr>
              <a:xfrm>
                <a:off x="3489052" y="1345779"/>
                <a:ext cx="2466750" cy="2466750"/>
              </a:xfrm>
              <a:prstGeom prst="ellipse">
                <a:avLst/>
              </a:prstGeom>
              <a:noFill/>
              <a:ln w="13970">
                <a:gradFill>
                  <a:gsLst>
                    <a:gs pos="74000">
                      <a:schemeClr val="accent2">
                        <a:alpha val="0"/>
                      </a:schemeClr>
                    </a:gs>
                    <a:gs pos="100000">
                      <a:schemeClr val="accent2"/>
                    </a:gs>
                  </a:gsLst>
                  <a:lin ang="120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endParaRPr lang="zh-CN" altLang="en-US" sz="1760">
                  <a:solidFill>
                    <a:schemeClr val="bg1"/>
                  </a:solidFill>
                  <a:latin typeface="+mj-ea"/>
                  <a:ea typeface="+mj-ea"/>
                </a:endParaRPr>
              </a:p>
            </p:txBody>
          </p:sp>
          <p:grpSp>
            <p:nvGrpSpPr>
              <p:cNvPr id="17" name="组合 16">
                <a:extLst>
                  <a:ext uri="{FF2B5EF4-FFF2-40B4-BE49-F238E27FC236}">
                    <a16:creationId xmlns:a16="http://schemas.microsoft.com/office/drawing/2014/main" id="{FD9F8F15-F421-2F54-4B21-D3A9B1E8A292}"/>
                  </a:ext>
                </a:extLst>
              </p:cNvPr>
              <p:cNvGrpSpPr/>
              <p:nvPr/>
            </p:nvGrpSpPr>
            <p:grpSpPr>
              <a:xfrm flipH="1">
                <a:off x="3475539" y="2029948"/>
                <a:ext cx="162700" cy="709202"/>
                <a:chOff x="8532727" y="2182348"/>
                <a:chExt cx="162700" cy="709202"/>
              </a:xfrm>
            </p:grpSpPr>
            <p:sp>
              <p:nvSpPr>
                <p:cNvPr id="14" name="PA-椭圆 202">
                  <a:extLst>
                    <a:ext uri="{FF2B5EF4-FFF2-40B4-BE49-F238E27FC236}">
                      <a16:creationId xmlns:a16="http://schemas.microsoft.com/office/drawing/2014/main" id="{104B8754-05EF-F94F-BDCA-03F62AD0A40A}"/>
                    </a:ext>
                  </a:extLst>
                </p:cNvPr>
                <p:cNvSpPr/>
                <p:nvPr>
                  <p:custDataLst>
                    <p:tags r:id="rId21"/>
                  </p:custDataLst>
                </p:nvPr>
              </p:nvSpPr>
              <p:spPr>
                <a:xfrm flipH="1">
                  <a:off x="8634091" y="2511803"/>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15" name="PA-椭圆 203">
                  <a:extLst>
                    <a:ext uri="{FF2B5EF4-FFF2-40B4-BE49-F238E27FC236}">
                      <a16:creationId xmlns:a16="http://schemas.microsoft.com/office/drawing/2014/main" id="{F3602F99-8505-7649-8D4E-55779638E2A9}"/>
                    </a:ext>
                  </a:extLst>
                </p:cNvPr>
                <p:cNvSpPr/>
                <p:nvPr>
                  <p:custDataLst>
                    <p:tags r:id="rId22"/>
                  </p:custDataLst>
                </p:nvPr>
              </p:nvSpPr>
              <p:spPr>
                <a:xfrm flipH="1">
                  <a:off x="8645135" y="284125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16" name="PA-椭圆 204">
                  <a:extLst>
                    <a:ext uri="{FF2B5EF4-FFF2-40B4-BE49-F238E27FC236}">
                      <a16:creationId xmlns:a16="http://schemas.microsoft.com/office/drawing/2014/main" id="{283F813C-D68A-CDAA-2F7F-BF7FAE36A5E2}"/>
                    </a:ext>
                  </a:extLst>
                </p:cNvPr>
                <p:cNvSpPr/>
                <p:nvPr>
                  <p:custDataLst>
                    <p:tags r:id="rId23"/>
                  </p:custDataLst>
                </p:nvPr>
              </p:nvSpPr>
              <p:spPr>
                <a:xfrm flipH="1">
                  <a:off x="8532727" y="218234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grpSp>
        </p:grpSp>
      </p:grpSp>
      <p:sp>
        <p:nvSpPr>
          <p:cNvPr id="118" name="PA-文本框 117">
            <a:extLst>
              <a:ext uri="{FF2B5EF4-FFF2-40B4-BE49-F238E27FC236}">
                <a16:creationId xmlns:a16="http://schemas.microsoft.com/office/drawing/2014/main" id="{219A9A09-F313-4302-B73F-2C7C77AFBB1E}"/>
              </a:ext>
            </a:extLst>
          </p:cNvPr>
          <p:cNvSpPr txBox="1"/>
          <p:nvPr>
            <p:custDataLst>
              <p:tags r:id="rId1"/>
            </p:custDataLst>
          </p:nvPr>
        </p:nvSpPr>
        <p:spPr>
          <a:xfrm>
            <a:off x="4288300" y="2141788"/>
            <a:ext cx="869469" cy="865622"/>
          </a:xfrm>
          <a:prstGeom prst="rect">
            <a:avLst/>
          </a:prstGeom>
          <a:noFill/>
          <a:effectLst/>
        </p:spPr>
        <p:txBody>
          <a:bodyPr wrap="none" lIns="125730" tIns="62865" rIns="125730" bIns="62865" rtlCol="0">
            <a:spAutoFit/>
          </a:bodyPr>
          <a:lstStyle/>
          <a:p>
            <a:pPr algn="dist"/>
            <a:r>
              <a:rPr lang="zh-CN" altLang="en-US" sz="2400" dirty="0">
                <a:solidFill>
                  <a:schemeClr val="accent4"/>
                </a:solidFill>
                <a:latin typeface="+mn-ea"/>
              </a:rPr>
              <a:t>你的</a:t>
            </a:r>
            <a:endParaRPr lang="en-US" altLang="zh-CN" sz="2400" dirty="0">
              <a:solidFill>
                <a:schemeClr val="accent4"/>
              </a:solidFill>
              <a:latin typeface="+mn-ea"/>
            </a:endParaRPr>
          </a:p>
          <a:p>
            <a:pPr algn="dist"/>
            <a:r>
              <a:rPr lang="zh-CN" altLang="en-US" sz="2400" dirty="0">
                <a:solidFill>
                  <a:schemeClr val="accent4"/>
                </a:solidFill>
                <a:latin typeface="+mn-ea"/>
              </a:rPr>
              <a:t>标题</a:t>
            </a:r>
          </a:p>
        </p:txBody>
      </p:sp>
      <p:grpSp>
        <p:nvGrpSpPr>
          <p:cNvPr id="36" name="组合 35">
            <a:extLst>
              <a:ext uri="{FF2B5EF4-FFF2-40B4-BE49-F238E27FC236}">
                <a16:creationId xmlns:a16="http://schemas.microsoft.com/office/drawing/2014/main" id="{9E6E3B3E-342B-EA45-27A4-4FE54C2EC533}"/>
              </a:ext>
            </a:extLst>
          </p:cNvPr>
          <p:cNvGrpSpPr/>
          <p:nvPr/>
        </p:nvGrpSpPr>
        <p:grpSpPr>
          <a:xfrm>
            <a:off x="6054585" y="1345779"/>
            <a:ext cx="2488442" cy="2466750"/>
            <a:chOff x="6054585" y="1345779"/>
            <a:chExt cx="2488442" cy="2466750"/>
          </a:xfrm>
        </p:grpSpPr>
        <p:grpSp>
          <p:nvGrpSpPr>
            <p:cNvPr id="151" name="PA-组合 150">
              <a:extLst>
                <a:ext uri="{FF2B5EF4-FFF2-40B4-BE49-F238E27FC236}">
                  <a16:creationId xmlns:a16="http://schemas.microsoft.com/office/drawing/2014/main" id="{5F46F467-680A-434E-B98E-B454EAA78452}"/>
                </a:ext>
              </a:extLst>
            </p:cNvPr>
            <p:cNvGrpSpPr/>
            <p:nvPr>
              <p:custDataLst>
                <p:tags r:id="rId13"/>
              </p:custDataLst>
            </p:nvPr>
          </p:nvGrpSpPr>
          <p:grpSpPr>
            <a:xfrm flipV="1">
              <a:off x="6275412" y="1574198"/>
              <a:ext cx="2023881" cy="2023881"/>
              <a:chOff x="6312876" y="3609929"/>
              <a:chExt cx="2023881" cy="2023881"/>
            </a:xfrm>
          </p:grpSpPr>
          <p:sp>
            <p:nvSpPr>
              <p:cNvPr id="152" name="PA-任意多边形 151">
                <a:extLst>
                  <a:ext uri="{FF2B5EF4-FFF2-40B4-BE49-F238E27FC236}">
                    <a16:creationId xmlns:a16="http://schemas.microsoft.com/office/drawing/2014/main" id="{76496D2E-6621-47D1-8260-0773A7867A20}"/>
                  </a:ext>
                </a:extLst>
              </p:cNvPr>
              <p:cNvSpPr/>
              <p:nvPr>
                <p:custDataLst>
                  <p:tags r:id="rId18"/>
                </p:custDataLst>
              </p:nvPr>
            </p:nvSpPr>
            <p:spPr>
              <a:xfrm>
                <a:off x="6312876" y="3609929"/>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solidFill>
                <a:schemeClr val="accent2"/>
              </a:solidFill>
              <a:ln>
                <a:noFill/>
              </a:ln>
              <a:effectLst>
                <a:innerShdw blurRad="157163" dist="34925">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lstStyle/>
              <a:p>
                <a:pPr algn="ctr"/>
                <a:endParaRPr lang="zh-CN" altLang="en-US" sz="2475">
                  <a:solidFill>
                    <a:schemeClr val="accent2"/>
                  </a:solidFill>
                </a:endParaRPr>
              </a:p>
            </p:txBody>
          </p:sp>
          <p:sp>
            <p:nvSpPr>
              <p:cNvPr id="153" name="PA-任意多边形 152">
                <a:extLst>
                  <a:ext uri="{FF2B5EF4-FFF2-40B4-BE49-F238E27FC236}">
                    <a16:creationId xmlns:a16="http://schemas.microsoft.com/office/drawing/2014/main" id="{3AFBB2C8-FC90-4951-B020-2EC9CED4C09A}"/>
                  </a:ext>
                </a:extLst>
              </p:cNvPr>
              <p:cNvSpPr/>
              <p:nvPr>
                <p:custDataLst>
                  <p:tags r:id="rId19"/>
                </p:custDataLst>
              </p:nvPr>
            </p:nvSpPr>
            <p:spPr>
              <a:xfrm>
                <a:off x="6312876" y="3609929"/>
                <a:ext cx="2023881" cy="2023881"/>
              </a:xfrm>
              <a:custGeom>
                <a:avLst/>
                <a:gdLst>
                  <a:gd name="connsiteX0" fmla="*/ 735957 w 1471914"/>
                  <a:gd name="connsiteY0" fmla="*/ 0 h 1471914"/>
                  <a:gd name="connsiteX1" fmla="*/ 1471914 w 1471914"/>
                  <a:gd name="connsiteY1" fmla="*/ 735957 h 1471914"/>
                  <a:gd name="connsiteX2" fmla="*/ 735957 w 1471914"/>
                  <a:gd name="connsiteY2" fmla="*/ 1471914 h 1471914"/>
                  <a:gd name="connsiteX3" fmla="*/ 0 w 1471914"/>
                  <a:gd name="connsiteY3" fmla="*/ 735957 h 1471914"/>
                  <a:gd name="connsiteX4" fmla="*/ 1 w 1471914"/>
                  <a:gd name="connsiteY4" fmla="*/ 735937 h 1471914"/>
                  <a:gd name="connsiteX5" fmla="*/ 1 w 1471914"/>
                  <a:gd name="connsiteY5" fmla="*/ 1 h 1471914"/>
                  <a:gd name="connsiteX6" fmla="*/ 735938 w 1471914"/>
                  <a:gd name="connsiteY6" fmla="*/ 1 h 14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914" h="1471914">
                    <a:moveTo>
                      <a:pt x="735957" y="0"/>
                    </a:moveTo>
                    <a:cubicBezTo>
                      <a:pt x="1142415" y="0"/>
                      <a:pt x="1471914" y="329499"/>
                      <a:pt x="1471914" y="735957"/>
                    </a:cubicBezTo>
                    <a:cubicBezTo>
                      <a:pt x="1471914" y="1142415"/>
                      <a:pt x="1142415" y="1471914"/>
                      <a:pt x="735957" y="1471914"/>
                    </a:cubicBezTo>
                    <a:cubicBezTo>
                      <a:pt x="329499" y="1471914"/>
                      <a:pt x="0" y="1142415"/>
                      <a:pt x="0" y="735957"/>
                    </a:cubicBezTo>
                    <a:lnTo>
                      <a:pt x="1" y="735937"/>
                    </a:lnTo>
                    <a:lnTo>
                      <a:pt x="1" y="1"/>
                    </a:lnTo>
                    <a:lnTo>
                      <a:pt x="735938" y="1"/>
                    </a:lnTo>
                    <a:close/>
                  </a:path>
                </a:pathLst>
              </a:custGeom>
              <a:noFill/>
              <a:ln w="52388">
                <a:solidFill>
                  <a:schemeClr val="accent4"/>
                </a:solidFill>
              </a:ln>
              <a:effectLst/>
              <a:scene3d>
                <a:camera prst="orthographicFront"/>
                <a:lightRig rig="sunrise" dir="t">
                  <a:rot lat="0" lon="0" rev="600000"/>
                </a:lightRig>
              </a:scene3d>
              <a:sp3d prstMaterial="matte">
                <a:bevelT w="17463" h="34925"/>
                <a:bevelB w="0" h="0"/>
              </a:sp3d>
            </p:spPr>
            <p:style>
              <a:lnRef idx="2">
                <a:schemeClr val="accent1">
                  <a:shade val="50000"/>
                </a:schemeClr>
              </a:lnRef>
              <a:fillRef idx="1">
                <a:schemeClr val="accent1"/>
              </a:fillRef>
              <a:effectRef idx="0">
                <a:schemeClr val="accent1"/>
              </a:effectRef>
              <a:fontRef idx="minor">
                <a:schemeClr val="lt1"/>
              </a:fontRef>
            </p:style>
            <p:txBody>
              <a:bodyPr lIns="125730" tIns="62865" rIns="125730" bIns="62865" rtlCol="0" anchor="ctr">
                <a:sp3d>
                  <a:bevelT w="0" h="0"/>
                  <a:bevelB w="0" h="0"/>
                </a:sp3d>
              </a:bodyPr>
              <a:lstStyle/>
              <a:p>
                <a:pPr algn="ctr"/>
                <a:endParaRPr lang="zh-CN" altLang="en-US" sz="2475">
                  <a:solidFill>
                    <a:schemeClr val="accent2"/>
                  </a:solidFill>
                </a:endParaRPr>
              </a:p>
            </p:txBody>
          </p:sp>
        </p:grpSp>
        <p:grpSp>
          <p:nvGrpSpPr>
            <p:cNvPr id="31" name="组合 30">
              <a:extLst>
                <a:ext uri="{FF2B5EF4-FFF2-40B4-BE49-F238E27FC236}">
                  <a16:creationId xmlns:a16="http://schemas.microsoft.com/office/drawing/2014/main" id="{46C6DCCE-991D-2B2A-80BF-BE91159C8343}"/>
                </a:ext>
              </a:extLst>
            </p:cNvPr>
            <p:cNvGrpSpPr/>
            <p:nvPr/>
          </p:nvGrpSpPr>
          <p:grpSpPr>
            <a:xfrm>
              <a:off x="6054585" y="1345779"/>
              <a:ext cx="2488442" cy="2466750"/>
              <a:chOff x="6054585" y="1345779"/>
              <a:chExt cx="2488442" cy="2466750"/>
            </a:xfrm>
          </p:grpSpPr>
          <p:sp>
            <p:nvSpPr>
              <p:cNvPr id="177" name="PA-椭圆 176">
                <a:extLst>
                  <a:ext uri="{FF2B5EF4-FFF2-40B4-BE49-F238E27FC236}">
                    <a16:creationId xmlns:a16="http://schemas.microsoft.com/office/drawing/2014/main" id="{81C191BC-7B92-4D96-8C68-5E53DF09C54D}"/>
                  </a:ext>
                </a:extLst>
              </p:cNvPr>
              <p:cNvSpPr/>
              <p:nvPr>
                <p:custDataLst>
                  <p:tags r:id="rId14"/>
                </p:custDataLst>
              </p:nvPr>
            </p:nvSpPr>
            <p:spPr>
              <a:xfrm>
                <a:off x="6054585" y="1345779"/>
                <a:ext cx="2466750" cy="2466750"/>
              </a:xfrm>
              <a:prstGeom prst="ellipse">
                <a:avLst/>
              </a:prstGeom>
              <a:noFill/>
              <a:ln w="13970">
                <a:gradFill>
                  <a:gsLst>
                    <a:gs pos="74000">
                      <a:schemeClr val="accent2">
                        <a:alpha val="0"/>
                      </a:schemeClr>
                    </a:gs>
                    <a:gs pos="100000">
                      <a:schemeClr val="accent2"/>
                    </a:gs>
                  </a:gsLst>
                  <a:lin ang="20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endParaRPr lang="zh-CN" altLang="en-US" sz="1760">
                  <a:solidFill>
                    <a:schemeClr val="bg1"/>
                  </a:solidFill>
                  <a:latin typeface="+mj-ea"/>
                  <a:ea typeface="+mj-ea"/>
                </a:endParaRPr>
              </a:p>
            </p:txBody>
          </p:sp>
          <p:grpSp>
            <p:nvGrpSpPr>
              <p:cNvPr id="18" name="组合 17">
                <a:extLst>
                  <a:ext uri="{FF2B5EF4-FFF2-40B4-BE49-F238E27FC236}">
                    <a16:creationId xmlns:a16="http://schemas.microsoft.com/office/drawing/2014/main" id="{3D4F3C50-7652-F382-3AB4-E2B1E3645B17}"/>
                  </a:ext>
                </a:extLst>
              </p:cNvPr>
              <p:cNvGrpSpPr/>
              <p:nvPr/>
            </p:nvGrpSpPr>
            <p:grpSpPr>
              <a:xfrm>
                <a:off x="8380327" y="2029948"/>
                <a:ext cx="162700" cy="709202"/>
                <a:chOff x="8380327" y="2029948"/>
                <a:chExt cx="162700" cy="709202"/>
              </a:xfrm>
            </p:grpSpPr>
            <p:sp>
              <p:nvSpPr>
                <p:cNvPr id="203" name="PA-椭圆 202">
                  <a:extLst>
                    <a:ext uri="{FF2B5EF4-FFF2-40B4-BE49-F238E27FC236}">
                      <a16:creationId xmlns:a16="http://schemas.microsoft.com/office/drawing/2014/main" id="{C39C4756-4722-4C84-AA95-D16863321FF0}"/>
                    </a:ext>
                  </a:extLst>
                </p:cNvPr>
                <p:cNvSpPr/>
                <p:nvPr>
                  <p:custDataLst>
                    <p:tags r:id="rId15"/>
                  </p:custDataLst>
                </p:nvPr>
              </p:nvSpPr>
              <p:spPr>
                <a:xfrm flipH="1">
                  <a:off x="8481691" y="2359403"/>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204" name="PA-椭圆 203">
                  <a:extLst>
                    <a:ext uri="{FF2B5EF4-FFF2-40B4-BE49-F238E27FC236}">
                      <a16:creationId xmlns:a16="http://schemas.microsoft.com/office/drawing/2014/main" id="{6F858EBB-B789-470B-9E47-5589C564FC63}"/>
                    </a:ext>
                  </a:extLst>
                </p:cNvPr>
                <p:cNvSpPr/>
                <p:nvPr>
                  <p:custDataLst>
                    <p:tags r:id="rId16"/>
                  </p:custDataLst>
                </p:nvPr>
              </p:nvSpPr>
              <p:spPr>
                <a:xfrm flipH="1">
                  <a:off x="8492735" y="268885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205" name="PA-椭圆 204">
                  <a:extLst>
                    <a:ext uri="{FF2B5EF4-FFF2-40B4-BE49-F238E27FC236}">
                      <a16:creationId xmlns:a16="http://schemas.microsoft.com/office/drawing/2014/main" id="{B6CC81BD-1F07-42A4-A133-0E340082F60F}"/>
                    </a:ext>
                  </a:extLst>
                </p:cNvPr>
                <p:cNvSpPr/>
                <p:nvPr>
                  <p:custDataLst>
                    <p:tags r:id="rId17"/>
                  </p:custDataLst>
                </p:nvPr>
              </p:nvSpPr>
              <p:spPr>
                <a:xfrm flipH="1">
                  <a:off x="8380327" y="2029948"/>
                  <a:ext cx="50292" cy="50292"/>
                </a:xfrm>
                <a:prstGeom prst="ellipse">
                  <a:avLst/>
                </a:prstGeom>
                <a:solidFill>
                  <a:schemeClr val="accent4"/>
                </a:solidFill>
                <a:ln w="13970">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grpSp>
        </p:grpSp>
      </p:grpSp>
      <p:sp>
        <p:nvSpPr>
          <p:cNvPr id="71" name="PA-文本框 117">
            <a:extLst>
              <a:ext uri="{FF2B5EF4-FFF2-40B4-BE49-F238E27FC236}">
                <a16:creationId xmlns:a16="http://schemas.microsoft.com/office/drawing/2014/main" id="{C2BF3A54-3D48-4ABB-978E-F1AE9D12AAB9}"/>
              </a:ext>
            </a:extLst>
          </p:cNvPr>
          <p:cNvSpPr txBox="1">
            <a:spLocks/>
          </p:cNvSpPr>
          <p:nvPr>
            <p:custDataLst>
              <p:tags r:id="rId2"/>
            </p:custDataLst>
          </p:nvPr>
        </p:nvSpPr>
        <p:spPr>
          <a:xfrm>
            <a:off x="6852620" y="2141788"/>
            <a:ext cx="869469" cy="865622"/>
          </a:xfrm>
          <a:prstGeom prst="rect">
            <a:avLst/>
          </a:prstGeom>
          <a:noFill/>
          <a:effectLst/>
        </p:spPr>
        <p:txBody>
          <a:bodyPr wrap="none" lIns="125730" tIns="62865" rIns="125730" bIns="62865" rtlCol="0">
            <a:spAutoFit/>
          </a:bodyPr>
          <a:lstStyle/>
          <a:p>
            <a:pPr algn="dist"/>
            <a:r>
              <a:rPr lang="zh-CN" altLang="en-US" sz="2400" dirty="0">
                <a:solidFill>
                  <a:schemeClr val="accent4"/>
                </a:solidFill>
                <a:latin typeface="+mn-ea"/>
              </a:rPr>
              <a:t>你的</a:t>
            </a:r>
            <a:endParaRPr lang="en-US" altLang="zh-CN" sz="2400" dirty="0">
              <a:solidFill>
                <a:schemeClr val="accent4"/>
              </a:solidFill>
              <a:latin typeface="+mn-ea"/>
            </a:endParaRPr>
          </a:p>
          <a:p>
            <a:pPr algn="dist"/>
            <a:r>
              <a:rPr lang="zh-CN" altLang="en-US" sz="2400" dirty="0">
                <a:solidFill>
                  <a:schemeClr val="accent4"/>
                </a:solidFill>
                <a:latin typeface="+mn-ea"/>
              </a:rPr>
              <a:t>标题</a:t>
            </a:r>
          </a:p>
        </p:txBody>
      </p:sp>
      <p:pic>
        <p:nvPicPr>
          <p:cNvPr id="175" name="PA-图片 174">
            <a:extLst>
              <a:ext uri="{FF2B5EF4-FFF2-40B4-BE49-F238E27FC236}">
                <a16:creationId xmlns:a16="http://schemas.microsoft.com/office/drawing/2014/main" id="{2131F8E8-B43E-486A-9D11-500975FD6405}"/>
              </a:ext>
            </a:extLst>
          </p:cNvPr>
          <p:cNvPicPr>
            <a:picLocks noChangeAspect="1"/>
          </p:cNvPicPr>
          <p:nvPr>
            <p:custDataLst>
              <p:tags r:id="rId3"/>
            </p:custDataLst>
          </p:nvPr>
        </p:nvPicPr>
        <p:blipFill>
          <a:blip r:embed="rId42" cstate="screen">
            <a:extLst>
              <a:ext uri="{28A0092B-C50C-407E-A947-70E740481C1C}">
                <a14:useLocalDpi xmlns:a14="http://schemas.microsoft.com/office/drawing/2010/main"/>
              </a:ext>
            </a:extLst>
          </a:blip>
          <a:srcRect l="1056" t="24677" r="82440" b="52103"/>
          <a:stretch>
            <a:fillRect/>
          </a:stretch>
        </p:blipFill>
        <p:spPr>
          <a:xfrm>
            <a:off x="4114359" y="1548583"/>
            <a:ext cx="3641972" cy="4098991"/>
          </a:xfrm>
          <a:custGeom>
            <a:avLst/>
            <a:gdLst>
              <a:gd name="connsiteX0" fmla="*/ 0 w 2648706"/>
              <a:gd name="connsiteY0" fmla="*/ 0 h 2981084"/>
              <a:gd name="connsiteX1" fmla="*/ 838296 w 2648706"/>
              <a:gd name="connsiteY1" fmla="*/ 0 h 2981084"/>
              <a:gd name="connsiteX2" fmla="*/ 838296 w 2648706"/>
              <a:gd name="connsiteY2" fmla="*/ 163392 h 2981084"/>
              <a:gd name="connsiteX3" fmla="*/ 1390904 w 2648706"/>
              <a:gd name="connsiteY3" fmla="*/ 163392 h 2981084"/>
              <a:gd name="connsiteX4" fmla="*/ 1390904 w 2648706"/>
              <a:gd name="connsiteY4" fmla="*/ 0 h 2981084"/>
              <a:gd name="connsiteX5" fmla="*/ 2648706 w 2648706"/>
              <a:gd name="connsiteY5" fmla="*/ 0 h 2981084"/>
              <a:gd name="connsiteX6" fmla="*/ 2648706 w 2648706"/>
              <a:gd name="connsiteY6" fmla="*/ 2981084 h 2981084"/>
              <a:gd name="connsiteX7" fmla="*/ 0 w 2648706"/>
              <a:gd name="connsiteY7" fmla="*/ 2981084 h 298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706" h="2981084">
                <a:moveTo>
                  <a:pt x="0" y="0"/>
                </a:moveTo>
                <a:lnTo>
                  <a:pt x="838296" y="0"/>
                </a:lnTo>
                <a:lnTo>
                  <a:pt x="838296" y="163392"/>
                </a:lnTo>
                <a:lnTo>
                  <a:pt x="1390904" y="163392"/>
                </a:lnTo>
                <a:lnTo>
                  <a:pt x="1390904" y="0"/>
                </a:lnTo>
                <a:lnTo>
                  <a:pt x="2648706" y="0"/>
                </a:lnTo>
                <a:lnTo>
                  <a:pt x="2648706" y="2981084"/>
                </a:lnTo>
                <a:lnTo>
                  <a:pt x="0" y="2981084"/>
                </a:lnTo>
                <a:close/>
              </a:path>
            </a:pathLst>
          </a:custGeom>
          <a:effectLst/>
        </p:spPr>
      </p:pic>
      <p:sp>
        <p:nvSpPr>
          <p:cNvPr id="55" name="PA-矩形 54">
            <a:extLst>
              <a:ext uri="{FF2B5EF4-FFF2-40B4-BE49-F238E27FC236}">
                <a16:creationId xmlns:a16="http://schemas.microsoft.com/office/drawing/2014/main" id="{5ECE27CB-60A4-4CA5-937C-F6EA8B38AA26}"/>
              </a:ext>
            </a:extLst>
          </p:cNvPr>
          <p:cNvSpPr/>
          <p:nvPr>
            <p:custDataLst>
              <p:tags r:id="rId4"/>
            </p:custDataLst>
          </p:nvPr>
        </p:nvSpPr>
        <p:spPr>
          <a:xfrm>
            <a:off x="1668443" y="1893559"/>
            <a:ext cx="1615827" cy="969240"/>
          </a:xfrm>
          <a:prstGeom prst="rect">
            <a:avLst/>
          </a:prstGeom>
          <a:effectLst/>
        </p:spPr>
        <p:txBody>
          <a:bodyPr wrap="none" lIns="0" tIns="0" rIns="0" bIns="0">
            <a:spAutoFit/>
          </a:bodyPr>
          <a:lstStyle/>
          <a:p>
            <a:pPr algn="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a:p>
            <a:pPr algn="r">
              <a:lnSpc>
                <a:spcPct val="120000"/>
              </a:lnSpc>
            </a:pPr>
            <a:r>
              <a:rPr lang="zh-CN" altLang="en-US" dirty="0">
                <a:solidFill>
                  <a:schemeClr val="tx2"/>
                </a:solidFill>
                <a:latin typeface="+mn-ea"/>
              </a:rPr>
              <a:t>请输入你的内容</a:t>
            </a:r>
          </a:p>
          <a:p>
            <a:pPr algn="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p:txBody>
      </p:sp>
      <p:sp>
        <p:nvSpPr>
          <p:cNvPr id="70" name="PA-文本框 117">
            <a:extLst>
              <a:ext uri="{FF2B5EF4-FFF2-40B4-BE49-F238E27FC236}">
                <a16:creationId xmlns:a16="http://schemas.microsoft.com/office/drawing/2014/main" id="{4F751863-310F-4C63-88ED-81370F6206A0}"/>
              </a:ext>
            </a:extLst>
          </p:cNvPr>
          <p:cNvSpPr txBox="1">
            <a:spLocks/>
          </p:cNvSpPr>
          <p:nvPr>
            <p:custDataLst>
              <p:tags r:id="rId5"/>
            </p:custDataLst>
          </p:nvPr>
        </p:nvSpPr>
        <p:spPr>
          <a:xfrm>
            <a:off x="4288299" y="4623619"/>
            <a:ext cx="869469" cy="865622"/>
          </a:xfrm>
          <a:prstGeom prst="rect">
            <a:avLst/>
          </a:prstGeom>
          <a:noFill/>
          <a:effectLst/>
        </p:spPr>
        <p:txBody>
          <a:bodyPr wrap="none" lIns="125730" tIns="62865" rIns="125730" bIns="62865" rtlCol="0">
            <a:spAutoFit/>
          </a:bodyPr>
          <a:lstStyle/>
          <a:p>
            <a:pPr algn="dist"/>
            <a:r>
              <a:rPr lang="zh-CN" altLang="en-US" sz="2400" dirty="0">
                <a:solidFill>
                  <a:schemeClr val="accent4"/>
                </a:solidFill>
                <a:latin typeface="+mn-ea"/>
              </a:rPr>
              <a:t>你的</a:t>
            </a:r>
            <a:endParaRPr lang="en-US" altLang="zh-CN" sz="2400" dirty="0">
              <a:solidFill>
                <a:schemeClr val="accent4"/>
              </a:solidFill>
              <a:latin typeface="+mn-ea"/>
            </a:endParaRPr>
          </a:p>
          <a:p>
            <a:pPr algn="dist"/>
            <a:r>
              <a:rPr lang="zh-CN" altLang="en-US" sz="2400" dirty="0">
                <a:solidFill>
                  <a:schemeClr val="accent4"/>
                </a:solidFill>
                <a:latin typeface="+mn-ea"/>
              </a:rPr>
              <a:t>标题</a:t>
            </a:r>
          </a:p>
        </p:txBody>
      </p:sp>
      <p:sp>
        <p:nvSpPr>
          <p:cNvPr id="69" name="PA-文本框 117">
            <a:extLst>
              <a:ext uri="{FF2B5EF4-FFF2-40B4-BE49-F238E27FC236}">
                <a16:creationId xmlns:a16="http://schemas.microsoft.com/office/drawing/2014/main" id="{ECC91C0A-9A8E-46CF-A449-1DF1DD605644}"/>
              </a:ext>
            </a:extLst>
          </p:cNvPr>
          <p:cNvSpPr txBox="1">
            <a:spLocks/>
          </p:cNvSpPr>
          <p:nvPr>
            <p:custDataLst>
              <p:tags r:id="rId6"/>
            </p:custDataLst>
          </p:nvPr>
        </p:nvSpPr>
        <p:spPr>
          <a:xfrm>
            <a:off x="6852620" y="4623619"/>
            <a:ext cx="869469" cy="865622"/>
          </a:xfrm>
          <a:prstGeom prst="rect">
            <a:avLst/>
          </a:prstGeom>
          <a:noFill/>
          <a:effectLst/>
        </p:spPr>
        <p:txBody>
          <a:bodyPr wrap="none" lIns="125730" tIns="62865" rIns="125730" bIns="62865" rtlCol="0">
            <a:spAutoFit/>
          </a:bodyPr>
          <a:lstStyle/>
          <a:p>
            <a:pPr algn="dist"/>
            <a:r>
              <a:rPr lang="zh-CN" altLang="en-US" sz="2400" dirty="0">
                <a:solidFill>
                  <a:schemeClr val="accent4"/>
                </a:solidFill>
                <a:latin typeface="+mn-ea"/>
              </a:rPr>
              <a:t>你的</a:t>
            </a:r>
            <a:endParaRPr lang="en-US" altLang="zh-CN" sz="2400" dirty="0">
              <a:solidFill>
                <a:schemeClr val="accent4"/>
              </a:solidFill>
              <a:latin typeface="+mn-ea"/>
            </a:endParaRPr>
          </a:p>
          <a:p>
            <a:pPr algn="dist"/>
            <a:r>
              <a:rPr lang="zh-CN" altLang="en-US" sz="2400" dirty="0">
                <a:solidFill>
                  <a:schemeClr val="accent4"/>
                </a:solidFill>
                <a:latin typeface="+mn-ea"/>
              </a:rPr>
              <a:t>标题</a:t>
            </a:r>
          </a:p>
        </p:txBody>
      </p:sp>
      <p:sp>
        <p:nvSpPr>
          <p:cNvPr id="78" name="PA-矩形 77">
            <a:extLst>
              <a:ext uri="{FF2B5EF4-FFF2-40B4-BE49-F238E27FC236}">
                <a16:creationId xmlns:a16="http://schemas.microsoft.com/office/drawing/2014/main" id="{9F84A8B5-5D51-4B32-909A-8AF0252BBDE4}"/>
              </a:ext>
            </a:extLst>
          </p:cNvPr>
          <p:cNvSpPr/>
          <p:nvPr>
            <p:custDataLst>
              <p:tags r:id="rId7"/>
            </p:custDataLst>
          </p:nvPr>
        </p:nvSpPr>
        <p:spPr>
          <a:xfrm>
            <a:off x="1668443" y="4740143"/>
            <a:ext cx="1615827" cy="969240"/>
          </a:xfrm>
          <a:prstGeom prst="rect">
            <a:avLst/>
          </a:prstGeom>
          <a:effectLst/>
        </p:spPr>
        <p:txBody>
          <a:bodyPr wrap="none" lIns="0" tIns="0" rIns="0" bIns="0">
            <a:spAutoFit/>
          </a:bodyPr>
          <a:lstStyle/>
          <a:p>
            <a:pPr algn="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a:p>
            <a:pPr algn="r">
              <a:lnSpc>
                <a:spcPct val="120000"/>
              </a:lnSpc>
            </a:pPr>
            <a:r>
              <a:rPr lang="zh-CN" altLang="en-US" dirty="0">
                <a:solidFill>
                  <a:schemeClr val="tx2"/>
                </a:solidFill>
                <a:latin typeface="+mn-ea"/>
              </a:rPr>
              <a:t>请输入你的内容</a:t>
            </a:r>
          </a:p>
          <a:p>
            <a:pPr algn="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p:txBody>
      </p:sp>
      <p:sp>
        <p:nvSpPr>
          <p:cNvPr id="80" name="PA-矩形 79">
            <a:extLst>
              <a:ext uri="{FF2B5EF4-FFF2-40B4-BE49-F238E27FC236}">
                <a16:creationId xmlns:a16="http://schemas.microsoft.com/office/drawing/2014/main" id="{2F0EAA77-2974-4E7A-8FF3-FC8C9F86F53F}"/>
              </a:ext>
            </a:extLst>
          </p:cNvPr>
          <p:cNvSpPr/>
          <p:nvPr>
            <p:custDataLst>
              <p:tags r:id="rId8"/>
            </p:custDataLst>
          </p:nvPr>
        </p:nvSpPr>
        <p:spPr>
          <a:xfrm>
            <a:off x="8876501" y="1893559"/>
            <a:ext cx="1615827"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请输入你的内容</a:t>
            </a:r>
          </a:p>
          <a:p>
            <a:pP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p:txBody>
      </p:sp>
      <p:sp>
        <p:nvSpPr>
          <p:cNvPr id="82" name="PA-矩形 81">
            <a:extLst>
              <a:ext uri="{FF2B5EF4-FFF2-40B4-BE49-F238E27FC236}">
                <a16:creationId xmlns:a16="http://schemas.microsoft.com/office/drawing/2014/main" id="{58A5669B-FA58-406C-9C1A-EFE37627C34F}"/>
              </a:ext>
            </a:extLst>
          </p:cNvPr>
          <p:cNvSpPr/>
          <p:nvPr>
            <p:custDataLst>
              <p:tags r:id="rId9"/>
            </p:custDataLst>
          </p:nvPr>
        </p:nvSpPr>
        <p:spPr>
          <a:xfrm>
            <a:off x="8876501" y="4740143"/>
            <a:ext cx="1615827"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请输入你的内容</a:t>
            </a:r>
          </a:p>
          <a:p>
            <a:pPr>
              <a:lnSpc>
                <a:spcPct val="120000"/>
              </a:lnSpc>
            </a:pPr>
            <a:r>
              <a:rPr lang="zh-CN" altLang="en-US" dirty="0">
                <a:solidFill>
                  <a:schemeClr val="tx2"/>
                </a:solidFill>
                <a:latin typeface="+mn-ea"/>
              </a:rPr>
              <a:t>请输入你的内容</a:t>
            </a:r>
            <a:endParaRPr lang="en-US" altLang="zh-CN" dirty="0">
              <a:solidFill>
                <a:schemeClr val="tx2"/>
              </a:solidFill>
              <a:latin typeface="+mn-ea"/>
            </a:endParaRPr>
          </a:p>
        </p:txBody>
      </p:sp>
      <p:pic>
        <p:nvPicPr>
          <p:cNvPr id="84" name="PA-图片 83">
            <a:extLst>
              <a:ext uri="{FF2B5EF4-FFF2-40B4-BE49-F238E27FC236}">
                <a16:creationId xmlns:a16="http://schemas.microsoft.com/office/drawing/2014/main" id="{5CC359FB-E6BC-43FA-B4FF-E1069E842DB1}"/>
              </a:ext>
            </a:extLst>
          </p:cNvPr>
          <p:cNvPicPr>
            <a:picLocks noChangeAspect="1"/>
          </p:cNvPicPr>
          <p:nvPr>
            <p:custDataLst>
              <p:tags r:id="rId10"/>
            </p:custDataLst>
          </p:nvPr>
        </p:nvPicPr>
        <p:blipFill>
          <a:blip r:embed="rId43" cstate="screen">
            <a:extLst>
              <a:ext uri="{28A0092B-C50C-407E-A947-70E740481C1C}">
                <a14:useLocalDpi xmlns:a14="http://schemas.microsoft.com/office/drawing/2010/main"/>
              </a:ext>
            </a:extLst>
          </a:blip>
          <a:stretch>
            <a:fillRect/>
          </a:stretch>
        </p:blipFill>
        <p:spPr>
          <a:xfrm>
            <a:off x="4299594" y="881330"/>
            <a:ext cx="1008332" cy="302844"/>
          </a:xfrm>
          <a:prstGeom prst="rect">
            <a:avLst/>
          </a:prstGeom>
        </p:spPr>
      </p:pic>
      <p:pic>
        <p:nvPicPr>
          <p:cNvPr id="86" name="PA-图片 85">
            <a:extLst>
              <a:ext uri="{FF2B5EF4-FFF2-40B4-BE49-F238E27FC236}">
                <a16:creationId xmlns:a16="http://schemas.microsoft.com/office/drawing/2014/main" id="{F9083977-A046-4776-81FC-59C2BB7E5F42}"/>
              </a:ext>
            </a:extLst>
          </p:cNvPr>
          <p:cNvPicPr>
            <a:picLocks noChangeAspect="1"/>
          </p:cNvPicPr>
          <p:nvPr>
            <p:custDataLst>
              <p:tags r:id="rId11"/>
            </p:custDataLst>
          </p:nvPr>
        </p:nvPicPr>
        <p:blipFill>
          <a:blip r:embed="rId44" cstate="screen">
            <a:extLst>
              <a:ext uri="{28A0092B-C50C-407E-A947-70E740481C1C}">
                <a14:useLocalDpi xmlns:a14="http://schemas.microsoft.com/office/drawing/2010/main"/>
              </a:ext>
            </a:extLst>
          </a:blip>
          <a:stretch>
            <a:fillRect/>
          </a:stretch>
        </p:blipFill>
        <p:spPr>
          <a:xfrm flipH="1">
            <a:off x="6884075" y="694570"/>
            <a:ext cx="872256" cy="320522"/>
          </a:xfrm>
          <a:prstGeom prst="rect">
            <a:avLst/>
          </a:prstGeom>
        </p:spPr>
      </p:pic>
      <p:sp>
        <p:nvSpPr>
          <p:cNvPr id="13" name="PA-标题 12">
            <a:extLst>
              <a:ext uri="{FF2B5EF4-FFF2-40B4-BE49-F238E27FC236}">
                <a16:creationId xmlns:a16="http://schemas.microsoft.com/office/drawing/2014/main" id="{FF1AD959-F7D2-4476-AF92-BCEC1C5D7B59}"/>
              </a:ext>
            </a:extLst>
          </p:cNvPr>
          <p:cNvSpPr>
            <a:spLocks noGrp="1"/>
          </p:cNvSpPr>
          <p:nvPr>
            <p:ph type="title"/>
            <p:custDataLst>
              <p:tags r:id="rId12"/>
            </p:custDataLst>
          </p:nvPr>
        </p:nvSpPr>
        <p:spPr/>
        <p:txBody>
          <a:bodyPr>
            <a:normAutofit fontScale="90000"/>
          </a:bodyPr>
          <a:lstStyle/>
          <a:p>
            <a:r>
              <a:rPr lang="zh-CN" altLang="en-US" dirty="0">
                <a:latin typeface="+mj-ea"/>
                <a:ea typeface="+mj-ea"/>
              </a:rPr>
              <a:t>京剧的起源</a:t>
            </a:r>
          </a:p>
        </p:txBody>
      </p:sp>
    </p:spTree>
    <p:extLst>
      <p:ext uri="{BB962C8B-B14F-4D97-AF65-F5344CB8AC3E}">
        <p14:creationId xmlns:p14="http://schemas.microsoft.com/office/powerpoint/2010/main" val="3575659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id="{72E2E8D1-FD4B-4D50-8EE8-E3461008EDB1}"/>
              </a:ext>
            </a:extLst>
          </p:cNvPr>
          <p:cNvSpPr/>
          <p:nvPr/>
        </p:nvSpPr>
        <p:spPr>
          <a:xfrm>
            <a:off x="3497602" y="2276017"/>
            <a:ext cx="5212035" cy="746099"/>
          </a:xfrm>
          <a:prstGeom prst="ellipse">
            <a:avLst/>
          </a:prstGeom>
          <a:gradFill flip="none" rotWithShape="1">
            <a:gsLst>
              <a:gs pos="10000">
                <a:schemeClr val="accent2">
                  <a:alpha val="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6" name="椭圆 15">
            <a:extLst>
              <a:ext uri="{FF2B5EF4-FFF2-40B4-BE49-F238E27FC236}">
                <a16:creationId xmlns:a16="http://schemas.microsoft.com/office/drawing/2014/main" id="{C668E41E-2A60-4BC2-B821-0ADC7DC14625}"/>
              </a:ext>
            </a:extLst>
          </p:cNvPr>
          <p:cNvSpPr/>
          <p:nvPr/>
        </p:nvSpPr>
        <p:spPr>
          <a:xfrm>
            <a:off x="1538204" y="1231900"/>
            <a:ext cx="9130832" cy="2170917"/>
          </a:xfrm>
          <a:prstGeom prst="ellipse">
            <a:avLst/>
          </a:prstGeom>
          <a:noFill/>
          <a:ln w="12700">
            <a:gradFill>
              <a:gsLst>
                <a:gs pos="63000">
                  <a:srgbClr val="287A6C">
                    <a:alpha val="0"/>
                  </a:srgbClr>
                </a:gs>
                <a:gs pos="100000">
                  <a:srgbClr val="287A6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nvGrpSpPr>
          <p:cNvPr id="18" name="组合 17">
            <a:extLst>
              <a:ext uri="{FF2B5EF4-FFF2-40B4-BE49-F238E27FC236}">
                <a16:creationId xmlns:a16="http://schemas.microsoft.com/office/drawing/2014/main" id="{A2D62866-6A59-4ACD-B3F1-A61284B74D4C}"/>
              </a:ext>
            </a:extLst>
          </p:cNvPr>
          <p:cNvGrpSpPr/>
          <p:nvPr/>
        </p:nvGrpSpPr>
        <p:grpSpPr>
          <a:xfrm>
            <a:off x="7998741" y="3753387"/>
            <a:ext cx="2512532" cy="618608"/>
            <a:chOff x="7998741" y="4394565"/>
            <a:chExt cx="2512532" cy="618608"/>
          </a:xfrm>
        </p:grpSpPr>
        <p:grpSp>
          <p:nvGrpSpPr>
            <p:cNvPr id="17" name="组合 16">
              <a:extLst>
                <a:ext uri="{FF2B5EF4-FFF2-40B4-BE49-F238E27FC236}">
                  <a16:creationId xmlns:a16="http://schemas.microsoft.com/office/drawing/2014/main" id="{87BB5C60-5483-43F6-AE88-4F91D482771C}"/>
                </a:ext>
              </a:extLst>
            </p:cNvPr>
            <p:cNvGrpSpPr/>
            <p:nvPr/>
          </p:nvGrpSpPr>
          <p:grpSpPr>
            <a:xfrm>
              <a:off x="7998741" y="4394565"/>
              <a:ext cx="2512532" cy="618608"/>
              <a:chOff x="7998741" y="4394565"/>
              <a:chExt cx="2512532" cy="618608"/>
            </a:xfrm>
          </p:grpSpPr>
          <p:sp>
            <p:nvSpPr>
              <p:cNvPr id="97" name="缺角矩形 96">
                <a:extLst>
                  <a:ext uri="{FF2B5EF4-FFF2-40B4-BE49-F238E27FC236}">
                    <a16:creationId xmlns:a16="http://schemas.microsoft.com/office/drawing/2014/main" id="{03E0B21E-2F72-42C6-8BCF-D2E785991545}"/>
                  </a:ext>
                </a:extLst>
              </p:cNvPr>
              <p:cNvSpPr/>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缺角矩形 97">
                <a:extLst>
                  <a:ext uri="{FF2B5EF4-FFF2-40B4-BE49-F238E27FC236}">
                    <a16:creationId xmlns:a16="http://schemas.microsoft.com/office/drawing/2014/main" id="{EAEAE52F-C8C9-4C1C-AC7D-CB6B8CC3A9BC}"/>
                  </a:ext>
                </a:extLst>
              </p:cNvPr>
              <p:cNvSpPr/>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18" name="文本框 117">
              <a:extLst>
                <a:ext uri="{FF2B5EF4-FFF2-40B4-BE49-F238E27FC236}">
                  <a16:creationId xmlns:a16="http://schemas.microsoft.com/office/drawing/2014/main" id="{219A9A09-F313-4302-B73F-2C7C77AFBB1E}"/>
                </a:ext>
              </a:extLst>
            </p:cNvPr>
            <p:cNvSpPr txBox="1"/>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grpSp>
        <p:nvGrpSpPr>
          <p:cNvPr id="15" name="组合 14">
            <a:extLst>
              <a:ext uri="{FF2B5EF4-FFF2-40B4-BE49-F238E27FC236}">
                <a16:creationId xmlns:a16="http://schemas.microsoft.com/office/drawing/2014/main" id="{41974350-C2FF-44BF-8BA3-099922487E42}"/>
              </a:ext>
            </a:extLst>
          </p:cNvPr>
          <p:cNvGrpSpPr/>
          <p:nvPr/>
        </p:nvGrpSpPr>
        <p:grpSpPr>
          <a:xfrm>
            <a:off x="2845962" y="3008223"/>
            <a:ext cx="181774" cy="181774"/>
            <a:chOff x="2845962" y="3725601"/>
            <a:chExt cx="181774" cy="181774"/>
          </a:xfrm>
        </p:grpSpPr>
        <p:sp>
          <p:nvSpPr>
            <p:cNvPr id="69" name="椭圆 68">
              <a:extLst>
                <a:ext uri="{FF2B5EF4-FFF2-40B4-BE49-F238E27FC236}">
                  <a16:creationId xmlns:a16="http://schemas.microsoft.com/office/drawing/2014/main" id="{5AD71FF1-69C4-435C-95DE-8E748D176FD0}"/>
                </a:ext>
              </a:extLst>
            </p:cNvPr>
            <p:cNvSpPr/>
            <p:nvPr/>
          </p:nvSpPr>
          <p:spPr>
            <a:xfrm>
              <a:off x="2845962" y="3725601"/>
              <a:ext cx="181774" cy="181774"/>
            </a:xfrm>
            <a:prstGeom prst="ellipse">
              <a:avLst/>
            </a:prstGeom>
            <a:gradFill flip="none" rotWithShape="1">
              <a:gsLst>
                <a:gs pos="10000">
                  <a:schemeClr val="accent2"/>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6A095AD7-249C-4A06-B223-99F28C371C09}"/>
                </a:ext>
              </a:extLst>
            </p:cNvPr>
            <p:cNvSpPr/>
            <p:nvPr/>
          </p:nvSpPr>
          <p:spPr>
            <a:xfrm>
              <a:off x="2890785" y="3770424"/>
              <a:ext cx="92128" cy="921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箭头: 下 4">
            <a:extLst>
              <a:ext uri="{FF2B5EF4-FFF2-40B4-BE49-F238E27FC236}">
                <a16:creationId xmlns:a16="http://schemas.microsoft.com/office/drawing/2014/main" id="{2232BBF5-A451-4B4A-9339-B7AD78FE3AAA}"/>
              </a:ext>
            </a:extLst>
          </p:cNvPr>
          <p:cNvSpPr/>
          <p:nvPr/>
        </p:nvSpPr>
        <p:spPr>
          <a:xfrm>
            <a:off x="2772597" y="3206669"/>
            <a:ext cx="328504" cy="399186"/>
          </a:xfrm>
          <a:prstGeom prst="downArrow">
            <a:avLst/>
          </a:prstGeom>
          <a:gradFill flip="none" rotWithShape="1">
            <a:gsLst>
              <a:gs pos="10000">
                <a:schemeClr val="accent2">
                  <a:alpha val="0"/>
                </a:schemeClr>
              </a:gs>
              <a:gs pos="100000">
                <a:schemeClr val="accent2"/>
              </a:gs>
            </a:gsLst>
            <a:lin ang="5400000" scaled="1"/>
            <a:tileRect/>
          </a:gradFill>
          <a:ln w="3175">
            <a:gradFill>
              <a:gsLst>
                <a:gs pos="0">
                  <a:srgbClr val="2A7A6C">
                    <a:alpha val="0"/>
                  </a:srgbClr>
                </a:gs>
                <a:gs pos="54000">
                  <a:srgbClr val="2A7A6C">
                    <a:alpha val="8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105" name="箭头: 下 104">
            <a:extLst>
              <a:ext uri="{FF2B5EF4-FFF2-40B4-BE49-F238E27FC236}">
                <a16:creationId xmlns:a16="http://schemas.microsoft.com/office/drawing/2014/main" id="{A5BFDD92-E8D3-45DD-BE10-3359137B8244}"/>
              </a:ext>
            </a:extLst>
          </p:cNvPr>
          <p:cNvSpPr/>
          <p:nvPr/>
        </p:nvSpPr>
        <p:spPr>
          <a:xfrm>
            <a:off x="9090755" y="3206669"/>
            <a:ext cx="328504" cy="399186"/>
          </a:xfrm>
          <a:prstGeom prst="downArrow">
            <a:avLst/>
          </a:prstGeom>
          <a:gradFill flip="none" rotWithShape="1">
            <a:gsLst>
              <a:gs pos="10000">
                <a:schemeClr val="accent2">
                  <a:alpha val="0"/>
                </a:schemeClr>
              </a:gs>
              <a:gs pos="100000">
                <a:schemeClr val="accent2"/>
              </a:gs>
            </a:gsLst>
            <a:lin ang="5400000" scaled="1"/>
            <a:tileRect/>
          </a:gradFill>
          <a:ln w="3175">
            <a:gradFill>
              <a:gsLst>
                <a:gs pos="0">
                  <a:srgbClr val="2A7A6C">
                    <a:alpha val="0"/>
                  </a:srgbClr>
                </a:gs>
                <a:gs pos="54000">
                  <a:srgbClr val="2A7A6C">
                    <a:alpha val="8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107" name="箭头: 下 106">
            <a:extLst>
              <a:ext uri="{FF2B5EF4-FFF2-40B4-BE49-F238E27FC236}">
                <a16:creationId xmlns:a16="http://schemas.microsoft.com/office/drawing/2014/main" id="{C7783270-D1FD-4787-919C-079117C60C84}"/>
              </a:ext>
            </a:extLst>
          </p:cNvPr>
          <p:cNvSpPr/>
          <p:nvPr/>
        </p:nvSpPr>
        <p:spPr>
          <a:xfrm>
            <a:off x="5931748" y="3587305"/>
            <a:ext cx="328504" cy="399186"/>
          </a:xfrm>
          <a:prstGeom prst="downArrow">
            <a:avLst/>
          </a:prstGeom>
          <a:gradFill flip="none" rotWithShape="1">
            <a:gsLst>
              <a:gs pos="10000">
                <a:schemeClr val="accent2">
                  <a:alpha val="0"/>
                </a:schemeClr>
              </a:gs>
              <a:gs pos="100000">
                <a:schemeClr val="accent2"/>
              </a:gs>
            </a:gsLst>
            <a:lin ang="5400000" scaled="1"/>
            <a:tileRect/>
          </a:gradFill>
          <a:ln w="3175">
            <a:gradFill>
              <a:gsLst>
                <a:gs pos="0">
                  <a:srgbClr val="2A7A6C">
                    <a:alpha val="0"/>
                  </a:srgbClr>
                </a:gs>
                <a:gs pos="54000">
                  <a:srgbClr val="2A7A6C">
                    <a:alpha val="8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pic>
        <p:nvPicPr>
          <p:cNvPr id="64" name="图片 63">
            <a:extLst>
              <a:ext uri="{FF2B5EF4-FFF2-40B4-BE49-F238E27FC236}">
                <a16:creationId xmlns:a16="http://schemas.microsoft.com/office/drawing/2014/main" id="{64098942-AF03-4460-B0C2-114A503660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72554" y="881330"/>
            <a:ext cx="1008332" cy="302844"/>
          </a:xfrm>
          <a:prstGeom prst="rect">
            <a:avLst/>
          </a:prstGeom>
        </p:spPr>
      </p:pic>
      <p:pic>
        <p:nvPicPr>
          <p:cNvPr id="62" name="图片 61">
            <a:extLst>
              <a:ext uri="{FF2B5EF4-FFF2-40B4-BE49-F238E27FC236}">
                <a16:creationId xmlns:a16="http://schemas.microsoft.com/office/drawing/2014/main" id="{F4CD95AF-D4D1-49A3-BF9C-AE2DC3E00C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815044" y="694570"/>
            <a:ext cx="872256" cy="320522"/>
          </a:xfrm>
          <a:prstGeom prst="rect">
            <a:avLst/>
          </a:prstGeom>
        </p:spPr>
      </p:pic>
      <p:grpSp>
        <p:nvGrpSpPr>
          <p:cNvPr id="66" name="组合 65">
            <a:extLst>
              <a:ext uri="{FF2B5EF4-FFF2-40B4-BE49-F238E27FC236}">
                <a16:creationId xmlns:a16="http://schemas.microsoft.com/office/drawing/2014/main" id="{E44D54C8-E236-4D04-9771-2412358FAA72}"/>
              </a:ext>
            </a:extLst>
          </p:cNvPr>
          <p:cNvGrpSpPr/>
          <p:nvPr/>
        </p:nvGrpSpPr>
        <p:grpSpPr>
          <a:xfrm>
            <a:off x="6005113" y="3311010"/>
            <a:ext cx="181774" cy="181774"/>
            <a:chOff x="2845962" y="3725601"/>
            <a:chExt cx="181774" cy="181774"/>
          </a:xfrm>
        </p:grpSpPr>
        <p:sp>
          <p:nvSpPr>
            <p:cNvPr id="67" name="椭圆 66">
              <a:extLst>
                <a:ext uri="{FF2B5EF4-FFF2-40B4-BE49-F238E27FC236}">
                  <a16:creationId xmlns:a16="http://schemas.microsoft.com/office/drawing/2014/main" id="{4F2DDF0A-D8A8-4D37-8528-3A32139FF5D1}"/>
                </a:ext>
              </a:extLst>
            </p:cNvPr>
            <p:cNvSpPr/>
            <p:nvPr/>
          </p:nvSpPr>
          <p:spPr>
            <a:xfrm>
              <a:off x="2845962" y="3725601"/>
              <a:ext cx="181774" cy="181774"/>
            </a:xfrm>
            <a:prstGeom prst="ellipse">
              <a:avLst/>
            </a:prstGeom>
            <a:gradFill flip="none" rotWithShape="1">
              <a:gsLst>
                <a:gs pos="10000">
                  <a:schemeClr val="accent2"/>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F24766FC-D80E-4B79-831D-CB96E8637F43}"/>
                </a:ext>
              </a:extLst>
            </p:cNvPr>
            <p:cNvSpPr/>
            <p:nvPr/>
          </p:nvSpPr>
          <p:spPr>
            <a:xfrm>
              <a:off x="2890785" y="3770424"/>
              <a:ext cx="92128" cy="921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EE0E60F5-CCB9-4DE0-B7CC-72AF2E9FEF8B}"/>
              </a:ext>
            </a:extLst>
          </p:cNvPr>
          <p:cNvGrpSpPr/>
          <p:nvPr/>
        </p:nvGrpSpPr>
        <p:grpSpPr>
          <a:xfrm>
            <a:off x="9164264" y="3008223"/>
            <a:ext cx="181774" cy="181774"/>
            <a:chOff x="2845962" y="3725601"/>
            <a:chExt cx="181774" cy="181774"/>
          </a:xfrm>
        </p:grpSpPr>
        <p:sp>
          <p:nvSpPr>
            <p:cNvPr id="71" name="椭圆 70">
              <a:extLst>
                <a:ext uri="{FF2B5EF4-FFF2-40B4-BE49-F238E27FC236}">
                  <a16:creationId xmlns:a16="http://schemas.microsoft.com/office/drawing/2014/main" id="{27308A22-E793-47EC-8280-1FA818111DEB}"/>
                </a:ext>
              </a:extLst>
            </p:cNvPr>
            <p:cNvSpPr/>
            <p:nvPr/>
          </p:nvSpPr>
          <p:spPr>
            <a:xfrm>
              <a:off x="2845962" y="3725601"/>
              <a:ext cx="181774" cy="181774"/>
            </a:xfrm>
            <a:prstGeom prst="ellipse">
              <a:avLst/>
            </a:prstGeom>
            <a:gradFill flip="none" rotWithShape="1">
              <a:gsLst>
                <a:gs pos="10000">
                  <a:schemeClr val="accent2"/>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7716F5BE-38AE-43EF-B3B7-6BC6F76F25B3}"/>
                </a:ext>
              </a:extLst>
            </p:cNvPr>
            <p:cNvSpPr/>
            <p:nvPr/>
          </p:nvSpPr>
          <p:spPr>
            <a:xfrm>
              <a:off x="2890785" y="3770424"/>
              <a:ext cx="92128" cy="921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F4DFF1B6-FA4B-4FAD-B1A7-73E17BDAFB0A}"/>
              </a:ext>
            </a:extLst>
          </p:cNvPr>
          <p:cNvGrpSpPr/>
          <p:nvPr/>
        </p:nvGrpSpPr>
        <p:grpSpPr>
          <a:xfrm>
            <a:off x="4836487" y="4123075"/>
            <a:ext cx="2512532" cy="618608"/>
            <a:chOff x="7998741" y="4394565"/>
            <a:chExt cx="2512532" cy="618608"/>
          </a:xfrm>
        </p:grpSpPr>
        <p:grpSp>
          <p:nvGrpSpPr>
            <p:cNvPr id="74" name="组合 73">
              <a:extLst>
                <a:ext uri="{FF2B5EF4-FFF2-40B4-BE49-F238E27FC236}">
                  <a16:creationId xmlns:a16="http://schemas.microsoft.com/office/drawing/2014/main" id="{655FD89D-20E7-4DFD-860F-D873E2CB811A}"/>
                </a:ext>
              </a:extLst>
            </p:cNvPr>
            <p:cNvGrpSpPr/>
            <p:nvPr/>
          </p:nvGrpSpPr>
          <p:grpSpPr>
            <a:xfrm>
              <a:off x="7998741" y="4394565"/>
              <a:ext cx="2512532" cy="618608"/>
              <a:chOff x="7998741" y="4394565"/>
              <a:chExt cx="2512532" cy="618608"/>
            </a:xfrm>
          </p:grpSpPr>
          <p:sp>
            <p:nvSpPr>
              <p:cNvPr id="76" name="缺角矩形 75">
                <a:extLst>
                  <a:ext uri="{FF2B5EF4-FFF2-40B4-BE49-F238E27FC236}">
                    <a16:creationId xmlns:a16="http://schemas.microsoft.com/office/drawing/2014/main" id="{302A8D4F-37B2-4A3D-B577-F9A6B240CBED}"/>
                  </a:ext>
                </a:extLst>
              </p:cNvPr>
              <p:cNvSpPr/>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缺角矩形 76">
                <a:extLst>
                  <a:ext uri="{FF2B5EF4-FFF2-40B4-BE49-F238E27FC236}">
                    <a16:creationId xmlns:a16="http://schemas.microsoft.com/office/drawing/2014/main" id="{13E75D4D-ADC0-4355-9C98-BF5315D4ED7F}"/>
                  </a:ext>
                </a:extLst>
              </p:cNvPr>
              <p:cNvSpPr/>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5" name="文本框 74">
              <a:extLst>
                <a:ext uri="{FF2B5EF4-FFF2-40B4-BE49-F238E27FC236}">
                  <a16:creationId xmlns:a16="http://schemas.microsoft.com/office/drawing/2014/main" id="{64763799-220A-441A-A694-533EC6AFFFA2}"/>
                </a:ext>
              </a:extLst>
            </p:cNvPr>
            <p:cNvSpPr txBox="1"/>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grpSp>
        <p:nvGrpSpPr>
          <p:cNvPr id="78" name="组合 77">
            <a:extLst>
              <a:ext uri="{FF2B5EF4-FFF2-40B4-BE49-F238E27FC236}">
                <a16:creationId xmlns:a16="http://schemas.microsoft.com/office/drawing/2014/main" id="{4FFC22EA-BA97-4F01-A2C9-4F58740046A5}"/>
              </a:ext>
            </a:extLst>
          </p:cNvPr>
          <p:cNvGrpSpPr/>
          <p:nvPr/>
        </p:nvGrpSpPr>
        <p:grpSpPr>
          <a:xfrm>
            <a:off x="1674233" y="3753387"/>
            <a:ext cx="2512532" cy="618608"/>
            <a:chOff x="7998741" y="4394565"/>
            <a:chExt cx="2512532" cy="618608"/>
          </a:xfrm>
        </p:grpSpPr>
        <p:grpSp>
          <p:nvGrpSpPr>
            <p:cNvPr id="79" name="组合 78">
              <a:extLst>
                <a:ext uri="{FF2B5EF4-FFF2-40B4-BE49-F238E27FC236}">
                  <a16:creationId xmlns:a16="http://schemas.microsoft.com/office/drawing/2014/main" id="{95BDAB8A-BA95-4C94-BB75-1A162254FA59}"/>
                </a:ext>
              </a:extLst>
            </p:cNvPr>
            <p:cNvGrpSpPr/>
            <p:nvPr/>
          </p:nvGrpSpPr>
          <p:grpSpPr>
            <a:xfrm>
              <a:off x="7998741" y="4394565"/>
              <a:ext cx="2512532" cy="618608"/>
              <a:chOff x="7998741" y="4394565"/>
              <a:chExt cx="2512532" cy="618608"/>
            </a:xfrm>
          </p:grpSpPr>
          <p:sp>
            <p:nvSpPr>
              <p:cNvPr id="84" name="缺角矩形 83">
                <a:extLst>
                  <a:ext uri="{FF2B5EF4-FFF2-40B4-BE49-F238E27FC236}">
                    <a16:creationId xmlns:a16="http://schemas.microsoft.com/office/drawing/2014/main" id="{AE6C88FA-B111-47AD-BA3A-01EA690C3D52}"/>
                  </a:ext>
                </a:extLst>
              </p:cNvPr>
              <p:cNvSpPr/>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缺角矩形 105">
                <a:extLst>
                  <a:ext uri="{FF2B5EF4-FFF2-40B4-BE49-F238E27FC236}">
                    <a16:creationId xmlns:a16="http://schemas.microsoft.com/office/drawing/2014/main" id="{606750DF-4A61-4B8E-8265-7DBC33254DA4}"/>
                  </a:ext>
                </a:extLst>
              </p:cNvPr>
              <p:cNvSpPr/>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83" name="文本框 82">
              <a:extLst>
                <a:ext uri="{FF2B5EF4-FFF2-40B4-BE49-F238E27FC236}">
                  <a16:creationId xmlns:a16="http://schemas.microsoft.com/office/drawing/2014/main" id="{52CB3105-FBEA-486B-AF71-DEE7D6DC62BB}"/>
                </a:ext>
              </a:extLst>
            </p:cNvPr>
            <p:cNvSpPr txBox="1"/>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sp>
        <p:nvSpPr>
          <p:cNvPr id="108" name="矩形 107">
            <a:extLst>
              <a:ext uri="{FF2B5EF4-FFF2-40B4-BE49-F238E27FC236}">
                <a16:creationId xmlns:a16="http://schemas.microsoft.com/office/drawing/2014/main" id="{A73BF628-D2F3-40F4-8327-19201CD57733}"/>
              </a:ext>
            </a:extLst>
          </p:cNvPr>
          <p:cNvSpPr/>
          <p:nvPr/>
        </p:nvSpPr>
        <p:spPr>
          <a:xfrm>
            <a:off x="1891753" y="4530576"/>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sp>
        <p:nvSpPr>
          <p:cNvPr id="112" name="矩形 111">
            <a:extLst>
              <a:ext uri="{FF2B5EF4-FFF2-40B4-BE49-F238E27FC236}">
                <a16:creationId xmlns:a16="http://schemas.microsoft.com/office/drawing/2014/main" id="{713605E2-8BA5-41F7-A731-F6B95B29E922}"/>
              </a:ext>
            </a:extLst>
          </p:cNvPr>
          <p:cNvSpPr/>
          <p:nvPr/>
        </p:nvSpPr>
        <p:spPr>
          <a:xfrm>
            <a:off x="8216261" y="4530576"/>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sp>
        <p:nvSpPr>
          <p:cNvPr id="114" name="矩形 113">
            <a:extLst>
              <a:ext uri="{FF2B5EF4-FFF2-40B4-BE49-F238E27FC236}">
                <a16:creationId xmlns:a16="http://schemas.microsoft.com/office/drawing/2014/main" id="{FFDDC94B-CE70-45DC-A292-D44095D12A5D}"/>
              </a:ext>
            </a:extLst>
          </p:cNvPr>
          <p:cNvSpPr/>
          <p:nvPr/>
        </p:nvSpPr>
        <p:spPr>
          <a:xfrm>
            <a:off x="5054007" y="4914612"/>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pic>
        <p:nvPicPr>
          <p:cNvPr id="117" name="图片 116">
            <a:extLst>
              <a:ext uri="{FF2B5EF4-FFF2-40B4-BE49-F238E27FC236}">
                <a16:creationId xmlns:a16="http://schemas.microsoft.com/office/drawing/2014/main" id="{E12CB4D2-7668-41FA-8821-C678D320DB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76720" y="1521879"/>
            <a:ext cx="2315438" cy="1669788"/>
          </a:xfrm>
          <a:prstGeom prst="rect">
            <a:avLst/>
          </a:prstGeom>
        </p:spPr>
      </p:pic>
      <p:sp>
        <p:nvSpPr>
          <p:cNvPr id="19" name="标题 18">
            <a:extLst>
              <a:ext uri="{FF2B5EF4-FFF2-40B4-BE49-F238E27FC236}">
                <a16:creationId xmlns:a16="http://schemas.microsoft.com/office/drawing/2014/main" id="{4EA9F76A-792A-4C92-87D9-E62E25C58199}"/>
              </a:ext>
            </a:extLst>
          </p:cNvPr>
          <p:cNvSpPr>
            <a:spLocks noGrp="1"/>
          </p:cNvSpPr>
          <p:nvPr>
            <p:ph type="title"/>
          </p:nvPr>
        </p:nvSpPr>
        <p:spPr/>
        <p:txBody>
          <a:bodyPr>
            <a:normAutofit fontScale="90000"/>
          </a:bodyPr>
          <a:lstStyle/>
          <a:p>
            <a:r>
              <a:rPr lang="zh-CN" altLang="en-US" dirty="0">
                <a:latin typeface="+mj-ea"/>
                <a:ea typeface="+mj-ea"/>
              </a:rPr>
              <a:t>京剧的形成</a:t>
            </a:r>
          </a:p>
        </p:txBody>
      </p:sp>
    </p:spTree>
    <p:extLst>
      <p:ext uri="{BB962C8B-B14F-4D97-AF65-F5344CB8AC3E}">
        <p14:creationId xmlns:p14="http://schemas.microsoft.com/office/powerpoint/2010/main" val="1969846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1EF5AA74-139E-45BC-9108-E2549B2C85FD}"/>
              </a:ext>
            </a:extLst>
          </p:cNvPr>
          <p:cNvGrpSpPr/>
          <p:nvPr/>
        </p:nvGrpSpPr>
        <p:grpSpPr>
          <a:xfrm>
            <a:off x="7276433" y="5108475"/>
            <a:ext cx="2578646" cy="699764"/>
            <a:chOff x="7276433" y="5038139"/>
            <a:chExt cx="2578646" cy="699764"/>
          </a:xfrm>
        </p:grpSpPr>
        <p:sp>
          <p:nvSpPr>
            <p:cNvPr id="53" name="任意多边形: 形状 52">
              <a:extLst>
                <a:ext uri="{FF2B5EF4-FFF2-40B4-BE49-F238E27FC236}">
                  <a16:creationId xmlns:a16="http://schemas.microsoft.com/office/drawing/2014/main" id="{D458F3D1-E2BE-41F7-A293-57A8E00C36A2}"/>
                </a:ext>
              </a:extLst>
            </p:cNvPr>
            <p:cNvSpPr/>
            <p:nvPr/>
          </p:nvSpPr>
          <p:spPr>
            <a:xfrm>
              <a:off x="7276433" y="5038139"/>
              <a:ext cx="2578646" cy="699764"/>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54" name="矩形 53">
              <a:extLst>
                <a:ext uri="{FF2B5EF4-FFF2-40B4-BE49-F238E27FC236}">
                  <a16:creationId xmlns:a16="http://schemas.microsoft.com/office/drawing/2014/main" id="{831F6CAE-508D-4895-954C-9A9336C0E532}"/>
                </a:ext>
              </a:extLst>
            </p:cNvPr>
            <p:cNvSpPr/>
            <p:nvPr/>
          </p:nvSpPr>
          <p:spPr>
            <a:xfrm>
              <a:off x="7783455" y="5215733"/>
              <a:ext cx="1231106"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pic>
        <p:nvPicPr>
          <p:cNvPr id="58" name="图片 57">
            <a:extLst>
              <a:ext uri="{FF2B5EF4-FFF2-40B4-BE49-F238E27FC236}">
                <a16:creationId xmlns:a16="http://schemas.microsoft.com/office/drawing/2014/main" id="{057FF31F-6026-45AD-9730-E6A7EB46CB8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815044" y="694570"/>
            <a:ext cx="872256" cy="320522"/>
          </a:xfrm>
          <a:prstGeom prst="rect">
            <a:avLst/>
          </a:prstGeom>
        </p:spPr>
      </p:pic>
      <p:pic>
        <p:nvPicPr>
          <p:cNvPr id="49" name="图片 48">
            <a:extLst>
              <a:ext uri="{FF2B5EF4-FFF2-40B4-BE49-F238E27FC236}">
                <a16:creationId xmlns:a16="http://schemas.microsoft.com/office/drawing/2014/main" id="{D02223B9-039B-4086-815D-9497D04201E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72554" y="881330"/>
            <a:ext cx="1008332" cy="302844"/>
          </a:xfrm>
          <a:prstGeom prst="rect">
            <a:avLst/>
          </a:prstGeom>
        </p:spPr>
      </p:pic>
      <p:grpSp>
        <p:nvGrpSpPr>
          <p:cNvPr id="8" name="组合 7">
            <a:extLst>
              <a:ext uri="{FF2B5EF4-FFF2-40B4-BE49-F238E27FC236}">
                <a16:creationId xmlns:a16="http://schemas.microsoft.com/office/drawing/2014/main" id="{CE4CD967-7BD2-4883-8262-3B20D30B8E9D}"/>
              </a:ext>
            </a:extLst>
          </p:cNvPr>
          <p:cNvGrpSpPr/>
          <p:nvPr/>
        </p:nvGrpSpPr>
        <p:grpSpPr>
          <a:xfrm>
            <a:off x="2027434" y="5108475"/>
            <a:ext cx="3025382" cy="699764"/>
            <a:chOff x="2199102" y="4967019"/>
            <a:chExt cx="3025382" cy="699764"/>
          </a:xfrm>
        </p:grpSpPr>
        <p:sp>
          <p:nvSpPr>
            <p:cNvPr id="56" name="任意多边形: 形状 55">
              <a:extLst>
                <a:ext uri="{FF2B5EF4-FFF2-40B4-BE49-F238E27FC236}">
                  <a16:creationId xmlns:a16="http://schemas.microsoft.com/office/drawing/2014/main" id="{3168D10B-626A-4817-8919-242197F2187D}"/>
                </a:ext>
              </a:extLst>
            </p:cNvPr>
            <p:cNvSpPr/>
            <p:nvPr/>
          </p:nvSpPr>
          <p:spPr>
            <a:xfrm>
              <a:off x="2199102" y="4967019"/>
              <a:ext cx="3025382" cy="699764"/>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57" name="矩形 56">
              <a:extLst>
                <a:ext uri="{FF2B5EF4-FFF2-40B4-BE49-F238E27FC236}">
                  <a16:creationId xmlns:a16="http://schemas.microsoft.com/office/drawing/2014/main" id="{BD34AC7D-E708-4466-AB97-B1C74CD62163}"/>
                </a:ext>
              </a:extLst>
            </p:cNvPr>
            <p:cNvSpPr/>
            <p:nvPr/>
          </p:nvSpPr>
          <p:spPr>
            <a:xfrm>
              <a:off x="2905778" y="5124293"/>
              <a:ext cx="1231106"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grpSp>
        <p:nvGrpSpPr>
          <p:cNvPr id="7" name="组合 6">
            <a:extLst>
              <a:ext uri="{FF2B5EF4-FFF2-40B4-BE49-F238E27FC236}">
                <a16:creationId xmlns:a16="http://schemas.microsoft.com/office/drawing/2014/main" id="{633E95F0-0776-47B6-8173-C58B79B67FB2}"/>
              </a:ext>
            </a:extLst>
          </p:cNvPr>
          <p:cNvGrpSpPr/>
          <p:nvPr/>
        </p:nvGrpSpPr>
        <p:grpSpPr>
          <a:xfrm>
            <a:off x="4654823" y="3167699"/>
            <a:ext cx="3025382" cy="699764"/>
            <a:chOff x="4654823" y="2918819"/>
            <a:chExt cx="3025382" cy="699764"/>
          </a:xfrm>
        </p:grpSpPr>
        <p:sp>
          <p:nvSpPr>
            <p:cNvPr id="50" name="任意多边形: 形状 49">
              <a:extLst>
                <a:ext uri="{FF2B5EF4-FFF2-40B4-BE49-F238E27FC236}">
                  <a16:creationId xmlns:a16="http://schemas.microsoft.com/office/drawing/2014/main" id="{F5616EED-0ACD-4473-B04C-758F3D68CC9A}"/>
                </a:ext>
              </a:extLst>
            </p:cNvPr>
            <p:cNvSpPr/>
            <p:nvPr/>
          </p:nvSpPr>
          <p:spPr>
            <a:xfrm>
              <a:off x="4654823" y="2918819"/>
              <a:ext cx="3025382" cy="699764"/>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51" name="矩形 50">
              <a:extLst>
                <a:ext uri="{FF2B5EF4-FFF2-40B4-BE49-F238E27FC236}">
                  <a16:creationId xmlns:a16="http://schemas.microsoft.com/office/drawing/2014/main" id="{805C005E-2816-4330-9DEE-65D1FCCD8398}"/>
                </a:ext>
              </a:extLst>
            </p:cNvPr>
            <p:cNvSpPr/>
            <p:nvPr/>
          </p:nvSpPr>
          <p:spPr>
            <a:xfrm>
              <a:off x="5361499" y="3055997"/>
              <a:ext cx="1231106"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grpSp>
        <p:nvGrpSpPr>
          <p:cNvPr id="104" name="组合 103">
            <a:extLst>
              <a:ext uri="{FF2B5EF4-FFF2-40B4-BE49-F238E27FC236}">
                <a16:creationId xmlns:a16="http://schemas.microsoft.com/office/drawing/2014/main" id="{60D68901-ADA9-4AC1-BF4C-C85251439171}"/>
              </a:ext>
            </a:extLst>
          </p:cNvPr>
          <p:cNvGrpSpPr/>
          <p:nvPr/>
        </p:nvGrpSpPr>
        <p:grpSpPr>
          <a:xfrm>
            <a:off x="4538763" y="3559793"/>
            <a:ext cx="2853503" cy="2199607"/>
            <a:chOff x="4538763" y="3418337"/>
            <a:chExt cx="2853503" cy="2199607"/>
          </a:xfrm>
          <a:effectLst>
            <a:reflection blurRad="25400" stA="50000" endPos="20000" dir="5400000" sy="-100000" algn="bl" rotWithShape="0"/>
          </a:effectLst>
        </p:grpSpPr>
        <p:grpSp>
          <p:nvGrpSpPr>
            <p:cNvPr id="38" name="组合 37">
              <a:extLst>
                <a:ext uri="{FF2B5EF4-FFF2-40B4-BE49-F238E27FC236}">
                  <a16:creationId xmlns:a16="http://schemas.microsoft.com/office/drawing/2014/main" id="{EED1DDAE-B99B-44D2-85DE-63C7907B81AF}"/>
                </a:ext>
              </a:extLst>
            </p:cNvPr>
            <p:cNvGrpSpPr/>
            <p:nvPr/>
          </p:nvGrpSpPr>
          <p:grpSpPr>
            <a:xfrm>
              <a:off x="4538763" y="3521790"/>
              <a:ext cx="2853503" cy="2096154"/>
              <a:chOff x="4679751" y="2950065"/>
              <a:chExt cx="2853503" cy="2096154"/>
            </a:xfrm>
          </p:grpSpPr>
          <p:sp>
            <p:nvSpPr>
              <p:cNvPr id="36" name="等腰三角形 31">
                <a:extLst>
                  <a:ext uri="{FF2B5EF4-FFF2-40B4-BE49-F238E27FC236}">
                    <a16:creationId xmlns:a16="http://schemas.microsoft.com/office/drawing/2014/main" id="{46D42B82-CC20-4B60-9F8A-DB3DC37E3948}"/>
                  </a:ext>
                </a:extLst>
              </p:cNvPr>
              <p:cNvSpPr/>
              <p:nvPr>
                <p:custDataLst>
                  <p:tags r:id="rId1"/>
                </p:custDataLst>
              </p:nvPr>
            </p:nvSpPr>
            <p:spPr>
              <a:xfrm>
                <a:off x="4679751" y="2950065"/>
                <a:ext cx="2853503" cy="2096154"/>
              </a:xfrm>
              <a:custGeom>
                <a:avLst/>
                <a:gdLst>
                  <a:gd name="connsiteX0" fmla="*/ 34729 w 2377919"/>
                  <a:gd name="connsiteY0" fmla="*/ 1460917 h 1746795"/>
                  <a:gd name="connsiteX1" fmla="*/ 1043393 w 2377919"/>
                  <a:gd name="connsiteY1" fmla="*/ 74150 h 1746795"/>
                  <a:gd name="connsiteX2" fmla="*/ 1334527 w 2377919"/>
                  <a:gd name="connsiteY2" fmla="*/ 74150 h 1746795"/>
                  <a:gd name="connsiteX3" fmla="*/ 2343191 w 2377919"/>
                  <a:gd name="connsiteY3" fmla="*/ 1460917 h 1746795"/>
                  <a:gd name="connsiteX4" fmla="*/ 2197624 w 2377919"/>
                  <a:gd name="connsiteY4" fmla="*/ 1746795 h 1746795"/>
                  <a:gd name="connsiteX5" fmla="*/ 180296 w 2377919"/>
                  <a:gd name="connsiteY5" fmla="*/ 1746795 h 1746795"/>
                  <a:gd name="connsiteX6" fmla="*/ 34729 w 2377919"/>
                  <a:gd name="connsiteY6" fmla="*/ 1460917 h 1746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919" h="1746795">
                    <a:moveTo>
                      <a:pt x="34729" y="1460917"/>
                    </a:moveTo>
                    <a:lnTo>
                      <a:pt x="1043393" y="74150"/>
                    </a:lnTo>
                    <a:cubicBezTo>
                      <a:pt x="1115303" y="-24716"/>
                      <a:pt x="1262617" y="-24716"/>
                      <a:pt x="1334527" y="74150"/>
                    </a:cubicBezTo>
                    <a:lnTo>
                      <a:pt x="2343191" y="1460917"/>
                    </a:lnTo>
                    <a:cubicBezTo>
                      <a:pt x="2429691" y="1579842"/>
                      <a:pt x="2344680" y="1746795"/>
                      <a:pt x="2197624" y="1746795"/>
                    </a:cubicBezTo>
                    <a:lnTo>
                      <a:pt x="180296" y="1746795"/>
                    </a:lnTo>
                    <a:cubicBezTo>
                      <a:pt x="33240" y="1746795"/>
                      <a:pt x="-51771" y="1579842"/>
                      <a:pt x="34729" y="1460917"/>
                    </a:cubicBezTo>
                  </a:path>
                </a:pathLst>
              </a:custGeom>
              <a:solidFill>
                <a:schemeClr val="accent2"/>
              </a:solidFill>
              <a:ln>
                <a:noFill/>
              </a:ln>
              <a:effectLst>
                <a:innerShdw blurRad="137160" dist="3048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endParaRPr lang="zh-CN" altLang="en-US" sz="2160">
                  <a:solidFill>
                    <a:schemeClr val="lt1"/>
                  </a:solidFill>
                </a:endParaRPr>
              </a:p>
            </p:txBody>
          </p:sp>
          <p:sp>
            <p:nvSpPr>
              <p:cNvPr id="37" name="等腰三角形 34">
                <a:extLst>
                  <a:ext uri="{FF2B5EF4-FFF2-40B4-BE49-F238E27FC236}">
                    <a16:creationId xmlns:a16="http://schemas.microsoft.com/office/drawing/2014/main" id="{D4787A7B-0C76-4678-B551-87540847BFAD}"/>
                  </a:ext>
                </a:extLst>
              </p:cNvPr>
              <p:cNvSpPr/>
              <p:nvPr>
                <p:custDataLst>
                  <p:tags r:id="rId2"/>
                </p:custDataLst>
              </p:nvPr>
            </p:nvSpPr>
            <p:spPr>
              <a:xfrm>
                <a:off x="4679751" y="2950065"/>
                <a:ext cx="2853503" cy="2096154"/>
              </a:xfrm>
              <a:custGeom>
                <a:avLst/>
                <a:gdLst>
                  <a:gd name="connsiteX0" fmla="*/ 34729 w 2377919"/>
                  <a:gd name="connsiteY0" fmla="*/ 1460917 h 1746795"/>
                  <a:gd name="connsiteX1" fmla="*/ 1043393 w 2377919"/>
                  <a:gd name="connsiteY1" fmla="*/ 74150 h 1746795"/>
                  <a:gd name="connsiteX2" fmla="*/ 1334527 w 2377919"/>
                  <a:gd name="connsiteY2" fmla="*/ 74150 h 1746795"/>
                  <a:gd name="connsiteX3" fmla="*/ 2343191 w 2377919"/>
                  <a:gd name="connsiteY3" fmla="*/ 1460917 h 1746795"/>
                  <a:gd name="connsiteX4" fmla="*/ 2197624 w 2377919"/>
                  <a:gd name="connsiteY4" fmla="*/ 1746795 h 1746795"/>
                  <a:gd name="connsiteX5" fmla="*/ 180296 w 2377919"/>
                  <a:gd name="connsiteY5" fmla="*/ 1746795 h 1746795"/>
                  <a:gd name="connsiteX6" fmla="*/ 34729 w 2377919"/>
                  <a:gd name="connsiteY6" fmla="*/ 1460917 h 1746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919" h="1746795">
                    <a:moveTo>
                      <a:pt x="34729" y="1460917"/>
                    </a:moveTo>
                    <a:lnTo>
                      <a:pt x="1043393" y="74150"/>
                    </a:lnTo>
                    <a:cubicBezTo>
                      <a:pt x="1115303" y="-24716"/>
                      <a:pt x="1262617" y="-24716"/>
                      <a:pt x="1334527" y="74150"/>
                    </a:cubicBezTo>
                    <a:lnTo>
                      <a:pt x="2343191" y="1460917"/>
                    </a:lnTo>
                    <a:cubicBezTo>
                      <a:pt x="2429691" y="1579842"/>
                      <a:pt x="2344680" y="1746795"/>
                      <a:pt x="2197624" y="1746795"/>
                    </a:cubicBezTo>
                    <a:lnTo>
                      <a:pt x="180296" y="1746795"/>
                    </a:lnTo>
                    <a:cubicBezTo>
                      <a:pt x="33240" y="1746795"/>
                      <a:pt x="-51771" y="1579842"/>
                      <a:pt x="34729" y="1460917"/>
                    </a:cubicBezTo>
                  </a:path>
                </a:pathLst>
              </a:custGeom>
              <a:noFill/>
              <a:ln w="60960">
                <a:solidFill>
                  <a:schemeClr val="accent4"/>
                </a:solidFill>
              </a:ln>
              <a:effectLst/>
              <a:scene3d>
                <a:camera prst="orthographicFront"/>
                <a:lightRig rig="sunrise" dir="t">
                  <a:rot lat="0" lon="0" rev="600000"/>
                </a:lightRig>
              </a:scene3d>
              <a:sp3d prstMaterial="matte">
                <a:bevelT w="15240" h="30480"/>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sp3d>
                  <a:bevelT w="0" h="0"/>
                  <a:bevelB w="0" h="0"/>
                </a:sp3d>
              </a:bodyPr>
              <a:lstStyle/>
              <a:p>
                <a:pPr algn="ctr"/>
                <a:endParaRPr lang="zh-CN" altLang="en-US" sz="2160">
                  <a:solidFill>
                    <a:schemeClr val="tx1">
                      <a:lumMod val="50000"/>
                      <a:lumOff val="50000"/>
                    </a:schemeClr>
                  </a:solidFill>
                </a:endParaRPr>
              </a:p>
            </p:txBody>
          </p:sp>
        </p:grpSp>
        <p:pic>
          <p:nvPicPr>
            <p:cNvPr id="103" name="图片 102">
              <a:extLst>
                <a:ext uri="{FF2B5EF4-FFF2-40B4-BE49-F238E27FC236}">
                  <a16:creationId xmlns:a16="http://schemas.microsoft.com/office/drawing/2014/main" id="{C31AC08C-0243-4AB8-9CD5-97A44B4EF03D}"/>
                </a:ext>
              </a:extLst>
            </p:cNvPr>
            <p:cNvPicPr>
              <a:picLocks noChangeAspect="1"/>
            </p:cNvPicPr>
            <p:nvPr/>
          </p:nvPicPr>
          <p:blipFill>
            <a:blip r:embed="rId7" cstate="screen">
              <a:extLst>
                <a:ext uri="{28A0092B-C50C-407E-A947-70E740481C1C}">
                  <a14:useLocalDpi xmlns:a14="http://schemas.microsoft.com/office/drawing/2010/main"/>
                </a:ext>
              </a:extLst>
            </a:blip>
            <a:srcRect l="2221" t="2477" r="82866" b="78931"/>
            <a:stretch>
              <a:fillRect/>
            </a:stretch>
          </p:blipFill>
          <p:spPr>
            <a:xfrm>
              <a:off x="4929952" y="3418337"/>
              <a:ext cx="2174438" cy="2168626"/>
            </a:xfrm>
            <a:custGeom>
              <a:avLst/>
              <a:gdLst>
                <a:gd name="connsiteX0" fmla="*/ 0 w 2174438"/>
                <a:gd name="connsiteY0" fmla="*/ 0 h 2168626"/>
                <a:gd name="connsiteX1" fmla="*/ 2174438 w 2174438"/>
                <a:gd name="connsiteY1" fmla="*/ 0 h 2168626"/>
                <a:gd name="connsiteX2" fmla="*/ 2174438 w 2174438"/>
                <a:gd name="connsiteY2" fmla="*/ 2168626 h 2168626"/>
                <a:gd name="connsiteX3" fmla="*/ 0 w 2174438"/>
                <a:gd name="connsiteY3" fmla="*/ 2168626 h 2168626"/>
              </a:gdLst>
              <a:ahLst/>
              <a:cxnLst>
                <a:cxn ang="0">
                  <a:pos x="connsiteX0" y="connsiteY0"/>
                </a:cxn>
                <a:cxn ang="0">
                  <a:pos x="connsiteX1" y="connsiteY1"/>
                </a:cxn>
                <a:cxn ang="0">
                  <a:pos x="connsiteX2" y="connsiteY2"/>
                </a:cxn>
                <a:cxn ang="0">
                  <a:pos x="connsiteX3" y="connsiteY3"/>
                </a:cxn>
              </a:cxnLst>
              <a:rect l="l" t="t" r="r" b="b"/>
              <a:pathLst>
                <a:path w="2174438" h="2168626">
                  <a:moveTo>
                    <a:pt x="0" y="0"/>
                  </a:moveTo>
                  <a:lnTo>
                    <a:pt x="2174438" y="0"/>
                  </a:lnTo>
                  <a:lnTo>
                    <a:pt x="2174438" y="2168626"/>
                  </a:lnTo>
                  <a:lnTo>
                    <a:pt x="0" y="2168626"/>
                  </a:lnTo>
                  <a:close/>
                </a:path>
              </a:pathLst>
            </a:custGeom>
          </p:spPr>
        </p:pic>
      </p:grpSp>
      <p:pic>
        <p:nvPicPr>
          <p:cNvPr id="46" name="图片 45">
            <a:extLst>
              <a:ext uri="{FF2B5EF4-FFF2-40B4-BE49-F238E27FC236}">
                <a16:creationId xmlns:a16="http://schemas.microsoft.com/office/drawing/2014/main" id="{AB885C10-6539-41E5-B9C1-21C127B75F9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54303" b="366"/>
          <a:stretch/>
        </p:blipFill>
        <p:spPr>
          <a:xfrm flipV="1">
            <a:off x="836966" y="270226"/>
            <a:ext cx="1434530" cy="1253772"/>
          </a:xfrm>
          <a:custGeom>
            <a:avLst/>
            <a:gdLst>
              <a:gd name="connsiteX0" fmla="*/ 68401 w 1953818"/>
              <a:gd name="connsiteY0" fmla="*/ 1707626 h 1707626"/>
              <a:gd name="connsiteX1" fmla="*/ 1953818 w 1953818"/>
              <a:gd name="connsiteY1" fmla="*/ 1707626 h 1707626"/>
              <a:gd name="connsiteX2" fmla="*/ 1953818 w 1953818"/>
              <a:gd name="connsiteY2" fmla="*/ 0 h 1707626"/>
              <a:gd name="connsiteX3" fmla="*/ 0 w 1953818"/>
              <a:gd name="connsiteY3" fmla="*/ 0 h 1707626"/>
              <a:gd name="connsiteX4" fmla="*/ 0 w 1953818"/>
              <a:gd name="connsiteY4" fmla="*/ 1465383 h 1707626"/>
              <a:gd name="connsiteX5" fmla="*/ 27446 w 1953818"/>
              <a:gd name="connsiteY5" fmla="*/ 1515949 h 1707626"/>
              <a:gd name="connsiteX6" fmla="*/ 59481 w 1953818"/>
              <a:gd name="connsiteY6" fmla="*/ 1619149 h 17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3818" h="1707626">
                <a:moveTo>
                  <a:pt x="68401" y="1707626"/>
                </a:moveTo>
                <a:lnTo>
                  <a:pt x="1953818" y="1707626"/>
                </a:lnTo>
                <a:lnTo>
                  <a:pt x="1953818" y="0"/>
                </a:lnTo>
                <a:lnTo>
                  <a:pt x="0" y="0"/>
                </a:lnTo>
                <a:lnTo>
                  <a:pt x="0" y="1465383"/>
                </a:lnTo>
                <a:lnTo>
                  <a:pt x="27446" y="1515949"/>
                </a:lnTo>
                <a:cubicBezTo>
                  <a:pt x="41357" y="1548836"/>
                  <a:pt x="52158" y="1583359"/>
                  <a:pt x="59481" y="1619149"/>
                </a:cubicBezTo>
                <a:close/>
              </a:path>
            </a:pathLst>
          </a:custGeom>
        </p:spPr>
      </p:pic>
      <p:pic>
        <p:nvPicPr>
          <p:cNvPr id="63" name="图片 62">
            <a:extLst>
              <a:ext uri="{FF2B5EF4-FFF2-40B4-BE49-F238E27FC236}">
                <a16:creationId xmlns:a16="http://schemas.microsoft.com/office/drawing/2014/main" id="{F62624BA-5929-48C5-AE61-D2FC4531149F}"/>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backgroundRemoval t="0" b="100000" l="0" r="100000"/>
                    </a14:imgEffect>
                    <a14:imgEffect>
                      <a14:artisticBlur radius="8"/>
                    </a14:imgEffect>
                  </a14:imgLayer>
                </a14:imgProps>
              </a:ext>
              <a:ext uri="{28A0092B-C50C-407E-A947-70E740481C1C}">
                <a14:useLocalDpi xmlns:a14="http://schemas.microsoft.com/office/drawing/2010/main"/>
              </a:ext>
            </a:extLst>
          </a:blip>
          <a:srcRect/>
          <a:stretch/>
        </p:blipFill>
        <p:spPr>
          <a:xfrm flipV="1">
            <a:off x="6815044" y="5156743"/>
            <a:ext cx="749101" cy="699765"/>
          </a:xfrm>
          <a:custGeom>
            <a:avLst/>
            <a:gdLst>
              <a:gd name="connsiteX0" fmla="*/ 68401 w 1953818"/>
              <a:gd name="connsiteY0" fmla="*/ 1707626 h 1707626"/>
              <a:gd name="connsiteX1" fmla="*/ 1953818 w 1953818"/>
              <a:gd name="connsiteY1" fmla="*/ 1707626 h 1707626"/>
              <a:gd name="connsiteX2" fmla="*/ 1953818 w 1953818"/>
              <a:gd name="connsiteY2" fmla="*/ 0 h 1707626"/>
              <a:gd name="connsiteX3" fmla="*/ 0 w 1953818"/>
              <a:gd name="connsiteY3" fmla="*/ 0 h 1707626"/>
              <a:gd name="connsiteX4" fmla="*/ 0 w 1953818"/>
              <a:gd name="connsiteY4" fmla="*/ 1465383 h 1707626"/>
              <a:gd name="connsiteX5" fmla="*/ 27446 w 1953818"/>
              <a:gd name="connsiteY5" fmla="*/ 1515949 h 1707626"/>
              <a:gd name="connsiteX6" fmla="*/ 59481 w 1953818"/>
              <a:gd name="connsiteY6" fmla="*/ 1619149 h 17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3818" h="1707626">
                <a:moveTo>
                  <a:pt x="68401" y="1707626"/>
                </a:moveTo>
                <a:lnTo>
                  <a:pt x="1953818" y="1707626"/>
                </a:lnTo>
                <a:lnTo>
                  <a:pt x="1953818" y="0"/>
                </a:lnTo>
                <a:lnTo>
                  <a:pt x="0" y="0"/>
                </a:lnTo>
                <a:lnTo>
                  <a:pt x="0" y="1465383"/>
                </a:lnTo>
                <a:lnTo>
                  <a:pt x="27446" y="1515949"/>
                </a:lnTo>
                <a:cubicBezTo>
                  <a:pt x="41357" y="1548836"/>
                  <a:pt x="52158" y="1583359"/>
                  <a:pt x="59481" y="1619149"/>
                </a:cubicBezTo>
                <a:close/>
              </a:path>
            </a:pathLst>
          </a:custGeom>
          <a:effectLst>
            <a:reflection blurRad="76200" stA="47000" endPos="31000" dir="5400000" sy="-100000" algn="bl" rotWithShape="0"/>
          </a:effectLst>
        </p:spPr>
      </p:pic>
      <p:sp>
        <p:nvSpPr>
          <p:cNvPr id="5" name="标题 4">
            <a:extLst>
              <a:ext uri="{FF2B5EF4-FFF2-40B4-BE49-F238E27FC236}">
                <a16:creationId xmlns:a16="http://schemas.microsoft.com/office/drawing/2014/main" id="{ADA186E6-8DB8-4D45-8237-2C7FF62E0FAB}"/>
              </a:ext>
            </a:extLst>
          </p:cNvPr>
          <p:cNvSpPr>
            <a:spLocks noGrp="1"/>
          </p:cNvSpPr>
          <p:nvPr>
            <p:ph type="title"/>
          </p:nvPr>
        </p:nvSpPr>
        <p:spPr/>
        <p:txBody>
          <a:bodyPr>
            <a:normAutofit fontScale="90000"/>
          </a:bodyPr>
          <a:lstStyle/>
          <a:p>
            <a:r>
              <a:rPr lang="zh-CN" altLang="en-US" dirty="0">
                <a:latin typeface="+mj-ea"/>
                <a:ea typeface="+mj-ea"/>
              </a:rPr>
              <a:t>京剧的流派</a:t>
            </a:r>
          </a:p>
        </p:txBody>
      </p:sp>
      <p:pic>
        <p:nvPicPr>
          <p:cNvPr id="9" name="图片 8">
            <a:extLst>
              <a:ext uri="{FF2B5EF4-FFF2-40B4-BE49-F238E27FC236}">
                <a16:creationId xmlns:a16="http://schemas.microsoft.com/office/drawing/2014/main" id="{E3CD07EE-981E-494B-9588-0504F6A31AA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574234" y="849814"/>
            <a:ext cx="1675910" cy="915258"/>
          </a:xfrm>
          <a:prstGeom prst="rect">
            <a:avLst/>
          </a:prstGeom>
        </p:spPr>
      </p:pic>
      <p:grpSp>
        <p:nvGrpSpPr>
          <p:cNvPr id="2" name="组合 1">
            <a:extLst>
              <a:ext uri="{FF2B5EF4-FFF2-40B4-BE49-F238E27FC236}">
                <a16:creationId xmlns:a16="http://schemas.microsoft.com/office/drawing/2014/main" id="{8F605DCD-4B75-CBB9-8851-0419E5E0BCE5}"/>
              </a:ext>
            </a:extLst>
          </p:cNvPr>
          <p:cNvGrpSpPr/>
          <p:nvPr/>
        </p:nvGrpSpPr>
        <p:grpSpPr>
          <a:xfrm>
            <a:off x="2448993" y="3284079"/>
            <a:ext cx="1590248" cy="1768320"/>
            <a:chOff x="2348510" y="3213743"/>
            <a:chExt cx="1590248" cy="1768320"/>
          </a:xfrm>
        </p:grpSpPr>
        <p:cxnSp>
          <p:nvCxnSpPr>
            <p:cNvPr id="88" name="直接连接符 87">
              <a:extLst>
                <a:ext uri="{FF2B5EF4-FFF2-40B4-BE49-F238E27FC236}">
                  <a16:creationId xmlns:a16="http://schemas.microsoft.com/office/drawing/2014/main" id="{1C491992-59FA-43A3-9516-8EC4396AA08E}"/>
                </a:ext>
              </a:extLst>
            </p:cNvPr>
            <p:cNvCxnSpPr>
              <a:cxnSpLocks/>
            </p:cNvCxnSpPr>
            <p:nvPr/>
          </p:nvCxnSpPr>
          <p:spPr>
            <a:xfrm>
              <a:off x="2870721" y="3365798"/>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id="{CC437085-776D-45D7-9EC8-D8089C2449C6}"/>
                </a:ext>
              </a:extLst>
            </p:cNvPr>
            <p:cNvSpPr txBox="1"/>
            <p:nvPr/>
          </p:nvSpPr>
          <p:spPr>
            <a:xfrm>
              <a:off x="2348510"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sp>
          <p:nvSpPr>
            <p:cNvPr id="121" name="文本框 120">
              <a:extLst>
                <a:ext uri="{FF2B5EF4-FFF2-40B4-BE49-F238E27FC236}">
                  <a16:creationId xmlns:a16="http://schemas.microsoft.com/office/drawing/2014/main" id="{1C11ACC9-4883-4F7D-88DF-BF6905499141}"/>
                </a:ext>
              </a:extLst>
            </p:cNvPr>
            <p:cNvSpPr txBox="1"/>
            <p:nvPr/>
          </p:nvSpPr>
          <p:spPr>
            <a:xfrm>
              <a:off x="2894334"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cxnSp>
          <p:nvCxnSpPr>
            <p:cNvPr id="122" name="直接连接符 121">
              <a:extLst>
                <a:ext uri="{FF2B5EF4-FFF2-40B4-BE49-F238E27FC236}">
                  <a16:creationId xmlns:a16="http://schemas.microsoft.com/office/drawing/2014/main" id="{22F4F47D-31B6-428B-9FC2-5061F765675D}"/>
                </a:ext>
              </a:extLst>
            </p:cNvPr>
            <p:cNvCxnSpPr>
              <a:cxnSpLocks/>
            </p:cNvCxnSpPr>
            <p:nvPr/>
          </p:nvCxnSpPr>
          <p:spPr>
            <a:xfrm>
              <a:off x="3416546" y="3365798"/>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23" name="文本框 122">
              <a:extLst>
                <a:ext uri="{FF2B5EF4-FFF2-40B4-BE49-F238E27FC236}">
                  <a16:creationId xmlns:a16="http://schemas.microsoft.com/office/drawing/2014/main" id="{6CBD0318-51DD-4972-80F3-D35A0D1AD3F6}"/>
                </a:ext>
              </a:extLst>
            </p:cNvPr>
            <p:cNvSpPr txBox="1"/>
            <p:nvPr/>
          </p:nvSpPr>
          <p:spPr>
            <a:xfrm>
              <a:off x="3440160"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grpSp>
      <p:grpSp>
        <p:nvGrpSpPr>
          <p:cNvPr id="3" name="组合 2">
            <a:extLst>
              <a:ext uri="{FF2B5EF4-FFF2-40B4-BE49-F238E27FC236}">
                <a16:creationId xmlns:a16="http://schemas.microsoft.com/office/drawing/2014/main" id="{F2EF802E-E832-0B46-A5DA-1C1D4E46433F}"/>
              </a:ext>
            </a:extLst>
          </p:cNvPr>
          <p:cNvGrpSpPr/>
          <p:nvPr/>
        </p:nvGrpSpPr>
        <p:grpSpPr>
          <a:xfrm>
            <a:off x="5240588" y="1401585"/>
            <a:ext cx="1590248" cy="1768320"/>
            <a:chOff x="2348510" y="3213743"/>
            <a:chExt cx="1590248" cy="1768320"/>
          </a:xfrm>
        </p:grpSpPr>
        <p:cxnSp>
          <p:nvCxnSpPr>
            <p:cNvPr id="4" name="直接连接符 3">
              <a:extLst>
                <a:ext uri="{FF2B5EF4-FFF2-40B4-BE49-F238E27FC236}">
                  <a16:creationId xmlns:a16="http://schemas.microsoft.com/office/drawing/2014/main" id="{9555CDF2-CD37-9C02-3091-1459D50C8F13}"/>
                </a:ext>
              </a:extLst>
            </p:cNvPr>
            <p:cNvCxnSpPr>
              <a:cxnSpLocks/>
            </p:cNvCxnSpPr>
            <p:nvPr/>
          </p:nvCxnSpPr>
          <p:spPr>
            <a:xfrm>
              <a:off x="2870721" y="3365798"/>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8B4C6A07-8D03-1B3E-0FFE-8CE730E468AA}"/>
                </a:ext>
              </a:extLst>
            </p:cNvPr>
            <p:cNvSpPr txBox="1"/>
            <p:nvPr/>
          </p:nvSpPr>
          <p:spPr>
            <a:xfrm>
              <a:off x="2348510"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sp>
          <p:nvSpPr>
            <p:cNvPr id="10" name="文本框 9">
              <a:extLst>
                <a:ext uri="{FF2B5EF4-FFF2-40B4-BE49-F238E27FC236}">
                  <a16:creationId xmlns:a16="http://schemas.microsoft.com/office/drawing/2014/main" id="{69BF67CC-5912-EC76-B87A-82DE7DF03389}"/>
                </a:ext>
              </a:extLst>
            </p:cNvPr>
            <p:cNvSpPr txBox="1"/>
            <p:nvPr/>
          </p:nvSpPr>
          <p:spPr>
            <a:xfrm>
              <a:off x="2894334"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cxnSp>
          <p:nvCxnSpPr>
            <p:cNvPr id="14" name="直接连接符 13">
              <a:extLst>
                <a:ext uri="{FF2B5EF4-FFF2-40B4-BE49-F238E27FC236}">
                  <a16:creationId xmlns:a16="http://schemas.microsoft.com/office/drawing/2014/main" id="{ECF76D66-AFEE-536C-99D2-0121BAA1D351}"/>
                </a:ext>
              </a:extLst>
            </p:cNvPr>
            <p:cNvCxnSpPr>
              <a:cxnSpLocks/>
            </p:cNvCxnSpPr>
            <p:nvPr/>
          </p:nvCxnSpPr>
          <p:spPr>
            <a:xfrm>
              <a:off x="3416546" y="3365798"/>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E3CA0344-6156-80D8-5D8C-F04085B23725}"/>
                </a:ext>
              </a:extLst>
            </p:cNvPr>
            <p:cNvSpPr txBox="1"/>
            <p:nvPr/>
          </p:nvSpPr>
          <p:spPr>
            <a:xfrm>
              <a:off x="3440160"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grpSp>
      <p:grpSp>
        <p:nvGrpSpPr>
          <p:cNvPr id="16" name="组合 15">
            <a:extLst>
              <a:ext uri="{FF2B5EF4-FFF2-40B4-BE49-F238E27FC236}">
                <a16:creationId xmlns:a16="http://schemas.microsoft.com/office/drawing/2014/main" id="{6E08EB76-DAC3-1F46-1D47-F8741390AC4E}"/>
              </a:ext>
            </a:extLst>
          </p:cNvPr>
          <p:cNvGrpSpPr/>
          <p:nvPr/>
        </p:nvGrpSpPr>
        <p:grpSpPr>
          <a:xfrm>
            <a:off x="7667395" y="3284079"/>
            <a:ext cx="1590248" cy="1768320"/>
            <a:chOff x="2348510" y="3213743"/>
            <a:chExt cx="1590248" cy="1768320"/>
          </a:xfrm>
        </p:grpSpPr>
        <p:cxnSp>
          <p:nvCxnSpPr>
            <p:cNvPr id="17" name="直接连接符 16">
              <a:extLst>
                <a:ext uri="{FF2B5EF4-FFF2-40B4-BE49-F238E27FC236}">
                  <a16:creationId xmlns:a16="http://schemas.microsoft.com/office/drawing/2014/main" id="{CDC56E03-185A-10C2-1ADB-34502A636859}"/>
                </a:ext>
              </a:extLst>
            </p:cNvPr>
            <p:cNvCxnSpPr>
              <a:cxnSpLocks/>
            </p:cNvCxnSpPr>
            <p:nvPr/>
          </p:nvCxnSpPr>
          <p:spPr>
            <a:xfrm>
              <a:off x="2870721" y="3365798"/>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DC5EA18-DD9D-370A-5007-12D1B0326A2B}"/>
                </a:ext>
              </a:extLst>
            </p:cNvPr>
            <p:cNvSpPr txBox="1"/>
            <p:nvPr/>
          </p:nvSpPr>
          <p:spPr>
            <a:xfrm>
              <a:off x="2348510"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sp>
          <p:nvSpPr>
            <p:cNvPr id="19" name="文本框 18">
              <a:extLst>
                <a:ext uri="{FF2B5EF4-FFF2-40B4-BE49-F238E27FC236}">
                  <a16:creationId xmlns:a16="http://schemas.microsoft.com/office/drawing/2014/main" id="{53BC7A6C-D855-7E1D-135B-DB410B9B39F7}"/>
                </a:ext>
              </a:extLst>
            </p:cNvPr>
            <p:cNvSpPr txBox="1"/>
            <p:nvPr/>
          </p:nvSpPr>
          <p:spPr>
            <a:xfrm>
              <a:off x="2894334"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cxnSp>
          <p:nvCxnSpPr>
            <p:cNvPr id="20" name="直接连接符 19">
              <a:extLst>
                <a:ext uri="{FF2B5EF4-FFF2-40B4-BE49-F238E27FC236}">
                  <a16:creationId xmlns:a16="http://schemas.microsoft.com/office/drawing/2014/main" id="{B26C0C09-1855-97A7-DFE3-2FFEC777F8F6}"/>
                </a:ext>
              </a:extLst>
            </p:cNvPr>
            <p:cNvCxnSpPr>
              <a:cxnSpLocks/>
            </p:cNvCxnSpPr>
            <p:nvPr/>
          </p:nvCxnSpPr>
          <p:spPr>
            <a:xfrm>
              <a:off x="3416546" y="3365798"/>
              <a:ext cx="0" cy="1464210"/>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96220A6D-146E-4FBE-CF89-F997CB008D74}"/>
                </a:ext>
              </a:extLst>
            </p:cNvPr>
            <p:cNvSpPr txBox="1"/>
            <p:nvPr/>
          </p:nvSpPr>
          <p:spPr>
            <a:xfrm>
              <a:off x="3440160" y="3213743"/>
              <a:ext cx="498598" cy="1768320"/>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请输入你的内容</a:t>
              </a:r>
            </a:p>
          </p:txBody>
        </p:sp>
      </p:grpSp>
    </p:spTree>
    <p:extLst>
      <p:ext uri="{BB962C8B-B14F-4D97-AF65-F5344CB8AC3E}">
        <p14:creationId xmlns:p14="http://schemas.microsoft.com/office/powerpoint/2010/main" val="3908114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pattFill prst="pct90">
          <a:fgClr>
            <a:srgbClr val="D78755"/>
          </a:fgClr>
          <a:bgClr>
            <a:schemeClr val="bg1"/>
          </a:bgClr>
        </a:pattFill>
        <a:effectLst/>
      </p:bgPr>
    </p:bg>
    <p:spTree>
      <p:nvGrpSpPr>
        <p:cNvPr id="1" name=""/>
        <p:cNvGrpSpPr/>
        <p:nvPr/>
      </p:nvGrpSpPr>
      <p:grpSpPr>
        <a:xfrm>
          <a:off x="0" y="0"/>
          <a:ext cx="0" cy="0"/>
          <a:chOff x="0" y="0"/>
          <a:chExt cx="0" cy="0"/>
        </a:xfrm>
      </p:grpSpPr>
      <p:pic>
        <p:nvPicPr>
          <p:cNvPr id="24" name="PA-图片 23">
            <a:extLst>
              <a:ext uri="{FF2B5EF4-FFF2-40B4-BE49-F238E27FC236}">
                <a16:creationId xmlns:a16="http://schemas.microsoft.com/office/drawing/2014/main" id="{53299072-5D42-4A05-82B6-9BF47DCDAB63}"/>
              </a:ext>
            </a:extLst>
          </p:cNvPr>
          <p:cNvPicPr>
            <a:picLocks noChangeAspect="1"/>
          </p:cNvPicPr>
          <p:nvPr>
            <p:custDataLst>
              <p:tags r:id="rId1"/>
            </p:custDataLst>
          </p:nvPr>
        </p:nvPicPr>
        <p:blipFill>
          <a:blip r:embed="rId7"/>
          <a:stretch>
            <a:fillRect/>
          </a:stretch>
        </p:blipFill>
        <p:spPr>
          <a:xfrm>
            <a:off x="5187796" y="863122"/>
            <a:ext cx="1767993" cy="1767993"/>
          </a:xfrm>
          <a:prstGeom prst="rect">
            <a:avLst/>
          </a:prstGeom>
        </p:spPr>
      </p:pic>
      <p:sp>
        <p:nvSpPr>
          <p:cNvPr id="18" name="PA-文本框 17">
            <a:extLst>
              <a:ext uri="{FF2B5EF4-FFF2-40B4-BE49-F238E27FC236}">
                <a16:creationId xmlns:a16="http://schemas.microsoft.com/office/drawing/2014/main" id="{53AA243A-9EC4-448C-815A-D581DACE2300}"/>
              </a:ext>
            </a:extLst>
          </p:cNvPr>
          <p:cNvSpPr txBox="1"/>
          <p:nvPr>
            <p:custDataLst>
              <p:tags r:id="rId2"/>
            </p:custDataLst>
          </p:nvPr>
        </p:nvSpPr>
        <p:spPr>
          <a:xfrm>
            <a:off x="5477012" y="1173147"/>
            <a:ext cx="1159292" cy="1323439"/>
          </a:xfrm>
          <a:prstGeom prst="rect">
            <a:avLst/>
          </a:prstGeom>
          <a:noFill/>
        </p:spPr>
        <p:txBody>
          <a:bodyPr wrap="none" rtlCol="0">
            <a:spAutoFit/>
          </a:bodyPr>
          <a:lstStyle>
            <a:defPPr>
              <a:defRPr lang="zh-CN"/>
            </a:defPPr>
            <a:lvl1pPr>
              <a:defRPr sz="8000">
                <a:gradFill>
                  <a:gsLst>
                    <a:gs pos="100000">
                      <a:srgbClr val="CFB76F"/>
                    </a:gs>
                    <a:gs pos="13000">
                      <a:srgbClr val="F3E19E"/>
                    </a:gs>
                  </a:gsLst>
                  <a:lin ang="2700000" scaled="0"/>
                </a:gradFill>
                <a:latin typeface="电商字体" panose="00020600040101010101" pitchFamily="18" charset="-122"/>
                <a:ea typeface="电商字体" panose="00020600040101010101" pitchFamily="18" charset="-122"/>
              </a:defRPr>
            </a:lvl1pPr>
          </a:lstStyle>
          <a:p>
            <a:r>
              <a:rPr lang="zh-CN" altLang="en-US" dirty="0">
                <a:gradFill>
                  <a:gsLst>
                    <a:gs pos="100000">
                      <a:schemeClr val="accent4">
                        <a:lumMod val="75000"/>
                      </a:schemeClr>
                    </a:gs>
                    <a:gs pos="13000">
                      <a:schemeClr val="accent4"/>
                    </a:gs>
                  </a:gsLst>
                  <a:lin ang="2700000" scaled="0"/>
                </a:gradFill>
                <a:latin typeface="+mj-ea"/>
                <a:ea typeface="+mj-ea"/>
              </a:rPr>
              <a:t>贰</a:t>
            </a:r>
          </a:p>
        </p:txBody>
      </p:sp>
      <p:pic>
        <p:nvPicPr>
          <p:cNvPr id="12" name="PA-图片 11">
            <a:extLst>
              <a:ext uri="{FF2B5EF4-FFF2-40B4-BE49-F238E27FC236}">
                <a16:creationId xmlns:a16="http://schemas.microsoft.com/office/drawing/2014/main" id="{73B8B476-DB3C-49B0-AB72-CFA06CA8EF83}"/>
              </a:ext>
            </a:extLst>
          </p:cNvPr>
          <p:cNvPicPr>
            <a:picLocks noChangeAspect="1"/>
          </p:cNvPicPr>
          <p:nvPr>
            <p:custDataLst>
              <p:tags r:id="rId3"/>
            </p:custDataLst>
          </p:nvPr>
        </p:nvPicPr>
        <p:blipFill>
          <a:blip r:embed="rId8" cstate="screen">
            <a:extLst>
              <a:ext uri="{28A0092B-C50C-407E-A947-70E740481C1C}">
                <a14:useLocalDpi xmlns:a14="http://schemas.microsoft.com/office/drawing/2010/main"/>
              </a:ext>
            </a:extLst>
          </a:blip>
          <a:srcRect l="1056" t="24677" r="82440" b="52103"/>
          <a:stretch>
            <a:fillRect/>
          </a:stretch>
        </p:blipFill>
        <p:spPr>
          <a:xfrm>
            <a:off x="2375681" y="2413246"/>
            <a:ext cx="2009864" cy="2262074"/>
          </a:xfrm>
          <a:custGeom>
            <a:avLst/>
            <a:gdLst>
              <a:gd name="connsiteX0" fmla="*/ 0 w 1414914"/>
              <a:gd name="connsiteY0" fmla="*/ 0 h 1592467"/>
              <a:gd name="connsiteX1" fmla="*/ 1414914 w 1414914"/>
              <a:gd name="connsiteY1" fmla="*/ 0 h 1592467"/>
              <a:gd name="connsiteX2" fmla="*/ 1414914 w 1414914"/>
              <a:gd name="connsiteY2" fmla="*/ 1592467 h 1592467"/>
              <a:gd name="connsiteX3" fmla="*/ 0 w 1414914"/>
              <a:gd name="connsiteY3" fmla="*/ 1592467 h 1592467"/>
              <a:gd name="connsiteX4" fmla="*/ 0 w 1414914"/>
              <a:gd name="connsiteY4" fmla="*/ 0 h 159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914" h="1592467">
                <a:moveTo>
                  <a:pt x="0" y="0"/>
                </a:moveTo>
                <a:lnTo>
                  <a:pt x="1414914" y="0"/>
                </a:lnTo>
                <a:lnTo>
                  <a:pt x="1414914" y="1592467"/>
                </a:lnTo>
                <a:lnTo>
                  <a:pt x="0" y="1592467"/>
                </a:lnTo>
                <a:lnTo>
                  <a:pt x="0" y="0"/>
                </a:lnTo>
                <a:close/>
              </a:path>
            </a:pathLst>
          </a:custGeom>
        </p:spPr>
      </p:pic>
      <p:sp>
        <p:nvSpPr>
          <p:cNvPr id="3" name="PA-标题 2">
            <a:extLst>
              <a:ext uri="{FF2B5EF4-FFF2-40B4-BE49-F238E27FC236}">
                <a16:creationId xmlns:a16="http://schemas.microsoft.com/office/drawing/2014/main" id="{F2A0676F-2815-4331-88B2-8FEC01ED1E25}"/>
              </a:ext>
            </a:extLst>
          </p:cNvPr>
          <p:cNvSpPr>
            <a:spLocks noGrp="1"/>
          </p:cNvSpPr>
          <p:nvPr>
            <p:ph type="title"/>
            <p:custDataLst>
              <p:tags r:id="rId4"/>
            </p:custDataLst>
          </p:nvPr>
        </p:nvSpPr>
        <p:spPr>
          <a:xfrm>
            <a:off x="4137282" y="3185298"/>
            <a:ext cx="4698000" cy="1447200"/>
          </a:xfrm>
        </p:spPr>
        <p:txBody>
          <a:bodyPr/>
          <a:lstStyle/>
          <a:p>
            <a:r>
              <a:rPr lang="zh-CN" altLang="en-US" dirty="0">
                <a:solidFill>
                  <a:schemeClr val="accent4"/>
                </a:solidFill>
              </a:rPr>
              <a:t>表演特点</a:t>
            </a:r>
          </a:p>
        </p:txBody>
      </p:sp>
    </p:spTree>
    <p:extLst>
      <p:ext uri="{BB962C8B-B14F-4D97-AF65-F5344CB8AC3E}">
        <p14:creationId xmlns:p14="http://schemas.microsoft.com/office/powerpoint/2010/main" val="3777660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图片 3">
            <a:extLst>
              <a:ext uri="{FF2B5EF4-FFF2-40B4-BE49-F238E27FC236}">
                <a16:creationId xmlns:a16="http://schemas.microsoft.com/office/drawing/2014/main" id="{CD485D8B-7C7C-4713-AA3C-3A7B244F0300}"/>
              </a:ext>
            </a:extLst>
          </p:cNvPr>
          <p:cNvPicPr>
            <a:picLocks noChangeAspect="1"/>
          </p:cNvPicPr>
          <p:nvPr>
            <p:custDataLst>
              <p:tags r:id="rId1"/>
            </p:custDataLst>
          </p:nvPr>
        </p:nvPicPr>
        <p:blipFill>
          <a:blip r:embed="rId42" cstate="screen">
            <a:extLst>
              <a:ext uri="{28A0092B-C50C-407E-A947-70E740481C1C}">
                <a14:useLocalDpi xmlns:a14="http://schemas.microsoft.com/office/drawing/2010/main"/>
              </a:ext>
            </a:extLst>
          </a:blip>
          <a:stretch>
            <a:fillRect/>
          </a:stretch>
        </p:blipFill>
        <p:spPr>
          <a:xfrm flipH="1">
            <a:off x="6895704" y="647114"/>
            <a:ext cx="872256" cy="320522"/>
          </a:xfrm>
          <a:prstGeom prst="rect">
            <a:avLst/>
          </a:prstGeom>
        </p:spPr>
      </p:pic>
      <p:pic>
        <p:nvPicPr>
          <p:cNvPr id="6" name="PA-图片 5">
            <a:extLst>
              <a:ext uri="{FF2B5EF4-FFF2-40B4-BE49-F238E27FC236}">
                <a16:creationId xmlns:a16="http://schemas.microsoft.com/office/drawing/2014/main" id="{11F3910E-EBAB-43D9-B272-81CD5406CB50}"/>
              </a:ext>
            </a:extLst>
          </p:cNvPr>
          <p:cNvPicPr>
            <a:picLocks noChangeAspect="1"/>
          </p:cNvPicPr>
          <p:nvPr>
            <p:custDataLst>
              <p:tags r:id="rId2"/>
            </p:custDataLst>
          </p:nvPr>
        </p:nvPicPr>
        <p:blipFill>
          <a:blip r:embed="rId43" cstate="screen">
            <a:extLst>
              <a:ext uri="{28A0092B-C50C-407E-A947-70E740481C1C}">
                <a14:useLocalDpi xmlns:a14="http://schemas.microsoft.com/office/drawing/2010/main"/>
              </a:ext>
            </a:extLst>
          </a:blip>
          <a:stretch>
            <a:fillRect/>
          </a:stretch>
        </p:blipFill>
        <p:spPr>
          <a:xfrm>
            <a:off x="4229386" y="985794"/>
            <a:ext cx="1008332" cy="302844"/>
          </a:xfrm>
          <a:prstGeom prst="rect">
            <a:avLst/>
          </a:prstGeom>
        </p:spPr>
      </p:pic>
      <p:sp>
        <p:nvSpPr>
          <p:cNvPr id="2" name="PA-标题 1">
            <a:extLst>
              <a:ext uri="{FF2B5EF4-FFF2-40B4-BE49-F238E27FC236}">
                <a16:creationId xmlns:a16="http://schemas.microsoft.com/office/drawing/2014/main" id="{D6DA9082-1702-4595-B3EE-B98783503D91}"/>
              </a:ext>
            </a:extLst>
          </p:cNvPr>
          <p:cNvSpPr>
            <a:spLocks noGrp="1"/>
          </p:cNvSpPr>
          <p:nvPr>
            <p:ph type="title"/>
            <p:custDataLst>
              <p:tags r:id="rId3"/>
            </p:custDataLst>
          </p:nvPr>
        </p:nvSpPr>
        <p:spPr/>
        <p:txBody>
          <a:bodyPr>
            <a:normAutofit fontScale="90000"/>
          </a:bodyPr>
          <a:lstStyle/>
          <a:p>
            <a:r>
              <a:rPr lang="zh-CN" altLang="en-US" dirty="0"/>
              <a:t>唱腔与念白</a:t>
            </a:r>
          </a:p>
        </p:txBody>
      </p:sp>
      <p:cxnSp>
        <p:nvCxnSpPr>
          <p:cNvPr id="71" name="PA-直接连接符 121">
            <a:extLst>
              <a:ext uri="{FF2B5EF4-FFF2-40B4-BE49-F238E27FC236}">
                <a16:creationId xmlns:a16="http://schemas.microsoft.com/office/drawing/2014/main" id="{E39A4F46-5381-441E-BC22-A75FC0C78344}"/>
              </a:ext>
            </a:extLst>
          </p:cNvPr>
          <p:cNvCxnSpPr>
            <a:cxnSpLocks/>
          </p:cNvCxnSpPr>
          <p:nvPr>
            <p:custDataLst>
              <p:tags r:id="rId4"/>
            </p:custDataLst>
          </p:nvPr>
        </p:nvCxnSpPr>
        <p:spPr>
          <a:xfrm>
            <a:off x="811414" y="3715703"/>
            <a:ext cx="3067340" cy="0"/>
          </a:xfrm>
          <a:prstGeom prst="line">
            <a:avLst/>
          </a:prstGeom>
          <a:ln w="6477">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22" name="PA-直接连接符 121">
            <a:extLst>
              <a:ext uri="{FF2B5EF4-FFF2-40B4-BE49-F238E27FC236}">
                <a16:creationId xmlns:a16="http://schemas.microsoft.com/office/drawing/2014/main" id="{7B4E3770-44E0-4DAB-A11C-95143F0818D9}"/>
              </a:ext>
            </a:extLst>
          </p:cNvPr>
          <p:cNvCxnSpPr>
            <a:cxnSpLocks/>
          </p:cNvCxnSpPr>
          <p:nvPr>
            <p:custDataLst>
              <p:tags r:id="rId5"/>
            </p:custDataLst>
          </p:nvPr>
        </p:nvCxnSpPr>
        <p:spPr>
          <a:xfrm>
            <a:off x="8313247" y="3715703"/>
            <a:ext cx="2911373" cy="0"/>
          </a:xfrm>
          <a:prstGeom prst="line">
            <a:avLst/>
          </a:prstGeom>
          <a:ln w="6477">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09" name="PA-椭圆 108">
            <a:extLst>
              <a:ext uri="{FF2B5EF4-FFF2-40B4-BE49-F238E27FC236}">
                <a16:creationId xmlns:a16="http://schemas.microsoft.com/office/drawing/2014/main" id="{87904096-92B8-42D6-8D8D-4CBB2BE89AB8}"/>
              </a:ext>
            </a:extLst>
          </p:cNvPr>
          <p:cNvSpPr/>
          <p:nvPr>
            <p:custDataLst>
              <p:tags r:id="rId6"/>
            </p:custDataLst>
          </p:nvPr>
        </p:nvSpPr>
        <p:spPr>
          <a:xfrm>
            <a:off x="5714128" y="2416144"/>
            <a:ext cx="2599121" cy="2599119"/>
          </a:xfrm>
          <a:prstGeom prst="ellipse">
            <a:avLst/>
          </a:prstGeom>
          <a:noFill/>
          <a:ln w="10526">
            <a:gradFill>
              <a:gsLst>
                <a:gs pos="74000">
                  <a:schemeClr val="accent2">
                    <a:alpha val="0"/>
                  </a:schemeClr>
                </a:gs>
                <a:gs pos="100000">
                  <a:schemeClr val="accent2"/>
                </a:gs>
              </a:gsLst>
              <a:lin ang="0" scaled="0"/>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145" tIns="55573" rIns="111145" bIns="55573" numCol="1" spcCol="0" rtlCol="0" fromWordArt="0" anchor="ctr" anchorCtr="0" forceAA="0" compatLnSpc="1">
            <a:prstTxWarp prst="textNoShape">
              <a:avLst/>
            </a:prstTxWarp>
            <a:noAutofit/>
          </a:bodyPr>
          <a:lstStyle/>
          <a:p>
            <a:endParaRPr lang="zh-CN" altLang="en-US" sz="1945">
              <a:solidFill>
                <a:schemeClr val="bg1"/>
              </a:solidFill>
              <a:latin typeface="+mj-ea"/>
              <a:ea typeface="+mj-ea"/>
            </a:endParaRPr>
          </a:p>
        </p:txBody>
      </p:sp>
      <p:grpSp>
        <p:nvGrpSpPr>
          <p:cNvPr id="25" name="PA-组合 24">
            <a:extLst>
              <a:ext uri="{FF2B5EF4-FFF2-40B4-BE49-F238E27FC236}">
                <a16:creationId xmlns:a16="http://schemas.microsoft.com/office/drawing/2014/main" id="{988C9215-6050-4FC8-B7F2-FEAF31CF97CB}"/>
              </a:ext>
            </a:extLst>
          </p:cNvPr>
          <p:cNvGrpSpPr/>
          <p:nvPr>
            <p:custDataLst>
              <p:tags r:id="rId7"/>
            </p:custDataLst>
          </p:nvPr>
        </p:nvGrpSpPr>
        <p:grpSpPr>
          <a:xfrm>
            <a:off x="4324262" y="2879823"/>
            <a:ext cx="1709126" cy="1709126"/>
            <a:chOff x="4324262" y="2714723"/>
            <a:chExt cx="1709126" cy="1709126"/>
          </a:xfrm>
        </p:grpSpPr>
        <p:sp>
          <p:nvSpPr>
            <p:cNvPr id="153" name="PA-任意多边形: 形状 88">
              <a:extLst>
                <a:ext uri="{FF2B5EF4-FFF2-40B4-BE49-F238E27FC236}">
                  <a16:creationId xmlns:a16="http://schemas.microsoft.com/office/drawing/2014/main" id="{E6D57F01-CCB0-4AA8-A55D-F186829C7511}"/>
                </a:ext>
              </a:extLst>
            </p:cNvPr>
            <p:cNvSpPr/>
            <p:nvPr>
              <p:custDataLst>
                <p:tags r:id="rId38"/>
              </p:custDataLst>
            </p:nvPr>
          </p:nvSpPr>
          <p:spPr>
            <a:xfrm flipH="1">
              <a:off x="4324262" y="2714723"/>
              <a:ext cx="1709126" cy="1709126"/>
            </a:xfrm>
            <a:prstGeom prst="ellipse">
              <a:avLst/>
            </a:prstGeom>
            <a:solidFill>
              <a:schemeClr val="accent2"/>
            </a:solidFill>
            <a:ln>
              <a:noFill/>
            </a:ln>
            <a:effectLst>
              <a:innerShdw blurRad="173665" dist="38593">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lIns="138932" tIns="69465" rIns="138932" bIns="69465" rtlCol="0" anchor="ctr"/>
            <a:lstStyle/>
            <a:p>
              <a:pPr algn="ctr"/>
              <a:endParaRPr lang="zh-CN" altLang="en-US" sz="2734"/>
            </a:p>
          </p:txBody>
        </p:sp>
        <p:sp>
          <p:nvSpPr>
            <p:cNvPr id="154" name="PA-任意多边形: 形状 89">
              <a:extLst>
                <a:ext uri="{FF2B5EF4-FFF2-40B4-BE49-F238E27FC236}">
                  <a16:creationId xmlns:a16="http://schemas.microsoft.com/office/drawing/2014/main" id="{E70CE50C-9DA5-4FF0-AAD7-6712C502D361}"/>
                </a:ext>
              </a:extLst>
            </p:cNvPr>
            <p:cNvSpPr/>
            <p:nvPr>
              <p:custDataLst>
                <p:tags r:id="rId39"/>
              </p:custDataLst>
            </p:nvPr>
          </p:nvSpPr>
          <p:spPr>
            <a:xfrm flipH="1">
              <a:off x="4324262" y="2714723"/>
              <a:ext cx="1709126" cy="1709126"/>
            </a:xfrm>
            <a:prstGeom prst="ellipse">
              <a:avLst/>
            </a:prstGeom>
            <a:noFill/>
            <a:ln w="57888">
              <a:solidFill>
                <a:schemeClr val="accent4"/>
              </a:solidFill>
            </a:ln>
            <a:effectLst/>
            <a:scene3d>
              <a:camera prst="orthographicFront"/>
              <a:lightRig rig="sunrise" dir="t">
                <a:rot lat="0" lon="0" rev="600000"/>
              </a:lightRig>
            </a:scene3d>
            <a:sp3d prstMaterial="matte">
              <a:bevelT w="19297" h="38593"/>
              <a:bevelB w="0" h="0"/>
            </a:sp3d>
          </p:spPr>
          <p:style>
            <a:lnRef idx="2">
              <a:schemeClr val="accent1">
                <a:shade val="50000"/>
              </a:schemeClr>
            </a:lnRef>
            <a:fillRef idx="1">
              <a:schemeClr val="accent1"/>
            </a:fillRef>
            <a:effectRef idx="0">
              <a:schemeClr val="accent1"/>
            </a:effectRef>
            <a:fontRef idx="minor">
              <a:schemeClr val="lt1"/>
            </a:fontRef>
          </p:style>
          <p:txBody>
            <a:bodyPr lIns="138932" tIns="69465" rIns="138932" bIns="69465" rtlCol="0" anchor="ctr">
              <a:sp3d>
                <a:bevelT w="0" h="0"/>
                <a:bevelB w="0" h="0"/>
              </a:sp3d>
            </a:bodyPr>
            <a:lstStyle/>
            <a:p>
              <a:pPr algn="ctr"/>
              <a:endParaRPr lang="zh-CN" altLang="en-US" sz="2734">
                <a:solidFill>
                  <a:schemeClr val="tx1">
                    <a:lumMod val="50000"/>
                    <a:lumOff val="50000"/>
                  </a:schemeClr>
                </a:solidFill>
              </a:endParaRPr>
            </a:p>
          </p:txBody>
        </p:sp>
      </p:grpSp>
      <p:sp>
        <p:nvSpPr>
          <p:cNvPr id="92" name="PA-文本框 91">
            <a:extLst>
              <a:ext uri="{FF2B5EF4-FFF2-40B4-BE49-F238E27FC236}">
                <a16:creationId xmlns:a16="http://schemas.microsoft.com/office/drawing/2014/main" id="{72F896ED-F02B-4260-A369-49344C3A588A}"/>
              </a:ext>
            </a:extLst>
          </p:cNvPr>
          <p:cNvSpPr txBox="1"/>
          <p:nvPr>
            <p:custDataLst>
              <p:tags r:id="rId8"/>
            </p:custDataLst>
          </p:nvPr>
        </p:nvSpPr>
        <p:spPr>
          <a:xfrm>
            <a:off x="4829877" y="3326274"/>
            <a:ext cx="697899" cy="816224"/>
          </a:xfrm>
          <a:prstGeom prst="rect">
            <a:avLst/>
          </a:prstGeom>
          <a:noFill/>
          <a:effectLst/>
        </p:spPr>
        <p:txBody>
          <a:bodyPr wrap="none" lIns="0" tIns="0" rIns="0" bIns="0" rtlCol="0">
            <a:spAutoFit/>
          </a:bodyPr>
          <a:lstStyle/>
          <a:p>
            <a:pPr algn="dist"/>
            <a:r>
              <a:rPr lang="zh-CN" altLang="en-US" sz="2652" dirty="0">
                <a:solidFill>
                  <a:schemeClr val="accent4"/>
                </a:solidFill>
                <a:latin typeface="+mn-ea"/>
              </a:rPr>
              <a:t>你的</a:t>
            </a:r>
            <a:endParaRPr lang="en-US" altLang="zh-CN" sz="2652" dirty="0">
              <a:solidFill>
                <a:schemeClr val="accent4"/>
              </a:solidFill>
              <a:latin typeface="+mn-ea"/>
            </a:endParaRPr>
          </a:p>
          <a:p>
            <a:pPr algn="dist"/>
            <a:r>
              <a:rPr lang="zh-CN" altLang="en-US" sz="2652" dirty="0">
                <a:solidFill>
                  <a:schemeClr val="accent4"/>
                </a:solidFill>
                <a:latin typeface="+mn-ea"/>
              </a:rPr>
              <a:t>内容</a:t>
            </a:r>
          </a:p>
        </p:txBody>
      </p:sp>
      <p:sp>
        <p:nvSpPr>
          <p:cNvPr id="95" name="PA-椭圆 94">
            <a:extLst>
              <a:ext uri="{FF2B5EF4-FFF2-40B4-BE49-F238E27FC236}">
                <a16:creationId xmlns:a16="http://schemas.microsoft.com/office/drawing/2014/main" id="{89AD5B1E-A429-4EB5-A910-4524E574F212}"/>
              </a:ext>
            </a:extLst>
          </p:cNvPr>
          <p:cNvSpPr/>
          <p:nvPr>
            <p:custDataLst>
              <p:tags r:id="rId9"/>
            </p:custDataLst>
          </p:nvPr>
        </p:nvSpPr>
        <p:spPr>
          <a:xfrm>
            <a:off x="4136753" y="2674141"/>
            <a:ext cx="2083120" cy="2083119"/>
          </a:xfrm>
          <a:prstGeom prst="ellipse">
            <a:avLst/>
          </a:prstGeom>
          <a:noFill/>
          <a:ln w="15437">
            <a:gradFill>
              <a:gsLst>
                <a:gs pos="0">
                  <a:schemeClr val="accent2">
                    <a:alpha val="0"/>
                  </a:schemeClr>
                </a:gs>
                <a:gs pos="100000">
                  <a:schemeClr val="accent2"/>
                </a:gs>
              </a:gsLst>
              <a:lin ang="10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145" tIns="55573" rIns="111145" bIns="55573" numCol="1" spcCol="0" rtlCol="0" fromWordArt="0" anchor="ctr" anchorCtr="0" forceAA="0" compatLnSpc="1">
            <a:prstTxWarp prst="textNoShape">
              <a:avLst/>
            </a:prstTxWarp>
            <a:noAutofit/>
          </a:bodyPr>
          <a:lstStyle/>
          <a:p>
            <a:endParaRPr lang="zh-CN" altLang="en-US" sz="1945">
              <a:solidFill>
                <a:schemeClr val="bg1"/>
              </a:solidFill>
              <a:latin typeface="+mj-ea"/>
              <a:ea typeface="+mj-ea"/>
            </a:endParaRPr>
          </a:p>
        </p:txBody>
      </p:sp>
      <p:sp>
        <p:nvSpPr>
          <p:cNvPr id="108" name="PA-椭圆 107">
            <a:extLst>
              <a:ext uri="{FF2B5EF4-FFF2-40B4-BE49-F238E27FC236}">
                <a16:creationId xmlns:a16="http://schemas.microsoft.com/office/drawing/2014/main" id="{185B2FDC-CC41-4F3B-8F82-1131F9FA8AD1}"/>
              </a:ext>
            </a:extLst>
          </p:cNvPr>
          <p:cNvSpPr/>
          <p:nvPr>
            <p:custDataLst>
              <p:tags r:id="rId10"/>
            </p:custDataLst>
          </p:nvPr>
        </p:nvSpPr>
        <p:spPr>
          <a:xfrm>
            <a:off x="3878754" y="2416144"/>
            <a:ext cx="2599121" cy="2599119"/>
          </a:xfrm>
          <a:prstGeom prst="ellipse">
            <a:avLst/>
          </a:prstGeom>
          <a:noFill/>
          <a:ln w="10526">
            <a:gradFill>
              <a:gsLst>
                <a:gs pos="74000">
                  <a:schemeClr val="accent2">
                    <a:alpha val="0"/>
                  </a:schemeClr>
                </a:gs>
                <a:gs pos="100000">
                  <a:schemeClr val="accent2"/>
                </a:gs>
              </a:gsLst>
              <a:lin ang="10800000" scaled="0"/>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145" tIns="55573" rIns="111145" bIns="55573" numCol="1" spcCol="0" rtlCol="0" fromWordArt="0" anchor="ctr" anchorCtr="0" forceAA="0" compatLnSpc="1">
            <a:prstTxWarp prst="textNoShape">
              <a:avLst/>
            </a:prstTxWarp>
            <a:noAutofit/>
          </a:bodyPr>
          <a:lstStyle/>
          <a:p>
            <a:endParaRPr lang="zh-CN" altLang="en-US" sz="1945" dirty="0">
              <a:solidFill>
                <a:schemeClr val="bg1"/>
              </a:solidFill>
              <a:latin typeface="+mj-ea"/>
              <a:ea typeface="+mj-ea"/>
            </a:endParaRPr>
          </a:p>
        </p:txBody>
      </p:sp>
      <p:sp>
        <p:nvSpPr>
          <p:cNvPr id="138" name="PA-椭圆 137">
            <a:extLst>
              <a:ext uri="{FF2B5EF4-FFF2-40B4-BE49-F238E27FC236}">
                <a16:creationId xmlns:a16="http://schemas.microsoft.com/office/drawing/2014/main" id="{1B061192-CD2A-4967-83BB-8B1A1D80491B}"/>
              </a:ext>
            </a:extLst>
          </p:cNvPr>
          <p:cNvSpPr/>
          <p:nvPr>
            <p:custDataLst>
              <p:tags r:id="rId11"/>
            </p:custDataLst>
          </p:nvPr>
        </p:nvSpPr>
        <p:spPr>
          <a:xfrm>
            <a:off x="3851734" y="3687916"/>
            <a:ext cx="55573" cy="55573"/>
          </a:xfrm>
          <a:prstGeom prst="ellipse">
            <a:avLst/>
          </a:prstGeom>
          <a:solidFill>
            <a:schemeClr val="accent4"/>
          </a:solidFill>
          <a:ln w="15437">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11145" tIns="55573" rIns="111145" bIns="55573" rtlCol="0" anchor="ctr"/>
          <a:lstStyle/>
          <a:p>
            <a:pPr algn="ctr"/>
            <a:endParaRPr lang="zh-CN" altLang="en-US" sz="2188"/>
          </a:p>
        </p:txBody>
      </p:sp>
      <p:sp>
        <p:nvSpPr>
          <p:cNvPr id="105" name="PA-任意多边形: 形状 89">
            <a:extLst>
              <a:ext uri="{FF2B5EF4-FFF2-40B4-BE49-F238E27FC236}">
                <a16:creationId xmlns:a16="http://schemas.microsoft.com/office/drawing/2014/main" id="{BD4A21D8-5704-4CCE-85DE-5540F6E9557E}"/>
              </a:ext>
            </a:extLst>
          </p:cNvPr>
          <p:cNvSpPr/>
          <p:nvPr>
            <p:custDataLst>
              <p:tags r:id="rId12"/>
            </p:custDataLst>
          </p:nvPr>
        </p:nvSpPr>
        <p:spPr>
          <a:xfrm flipH="1">
            <a:off x="6159634" y="2879823"/>
            <a:ext cx="1709126" cy="1709126"/>
          </a:xfrm>
          <a:prstGeom prst="ellipse">
            <a:avLst/>
          </a:prstGeom>
          <a:noFill/>
          <a:ln w="57888">
            <a:solidFill>
              <a:schemeClr val="accent4"/>
            </a:solidFill>
          </a:ln>
          <a:effectLst/>
          <a:scene3d>
            <a:camera prst="orthographicFront"/>
            <a:lightRig rig="sunrise" dir="t">
              <a:rot lat="0" lon="0" rev="600000"/>
            </a:lightRig>
          </a:scene3d>
          <a:sp3d prstMaterial="matte">
            <a:bevelT w="19297" h="38593"/>
            <a:bevelB w="0" h="0"/>
          </a:sp3d>
        </p:spPr>
        <p:style>
          <a:lnRef idx="2">
            <a:schemeClr val="accent1">
              <a:shade val="50000"/>
            </a:schemeClr>
          </a:lnRef>
          <a:fillRef idx="1">
            <a:schemeClr val="accent1"/>
          </a:fillRef>
          <a:effectRef idx="0">
            <a:schemeClr val="accent1"/>
          </a:effectRef>
          <a:fontRef idx="minor">
            <a:schemeClr val="lt1"/>
          </a:fontRef>
        </p:style>
        <p:txBody>
          <a:bodyPr lIns="138932" tIns="69465" rIns="138932" bIns="69465" rtlCol="0" anchor="ctr">
            <a:sp3d>
              <a:bevelT w="0" h="0"/>
              <a:bevelB w="0" h="0"/>
            </a:sp3d>
          </a:bodyPr>
          <a:lstStyle/>
          <a:p>
            <a:pPr algn="ctr"/>
            <a:endParaRPr lang="zh-CN" altLang="en-US" sz="2734">
              <a:solidFill>
                <a:schemeClr val="tx1">
                  <a:lumMod val="50000"/>
                  <a:lumOff val="50000"/>
                </a:schemeClr>
              </a:solidFill>
            </a:endParaRPr>
          </a:p>
        </p:txBody>
      </p:sp>
      <p:sp>
        <p:nvSpPr>
          <p:cNvPr id="103" name="PA-椭圆 102">
            <a:extLst>
              <a:ext uri="{FF2B5EF4-FFF2-40B4-BE49-F238E27FC236}">
                <a16:creationId xmlns:a16="http://schemas.microsoft.com/office/drawing/2014/main" id="{D7DFC3E4-6058-4CCE-A9B3-6CCBACA16BFC}"/>
              </a:ext>
            </a:extLst>
          </p:cNvPr>
          <p:cNvSpPr/>
          <p:nvPr>
            <p:custDataLst>
              <p:tags r:id="rId13"/>
            </p:custDataLst>
          </p:nvPr>
        </p:nvSpPr>
        <p:spPr>
          <a:xfrm>
            <a:off x="5972127" y="2674141"/>
            <a:ext cx="2083120" cy="2083119"/>
          </a:xfrm>
          <a:prstGeom prst="ellipse">
            <a:avLst/>
          </a:prstGeom>
          <a:noFill/>
          <a:ln w="15437">
            <a:gradFill>
              <a:gsLst>
                <a:gs pos="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145" tIns="55573" rIns="111145" bIns="55573" numCol="1" spcCol="0" rtlCol="0" fromWordArt="0" anchor="ctr" anchorCtr="0" forceAA="0" compatLnSpc="1">
            <a:prstTxWarp prst="textNoShape">
              <a:avLst/>
            </a:prstTxWarp>
            <a:noAutofit/>
          </a:bodyPr>
          <a:lstStyle/>
          <a:p>
            <a:endParaRPr lang="zh-CN" altLang="en-US" sz="1945">
              <a:solidFill>
                <a:schemeClr val="bg1"/>
              </a:solidFill>
              <a:latin typeface="+mj-ea"/>
              <a:ea typeface="+mj-ea"/>
            </a:endParaRPr>
          </a:p>
        </p:txBody>
      </p:sp>
      <p:sp>
        <p:nvSpPr>
          <p:cNvPr id="139" name="PA-椭圆 138">
            <a:extLst>
              <a:ext uri="{FF2B5EF4-FFF2-40B4-BE49-F238E27FC236}">
                <a16:creationId xmlns:a16="http://schemas.microsoft.com/office/drawing/2014/main" id="{FECEEFD8-DFAF-4366-AA96-6BACEEED2120}"/>
              </a:ext>
            </a:extLst>
          </p:cNvPr>
          <p:cNvSpPr/>
          <p:nvPr>
            <p:custDataLst>
              <p:tags r:id="rId14"/>
            </p:custDataLst>
          </p:nvPr>
        </p:nvSpPr>
        <p:spPr>
          <a:xfrm>
            <a:off x="8283193" y="3686534"/>
            <a:ext cx="55573" cy="55573"/>
          </a:xfrm>
          <a:prstGeom prst="ellipse">
            <a:avLst/>
          </a:prstGeom>
          <a:solidFill>
            <a:schemeClr val="accent4"/>
          </a:solidFill>
          <a:ln w="15437">
            <a:solidFill>
              <a:schemeClr val="accent2">
                <a:alpha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11145" tIns="55573" rIns="111145" bIns="55573" rtlCol="0" anchor="ctr"/>
          <a:lstStyle/>
          <a:p>
            <a:pPr algn="ctr"/>
            <a:endParaRPr lang="zh-CN" altLang="en-US" sz="2188"/>
          </a:p>
        </p:txBody>
      </p:sp>
      <p:pic>
        <p:nvPicPr>
          <p:cNvPr id="54" name="PA-图片 53">
            <a:extLst>
              <a:ext uri="{FF2B5EF4-FFF2-40B4-BE49-F238E27FC236}">
                <a16:creationId xmlns:a16="http://schemas.microsoft.com/office/drawing/2014/main" id="{41198DD7-B408-4A8D-8909-21268986D044}"/>
              </a:ext>
            </a:extLst>
          </p:cNvPr>
          <p:cNvPicPr>
            <a:picLocks noChangeAspect="1"/>
          </p:cNvPicPr>
          <p:nvPr>
            <p:custDataLst>
              <p:tags r:id="rId15"/>
            </p:custDataLst>
          </p:nvPr>
        </p:nvPicPr>
        <p:blipFill>
          <a:blip r:embed="rId44" cstate="screen">
            <a:extLst>
              <a:ext uri="{28A0092B-C50C-407E-A947-70E740481C1C}">
                <a14:useLocalDpi xmlns:a14="http://schemas.microsoft.com/office/drawing/2010/main"/>
              </a:ext>
            </a:extLst>
          </a:blip>
          <a:stretch>
            <a:fillRect/>
          </a:stretch>
        </p:blipFill>
        <p:spPr>
          <a:xfrm>
            <a:off x="5416590" y="4132905"/>
            <a:ext cx="1851879" cy="1011360"/>
          </a:xfrm>
          <a:prstGeom prst="rect">
            <a:avLst/>
          </a:prstGeom>
          <a:effectLst/>
        </p:spPr>
      </p:pic>
      <p:grpSp>
        <p:nvGrpSpPr>
          <p:cNvPr id="22" name="PA-组合 21">
            <a:extLst>
              <a:ext uri="{FF2B5EF4-FFF2-40B4-BE49-F238E27FC236}">
                <a16:creationId xmlns:a16="http://schemas.microsoft.com/office/drawing/2014/main" id="{4330F74D-B587-4588-8CB1-1913ABBC4A36}"/>
              </a:ext>
            </a:extLst>
          </p:cNvPr>
          <p:cNvGrpSpPr/>
          <p:nvPr>
            <p:custDataLst>
              <p:tags r:id="rId16"/>
            </p:custDataLst>
          </p:nvPr>
        </p:nvGrpSpPr>
        <p:grpSpPr>
          <a:xfrm>
            <a:off x="811414" y="3994867"/>
            <a:ext cx="2512532" cy="1746429"/>
            <a:chOff x="519222" y="3659527"/>
            <a:chExt cx="2512532" cy="1746429"/>
          </a:xfrm>
        </p:grpSpPr>
        <p:grpSp>
          <p:nvGrpSpPr>
            <p:cNvPr id="72" name="组合 71">
              <a:extLst>
                <a:ext uri="{FF2B5EF4-FFF2-40B4-BE49-F238E27FC236}">
                  <a16:creationId xmlns:a16="http://schemas.microsoft.com/office/drawing/2014/main" id="{63BE5756-49E1-499B-AB17-51D044B7C092}"/>
                </a:ext>
              </a:extLst>
            </p:cNvPr>
            <p:cNvGrpSpPr/>
            <p:nvPr/>
          </p:nvGrpSpPr>
          <p:grpSpPr>
            <a:xfrm>
              <a:off x="519222" y="3659527"/>
              <a:ext cx="2512532" cy="618608"/>
              <a:chOff x="7998741" y="4394565"/>
              <a:chExt cx="2512532" cy="618608"/>
            </a:xfrm>
          </p:grpSpPr>
          <p:grpSp>
            <p:nvGrpSpPr>
              <p:cNvPr id="73" name="组合 72">
                <a:extLst>
                  <a:ext uri="{FF2B5EF4-FFF2-40B4-BE49-F238E27FC236}">
                    <a16:creationId xmlns:a16="http://schemas.microsoft.com/office/drawing/2014/main" id="{E8D9A14D-B410-4B4B-BEE9-43435CB16B3A}"/>
                  </a:ext>
                </a:extLst>
              </p:cNvPr>
              <p:cNvGrpSpPr/>
              <p:nvPr/>
            </p:nvGrpSpPr>
            <p:grpSpPr>
              <a:xfrm>
                <a:off x="7998741" y="4394565"/>
                <a:ext cx="2512532" cy="618608"/>
                <a:chOff x="7998741" y="4394565"/>
                <a:chExt cx="2512532" cy="618608"/>
              </a:xfrm>
            </p:grpSpPr>
            <p:sp>
              <p:nvSpPr>
                <p:cNvPr id="75" name="PA-缺角矩形 74">
                  <a:extLst>
                    <a:ext uri="{FF2B5EF4-FFF2-40B4-BE49-F238E27FC236}">
                      <a16:creationId xmlns:a16="http://schemas.microsoft.com/office/drawing/2014/main" id="{9CFCD32C-6CBE-4218-9E14-D6442D1D9441}"/>
                    </a:ext>
                  </a:extLst>
                </p:cNvPr>
                <p:cNvSpPr/>
                <p:nvPr>
                  <p:custDataLst>
                    <p:tags r:id="rId36"/>
                  </p:custDataLst>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PA-缺角矩形 75">
                  <a:extLst>
                    <a:ext uri="{FF2B5EF4-FFF2-40B4-BE49-F238E27FC236}">
                      <a16:creationId xmlns:a16="http://schemas.microsoft.com/office/drawing/2014/main" id="{CA0F16E0-EE4D-4E5A-AAC1-F847D5259A12}"/>
                    </a:ext>
                  </a:extLst>
                </p:cNvPr>
                <p:cNvSpPr/>
                <p:nvPr>
                  <p:custDataLst>
                    <p:tags r:id="rId37"/>
                  </p:custDataLst>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4" name="PA-文本框 73">
                <a:extLst>
                  <a:ext uri="{FF2B5EF4-FFF2-40B4-BE49-F238E27FC236}">
                    <a16:creationId xmlns:a16="http://schemas.microsoft.com/office/drawing/2014/main" id="{D480B88F-1A4D-478F-8262-9665F947159E}"/>
                  </a:ext>
                </a:extLst>
              </p:cNvPr>
              <p:cNvSpPr txBox="1"/>
              <p:nvPr>
                <p:custDataLst>
                  <p:tags r:id="rId35"/>
                </p:custDataLst>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sp>
          <p:nvSpPr>
            <p:cNvPr id="77" name="PA-矩形 76">
              <a:extLst>
                <a:ext uri="{FF2B5EF4-FFF2-40B4-BE49-F238E27FC236}">
                  <a16:creationId xmlns:a16="http://schemas.microsoft.com/office/drawing/2014/main" id="{0CD710EC-EE3B-4852-8CF1-C46CBF70C7BD}"/>
                </a:ext>
              </a:extLst>
            </p:cNvPr>
            <p:cNvSpPr/>
            <p:nvPr>
              <p:custDataLst>
                <p:tags r:id="rId34"/>
              </p:custDataLst>
            </p:nvPr>
          </p:nvSpPr>
          <p:spPr>
            <a:xfrm>
              <a:off x="736742" y="4436716"/>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grpSp>
      <p:grpSp>
        <p:nvGrpSpPr>
          <p:cNvPr id="78" name="PA-组合 77">
            <a:extLst>
              <a:ext uri="{FF2B5EF4-FFF2-40B4-BE49-F238E27FC236}">
                <a16:creationId xmlns:a16="http://schemas.microsoft.com/office/drawing/2014/main" id="{62EF534A-FA5A-4DF3-AB1B-C1659A4C8AA5}"/>
              </a:ext>
            </a:extLst>
          </p:cNvPr>
          <p:cNvGrpSpPr/>
          <p:nvPr>
            <p:custDataLst>
              <p:tags r:id="rId17"/>
            </p:custDataLst>
          </p:nvPr>
        </p:nvGrpSpPr>
        <p:grpSpPr>
          <a:xfrm>
            <a:off x="811414" y="1720268"/>
            <a:ext cx="2512532" cy="1746429"/>
            <a:chOff x="519222" y="3659527"/>
            <a:chExt cx="2512532" cy="1746429"/>
          </a:xfrm>
        </p:grpSpPr>
        <p:grpSp>
          <p:nvGrpSpPr>
            <p:cNvPr id="79" name="组合 78">
              <a:extLst>
                <a:ext uri="{FF2B5EF4-FFF2-40B4-BE49-F238E27FC236}">
                  <a16:creationId xmlns:a16="http://schemas.microsoft.com/office/drawing/2014/main" id="{B6BDC9C3-CEF9-4BBC-9BD3-DB10119CC5D0}"/>
                </a:ext>
              </a:extLst>
            </p:cNvPr>
            <p:cNvGrpSpPr/>
            <p:nvPr/>
          </p:nvGrpSpPr>
          <p:grpSpPr>
            <a:xfrm>
              <a:off x="519222" y="3659527"/>
              <a:ext cx="2512532" cy="618608"/>
              <a:chOff x="7998741" y="4394565"/>
              <a:chExt cx="2512532" cy="618608"/>
            </a:xfrm>
          </p:grpSpPr>
          <p:grpSp>
            <p:nvGrpSpPr>
              <p:cNvPr id="81" name="组合 80">
                <a:extLst>
                  <a:ext uri="{FF2B5EF4-FFF2-40B4-BE49-F238E27FC236}">
                    <a16:creationId xmlns:a16="http://schemas.microsoft.com/office/drawing/2014/main" id="{0119FB18-1DC3-46B7-8130-6F3D5B42A9D0}"/>
                  </a:ext>
                </a:extLst>
              </p:cNvPr>
              <p:cNvGrpSpPr/>
              <p:nvPr/>
            </p:nvGrpSpPr>
            <p:grpSpPr>
              <a:xfrm>
                <a:off x="7998741" y="4394565"/>
                <a:ext cx="2512532" cy="618608"/>
                <a:chOff x="7998741" y="4394565"/>
                <a:chExt cx="2512532" cy="618608"/>
              </a:xfrm>
            </p:grpSpPr>
            <p:sp>
              <p:nvSpPr>
                <p:cNvPr id="83" name="PA-缺角矩形 82">
                  <a:extLst>
                    <a:ext uri="{FF2B5EF4-FFF2-40B4-BE49-F238E27FC236}">
                      <a16:creationId xmlns:a16="http://schemas.microsoft.com/office/drawing/2014/main" id="{A2ECB174-D122-4E93-AD11-AE487B6CBDFE}"/>
                    </a:ext>
                  </a:extLst>
                </p:cNvPr>
                <p:cNvSpPr/>
                <p:nvPr>
                  <p:custDataLst>
                    <p:tags r:id="rId32"/>
                  </p:custDataLst>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PA-缺角矩形 83">
                  <a:extLst>
                    <a:ext uri="{FF2B5EF4-FFF2-40B4-BE49-F238E27FC236}">
                      <a16:creationId xmlns:a16="http://schemas.microsoft.com/office/drawing/2014/main" id="{F721CCE2-0275-4C6D-AD1A-C3329A299334}"/>
                    </a:ext>
                  </a:extLst>
                </p:cNvPr>
                <p:cNvSpPr/>
                <p:nvPr>
                  <p:custDataLst>
                    <p:tags r:id="rId33"/>
                  </p:custDataLst>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82" name="PA-文本框 81">
                <a:extLst>
                  <a:ext uri="{FF2B5EF4-FFF2-40B4-BE49-F238E27FC236}">
                    <a16:creationId xmlns:a16="http://schemas.microsoft.com/office/drawing/2014/main" id="{F72297CA-ED69-4AFD-8E6E-3C3D91810D28}"/>
                  </a:ext>
                </a:extLst>
              </p:cNvPr>
              <p:cNvSpPr txBox="1"/>
              <p:nvPr>
                <p:custDataLst>
                  <p:tags r:id="rId31"/>
                </p:custDataLst>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sp>
          <p:nvSpPr>
            <p:cNvPr id="80" name="PA-矩形 79">
              <a:extLst>
                <a:ext uri="{FF2B5EF4-FFF2-40B4-BE49-F238E27FC236}">
                  <a16:creationId xmlns:a16="http://schemas.microsoft.com/office/drawing/2014/main" id="{C450B032-8A54-4EDB-A9CD-CC2BC86DB243}"/>
                </a:ext>
              </a:extLst>
            </p:cNvPr>
            <p:cNvSpPr/>
            <p:nvPr>
              <p:custDataLst>
                <p:tags r:id="rId30"/>
              </p:custDataLst>
            </p:nvPr>
          </p:nvSpPr>
          <p:spPr>
            <a:xfrm>
              <a:off x="736742" y="4436716"/>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grpSp>
      <p:grpSp>
        <p:nvGrpSpPr>
          <p:cNvPr id="86" name="PA-组合 85">
            <a:extLst>
              <a:ext uri="{FF2B5EF4-FFF2-40B4-BE49-F238E27FC236}">
                <a16:creationId xmlns:a16="http://schemas.microsoft.com/office/drawing/2014/main" id="{394DC8FA-5BFA-43EA-951B-C90F7C1DD0AB}"/>
              </a:ext>
            </a:extLst>
          </p:cNvPr>
          <p:cNvGrpSpPr/>
          <p:nvPr>
            <p:custDataLst>
              <p:tags r:id="rId18"/>
            </p:custDataLst>
          </p:nvPr>
        </p:nvGrpSpPr>
        <p:grpSpPr>
          <a:xfrm>
            <a:off x="8712088" y="3994867"/>
            <a:ext cx="2512532" cy="1746429"/>
            <a:chOff x="519222" y="3659527"/>
            <a:chExt cx="2512532" cy="1746429"/>
          </a:xfrm>
        </p:grpSpPr>
        <p:grpSp>
          <p:nvGrpSpPr>
            <p:cNvPr id="87" name="组合 86">
              <a:extLst>
                <a:ext uri="{FF2B5EF4-FFF2-40B4-BE49-F238E27FC236}">
                  <a16:creationId xmlns:a16="http://schemas.microsoft.com/office/drawing/2014/main" id="{C0B407D8-9F22-420D-A4B1-A76AC440B348}"/>
                </a:ext>
              </a:extLst>
            </p:cNvPr>
            <p:cNvGrpSpPr/>
            <p:nvPr/>
          </p:nvGrpSpPr>
          <p:grpSpPr>
            <a:xfrm>
              <a:off x="519222" y="3659527"/>
              <a:ext cx="2512532" cy="618608"/>
              <a:chOff x="7998741" y="4394565"/>
              <a:chExt cx="2512532" cy="618608"/>
            </a:xfrm>
          </p:grpSpPr>
          <p:grpSp>
            <p:nvGrpSpPr>
              <p:cNvPr id="89" name="组合 88">
                <a:extLst>
                  <a:ext uri="{FF2B5EF4-FFF2-40B4-BE49-F238E27FC236}">
                    <a16:creationId xmlns:a16="http://schemas.microsoft.com/office/drawing/2014/main" id="{4696C4E9-CA9D-4264-A2AB-D7C08214BCC1}"/>
                  </a:ext>
                </a:extLst>
              </p:cNvPr>
              <p:cNvGrpSpPr/>
              <p:nvPr/>
            </p:nvGrpSpPr>
            <p:grpSpPr>
              <a:xfrm>
                <a:off x="7998741" y="4394565"/>
                <a:ext cx="2512532" cy="618608"/>
                <a:chOff x="7998741" y="4394565"/>
                <a:chExt cx="2512532" cy="618608"/>
              </a:xfrm>
            </p:grpSpPr>
            <p:sp>
              <p:nvSpPr>
                <p:cNvPr id="91" name="PA-缺角矩形 90">
                  <a:extLst>
                    <a:ext uri="{FF2B5EF4-FFF2-40B4-BE49-F238E27FC236}">
                      <a16:creationId xmlns:a16="http://schemas.microsoft.com/office/drawing/2014/main" id="{443F84BC-4018-4D6A-ADD2-F8DE33616738}"/>
                    </a:ext>
                  </a:extLst>
                </p:cNvPr>
                <p:cNvSpPr/>
                <p:nvPr>
                  <p:custDataLst>
                    <p:tags r:id="rId28"/>
                  </p:custDataLst>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PA-缺角矩形 92">
                  <a:extLst>
                    <a:ext uri="{FF2B5EF4-FFF2-40B4-BE49-F238E27FC236}">
                      <a16:creationId xmlns:a16="http://schemas.microsoft.com/office/drawing/2014/main" id="{E5275621-B2DC-4756-B510-A1AD38E23F4B}"/>
                    </a:ext>
                  </a:extLst>
                </p:cNvPr>
                <p:cNvSpPr/>
                <p:nvPr>
                  <p:custDataLst>
                    <p:tags r:id="rId29"/>
                  </p:custDataLst>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90" name="PA-文本框 89">
                <a:extLst>
                  <a:ext uri="{FF2B5EF4-FFF2-40B4-BE49-F238E27FC236}">
                    <a16:creationId xmlns:a16="http://schemas.microsoft.com/office/drawing/2014/main" id="{BD65B764-8EB2-45A7-B945-3714B304C44C}"/>
                  </a:ext>
                </a:extLst>
              </p:cNvPr>
              <p:cNvSpPr txBox="1"/>
              <p:nvPr>
                <p:custDataLst>
                  <p:tags r:id="rId27"/>
                </p:custDataLst>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sp>
          <p:nvSpPr>
            <p:cNvPr id="88" name="PA-矩形 87">
              <a:extLst>
                <a:ext uri="{FF2B5EF4-FFF2-40B4-BE49-F238E27FC236}">
                  <a16:creationId xmlns:a16="http://schemas.microsoft.com/office/drawing/2014/main" id="{735DDED9-58DB-41BD-AB93-6F84DFB12FA0}"/>
                </a:ext>
              </a:extLst>
            </p:cNvPr>
            <p:cNvSpPr/>
            <p:nvPr>
              <p:custDataLst>
                <p:tags r:id="rId26"/>
              </p:custDataLst>
            </p:nvPr>
          </p:nvSpPr>
          <p:spPr>
            <a:xfrm>
              <a:off x="736742" y="4436716"/>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grpSp>
      <p:grpSp>
        <p:nvGrpSpPr>
          <p:cNvPr id="94" name="PA-组合 93">
            <a:extLst>
              <a:ext uri="{FF2B5EF4-FFF2-40B4-BE49-F238E27FC236}">
                <a16:creationId xmlns:a16="http://schemas.microsoft.com/office/drawing/2014/main" id="{C368C04D-E2D0-42FE-814A-D80D1FF7711E}"/>
              </a:ext>
            </a:extLst>
          </p:cNvPr>
          <p:cNvGrpSpPr/>
          <p:nvPr>
            <p:custDataLst>
              <p:tags r:id="rId19"/>
            </p:custDataLst>
          </p:nvPr>
        </p:nvGrpSpPr>
        <p:grpSpPr>
          <a:xfrm>
            <a:off x="8712088" y="1720268"/>
            <a:ext cx="2512532" cy="1746429"/>
            <a:chOff x="519222" y="3659527"/>
            <a:chExt cx="2512532" cy="1746429"/>
          </a:xfrm>
        </p:grpSpPr>
        <p:grpSp>
          <p:nvGrpSpPr>
            <p:cNvPr id="96" name="组合 95">
              <a:extLst>
                <a:ext uri="{FF2B5EF4-FFF2-40B4-BE49-F238E27FC236}">
                  <a16:creationId xmlns:a16="http://schemas.microsoft.com/office/drawing/2014/main" id="{388B4055-D313-416A-B790-092325D769A8}"/>
                </a:ext>
              </a:extLst>
            </p:cNvPr>
            <p:cNvGrpSpPr/>
            <p:nvPr/>
          </p:nvGrpSpPr>
          <p:grpSpPr>
            <a:xfrm>
              <a:off x="519222" y="3659527"/>
              <a:ext cx="2512532" cy="618608"/>
              <a:chOff x="7998741" y="4394565"/>
              <a:chExt cx="2512532" cy="618608"/>
            </a:xfrm>
          </p:grpSpPr>
          <p:grpSp>
            <p:nvGrpSpPr>
              <p:cNvPr id="98" name="组合 97">
                <a:extLst>
                  <a:ext uri="{FF2B5EF4-FFF2-40B4-BE49-F238E27FC236}">
                    <a16:creationId xmlns:a16="http://schemas.microsoft.com/office/drawing/2014/main" id="{9D155AD0-F0B0-4608-B4B6-F2385D8FBCB2}"/>
                  </a:ext>
                </a:extLst>
              </p:cNvPr>
              <p:cNvGrpSpPr/>
              <p:nvPr/>
            </p:nvGrpSpPr>
            <p:grpSpPr>
              <a:xfrm>
                <a:off x="7998741" y="4394565"/>
                <a:ext cx="2512532" cy="618608"/>
                <a:chOff x="7998741" y="4394565"/>
                <a:chExt cx="2512532" cy="618608"/>
              </a:xfrm>
            </p:grpSpPr>
            <p:sp>
              <p:nvSpPr>
                <p:cNvPr id="100" name="PA-缺角矩形 99">
                  <a:extLst>
                    <a:ext uri="{FF2B5EF4-FFF2-40B4-BE49-F238E27FC236}">
                      <a16:creationId xmlns:a16="http://schemas.microsoft.com/office/drawing/2014/main" id="{C82557EA-F097-4352-ADD3-E8FD87E001C7}"/>
                    </a:ext>
                  </a:extLst>
                </p:cNvPr>
                <p:cNvSpPr/>
                <p:nvPr>
                  <p:custDataLst>
                    <p:tags r:id="rId24"/>
                  </p:custDataLst>
                </p:nvPr>
              </p:nvSpPr>
              <p:spPr>
                <a:xfrm>
                  <a:off x="7998741" y="4394565"/>
                  <a:ext cx="2512532" cy="618608"/>
                </a:xfrm>
                <a:prstGeom prst="plaque">
                  <a:avLst>
                    <a:gd name="adj" fmla="val 10648"/>
                  </a:avLst>
                </a:prstGeom>
                <a:solidFill>
                  <a:schemeClr val="accent2"/>
                </a:solidFill>
                <a:ln>
                  <a:noFill/>
                </a:ln>
                <a:effectLst>
                  <a:innerShdw blurRad="114300" dist="254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PA-缺角矩形 100">
                  <a:extLst>
                    <a:ext uri="{FF2B5EF4-FFF2-40B4-BE49-F238E27FC236}">
                      <a16:creationId xmlns:a16="http://schemas.microsoft.com/office/drawing/2014/main" id="{B090691F-7095-4EA6-B352-B69BB861A6F7}"/>
                    </a:ext>
                  </a:extLst>
                </p:cNvPr>
                <p:cNvSpPr/>
                <p:nvPr>
                  <p:custDataLst>
                    <p:tags r:id="rId25"/>
                  </p:custDataLst>
                </p:nvPr>
              </p:nvSpPr>
              <p:spPr>
                <a:xfrm>
                  <a:off x="7998741" y="4394565"/>
                  <a:ext cx="2512532" cy="618608"/>
                </a:xfrm>
                <a:prstGeom prst="plaque">
                  <a:avLst>
                    <a:gd name="adj" fmla="val 10648"/>
                  </a:avLst>
                </a:prstGeom>
                <a:noFill/>
                <a:ln w="38100">
                  <a:solidFill>
                    <a:schemeClr val="accent4"/>
                  </a:solidFill>
                </a:ln>
                <a:scene3d>
                  <a:camera prst="orthographicFront"/>
                  <a:lightRig rig="sunrise" dir="t">
                    <a:rot lat="0" lon="0" rev="600000"/>
                  </a:lightRig>
                </a:scene3d>
                <a:sp3d prstMaterial="matte">
                  <a:bevelT w="127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99" name="PA-文本框 98">
                <a:extLst>
                  <a:ext uri="{FF2B5EF4-FFF2-40B4-BE49-F238E27FC236}">
                    <a16:creationId xmlns:a16="http://schemas.microsoft.com/office/drawing/2014/main" id="{111CB265-7549-49D9-A8AA-7902F0910A0A}"/>
                  </a:ext>
                </a:extLst>
              </p:cNvPr>
              <p:cNvSpPr txBox="1"/>
              <p:nvPr>
                <p:custDataLst>
                  <p:tags r:id="rId23"/>
                </p:custDataLst>
              </p:nvPr>
            </p:nvSpPr>
            <p:spPr>
              <a:xfrm>
                <a:off x="8147174" y="4488426"/>
                <a:ext cx="2215671" cy="430887"/>
              </a:xfrm>
              <a:prstGeom prst="rect">
                <a:avLst/>
              </a:prstGeom>
              <a:noFill/>
            </p:spPr>
            <p:txBody>
              <a:bodyPr wrap="none" rtlCol="0">
                <a:spAutoFit/>
              </a:bodyPr>
              <a:lstStyle/>
              <a:p>
                <a:pPr algn="ctr"/>
                <a:r>
                  <a:rPr lang="zh-CN" altLang="en-US" sz="2200" dirty="0">
                    <a:solidFill>
                      <a:schemeClr val="accent4"/>
                    </a:solidFill>
                    <a:latin typeface="+mn-ea"/>
                  </a:rPr>
                  <a:t>请输入你的内容</a:t>
                </a:r>
              </a:p>
            </p:txBody>
          </p:sp>
        </p:grpSp>
        <p:sp>
          <p:nvSpPr>
            <p:cNvPr id="97" name="PA-矩形 96">
              <a:extLst>
                <a:ext uri="{FF2B5EF4-FFF2-40B4-BE49-F238E27FC236}">
                  <a16:creationId xmlns:a16="http://schemas.microsoft.com/office/drawing/2014/main" id="{B9923F8E-1A8E-4782-BC92-D7E6B7E15E0A}"/>
                </a:ext>
              </a:extLst>
            </p:cNvPr>
            <p:cNvSpPr/>
            <p:nvPr>
              <p:custDataLst>
                <p:tags r:id="rId22"/>
              </p:custDataLst>
            </p:nvPr>
          </p:nvSpPr>
          <p:spPr>
            <a:xfrm>
              <a:off x="736742" y="4436716"/>
              <a:ext cx="2077492" cy="969240"/>
            </a:xfrm>
            <a:prstGeom prst="rect">
              <a:avLst/>
            </a:prstGeom>
            <a:effectLst/>
          </p:spPr>
          <p:txBody>
            <a:bodyPr wrap="none" lIns="0" tIns="0" rIns="0" bIns="0">
              <a:spAutoFit/>
            </a:bodyPr>
            <a:lstStyle/>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a:p>
              <a:pPr>
                <a:lnSpc>
                  <a:spcPct val="120000"/>
                </a:lnSpc>
              </a:pPr>
              <a:r>
                <a:rPr lang="zh-CN" altLang="en-US" dirty="0">
                  <a:solidFill>
                    <a:schemeClr val="tx2"/>
                  </a:solidFill>
                  <a:latin typeface="+mn-ea"/>
                </a:rPr>
                <a:t>请输入你的正文内容</a:t>
              </a:r>
            </a:p>
            <a:p>
              <a:pPr>
                <a:lnSpc>
                  <a:spcPct val="120000"/>
                </a:lnSpc>
              </a:pPr>
              <a:r>
                <a:rPr lang="zh-CN" altLang="en-US" dirty="0">
                  <a:solidFill>
                    <a:schemeClr val="tx2"/>
                  </a:solidFill>
                  <a:latin typeface="+mn-ea"/>
                </a:rPr>
                <a:t>请输入你的正文内容</a:t>
              </a:r>
              <a:endParaRPr lang="en-US" altLang="zh-CN" dirty="0">
                <a:solidFill>
                  <a:schemeClr val="tx2"/>
                </a:solidFill>
                <a:latin typeface="+mn-ea"/>
              </a:endParaRPr>
            </a:p>
          </p:txBody>
        </p:sp>
      </p:grpSp>
      <p:sp>
        <p:nvSpPr>
          <p:cNvPr id="104" name="PA-任意多边形: 形状 88">
            <a:extLst>
              <a:ext uri="{FF2B5EF4-FFF2-40B4-BE49-F238E27FC236}">
                <a16:creationId xmlns:a16="http://schemas.microsoft.com/office/drawing/2014/main" id="{873841CF-4EF7-446A-ADF3-16131B4B845E}"/>
              </a:ext>
            </a:extLst>
          </p:cNvPr>
          <p:cNvSpPr/>
          <p:nvPr>
            <p:custDataLst>
              <p:tags r:id="rId20"/>
            </p:custDataLst>
          </p:nvPr>
        </p:nvSpPr>
        <p:spPr>
          <a:xfrm flipH="1">
            <a:off x="6159634" y="2879823"/>
            <a:ext cx="1709126" cy="1709126"/>
          </a:xfrm>
          <a:prstGeom prst="ellipse">
            <a:avLst/>
          </a:prstGeom>
          <a:solidFill>
            <a:schemeClr val="accent2"/>
          </a:solidFill>
          <a:ln>
            <a:noFill/>
          </a:ln>
          <a:effectLst>
            <a:innerShdw blurRad="173665" dist="38593">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lIns="138932" tIns="69465" rIns="138932" bIns="69465" rtlCol="0" anchor="ctr"/>
          <a:lstStyle/>
          <a:p>
            <a:pPr algn="ctr"/>
            <a:endParaRPr lang="zh-CN" altLang="en-US" sz="2734"/>
          </a:p>
        </p:txBody>
      </p:sp>
      <p:sp>
        <p:nvSpPr>
          <p:cNvPr id="56" name="PA-文本框 91">
            <a:extLst>
              <a:ext uri="{FF2B5EF4-FFF2-40B4-BE49-F238E27FC236}">
                <a16:creationId xmlns:a16="http://schemas.microsoft.com/office/drawing/2014/main" id="{081DCAA2-C71D-4275-8FCF-665135B19C45}"/>
              </a:ext>
            </a:extLst>
          </p:cNvPr>
          <p:cNvSpPr txBox="1"/>
          <p:nvPr>
            <p:custDataLst>
              <p:tags r:id="rId21"/>
            </p:custDataLst>
          </p:nvPr>
        </p:nvSpPr>
        <p:spPr>
          <a:xfrm>
            <a:off x="6665249" y="3326274"/>
            <a:ext cx="697899" cy="816224"/>
          </a:xfrm>
          <a:prstGeom prst="rect">
            <a:avLst/>
          </a:prstGeom>
          <a:noFill/>
          <a:effectLst/>
        </p:spPr>
        <p:txBody>
          <a:bodyPr wrap="none" lIns="0" tIns="0" rIns="0" bIns="0" rtlCol="0">
            <a:spAutoFit/>
          </a:bodyPr>
          <a:lstStyle/>
          <a:p>
            <a:pPr algn="dist"/>
            <a:r>
              <a:rPr lang="zh-CN" altLang="en-US" sz="2652" dirty="0">
                <a:solidFill>
                  <a:schemeClr val="accent4"/>
                </a:solidFill>
                <a:latin typeface="+mn-ea"/>
              </a:rPr>
              <a:t>你的</a:t>
            </a:r>
            <a:endParaRPr lang="en-US" altLang="zh-CN" sz="2652" dirty="0">
              <a:solidFill>
                <a:schemeClr val="accent4"/>
              </a:solidFill>
              <a:latin typeface="+mn-ea"/>
            </a:endParaRPr>
          </a:p>
          <a:p>
            <a:pPr algn="dist"/>
            <a:r>
              <a:rPr lang="zh-CN" altLang="en-US" sz="2652" dirty="0">
                <a:solidFill>
                  <a:schemeClr val="accent4"/>
                </a:solidFill>
                <a:latin typeface="+mn-ea"/>
              </a:rPr>
              <a:t>内容</a:t>
            </a:r>
          </a:p>
        </p:txBody>
      </p:sp>
    </p:spTree>
    <p:extLst>
      <p:ext uri="{BB962C8B-B14F-4D97-AF65-F5344CB8AC3E}">
        <p14:creationId xmlns:p14="http://schemas.microsoft.com/office/powerpoint/2010/main" val="2056052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A-图片 3">
            <a:extLst>
              <a:ext uri="{FF2B5EF4-FFF2-40B4-BE49-F238E27FC236}">
                <a16:creationId xmlns:a16="http://schemas.microsoft.com/office/drawing/2014/main" id="{E40CE1A0-9D8C-463A-B527-F751305842D2}"/>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flipH="1">
            <a:off x="6895704" y="647114"/>
            <a:ext cx="872256" cy="320522"/>
          </a:xfrm>
          <a:prstGeom prst="rect">
            <a:avLst/>
          </a:prstGeom>
        </p:spPr>
      </p:pic>
      <p:pic>
        <p:nvPicPr>
          <p:cNvPr id="58" name="PA-图片 5">
            <a:extLst>
              <a:ext uri="{FF2B5EF4-FFF2-40B4-BE49-F238E27FC236}">
                <a16:creationId xmlns:a16="http://schemas.microsoft.com/office/drawing/2014/main" id="{03910FBE-9D2D-476A-A78A-EEDFBB30F1E3}"/>
              </a:ext>
            </a:extLst>
          </p:cNvPr>
          <p:cNvPicPr>
            <a:picLocks noChangeAspect="1"/>
          </p:cNvPicPr>
          <p:nvPr>
            <p:custDataLst>
              <p:tags r:id="rId2"/>
            </p:custDataLst>
          </p:nvPr>
        </p:nvPicPr>
        <p:blipFill>
          <a:blip r:embed="rId6" cstate="screen">
            <a:extLst>
              <a:ext uri="{28A0092B-C50C-407E-A947-70E740481C1C}">
                <a14:useLocalDpi xmlns:a14="http://schemas.microsoft.com/office/drawing/2010/main"/>
              </a:ext>
            </a:extLst>
          </a:blip>
          <a:stretch>
            <a:fillRect/>
          </a:stretch>
        </p:blipFill>
        <p:spPr>
          <a:xfrm>
            <a:off x="4229386" y="985794"/>
            <a:ext cx="1008332" cy="302844"/>
          </a:xfrm>
          <a:prstGeom prst="rect">
            <a:avLst/>
          </a:prstGeom>
        </p:spPr>
      </p:pic>
      <p:sp>
        <p:nvSpPr>
          <p:cNvPr id="3" name="标题 2">
            <a:extLst>
              <a:ext uri="{FF2B5EF4-FFF2-40B4-BE49-F238E27FC236}">
                <a16:creationId xmlns:a16="http://schemas.microsoft.com/office/drawing/2014/main" id="{C88D56FB-455E-43AA-ABE1-5C60444DFE99}"/>
              </a:ext>
            </a:extLst>
          </p:cNvPr>
          <p:cNvSpPr>
            <a:spLocks noGrp="1"/>
          </p:cNvSpPr>
          <p:nvPr>
            <p:ph type="title"/>
          </p:nvPr>
        </p:nvSpPr>
        <p:spPr/>
        <p:txBody>
          <a:bodyPr>
            <a:normAutofit fontScale="90000"/>
          </a:bodyPr>
          <a:lstStyle/>
          <a:p>
            <a:r>
              <a:rPr lang="zh-CN" altLang="en-US" dirty="0"/>
              <a:t>做功与打斗</a:t>
            </a:r>
          </a:p>
        </p:txBody>
      </p:sp>
      <p:grpSp>
        <p:nvGrpSpPr>
          <p:cNvPr id="59" name="组合 58">
            <a:extLst>
              <a:ext uri="{FF2B5EF4-FFF2-40B4-BE49-F238E27FC236}">
                <a16:creationId xmlns:a16="http://schemas.microsoft.com/office/drawing/2014/main" id="{BED209D2-7D46-477A-A5A7-D99A687DF178}"/>
              </a:ext>
            </a:extLst>
          </p:cNvPr>
          <p:cNvGrpSpPr/>
          <p:nvPr/>
        </p:nvGrpSpPr>
        <p:grpSpPr>
          <a:xfrm>
            <a:off x="1071760" y="1897582"/>
            <a:ext cx="3025382" cy="699764"/>
            <a:chOff x="2199102" y="4967019"/>
            <a:chExt cx="3025382" cy="699764"/>
          </a:xfrm>
        </p:grpSpPr>
        <p:sp>
          <p:nvSpPr>
            <p:cNvPr id="61" name="任意多边形: 形状 60">
              <a:extLst>
                <a:ext uri="{FF2B5EF4-FFF2-40B4-BE49-F238E27FC236}">
                  <a16:creationId xmlns:a16="http://schemas.microsoft.com/office/drawing/2014/main" id="{2A12F162-E86D-4C6F-B150-315A18C40294}"/>
                </a:ext>
              </a:extLst>
            </p:cNvPr>
            <p:cNvSpPr/>
            <p:nvPr/>
          </p:nvSpPr>
          <p:spPr>
            <a:xfrm>
              <a:off x="2199102" y="4967019"/>
              <a:ext cx="3025382" cy="699764"/>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62" name="矩形 61">
              <a:extLst>
                <a:ext uri="{FF2B5EF4-FFF2-40B4-BE49-F238E27FC236}">
                  <a16:creationId xmlns:a16="http://schemas.microsoft.com/office/drawing/2014/main" id="{1852B6CA-75C0-436A-A0C2-610C4E18D681}"/>
                </a:ext>
              </a:extLst>
            </p:cNvPr>
            <p:cNvSpPr/>
            <p:nvPr/>
          </p:nvSpPr>
          <p:spPr>
            <a:xfrm>
              <a:off x="2905778" y="5154437"/>
              <a:ext cx="1231106"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grpSp>
        <p:nvGrpSpPr>
          <p:cNvPr id="2" name="组合 1">
            <a:extLst>
              <a:ext uri="{FF2B5EF4-FFF2-40B4-BE49-F238E27FC236}">
                <a16:creationId xmlns:a16="http://schemas.microsoft.com/office/drawing/2014/main" id="{21B211E3-A386-938A-5276-76AE9457CFB5}"/>
              </a:ext>
            </a:extLst>
          </p:cNvPr>
          <p:cNvGrpSpPr/>
          <p:nvPr/>
        </p:nvGrpSpPr>
        <p:grpSpPr>
          <a:xfrm>
            <a:off x="1325952" y="2880489"/>
            <a:ext cx="2136074" cy="2346999"/>
            <a:chOff x="1325952" y="2880489"/>
            <a:chExt cx="2136074" cy="2346999"/>
          </a:xfrm>
        </p:grpSpPr>
        <p:cxnSp>
          <p:nvCxnSpPr>
            <p:cNvPr id="68" name="直接连接符 67">
              <a:extLst>
                <a:ext uri="{FF2B5EF4-FFF2-40B4-BE49-F238E27FC236}">
                  <a16:creationId xmlns:a16="http://schemas.microsoft.com/office/drawing/2014/main" id="{E1C085DC-CBB0-4671-8928-7FEB52FF3299}"/>
                </a:ext>
              </a:extLst>
            </p:cNvPr>
            <p:cNvCxnSpPr>
              <a:cxnSpLocks/>
            </p:cNvCxnSpPr>
            <p:nvPr/>
          </p:nvCxnSpPr>
          <p:spPr>
            <a:xfrm>
              <a:off x="1848164"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445DD237-56F0-4E9B-8C46-6764B1F0E658}"/>
                </a:ext>
              </a:extLst>
            </p:cNvPr>
            <p:cNvSpPr txBox="1"/>
            <p:nvPr/>
          </p:nvSpPr>
          <p:spPr>
            <a:xfrm>
              <a:off x="1325952"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sp>
          <p:nvSpPr>
            <p:cNvPr id="70" name="文本框 69">
              <a:extLst>
                <a:ext uri="{FF2B5EF4-FFF2-40B4-BE49-F238E27FC236}">
                  <a16:creationId xmlns:a16="http://schemas.microsoft.com/office/drawing/2014/main" id="{7A4412B3-6F82-43A8-99A2-066F8C7FBDF6}"/>
                </a:ext>
              </a:extLst>
            </p:cNvPr>
            <p:cNvSpPr txBox="1"/>
            <p:nvPr/>
          </p:nvSpPr>
          <p:spPr>
            <a:xfrm>
              <a:off x="1871778"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cxnSp>
          <p:nvCxnSpPr>
            <p:cNvPr id="71" name="直接连接符 70">
              <a:extLst>
                <a:ext uri="{FF2B5EF4-FFF2-40B4-BE49-F238E27FC236}">
                  <a16:creationId xmlns:a16="http://schemas.microsoft.com/office/drawing/2014/main" id="{E77132CF-C88B-4D29-8E36-826BD04DF85C}"/>
                </a:ext>
              </a:extLst>
            </p:cNvPr>
            <p:cNvCxnSpPr>
              <a:cxnSpLocks/>
            </p:cNvCxnSpPr>
            <p:nvPr/>
          </p:nvCxnSpPr>
          <p:spPr>
            <a:xfrm>
              <a:off x="2393990"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id="{DFDC3AFF-661E-4333-8740-4AEC90F24CC9}"/>
                </a:ext>
              </a:extLst>
            </p:cNvPr>
            <p:cNvSpPr txBox="1"/>
            <p:nvPr/>
          </p:nvSpPr>
          <p:spPr>
            <a:xfrm>
              <a:off x="2417604"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cxnSp>
          <p:nvCxnSpPr>
            <p:cNvPr id="73" name="直接连接符 72">
              <a:extLst>
                <a:ext uri="{FF2B5EF4-FFF2-40B4-BE49-F238E27FC236}">
                  <a16:creationId xmlns:a16="http://schemas.microsoft.com/office/drawing/2014/main" id="{4AFDC08E-C9C5-451D-BDCF-D02F16973D84}"/>
                </a:ext>
              </a:extLst>
            </p:cNvPr>
            <p:cNvCxnSpPr>
              <a:cxnSpLocks/>
            </p:cNvCxnSpPr>
            <p:nvPr/>
          </p:nvCxnSpPr>
          <p:spPr>
            <a:xfrm>
              <a:off x="2939816"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id="{B3E196DC-D86B-4919-B114-3988D650768B}"/>
                </a:ext>
              </a:extLst>
            </p:cNvPr>
            <p:cNvSpPr txBox="1"/>
            <p:nvPr/>
          </p:nvSpPr>
          <p:spPr>
            <a:xfrm>
              <a:off x="2963428"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grpSp>
      <p:grpSp>
        <p:nvGrpSpPr>
          <p:cNvPr id="75" name="组合 74">
            <a:extLst>
              <a:ext uri="{FF2B5EF4-FFF2-40B4-BE49-F238E27FC236}">
                <a16:creationId xmlns:a16="http://schemas.microsoft.com/office/drawing/2014/main" id="{68E36756-8CBB-46B4-8E70-3E5C53719BBD}"/>
              </a:ext>
            </a:extLst>
          </p:cNvPr>
          <p:cNvGrpSpPr/>
          <p:nvPr/>
        </p:nvGrpSpPr>
        <p:grpSpPr>
          <a:xfrm>
            <a:off x="4583310" y="1897582"/>
            <a:ext cx="3025382" cy="699764"/>
            <a:chOff x="2199102" y="4967019"/>
            <a:chExt cx="3025382" cy="699764"/>
          </a:xfrm>
        </p:grpSpPr>
        <p:sp>
          <p:nvSpPr>
            <p:cNvPr id="76" name="任意多边形: 形状 75">
              <a:extLst>
                <a:ext uri="{FF2B5EF4-FFF2-40B4-BE49-F238E27FC236}">
                  <a16:creationId xmlns:a16="http://schemas.microsoft.com/office/drawing/2014/main" id="{83EAE3AD-6A12-4A4A-B1A3-F9A6FECD18E0}"/>
                </a:ext>
              </a:extLst>
            </p:cNvPr>
            <p:cNvSpPr/>
            <p:nvPr/>
          </p:nvSpPr>
          <p:spPr>
            <a:xfrm>
              <a:off x="2199102" y="4967019"/>
              <a:ext cx="3025382" cy="699764"/>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77" name="矩形 76">
              <a:extLst>
                <a:ext uri="{FF2B5EF4-FFF2-40B4-BE49-F238E27FC236}">
                  <a16:creationId xmlns:a16="http://schemas.microsoft.com/office/drawing/2014/main" id="{0949967B-3337-4C4E-B6CD-3CCB6ECDAE94}"/>
                </a:ext>
              </a:extLst>
            </p:cNvPr>
            <p:cNvSpPr/>
            <p:nvPr/>
          </p:nvSpPr>
          <p:spPr>
            <a:xfrm>
              <a:off x="2905778" y="5154437"/>
              <a:ext cx="1231106"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grpSp>
        <p:nvGrpSpPr>
          <p:cNvPr id="86" name="组合 85">
            <a:extLst>
              <a:ext uri="{FF2B5EF4-FFF2-40B4-BE49-F238E27FC236}">
                <a16:creationId xmlns:a16="http://schemas.microsoft.com/office/drawing/2014/main" id="{E0219792-9C71-4170-9CC6-94E76FC1CFD8}"/>
              </a:ext>
            </a:extLst>
          </p:cNvPr>
          <p:cNvGrpSpPr/>
          <p:nvPr/>
        </p:nvGrpSpPr>
        <p:grpSpPr>
          <a:xfrm>
            <a:off x="8094859" y="1897582"/>
            <a:ext cx="3025382" cy="699764"/>
            <a:chOff x="2199102" y="4967019"/>
            <a:chExt cx="3025382" cy="699764"/>
          </a:xfrm>
        </p:grpSpPr>
        <p:sp>
          <p:nvSpPr>
            <p:cNvPr id="87" name="任意多边形: 形状 86">
              <a:extLst>
                <a:ext uri="{FF2B5EF4-FFF2-40B4-BE49-F238E27FC236}">
                  <a16:creationId xmlns:a16="http://schemas.microsoft.com/office/drawing/2014/main" id="{80BA1996-D7A5-4E01-AA7B-CB26E384DD5F}"/>
                </a:ext>
              </a:extLst>
            </p:cNvPr>
            <p:cNvSpPr/>
            <p:nvPr/>
          </p:nvSpPr>
          <p:spPr>
            <a:xfrm>
              <a:off x="2199102" y="4967019"/>
              <a:ext cx="3025382" cy="699764"/>
            </a:xfrm>
            <a:custGeom>
              <a:avLst/>
              <a:gdLst>
                <a:gd name="connsiteX0" fmla="*/ 719834 w 1820162"/>
                <a:gd name="connsiteY0" fmla="*/ 274987 h 280250"/>
                <a:gd name="connsiteX1" fmla="*/ 716977 w 1820162"/>
                <a:gd name="connsiteY1" fmla="*/ 277463 h 280250"/>
                <a:gd name="connsiteX2" fmla="*/ 719834 w 1820162"/>
                <a:gd name="connsiteY2" fmla="*/ 274987 h 280250"/>
                <a:gd name="connsiteX3" fmla="*/ 571911 w 1820162"/>
                <a:gd name="connsiteY3" fmla="*/ 273462 h 280250"/>
                <a:gd name="connsiteX4" fmla="*/ 570006 w 1820162"/>
                <a:gd name="connsiteY4" fmla="*/ 275082 h 280250"/>
                <a:gd name="connsiteX5" fmla="*/ 573340 w 1820162"/>
                <a:gd name="connsiteY5" fmla="*/ 276034 h 280250"/>
                <a:gd name="connsiteX6" fmla="*/ 575245 w 1820162"/>
                <a:gd name="connsiteY6" fmla="*/ 274415 h 280250"/>
                <a:gd name="connsiteX7" fmla="*/ 571911 w 1820162"/>
                <a:gd name="connsiteY7" fmla="*/ 273462 h 280250"/>
                <a:gd name="connsiteX8" fmla="*/ 495806 w 1820162"/>
                <a:gd name="connsiteY8" fmla="*/ 272605 h 280250"/>
                <a:gd name="connsiteX9" fmla="*/ 489615 w 1820162"/>
                <a:gd name="connsiteY9" fmla="*/ 274129 h 280250"/>
                <a:gd name="connsiteX10" fmla="*/ 495806 w 1820162"/>
                <a:gd name="connsiteY10" fmla="*/ 272605 h 280250"/>
                <a:gd name="connsiteX11" fmla="*/ 767364 w 1820162"/>
                <a:gd name="connsiteY11" fmla="*/ 272129 h 280250"/>
                <a:gd name="connsiteX12" fmla="*/ 773936 w 1820162"/>
                <a:gd name="connsiteY12" fmla="*/ 274034 h 280250"/>
                <a:gd name="connsiteX13" fmla="*/ 757363 w 1820162"/>
                <a:gd name="connsiteY13" fmla="*/ 276891 h 280250"/>
                <a:gd name="connsiteX14" fmla="*/ 747457 w 1820162"/>
                <a:gd name="connsiteY14" fmla="*/ 274129 h 280250"/>
                <a:gd name="connsiteX15" fmla="*/ 767364 w 1820162"/>
                <a:gd name="connsiteY15" fmla="*/ 272129 h 280250"/>
                <a:gd name="connsiteX16" fmla="*/ 450563 w 1820162"/>
                <a:gd name="connsiteY16" fmla="*/ 271748 h 280250"/>
                <a:gd name="connsiteX17" fmla="*/ 444371 w 1820162"/>
                <a:gd name="connsiteY17" fmla="*/ 273272 h 280250"/>
                <a:gd name="connsiteX18" fmla="*/ 458564 w 1820162"/>
                <a:gd name="connsiteY18" fmla="*/ 276225 h 280250"/>
                <a:gd name="connsiteX19" fmla="*/ 450563 w 1820162"/>
                <a:gd name="connsiteY19" fmla="*/ 271748 h 280250"/>
                <a:gd name="connsiteX20" fmla="*/ 647635 w 1820162"/>
                <a:gd name="connsiteY20" fmla="*/ 270891 h 280250"/>
                <a:gd name="connsiteX21" fmla="*/ 645635 w 1820162"/>
                <a:gd name="connsiteY21" fmla="*/ 272510 h 280250"/>
                <a:gd name="connsiteX22" fmla="*/ 648968 w 1820162"/>
                <a:gd name="connsiteY22" fmla="*/ 273462 h 280250"/>
                <a:gd name="connsiteX23" fmla="*/ 650873 w 1820162"/>
                <a:gd name="connsiteY23" fmla="*/ 271843 h 280250"/>
                <a:gd name="connsiteX24" fmla="*/ 647635 w 1820162"/>
                <a:gd name="connsiteY24" fmla="*/ 270891 h 280250"/>
                <a:gd name="connsiteX25" fmla="*/ 403604 w 1820162"/>
                <a:gd name="connsiteY25" fmla="*/ 270414 h 280250"/>
                <a:gd name="connsiteX26" fmla="*/ 401699 w 1820162"/>
                <a:gd name="connsiteY26" fmla="*/ 272034 h 280250"/>
                <a:gd name="connsiteX27" fmla="*/ 405033 w 1820162"/>
                <a:gd name="connsiteY27" fmla="*/ 272986 h 280250"/>
                <a:gd name="connsiteX28" fmla="*/ 406938 w 1820162"/>
                <a:gd name="connsiteY28" fmla="*/ 271367 h 280250"/>
                <a:gd name="connsiteX29" fmla="*/ 403604 w 1820162"/>
                <a:gd name="connsiteY29" fmla="*/ 270414 h 280250"/>
                <a:gd name="connsiteX30" fmla="*/ 417416 w 1820162"/>
                <a:gd name="connsiteY30" fmla="*/ 269938 h 280250"/>
                <a:gd name="connsiteX31" fmla="*/ 415511 w 1820162"/>
                <a:gd name="connsiteY31" fmla="*/ 271557 h 280250"/>
                <a:gd name="connsiteX32" fmla="*/ 418844 w 1820162"/>
                <a:gd name="connsiteY32" fmla="*/ 272510 h 280250"/>
                <a:gd name="connsiteX33" fmla="*/ 420749 w 1820162"/>
                <a:gd name="connsiteY33" fmla="*/ 270891 h 280250"/>
                <a:gd name="connsiteX34" fmla="*/ 417416 w 1820162"/>
                <a:gd name="connsiteY34" fmla="*/ 269938 h 280250"/>
                <a:gd name="connsiteX35" fmla="*/ 839564 w 1820162"/>
                <a:gd name="connsiteY35" fmla="*/ 268605 h 280250"/>
                <a:gd name="connsiteX36" fmla="*/ 811560 w 1820162"/>
                <a:gd name="connsiteY36" fmla="*/ 273748 h 280250"/>
                <a:gd name="connsiteX37" fmla="*/ 781652 w 1820162"/>
                <a:gd name="connsiteY37" fmla="*/ 272891 h 280250"/>
                <a:gd name="connsiteX38" fmla="*/ 839564 w 1820162"/>
                <a:gd name="connsiteY38" fmla="*/ 268605 h 280250"/>
                <a:gd name="connsiteX39" fmla="*/ 479233 w 1820162"/>
                <a:gd name="connsiteY39" fmla="*/ 267938 h 280250"/>
                <a:gd name="connsiteX40" fmla="*/ 477328 w 1820162"/>
                <a:gd name="connsiteY40" fmla="*/ 269557 h 280250"/>
                <a:gd name="connsiteX41" fmla="*/ 480662 w 1820162"/>
                <a:gd name="connsiteY41" fmla="*/ 270510 h 280250"/>
                <a:gd name="connsiteX42" fmla="*/ 482567 w 1820162"/>
                <a:gd name="connsiteY42" fmla="*/ 268890 h 280250"/>
                <a:gd name="connsiteX43" fmla="*/ 479233 w 1820162"/>
                <a:gd name="connsiteY43" fmla="*/ 267938 h 280250"/>
                <a:gd name="connsiteX44" fmla="*/ 861090 w 1820162"/>
                <a:gd name="connsiteY44" fmla="*/ 267081 h 280250"/>
                <a:gd name="connsiteX45" fmla="*/ 845469 w 1820162"/>
                <a:gd name="connsiteY45" fmla="*/ 269176 h 280250"/>
                <a:gd name="connsiteX46" fmla="*/ 841183 w 1820162"/>
                <a:gd name="connsiteY46" fmla="*/ 269081 h 280250"/>
                <a:gd name="connsiteX47" fmla="*/ 861090 w 1820162"/>
                <a:gd name="connsiteY47" fmla="*/ 267081 h 280250"/>
                <a:gd name="connsiteX48" fmla="*/ 368171 w 1820162"/>
                <a:gd name="connsiteY48" fmla="*/ 266890 h 280250"/>
                <a:gd name="connsiteX49" fmla="*/ 365219 w 1820162"/>
                <a:gd name="connsiteY49" fmla="*/ 269367 h 280250"/>
                <a:gd name="connsiteX50" fmla="*/ 373124 w 1820162"/>
                <a:gd name="connsiteY50" fmla="*/ 268319 h 280250"/>
                <a:gd name="connsiteX51" fmla="*/ 368171 w 1820162"/>
                <a:gd name="connsiteY51" fmla="*/ 266890 h 280250"/>
                <a:gd name="connsiteX52" fmla="*/ 390365 w 1820162"/>
                <a:gd name="connsiteY52" fmla="*/ 266700 h 280250"/>
                <a:gd name="connsiteX53" fmla="*/ 388460 w 1820162"/>
                <a:gd name="connsiteY53" fmla="*/ 268319 h 280250"/>
                <a:gd name="connsiteX54" fmla="*/ 393413 w 1820162"/>
                <a:gd name="connsiteY54" fmla="*/ 269748 h 280250"/>
                <a:gd name="connsiteX55" fmla="*/ 395318 w 1820162"/>
                <a:gd name="connsiteY55" fmla="*/ 268128 h 280250"/>
                <a:gd name="connsiteX56" fmla="*/ 390365 w 1820162"/>
                <a:gd name="connsiteY56" fmla="*/ 266700 h 280250"/>
                <a:gd name="connsiteX57" fmla="*/ 886046 w 1820162"/>
                <a:gd name="connsiteY57" fmla="*/ 266510 h 280250"/>
                <a:gd name="connsiteX58" fmla="*/ 878235 w 1820162"/>
                <a:gd name="connsiteY58" fmla="*/ 267558 h 280250"/>
                <a:gd name="connsiteX59" fmla="*/ 886046 w 1820162"/>
                <a:gd name="connsiteY59" fmla="*/ 266510 h 280250"/>
                <a:gd name="connsiteX60" fmla="*/ 953864 w 1820162"/>
                <a:gd name="connsiteY60" fmla="*/ 265081 h 280250"/>
                <a:gd name="connsiteX61" fmla="*/ 969770 w 1820162"/>
                <a:gd name="connsiteY61" fmla="*/ 268415 h 280250"/>
                <a:gd name="connsiteX62" fmla="*/ 933004 w 1820162"/>
                <a:gd name="connsiteY62" fmla="*/ 267843 h 280250"/>
                <a:gd name="connsiteX63" fmla="*/ 953864 w 1820162"/>
                <a:gd name="connsiteY63" fmla="*/ 265081 h 280250"/>
                <a:gd name="connsiteX64" fmla="*/ 1815114 w 1820162"/>
                <a:gd name="connsiteY64" fmla="*/ 264986 h 280250"/>
                <a:gd name="connsiteX65" fmla="*/ 1820162 w 1820162"/>
                <a:gd name="connsiteY65" fmla="*/ 266414 h 280250"/>
                <a:gd name="connsiteX66" fmla="*/ 1817305 w 1820162"/>
                <a:gd name="connsiteY66" fmla="*/ 268891 h 280250"/>
                <a:gd name="connsiteX67" fmla="*/ 1812352 w 1820162"/>
                <a:gd name="connsiteY67" fmla="*/ 267462 h 280250"/>
                <a:gd name="connsiteX68" fmla="*/ 1815114 w 1820162"/>
                <a:gd name="connsiteY68" fmla="*/ 264986 h 280250"/>
                <a:gd name="connsiteX69" fmla="*/ 353884 w 1820162"/>
                <a:gd name="connsiteY69" fmla="*/ 263937 h 280250"/>
                <a:gd name="connsiteX70" fmla="*/ 351979 w 1820162"/>
                <a:gd name="connsiteY70" fmla="*/ 265557 h 280250"/>
                <a:gd name="connsiteX71" fmla="*/ 355313 w 1820162"/>
                <a:gd name="connsiteY71" fmla="*/ 266509 h 280250"/>
                <a:gd name="connsiteX72" fmla="*/ 357218 w 1820162"/>
                <a:gd name="connsiteY72" fmla="*/ 264890 h 280250"/>
                <a:gd name="connsiteX73" fmla="*/ 353884 w 1820162"/>
                <a:gd name="connsiteY73" fmla="*/ 263937 h 280250"/>
                <a:gd name="connsiteX74" fmla="*/ 323023 w 1820162"/>
                <a:gd name="connsiteY74" fmla="*/ 263937 h 280250"/>
                <a:gd name="connsiteX75" fmla="*/ 321118 w 1820162"/>
                <a:gd name="connsiteY75" fmla="*/ 265557 h 280250"/>
                <a:gd name="connsiteX76" fmla="*/ 324452 w 1820162"/>
                <a:gd name="connsiteY76" fmla="*/ 266509 h 280250"/>
                <a:gd name="connsiteX77" fmla="*/ 326356 w 1820162"/>
                <a:gd name="connsiteY77" fmla="*/ 264890 h 280250"/>
                <a:gd name="connsiteX78" fmla="*/ 323023 w 1820162"/>
                <a:gd name="connsiteY78" fmla="*/ 263937 h 280250"/>
                <a:gd name="connsiteX79" fmla="*/ 318737 w 1820162"/>
                <a:gd name="connsiteY79" fmla="*/ 263747 h 280250"/>
                <a:gd name="connsiteX80" fmla="*/ 308354 w 1820162"/>
                <a:gd name="connsiteY80" fmla="*/ 265176 h 280250"/>
                <a:gd name="connsiteX81" fmla="*/ 318737 w 1820162"/>
                <a:gd name="connsiteY81" fmla="*/ 263747 h 280250"/>
                <a:gd name="connsiteX82" fmla="*/ 1535650 w 1820162"/>
                <a:gd name="connsiteY82" fmla="*/ 260985 h 280250"/>
                <a:gd name="connsiteX83" fmla="*/ 1542985 w 1820162"/>
                <a:gd name="connsiteY83" fmla="*/ 264128 h 280250"/>
                <a:gd name="connsiteX84" fmla="*/ 1530126 w 1820162"/>
                <a:gd name="connsiteY84" fmla="*/ 263747 h 280250"/>
                <a:gd name="connsiteX85" fmla="*/ 1535650 w 1820162"/>
                <a:gd name="connsiteY85" fmla="*/ 260985 h 280250"/>
                <a:gd name="connsiteX86" fmla="*/ 1793302 w 1820162"/>
                <a:gd name="connsiteY86" fmla="*/ 260890 h 280250"/>
                <a:gd name="connsiteX87" fmla="*/ 1807971 w 1820162"/>
                <a:gd name="connsiteY87" fmla="*/ 267272 h 280250"/>
                <a:gd name="connsiteX88" fmla="*/ 1787873 w 1820162"/>
                <a:gd name="connsiteY88" fmla="*/ 263747 h 280250"/>
                <a:gd name="connsiteX89" fmla="*/ 1793302 w 1820162"/>
                <a:gd name="connsiteY89" fmla="*/ 260890 h 280250"/>
                <a:gd name="connsiteX90" fmla="*/ 1522792 w 1820162"/>
                <a:gd name="connsiteY90" fmla="*/ 260604 h 280250"/>
                <a:gd name="connsiteX91" fmla="*/ 1522316 w 1820162"/>
                <a:gd name="connsiteY91" fmla="*/ 264795 h 280250"/>
                <a:gd name="connsiteX92" fmla="*/ 1514029 w 1820162"/>
                <a:gd name="connsiteY92" fmla="*/ 262509 h 280250"/>
                <a:gd name="connsiteX93" fmla="*/ 1522792 w 1820162"/>
                <a:gd name="connsiteY93" fmla="*/ 260604 h 280250"/>
                <a:gd name="connsiteX94" fmla="*/ 926146 w 1820162"/>
                <a:gd name="connsiteY94" fmla="*/ 260413 h 280250"/>
                <a:gd name="connsiteX95" fmla="*/ 923288 w 1820162"/>
                <a:gd name="connsiteY95" fmla="*/ 262890 h 280250"/>
                <a:gd name="connsiteX96" fmla="*/ 926146 w 1820162"/>
                <a:gd name="connsiteY96" fmla="*/ 260413 h 280250"/>
                <a:gd name="connsiteX97" fmla="*/ 302925 w 1820162"/>
                <a:gd name="connsiteY97" fmla="*/ 260413 h 280250"/>
                <a:gd name="connsiteX98" fmla="*/ 300068 w 1820162"/>
                <a:gd name="connsiteY98" fmla="*/ 262890 h 280250"/>
                <a:gd name="connsiteX99" fmla="*/ 302925 w 1820162"/>
                <a:gd name="connsiteY99" fmla="*/ 260413 h 280250"/>
                <a:gd name="connsiteX100" fmla="*/ 351788 w 1820162"/>
                <a:gd name="connsiteY100" fmla="*/ 260127 h 280250"/>
                <a:gd name="connsiteX101" fmla="*/ 349883 w 1820162"/>
                <a:gd name="connsiteY101" fmla="*/ 261747 h 280250"/>
                <a:gd name="connsiteX102" fmla="*/ 353217 w 1820162"/>
                <a:gd name="connsiteY102" fmla="*/ 262699 h 280250"/>
                <a:gd name="connsiteX103" fmla="*/ 355122 w 1820162"/>
                <a:gd name="connsiteY103" fmla="*/ 261080 h 280250"/>
                <a:gd name="connsiteX104" fmla="*/ 351788 w 1820162"/>
                <a:gd name="connsiteY104" fmla="*/ 260127 h 280250"/>
                <a:gd name="connsiteX105" fmla="*/ 388745 w 1820162"/>
                <a:gd name="connsiteY105" fmla="*/ 258603 h 280250"/>
                <a:gd name="connsiteX106" fmla="*/ 386840 w 1820162"/>
                <a:gd name="connsiteY106" fmla="*/ 260223 h 280250"/>
                <a:gd name="connsiteX107" fmla="*/ 393508 w 1820162"/>
                <a:gd name="connsiteY107" fmla="*/ 262128 h 280250"/>
                <a:gd name="connsiteX108" fmla="*/ 395413 w 1820162"/>
                <a:gd name="connsiteY108" fmla="*/ 260508 h 280250"/>
                <a:gd name="connsiteX109" fmla="*/ 388745 w 1820162"/>
                <a:gd name="connsiteY109" fmla="*/ 258603 h 280250"/>
                <a:gd name="connsiteX110" fmla="*/ 1769797 w 1820162"/>
                <a:gd name="connsiteY110" fmla="*/ 258430 h 280250"/>
                <a:gd name="connsiteX111" fmla="*/ 1786444 w 1820162"/>
                <a:gd name="connsiteY111" fmla="*/ 261176 h 280250"/>
                <a:gd name="connsiteX112" fmla="*/ 1772561 w 1820162"/>
                <a:gd name="connsiteY112" fmla="*/ 260866 h 280250"/>
                <a:gd name="connsiteX113" fmla="*/ 1594134 w 1820162"/>
                <a:gd name="connsiteY113" fmla="*/ 257937 h 280250"/>
                <a:gd name="connsiteX114" fmla="*/ 1601754 w 1820162"/>
                <a:gd name="connsiteY114" fmla="*/ 258985 h 280250"/>
                <a:gd name="connsiteX115" fmla="*/ 1598896 w 1820162"/>
                <a:gd name="connsiteY115" fmla="*/ 261461 h 280250"/>
                <a:gd name="connsiteX116" fmla="*/ 1594134 w 1820162"/>
                <a:gd name="connsiteY116" fmla="*/ 257937 h 280250"/>
                <a:gd name="connsiteX117" fmla="*/ 1495836 w 1820162"/>
                <a:gd name="connsiteY117" fmla="*/ 257271 h 280250"/>
                <a:gd name="connsiteX118" fmla="*/ 1506028 w 1820162"/>
                <a:gd name="connsiteY118" fmla="*/ 258033 h 280250"/>
                <a:gd name="connsiteX119" fmla="*/ 1509076 w 1820162"/>
                <a:gd name="connsiteY119" fmla="*/ 261081 h 280250"/>
                <a:gd name="connsiteX120" fmla="*/ 1492979 w 1820162"/>
                <a:gd name="connsiteY120" fmla="*/ 259747 h 280250"/>
                <a:gd name="connsiteX121" fmla="*/ 1495836 w 1820162"/>
                <a:gd name="connsiteY121" fmla="*/ 257271 h 280250"/>
                <a:gd name="connsiteX122" fmla="*/ 1473060 w 1820162"/>
                <a:gd name="connsiteY122" fmla="*/ 256079 h 280250"/>
                <a:gd name="connsiteX123" fmla="*/ 1478691 w 1820162"/>
                <a:gd name="connsiteY123" fmla="*/ 256889 h 280250"/>
                <a:gd name="connsiteX124" fmla="*/ 1472499 w 1820162"/>
                <a:gd name="connsiteY124" fmla="*/ 258413 h 280250"/>
                <a:gd name="connsiteX125" fmla="*/ 1473060 w 1820162"/>
                <a:gd name="connsiteY125" fmla="*/ 256079 h 280250"/>
                <a:gd name="connsiteX126" fmla="*/ 1418017 w 1820162"/>
                <a:gd name="connsiteY126" fmla="*/ 256032 h 280250"/>
                <a:gd name="connsiteX127" fmla="*/ 1397348 w 1820162"/>
                <a:gd name="connsiteY127" fmla="*/ 256699 h 280250"/>
                <a:gd name="connsiteX128" fmla="*/ 1418017 w 1820162"/>
                <a:gd name="connsiteY128" fmla="*/ 256032 h 280250"/>
                <a:gd name="connsiteX129" fmla="*/ 282065 w 1820162"/>
                <a:gd name="connsiteY129" fmla="*/ 255651 h 280250"/>
                <a:gd name="connsiteX130" fmla="*/ 281780 w 1820162"/>
                <a:gd name="connsiteY130" fmla="*/ 257746 h 280250"/>
                <a:gd name="connsiteX131" fmla="*/ 296734 w 1820162"/>
                <a:gd name="connsiteY131" fmla="*/ 261937 h 280250"/>
                <a:gd name="connsiteX132" fmla="*/ 282065 w 1820162"/>
                <a:gd name="connsiteY132" fmla="*/ 255651 h 280250"/>
                <a:gd name="connsiteX133" fmla="*/ 1766536 w 1820162"/>
                <a:gd name="connsiteY133" fmla="*/ 255556 h 280250"/>
                <a:gd name="connsiteX134" fmla="*/ 1769797 w 1820162"/>
                <a:gd name="connsiteY134" fmla="*/ 258430 h 280250"/>
                <a:gd name="connsiteX135" fmla="*/ 1767965 w 1820162"/>
                <a:gd name="connsiteY135" fmla="*/ 258128 h 280250"/>
                <a:gd name="connsiteX136" fmla="*/ 1766536 w 1820162"/>
                <a:gd name="connsiteY136" fmla="*/ 255556 h 280250"/>
                <a:gd name="connsiteX137" fmla="*/ 308545 w 1820162"/>
                <a:gd name="connsiteY137" fmla="*/ 255555 h 280250"/>
                <a:gd name="connsiteX138" fmla="*/ 306640 w 1820162"/>
                <a:gd name="connsiteY138" fmla="*/ 257175 h 280250"/>
                <a:gd name="connsiteX139" fmla="*/ 309974 w 1820162"/>
                <a:gd name="connsiteY139" fmla="*/ 258127 h 280250"/>
                <a:gd name="connsiteX140" fmla="*/ 311879 w 1820162"/>
                <a:gd name="connsiteY140" fmla="*/ 256508 h 280250"/>
                <a:gd name="connsiteX141" fmla="*/ 308545 w 1820162"/>
                <a:gd name="connsiteY141" fmla="*/ 255555 h 280250"/>
                <a:gd name="connsiteX142" fmla="*/ 1483263 w 1820162"/>
                <a:gd name="connsiteY142" fmla="*/ 254889 h 280250"/>
                <a:gd name="connsiteX143" fmla="*/ 1490788 w 1820162"/>
                <a:gd name="connsiteY143" fmla="*/ 255937 h 280250"/>
                <a:gd name="connsiteX144" fmla="*/ 1481073 w 1820162"/>
                <a:gd name="connsiteY144" fmla="*/ 258603 h 280250"/>
                <a:gd name="connsiteX145" fmla="*/ 1483263 w 1820162"/>
                <a:gd name="connsiteY145" fmla="*/ 254889 h 280250"/>
                <a:gd name="connsiteX146" fmla="*/ 1086833 w 1820162"/>
                <a:gd name="connsiteY146" fmla="*/ 254793 h 280250"/>
                <a:gd name="connsiteX147" fmla="*/ 1079022 w 1820162"/>
                <a:gd name="connsiteY147" fmla="*/ 255841 h 280250"/>
                <a:gd name="connsiteX148" fmla="*/ 1086833 w 1820162"/>
                <a:gd name="connsiteY148" fmla="*/ 254793 h 280250"/>
                <a:gd name="connsiteX149" fmla="*/ 193197 w 1820162"/>
                <a:gd name="connsiteY149" fmla="*/ 254413 h 280250"/>
                <a:gd name="connsiteX150" fmla="*/ 189387 w 1820162"/>
                <a:gd name="connsiteY150" fmla="*/ 257651 h 280250"/>
                <a:gd name="connsiteX151" fmla="*/ 177481 w 1820162"/>
                <a:gd name="connsiteY151" fmla="*/ 256508 h 280250"/>
                <a:gd name="connsiteX152" fmla="*/ 193197 w 1820162"/>
                <a:gd name="connsiteY152" fmla="*/ 254413 h 280250"/>
                <a:gd name="connsiteX153" fmla="*/ 1449069 w 1820162"/>
                <a:gd name="connsiteY153" fmla="*/ 253937 h 280250"/>
                <a:gd name="connsiteX154" fmla="*/ 1448526 w 1820162"/>
                <a:gd name="connsiteY154" fmla="*/ 254399 h 280250"/>
                <a:gd name="connsiteX155" fmla="*/ 1448119 w 1820162"/>
                <a:gd name="connsiteY155" fmla="*/ 253963 h 280250"/>
                <a:gd name="connsiteX156" fmla="*/ 1759869 w 1820162"/>
                <a:gd name="connsiteY156" fmla="*/ 253746 h 280250"/>
                <a:gd name="connsiteX157" fmla="*/ 1764822 w 1820162"/>
                <a:gd name="connsiteY157" fmla="*/ 255175 h 280250"/>
                <a:gd name="connsiteX158" fmla="*/ 1761964 w 1820162"/>
                <a:gd name="connsiteY158" fmla="*/ 257651 h 280250"/>
                <a:gd name="connsiteX159" fmla="*/ 1757964 w 1820162"/>
                <a:gd name="connsiteY159" fmla="*/ 255365 h 280250"/>
                <a:gd name="connsiteX160" fmla="*/ 1759869 w 1820162"/>
                <a:gd name="connsiteY160" fmla="*/ 253746 h 280250"/>
                <a:gd name="connsiteX161" fmla="*/ 1394395 w 1820162"/>
                <a:gd name="connsiteY161" fmla="*/ 253651 h 280250"/>
                <a:gd name="connsiteX162" fmla="*/ 1393156 w 1820162"/>
                <a:gd name="connsiteY162" fmla="*/ 256604 h 280250"/>
                <a:gd name="connsiteX163" fmla="*/ 1386489 w 1820162"/>
                <a:gd name="connsiteY163" fmla="*/ 254699 h 280250"/>
                <a:gd name="connsiteX164" fmla="*/ 1392394 w 1820162"/>
                <a:gd name="connsiteY164" fmla="*/ 255270 h 280250"/>
                <a:gd name="connsiteX165" fmla="*/ 1394395 w 1820162"/>
                <a:gd name="connsiteY165" fmla="*/ 253651 h 280250"/>
                <a:gd name="connsiteX166" fmla="*/ 258443 w 1820162"/>
                <a:gd name="connsiteY166" fmla="*/ 253365 h 280250"/>
                <a:gd name="connsiteX167" fmla="*/ 246061 w 1820162"/>
                <a:gd name="connsiteY167" fmla="*/ 256317 h 280250"/>
                <a:gd name="connsiteX168" fmla="*/ 268064 w 1820162"/>
                <a:gd name="connsiteY168" fmla="*/ 258222 h 280250"/>
                <a:gd name="connsiteX169" fmla="*/ 265682 w 1820162"/>
                <a:gd name="connsiteY169" fmla="*/ 256508 h 280250"/>
                <a:gd name="connsiteX170" fmla="*/ 270921 w 1820162"/>
                <a:gd name="connsiteY170" fmla="*/ 255841 h 280250"/>
                <a:gd name="connsiteX171" fmla="*/ 260063 w 1820162"/>
                <a:gd name="connsiteY171" fmla="*/ 253841 h 280250"/>
                <a:gd name="connsiteX172" fmla="*/ 258443 w 1820162"/>
                <a:gd name="connsiteY172" fmla="*/ 253365 h 280250"/>
                <a:gd name="connsiteX173" fmla="*/ 1574227 w 1820162"/>
                <a:gd name="connsiteY173" fmla="*/ 252317 h 280250"/>
                <a:gd name="connsiteX174" fmla="*/ 1575656 w 1820162"/>
                <a:gd name="connsiteY174" fmla="*/ 254889 h 280250"/>
                <a:gd name="connsiteX175" fmla="*/ 1585657 w 1820162"/>
                <a:gd name="connsiteY175" fmla="*/ 257746 h 280250"/>
                <a:gd name="connsiteX176" fmla="*/ 1574227 w 1820162"/>
                <a:gd name="connsiteY176" fmla="*/ 252317 h 280250"/>
                <a:gd name="connsiteX177" fmla="*/ 1528031 w 1820162"/>
                <a:gd name="connsiteY177" fmla="*/ 252317 h 280250"/>
                <a:gd name="connsiteX178" fmla="*/ 1531365 w 1820162"/>
                <a:gd name="connsiteY178" fmla="*/ 253269 h 280250"/>
                <a:gd name="connsiteX179" fmla="*/ 1529460 w 1820162"/>
                <a:gd name="connsiteY179" fmla="*/ 254889 h 280250"/>
                <a:gd name="connsiteX180" fmla="*/ 1526126 w 1820162"/>
                <a:gd name="connsiteY180" fmla="*/ 253936 h 280250"/>
                <a:gd name="connsiteX181" fmla="*/ 1528031 w 1820162"/>
                <a:gd name="connsiteY181" fmla="*/ 252317 h 280250"/>
                <a:gd name="connsiteX182" fmla="*/ 237869 w 1820162"/>
                <a:gd name="connsiteY182" fmla="*/ 251841 h 280250"/>
                <a:gd name="connsiteX183" fmla="*/ 236060 w 1820162"/>
                <a:gd name="connsiteY183" fmla="*/ 253460 h 280250"/>
                <a:gd name="connsiteX184" fmla="*/ 242632 w 1820162"/>
                <a:gd name="connsiteY184" fmla="*/ 255365 h 280250"/>
                <a:gd name="connsiteX185" fmla="*/ 244537 w 1820162"/>
                <a:gd name="connsiteY185" fmla="*/ 253746 h 280250"/>
                <a:gd name="connsiteX186" fmla="*/ 237869 w 1820162"/>
                <a:gd name="connsiteY186" fmla="*/ 251841 h 280250"/>
                <a:gd name="connsiteX187" fmla="*/ 1410860 w 1820162"/>
                <a:gd name="connsiteY187" fmla="*/ 251230 h 280250"/>
                <a:gd name="connsiteX188" fmla="*/ 1416874 w 1820162"/>
                <a:gd name="connsiteY188" fmla="*/ 251365 h 280250"/>
                <a:gd name="connsiteX189" fmla="*/ 1412397 w 1820162"/>
                <a:gd name="connsiteY189" fmla="*/ 253365 h 280250"/>
                <a:gd name="connsiteX190" fmla="*/ 1410623 w 1820162"/>
                <a:gd name="connsiteY190" fmla="*/ 250901 h 280250"/>
                <a:gd name="connsiteX191" fmla="*/ 1410860 w 1820162"/>
                <a:gd name="connsiteY191" fmla="*/ 251230 h 280250"/>
                <a:gd name="connsiteX192" fmla="*/ 1409948 w 1820162"/>
                <a:gd name="connsiteY192" fmla="*/ 251210 h 280250"/>
                <a:gd name="connsiteX193" fmla="*/ 1538508 w 1820162"/>
                <a:gd name="connsiteY193" fmla="*/ 250889 h 280250"/>
                <a:gd name="connsiteX194" fmla="*/ 1543461 w 1820162"/>
                <a:gd name="connsiteY194" fmla="*/ 252317 h 280250"/>
                <a:gd name="connsiteX195" fmla="*/ 1538508 w 1820162"/>
                <a:gd name="connsiteY195" fmla="*/ 250889 h 280250"/>
                <a:gd name="connsiteX196" fmla="*/ 1368963 w 1820162"/>
                <a:gd name="connsiteY196" fmla="*/ 250793 h 280250"/>
                <a:gd name="connsiteX197" fmla="*/ 1372297 w 1820162"/>
                <a:gd name="connsiteY197" fmla="*/ 251745 h 280250"/>
                <a:gd name="connsiteX198" fmla="*/ 1370391 w 1820162"/>
                <a:gd name="connsiteY198" fmla="*/ 253365 h 280250"/>
                <a:gd name="connsiteX199" fmla="*/ 1367058 w 1820162"/>
                <a:gd name="connsiteY199" fmla="*/ 252412 h 280250"/>
                <a:gd name="connsiteX200" fmla="*/ 1368963 w 1820162"/>
                <a:gd name="connsiteY200" fmla="*/ 250793 h 280250"/>
                <a:gd name="connsiteX201" fmla="*/ 233011 w 1820162"/>
                <a:gd name="connsiteY201" fmla="*/ 250412 h 280250"/>
                <a:gd name="connsiteX202" fmla="*/ 231107 w 1820162"/>
                <a:gd name="connsiteY202" fmla="*/ 252031 h 280250"/>
                <a:gd name="connsiteX203" fmla="*/ 234440 w 1820162"/>
                <a:gd name="connsiteY203" fmla="*/ 252984 h 280250"/>
                <a:gd name="connsiteX204" fmla="*/ 236345 w 1820162"/>
                <a:gd name="connsiteY204" fmla="*/ 251364 h 280250"/>
                <a:gd name="connsiteX205" fmla="*/ 233011 w 1820162"/>
                <a:gd name="connsiteY205" fmla="*/ 250412 h 280250"/>
                <a:gd name="connsiteX206" fmla="*/ 1434210 w 1820162"/>
                <a:gd name="connsiteY206" fmla="*/ 249746 h 280250"/>
                <a:gd name="connsiteX207" fmla="*/ 1446604 w 1820162"/>
                <a:gd name="connsiteY207" fmla="*/ 252342 h 280250"/>
                <a:gd name="connsiteX208" fmla="*/ 1448119 w 1820162"/>
                <a:gd name="connsiteY208" fmla="*/ 253963 h 280250"/>
                <a:gd name="connsiteX209" fmla="*/ 1442211 w 1820162"/>
                <a:gd name="connsiteY209" fmla="*/ 254127 h 280250"/>
                <a:gd name="connsiteX210" fmla="*/ 1447164 w 1820162"/>
                <a:gd name="connsiteY210" fmla="*/ 255556 h 280250"/>
                <a:gd name="connsiteX211" fmla="*/ 1448526 w 1820162"/>
                <a:gd name="connsiteY211" fmla="*/ 254399 h 280250"/>
                <a:gd name="connsiteX212" fmla="*/ 1450497 w 1820162"/>
                <a:gd name="connsiteY212" fmla="*/ 256509 h 280250"/>
                <a:gd name="connsiteX213" fmla="*/ 1435638 w 1820162"/>
                <a:gd name="connsiteY213" fmla="*/ 252318 h 280250"/>
                <a:gd name="connsiteX214" fmla="*/ 1427828 w 1820162"/>
                <a:gd name="connsiteY214" fmla="*/ 253365 h 280250"/>
                <a:gd name="connsiteX215" fmla="*/ 1434210 w 1820162"/>
                <a:gd name="connsiteY215" fmla="*/ 249746 h 280250"/>
                <a:gd name="connsiteX216" fmla="*/ 245013 w 1820162"/>
                <a:gd name="connsiteY216" fmla="*/ 249555 h 280250"/>
                <a:gd name="connsiteX217" fmla="*/ 243203 w 1820162"/>
                <a:gd name="connsiteY217" fmla="*/ 251174 h 280250"/>
                <a:gd name="connsiteX218" fmla="*/ 246442 w 1820162"/>
                <a:gd name="connsiteY218" fmla="*/ 252126 h 280250"/>
                <a:gd name="connsiteX219" fmla="*/ 248347 w 1820162"/>
                <a:gd name="connsiteY219" fmla="*/ 250507 h 280250"/>
                <a:gd name="connsiteX220" fmla="*/ 245013 w 1820162"/>
                <a:gd name="connsiteY220" fmla="*/ 249555 h 280250"/>
                <a:gd name="connsiteX221" fmla="*/ 370934 w 1820162"/>
                <a:gd name="connsiteY221" fmla="*/ 249269 h 280250"/>
                <a:gd name="connsiteX222" fmla="*/ 369029 w 1820162"/>
                <a:gd name="connsiteY222" fmla="*/ 250888 h 280250"/>
                <a:gd name="connsiteX223" fmla="*/ 372362 w 1820162"/>
                <a:gd name="connsiteY223" fmla="*/ 251841 h 280250"/>
                <a:gd name="connsiteX224" fmla="*/ 374267 w 1820162"/>
                <a:gd name="connsiteY224" fmla="*/ 250221 h 280250"/>
                <a:gd name="connsiteX225" fmla="*/ 370934 w 1820162"/>
                <a:gd name="connsiteY225" fmla="*/ 249269 h 280250"/>
                <a:gd name="connsiteX226" fmla="*/ 221105 w 1820162"/>
                <a:gd name="connsiteY226" fmla="*/ 249269 h 280250"/>
                <a:gd name="connsiteX227" fmla="*/ 218248 w 1820162"/>
                <a:gd name="connsiteY227" fmla="*/ 251745 h 280250"/>
                <a:gd name="connsiteX228" fmla="*/ 227773 w 1820162"/>
                <a:gd name="connsiteY228" fmla="*/ 251174 h 280250"/>
                <a:gd name="connsiteX229" fmla="*/ 221105 w 1820162"/>
                <a:gd name="connsiteY229" fmla="*/ 249269 h 280250"/>
                <a:gd name="connsiteX230" fmla="*/ 1319742 w 1820162"/>
                <a:gd name="connsiteY230" fmla="*/ 248852 h 280250"/>
                <a:gd name="connsiteX231" fmla="*/ 1325338 w 1820162"/>
                <a:gd name="connsiteY231" fmla="*/ 250507 h 280250"/>
                <a:gd name="connsiteX232" fmla="*/ 1312575 w 1820162"/>
                <a:gd name="connsiteY232" fmla="*/ 250126 h 280250"/>
                <a:gd name="connsiteX233" fmla="*/ 1319742 w 1820162"/>
                <a:gd name="connsiteY233" fmla="*/ 248852 h 280250"/>
                <a:gd name="connsiteX234" fmla="*/ 1311813 w 1820162"/>
                <a:gd name="connsiteY234" fmla="*/ 248793 h 280250"/>
                <a:gd name="connsiteX235" fmla="*/ 1301431 w 1820162"/>
                <a:gd name="connsiteY235" fmla="*/ 250222 h 280250"/>
                <a:gd name="connsiteX236" fmla="*/ 1311813 w 1820162"/>
                <a:gd name="connsiteY236" fmla="*/ 248793 h 280250"/>
                <a:gd name="connsiteX237" fmla="*/ 1174082 w 1820162"/>
                <a:gd name="connsiteY237" fmla="*/ 247935 h 280250"/>
                <a:gd name="connsiteX238" fmla="*/ 1171224 w 1820162"/>
                <a:gd name="connsiteY238" fmla="*/ 250412 h 280250"/>
                <a:gd name="connsiteX239" fmla="*/ 1165319 w 1820162"/>
                <a:gd name="connsiteY239" fmla="*/ 249840 h 280250"/>
                <a:gd name="connsiteX240" fmla="*/ 1174082 w 1820162"/>
                <a:gd name="connsiteY240" fmla="*/ 247935 h 280250"/>
                <a:gd name="connsiteX241" fmla="*/ 200722 w 1820162"/>
                <a:gd name="connsiteY241" fmla="*/ 247840 h 280250"/>
                <a:gd name="connsiteX242" fmla="*/ 197864 w 1820162"/>
                <a:gd name="connsiteY242" fmla="*/ 250317 h 280250"/>
                <a:gd name="connsiteX243" fmla="*/ 206151 w 1820162"/>
                <a:gd name="connsiteY243" fmla="*/ 252698 h 280250"/>
                <a:gd name="connsiteX244" fmla="*/ 200722 w 1820162"/>
                <a:gd name="connsiteY244" fmla="*/ 247840 h 280250"/>
                <a:gd name="connsiteX245" fmla="*/ 1526888 w 1820162"/>
                <a:gd name="connsiteY245" fmla="*/ 247650 h 280250"/>
                <a:gd name="connsiteX246" fmla="*/ 1524983 w 1820162"/>
                <a:gd name="connsiteY246" fmla="*/ 249269 h 280250"/>
                <a:gd name="connsiteX247" fmla="*/ 1528316 w 1820162"/>
                <a:gd name="connsiteY247" fmla="*/ 250221 h 280250"/>
                <a:gd name="connsiteX248" fmla="*/ 1530221 w 1820162"/>
                <a:gd name="connsiteY248" fmla="*/ 248602 h 280250"/>
                <a:gd name="connsiteX249" fmla="*/ 1526888 w 1820162"/>
                <a:gd name="connsiteY249" fmla="*/ 247650 h 280250"/>
                <a:gd name="connsiteX250" fmla="*/ 1388203 w 1820162"/>
                <a:gd name="connsiteY250" fmla="*/ 247555 h 280250"/>
                <a:gd name="connsiteX251" fmla="*/ 1393156 w 1820162"/>
                <a:gd name="connsiteY251" fmla="*/ 248983 h 280250"/>
                <a:gd name="connsiteX252" fmla="*/ 1385346 w 1820162"/>
                <a:gd name="connsiteY252" fmla="*/ 250031 h 280250"/>
                <a:gd name="connsiteX253" fmla="*/ 1388203 w 1820162"/>
                <a:gd name="connsiteY253" fmla="*/ 247555 h 280250"/>
                <a:gd name="connsiteX254" fmla="*/ 179386 w 1820162"/>
                <a:gd name="connsiteY254" fmla="*/ 247269 h 280250"/>
                <a:gd name="connsiteX255" fmla="*/ 177481 w 1820162"/>
                <a:gd name="connsiteY255" fmla="*/ 248888 h 280250"/>
                <a:gd name="connsiteX256" fmla="*/ 180815 w 1820162"/>
                <a:gd name="connsiteY256" fmla="*/ 249840 h 280250"/>
                <a:gd name="connsiteX257" fmla="*/ 182720 w 1820162"/>
                <a:gd name="connsiteY257" fmla="*/ 248221 h 280250"/>
                <a:gd name="connsiteX258" fmla="*/ 179386 w 1820162"/>
                <a:gd name="connsiteY258" fmla="*/ 247269 h 280250"/>
                <a:gd name="connsiteX259" fmla="*/ 1396110 w 1820162"/>
                <a:gd name="connsiteY259" fmla="*/ 246603 h 280250"/>
                <a:gd name="connsiteX260" fmla="*/ 1395824 w 1820162"/>
                <a:gd name="connsiteY260" fmla="*/ 248698 h 280250"/>
                <a:gd name="connsiteX261" fmla="*/ 1404111 w 1820162"/>
                <a:gd name="connsiteY261" fmla="*/ 251079 h 280250"/>
                <a:gd name="connsiteX262" fmla="*/ 1409948 w 1820162"/>
                <a:gd name="connsiteY262" fmla="*/ 251210 h 280250"/>
                <a:gd name="connsiteX263" fmla="*/ 1406492 w 1820162"/>
                <a:gd name="connsiteY263" fmla="*/ 252794 h 280250"/>
                <a:gd name="connsiteX264" fmla="*/ 1393919 w 1820162"/>
                <a:gd name="connsiteY264" fmla="*/ 250317 h 280250"/>
                <a:gd name="connsiteX265" fmla="*/ 1396110 w 1820162"/>
                <a:gd name="connsiteY265" fmla="*/ 246603 h 280250"/>
                <a:gd name="connsiteX266" fmla="*/ 1226660 w 1820162"/>
                <a:gd name="connsiteY266" fmla="*/ 246411 h 280250"/>
                <a:gd name="connsiteX267" fmla="*/ 1224659 w 1820162"/>
                <a:gd name="connsiteY267" fmla="*/ 248031 h 280250"/>
                <a:gd name="connsiteX268" fmla="*/ 1227993 w 1820162"/>
                <a:gd name="connsiteY268" fmla="*/ 248983 h 280250"/>
                <a:gd name="connsiteX269" fmla="*/ 1229898 w 1820162"/>
                <a:gd name="connsiteY269" fmla="*/ 247364 h 280250"/>
                <a:gd name="connsiteX270" fmla="*/ 1226660 w 1820162"/>
                <a:gd name="connsiteY270" fmla="*/ 246411 h 280250"/>
                <a:gd name="connsiteX271" fmla="*/ 1518601 w 1820162"/>
                <a:gd name="connsiteY271" fmla="*/ 245268 h 280250"/>
                <a:gd name="connsiteX272" fmla="*/ 1516696 w 1820162"/>
                <a:gd name="connsiteY272" fmla="*/ 246888 h 280250"/>
                <a:gd name="connsiteX273" fmla="*/ 1521649 w 1820162"/>
                <a:gd name="connsiteY273" fmla="*/ 248316 h 280250"/>
                <a:gd name="connsiteX274" fmla="*/ 1523554 w 1820162"/>
                <a:gd name="connsiteY274" fmla="*/ 246697 h 280250"/>
                <a:gd name="connsiteX275" fmla="*/ 1518601 w 1820162"/>
                <a:gd name="connsiteY275" fmla="*/ 245268 h 280250"/>
                <a:gd name="connsiteX276" fmla="*/ 1179606 w 1820162"/>
                <a:gd name="connsiteY276" fmla="*/ 245173 h 280250"/>
                <a:gd name="connsiteX277" fmla="*/ 1177701 w 1820162"/>
                <a:gd name="connsiteY277" fmla="*/ 246792 h 280250"/>
                <a:gd name="connsiteX278" fmla="*/ 1182654 w 1820162"/>
                <a:gd name="connsiteY278" fmla="*/ 248221 h 280250"/>
                <a:gd name="connsiteX279" fmla="*/ 1184559 w 1820162"/>
                <a:gd name="connsiteY279" fmla="*/ 246602 h 280250"/>
                <a:gd name="connsiteX280" fmla="*/ 1179606 w 1820162"/>
                <a:gd name="connsiteY280" fmla="*/ 245173 h 280250"/>
                <a:gd name="connsiteX281" fmla="*/ 1372511 w 1820162"/>
                <a:gd name="connsiteY281" fmla="*/ 244554 h 280250"/>
                <a:gd name="connsiteX282" fmla="*/ 1379917 w 1820162"/>
                <a:gd name="connsiteY282" fmla="*/ 245173 h 280250"/>
                <a:gd name="connsiteX283" fmla="*/ 1384870 w 1820162"/>
                <a:gd name="connsiteY283" fmla="*/ 246602 h 280250"/>
                <a:gd name="connsiteX284" fmla="*/ 1367535 w 1820162"/>
                <a:gd name="connsiteY284" fmla="*/ 248221 h 280250"/>
                <a:gd name="connsiteX285" fmla="*/ 1372511 w 1820162"/>
                <a:gd name="connsiteY285" fmla="*/ 244554 h 280250"/>
                <a:gd name="connsiteX286" fmla="*/ 369791 w 1820162"/>
                <a:gd name="connsiteY286" fmla="*/ 244506 h 280250"/>
                <a:gd name="connsiteX287" fmla="*/ 367886 w 1820162"/>
                <a:gd name="connsiteY287" fmla="*/ 246126 h 280250"/>
                <a:gd name="connsiteX288" fmla="*/ 371219 w 1820162"/>
                <a:gd name="connsiteY288" fmla="*/ 247078 h 280250"/>
                <a:gd name="connsiteX289" fmla="*/ 373124 w 1820162"/>
                <a:gd name="connsiteY289" fmla="*/ 245459 h 280250"/>
                <a:gd name="connsiteX290" fmla="*/ 369791 w 1820162"/>
                <a:gd name="connsiteY290" fmla="*/ 244506 h 280250"/>
                <a:gd name="connsiteX291" fmla="*/ 202913 w 1820162"/>
                <a:gd name="connsiteY291" fmla="*/ 244125 h 280250"/>
                <a:gd name="connsiteX292" fmla="*/ 203389 w 1820162"/>
                <a:gd name="connsiteY292" fmla="*/ 247554 h 280250"/>
                <a:gd name="connsiteX293" fmla="*/ 205294 w 1820162"/>
                <a:gd name="connsiteY293" fmla="*/ 245840 h 280250"/>
                <a:gd name="connsiteX294" fmla="*/ 202913 w 1820162"/>
                <a:gd name="connsiteY294" fmla="*/ 244125 h 280250"/>
                <a:gd name="connsiteX295" fmla="*/ 153061 w 1820162"/>
                <a:gd name="connsiteY295" fmla="*/ 243864 h 280250"/>
                <a:gd name="connsiteX296" fmla="*/ 153640 w 1820162"/>
                <a:gd name="connsiteY296" fmla="*/ 244284 h 280250"/>
                <a:gd name="connsiteX297" fmla="*/ 148430 w 1820162"/>
                <a:gd name="connsiteY297" fmla="*/ 244983 h 280250"/>
                <a:gd name="connsiteX298" fmla="*/ 153061 w 1820162"/>
                <a:gd name="connsiteY298" fmla="*/ 243864 h 280250"/>
                <a:gd name="connsiteX299" fmla="*/ 1513648 w 1820162"/>
                <a:gd name="connsiteY299" fmla="*/ 243840 h 280250"/>
                <a:gd name="connsiteX300" fmla="*/ 1511743 w 1820162"/>
                <a:gd name="connsiteY300" fmla="*/ 245459 h 280250"/>
                <a:gd name="connsiteX301" fmla="*/ 1515077 w 1820162"/>
                <a:gd name="connsiteY301" fmla="*/ 246411 h 280250"/>
                <a:gd name="connsiteX302" fmla="*/ 1516982 w 1820162"/>
                <a:gd name="connsiteY302" fmla="*/ 244792 h 280250"/>
                <a:gd name="connsiteX303" fmla="*/ 1513648 w 1820162"/>
                <a:gd name="connsiteY303" fmla="*/ 243840 h 280250"/>
                <a:gd name="connsiteX304" fmla="*/ 184148 w 1820162"/>
                <a:gd name="connsiteY304" fmla="*/ 243173 h 280250"/>
                <a:gd name="connsiteX305" fmla="*/ 181291 w 1820162"/>
                <a:gd name="connsiteY305" fmla="*/ 245649 h 280250"/>
                <a:gd name="connsiteX306" fmla="*/ 189101 w 1820162"/>
                <a:gd name="connsiteY306" fmla="*/ 244602 h 280250"/>
                <a:gd name="connsiteX307" fmla="*/ 184148 w 1820162"/>
                <a:gd name="connsiteY307" fmla="*/ 243173 h 280250"/>
                <a:gd name="connsiteX308" fmla="*/ 1224373 w 1820162"/>
                <a:gd name="connsiteY308" fmla="*/ 242601 h 280250"/>
                <a:gd name="connsiteX309" fmla="*/ 1222469 w 1820162"/>
                <a:gd name="connsiteY309" fmla="*/ 244221 h 280250"/>
                <a:gd name="connsiteX310" fmla="*/ 1227517 w 1820162"/>
                <a:gd name="connsiteY310" fmla="*/ 245649 h 280250"/>
                <a:gd name="connsiteX311" fmla="*/ 1229422 w 1820162"/>
                <a:gd name="connsiteY311" fmla="*/ 244030 h 280250"/>
                <a:gd name="connsiteX312" fmla="*/ 1224373 w 1820162"/>
                <a:gd name="connsiteY312" fmla="*/ 242601 h 280250"/>
                <a:gd name="connsiteX313" fmla="*/ 515523 w 1820162"/>
                <a:gd name="connsiteY313" fmla="*/ 242220 h 280250"/>
                <a:gd name="connsiteX314" fmla="*/ 518666 w 1820162"/>
                <a:gd name="connsiteY314" fmla="*/ 245268 h 280250"/>
                <a:gd name="connsiteX315" fmla="*/ 515523 w 1820162"/>
                <a:gd name="connsiteY315" fmla="*/ 242220 h 280250"/>
                <a:gd name="connsiteX316" fmla="*/ 1141506 w 1820162"/>
                <a:gd name="connsiteY316" fmla="*/ 241935 h 280250"/>
                <a:gd name="connsiteX317" fmla="*/ 1138839 w 1820162"/>
                <a:gd name="connsiteY317" fmla="*/ 242316 h 280250"/>
                <a:gd name="connsiteX318" fmla="*/ 1136934 w 1820162"/>
                <a:gd name="connsiteY318" fmla="*/ 243935 h 280250"/>
                <a:gd name="connsiteX319" fmla="*/ 1141506 w 1820162"/>
                <a:gd name="connsiteY319" fmla="*/ 241935 h 280250"/>
                <a:gd name="connsiteX320" fmla="*/ 121760 w 1820162"/>
                <a:gd name="connsiteY320" fmla="*/ 241840 h 280250"/>
                <a:gd name="connsiteX321" fmla="*/ 125094 w 1820162"/>
                <a:gd name="connsiteY321" fmla="*/ 242792 h 280250"/>
                <a:gd name="connsiteX322" fmla="*/ 121283 w 1820162"/>
                <a:gd name="connsiteY322" fmla="*/ 246031 h 280250"/>
                <a:gd name="connsiteX323" fmla="*/ 117950 w 1820162"/>
                <a:gd name="connsiteY323" fmla="*/ 245078 h 280250"/>
                <a:gd name="connsiteX324" fmla="*/ 121760 w 1820162"/>
                <a:gd name="connsiteY324" fmla="*/ 241840 h 280250"/>
                <a:gd name="connsiteX325" fmla="*/ 1214182 w 1820162"/>
                <a:gd name="connsiteY325" fmla="*/ 241839 h 280250"/>
                <a:gd name="connsiteX326" fmla="*/ 1211610 w 1820162"/>
                <a:gd name="connsiteY326" fmla="*/ 242220 h 280250"/>
                <a:gd name="connsiteX327" fmla="*/ 1209705 w 1820162"/>
                <a:gd name="connsiteY327" fmla="*/ 243840 h 280250"/>
                <a:gd name="connsiteX328" fmla="*/ 1214182 w 1820162"/>
                <a:gd name="connsiteY328" fmla="*/ 241839 h 280250"/>
                <a:gd name="connsiteX329" fmla="*/ 485710 w 1820162"/>
                <a:gd name="connsiteY329" fmla="*/ 241458 h 280250"/>
                <a:gd name="connsiteX330" fmla="*/ 483805 w 1820162"/>
                <a:gd name="connsiteY330" fmla="*/ 243078 h 280250"/>
                <a:gd name="connsiteX331" fmla="*/ 490472 w 1820162"/>
                <a:gd name="connsiteY331" fmla="*/ 244983 h 280250"/>
                <a:gd name="connsiteX332" fmla="*/ 492377 w 1820162"/>
                <a:gd name="connsiteY332" fmla="*/ 243363 h 280250"/>
                <a:gd name="connsiteX333" fmla="*/ 485710 w 1820162"/>
                <a:gd name="connsiteY333" fmla="*/ 241458 h 280250"/>
                <a:gd name="connsiteX334" fmla="*/ 356646 w 1820162"/>
                <a:gd name="connsiteY334" fmla="*/ 240792 h 280250"/>
                <a:gd name="connsiteX335" fmla="*/ 354646 w 1820162"/>
                <a:gd name="connsiteY335" fmla="*/ 242411 h 280250"/>
                <a:gd name="connsiteX336" fmla="*/ 357980 w 1820162"/>
                <a:gd name="connsiteY336" fmla="*/ 243363 h 280250"/>
                <a:gd name="connsiteX337" fmla="*/ 359885 w 1820162"/>
                <a:gd name="connsiteY337" fmla="*/ 241744 h 280250"/>
                <a:gd name="connsiteX338" fmla="*/ 356646 w 1820162"/>
                <a:gd name="connsiteY338" fmla="*/ 240792 h 280250"/>
                <a:gd name="connsiteX339" fmla="*/ 129570 w 1820162"/>
                <a:gd name="connsiteY339" fmla="*/ 240792 h 280250"/>
                <a:gd name="connsiteX340" fmla="*/ 137095 w 1820162"/>
                <a:gd name="connsiteY340" fmla="*/ 241839 h 280250"/>
                <a:gd name="connsiteX341" fmla="*/ 146144 w 1820162"/>
                <a:gd name="connsiteY341" fmla="*/ 245459 h 280250"/>
                <a:gd name="connsiteX342" fmla="*/ 140524 w 1820162"/>
                <a:gd name="connsiteY342" fmla="*/ 250412 h 280250"/>
                <a:gd name="connsiteX343" fmla="*/ 133380 w 1820162"/>
                <a:gd name="connsiteY343" fmla="*/ 245173 h 280250"/>
                <a:gd name="connsiteX344" fmla="*/ 132904 w 1820162"/>
                <a:gd name="connsiteY344" fmla="*/ 249364 h 280250"/>
                <a:gd name="connsiteX345" fmla="*/ 121093 w 1820162"/>
                <a:gd name="connsiteY345" fmla="*/ 248126 h 280250"/>
                <a:gd name="connsiteX346" fmla="*/ 127951 w 1820162"/>
                <a:gd name="connsiteY346" fmla="*/ 247936 h 280250"/>
                <a:gd name="connsiteX347" fmla="*/ 129570 w 1820162"/>
                <a:gd name="connsiteY347" fmla="*/ 240792 h 280250"/>
                <a:gd name="connsiteX348" fmla="*/ 187006 w 1820162"/>
                <a:gd name="connsiteY348" fmla="*/ 240696 h 280250"/>
                <a:gd name="connsiteX349" fmla="*/ 185101 w 1820162"/>
                <a:gd name="connsiteY349" fmla="*/ 242316 h 280250"/>
                <a:gd name="connsiteX350" fmla="*/ 190054 w 1820162"/>
                <a:gd name="connsiteY350" fmla="*/ 243744 h 280250"/>
                <a:gd name="connsiteX351" fmla="*/ 191959 w 1820162"/>
                <a:gd name="connsiteY351" fmla="*/ 242125 h 280250"/>
                <a:gd name="connsiteX352" fmla="*/ 187006 w 1820162"/>
                <a:gd name="connsiteY352" fmla="*/ 240696 h 280250"/>
                <a:gd name="connsiteX353" fmla="*/ 1352252 w 1820162"/>
                <a:gd name="connsiteY353" fmla="*/ 240548 h 280250"/>
                <a:gd name="connsiteX354" fmla="*/ 1352294 w 1820162"/>
                <a:gd name="connsiteY354" fmla="*/ 240696 h 280250"/>
                <a:gd name="connsiteX355" fmla="*/ 1351882 w 1820162"/>
                <a:gd name="connsiteY355" fmla="*/ 240621 h 280250"/>
                <a:gd name="connsiteX356" fmla="*/ 297496 w 1820162"/>
                <a:gd name="connsiteY356" fmla="*/ 240411 h 280250"/>
                <a:gd name="connsiteX357" fmla="*/ 302258 w 1820162"/>
                <a:gd name="connsiteY357" fmla="*/ 243935 h 280250"/>
                <a:gd name="connsiteX358" fmla="*/ 297496 w 1820162"/>
                <a:gd name="connsiteY358" fmla="*/ 240411 h 280250"/>
                <a:gd name="connsiteX359" fmla="*/ 1685193 w 1820162"/>
                <a:gd name="connsiteY359" fmla="*/ 240220 h 280250"/>
                <a:gd name="connsiteX360" fmla="*/ 1683288 w 1820162"/>
                <a:gd name="connsiteY360" fmla="*/ 241839 h 280250"/>
                <a:gd name="connsiteX361" fmla="*/ 1686622 w 1820162"/>
                <a:gd name="connsiteY361" fmla="*/ 242792 h 280250"/>
                <a:gd name="connsiteX362" fmla="*/ 1688527 w 1820162"/>
                <a:gd name="connsiteY362" fmla="*/ 241173 h 280250"/>
                <a:gd name="connsiteX363" fmla="*/ 1685193 w 1820162"/>
                <a:gd name="connsiteY363" fmla="*/ 240220 h 280250"/>
                <a:gd name="connsiteX364" fmla="*/ 1304288 w 1820162"/>
                <a:gd name="connsiteY364" fmla="*/ 240125 h 280250"/>
                <a:gd name="connsiteX365" fmla="*/ 1294763 w 1820162"/>
                <a:gd name="connsiteY365" fmla="*/ 240792 h 280250"/>
                <a:gd name="connsiteX366" fmla="*/ 1301431 w 1820162"/>
                <a:gd name="connsiteY366" fmla="*/ 242601 h 280250"/>
                <a:gd name="connsiteX367" fmla="*/ 1304288 w 1820162"/>
                <a:gd name="connsiteY367" fmla="*/ 240125 h 280250"/>
                <a:gd name="connsiteX368" fmla="*/ 1443925 w 1820162"/>
                <a:gd name="connsiteY368" fmla="*/ 239458 h 280250"/>
                <a:gd name="connsiteX369" fmla="*/ 1442782 w 1820162"/>
                <a:gd name="connsiteY369" fmla="*/ 242411 h 280250"/>
                <a:gd name="connsiteX370" fmla="*/ 1450592 w 1820162"/>
                <a:gd name="connsiteY370" fmla="*/ 241363 h 280250"/>
                <a:gd name="connsiteX371" fmla="*/ 1452688 w 1820162"/>
                <a:gd name="connsiteY371" fmla="*/ 245173 h 280250"/>
                <a:gd name="connsiteX372" fmla="*/ 1443925 w 1820162"/>
                <a:gd name="connsiteY372" fmla="*/ 239458 h 280250"/>
                <a:gd name="connsiteX373" fmla="*/ 1455069 w 1820162"/>
                <a:gd name="connsiteY373" fmla="*/ 239268 h 280250"/>
                <a:gd name="connsiteX374" fmla="*/ 1463070 w 1820162"/>
                <a:gd name="connsiteY374" fmla="*/ 243744 h 280250"/>
                <a:gd name="connsiteX375" fmla="*/ 1465261 w 1820162"/>
                <a:gd name="connsiteY375" fmla="*/ 240030 h 280250"/>
                <a:gd name="connsiteX376" fmla="*/ 1455069 w 1820162"/>
                <a:gd name="connsiteY376" fmla="*/ 239268 h 280250"/>
                <a:gd name="connsiteX377" fmla="*/ 1335893 w 1820162"/>
                <a:gd name="connsiteY377" fmla="*/ 238987 h 280250"/>
                <a:gd name="connsiteX378" fmla="*/ 1336102 w 1820162"/>
                <a:gd name="connsiteY378" fmla="*/ 239363 h 280250"/>
                <a:gd name="connsiteX379" fmla="*/ 1335277 w 1820162"/>
                <a:gd name="connsiteY379" fmla="*/ 239351 h 280250"/>
                <a:gd name="connsiteX380" fmla="*/ 1329434 w 1820162"/>
                <a:gd name="connsiteY380" fmla="*/ 237458 h 280250"/>
                <a:gd name="connsiteX381" fmla="*/ 1332053 w 1820162"/>
                <a:gd name="connsiteY381" fmla="*/ 239303 h 280250"/>
                <a:gd name="connsiteX382" fmla="*/ 1335277 w 1820162"/>
                <a:gd name="connsiteY382" fmla="*/ 239351 h 280250"/>
                <a:gd name="connsiteX383" fmla="*/ 1330577 w 1820162"/>
                <a:gd name="connsiteY383" fmla="*/ 242125 h 280250"/>
                <a:gd name="connsiteX384" fmla="*/ 1320671 w 1820162"/>
                <a:gd name="connsiteY384" fmla="*/ 239363 h 280250"/>
                <a:gd name="connsiteX385" fmla="*/ 1329434 w 1820162"/>
                <a:gd name="connsiteY385" fmla="*/ 237458 h 280250"/>
                <a:gd name="connsiteX386" fmla="*/ 1250663 w 1820162"/>
                <a:gd name="connsiteY386" fmla="*/ 236982 h 280250"/>
                <a:gd name="connsiteX387" fmla="*/ 1248758 w 1820162"/>
                <a:gd name="connsiteY387" fmla="*/ 238601 h 280250"/>
                <a:gd name="connsiteX388" fmla="*/ 1252091 w 1820162"/>
                <a:gd name="connsiteY388" fmla="*/ 239553 h 280250"/>
                <a:gd name="connsiteX389" fmla="*/ 1253996 w 1820162"/>
                <a:gd name="connsiteY389" fmla="*/ 237934 h 280250"/>
                <a:gd name="connsiteX390" fmla="*/ 1250663 w 1820162"/>
                <a:gd name="connsiteY390" fmla="*/ 236982 h 280250"/>
                <a:gd name="connsiteX391" fmla="*/ 173766 w 1820162"/>
                <a:gd name="connsiteY391" fmla="*/ 236982 h 280250"/>
                <a:gd name="connsiteX392" fmla="*/ 171861 w 1820162"/>
                <a:gd name="connsiteY392" fmla="*/ 238601 h 280250"/>
                <a:gd name="connsiteX393" fmla="*/ 176814 w 1820162"/>
                <a:gd name="connsiteY393" fmla="*/ 240030 h 280250"/>
                <a:gd name="connsiteX394" fmla="*/ 178719 w 1820162"/>
                <a:gd name="connsiteY394" fmla="*/ 238410 h 280250"/>
                <a:gd name="connsiteX395" fmla="*/ 173766 w 1820162"/>
                <a:gd name="connsiteY395" fmla="*/ 236982 h 280250"/>
                <a:gd name="connsiteX396" fmla="*/ 1290953 w 1820162"/>
                <a:gd name="connsiteY396" fmla="*/ 236410 h 280250"/>
                <a:gd name="connsiteX397" fmla="*/ 1290763 w 1820162"/>
                <a:gd name="connsiteY397" fmla="*/ 238506 h 280250"/>
                <a:gd name="connsiteX398" fmla="*/ 1290953 w 1820162"/>
                <a:gd name="connsiteY398" fmla="*/ 236410 h 280250"/>
                <a:gd name="connsiteX399" fmla="*/ 410081 w 1820162"/>
                <a:gd name="connsiteY399" fmla="*/ 236315 h 280250"/>
                <a:gd name="connsiteX400" fmla="*/ 407224 w 1820162"/>
                <a:gd name="connsiteY400" fmla="*/ 238791 h 280250"/>
                <a:gd name="connsiteX401" fmla="*/ 410558 w 1820162"/>
                <a:gd name="connsiteY401" fmla="*/ 239744 h 280250"/>
                <a:gd name="connsiteX402" fmla="*/ 415034 w 1820162"/>
                <a:gd name="connsiteY402" fmla="*/ 237744 h 280250"/>
                <a:gd name="connsiteX403" fmla="*/ 410081 w 1820162"/>
                <a:gd name="connsiteY403" fmla="*/ 236315 h 280250"/>
                <a:gd name="connsiteX404" fmla="*/ 82231 w 1820162"/>
                <a:gd name="connsiteY404" fmla="*/ 236125 h 280250"/>
                <a:gd name="connsiteX405" fmla="*/ 91280 w 1820162"/>
                <a:gd name="connsiteY405" fmla="*/ 239744 h 280250"/>
                <a:gd name="connsiteX406" fmla="*/ 82231 w 1820162"/>
                <a:gd name="connsiteY406" fmla="*/ 236125 h 280250"/>
                <a:gd name="connsiteX407" fmla="*/ 1373249 w 1820162"/>
                <a:gd name="connsiteY407" fmla="*/ 235743 h 280250"/>
                <a:gd name="connsiteX408" fmla="*/ 1374678 w 1820162"/>
                <a:gd name="connsiteY408" fmla="*/ 238315 h 280250"/>
                <a:gd name="connsiteX409" fmla="*/ 1373249 w 1820162"/>
                <a:gd name="connsiteY409" fmla="*/ 235743 h 280250"/>
                <a:gd name="connsiteX410" fmla="*/ 1457069 w 1820162"/>
                <a:gd name="connsiteY410" fmla="*/ 235458 h 280250"/>
                <a:gd name="connsiteX411" fmla="*/ 1459260 w 1820162"/>
                <a:gd name="connsiteY411" fmla="*/ 239363 h 280250"/>
                <a:gd name="connsiteX412" fmla="*/ 1462118 w 1820162"/>
                <a:gd name="connsiteY412" fmla="*/ 236886 h 280250"/>
                <a:gd name="connsiteX413" fmla="*/ 1457069 w 1820162"/>
                <a:gd name="connsiteY413" fmla="*/ 235458 h 280250"/>
                <a:gd name="connsiteX414" fmla="*/ 136333 w 1820162"/>
                <a:gd name="connsiteY414" fmla="*/ 235077 h 280250"/>
                <a:gd name="connsiteX415" fmla="*/ 134428 w 1820162"/>
                <a:gd name="connsiteY415" fmla="*/ 236696 h 280250"/>
                <a:gd name="connsiteX416" fmla="*/ 137762 w 1820162"/>
                <a:gd name="connsiteY416" fmla="*/ 237648 h 280250"/>
                <a:gd name="connsiteX417" fmla="*/ 139667 w 1820162"/>
                <a:gd name="connsiteY417" fmla="*/ 236029 h 280250"/>
                <a:gd name="connsiteX418" fmla="*/ 136333 w 1820162"/>
                <a:gd name="connsiteY418" fmla="*/ 235077 h 280250"/>
                <a:gd name="connsiteX419" fmla="*/ 1564321 w 1820162"/>
                <a:gd name="connsiteY419" fmla="*/ 234315 h 280250"/>
                <a:gd name="connsiteX420" fmla="*/ 1569274 w 1820162"/>
                <a:gd name="connsiteY420" fmla="*/ 235743 h 280250"/>
                <a:gd name="connsiteX421" fmla="*/ 1567369 w 1820162"/>
                <a:gd name="connsiteY421" fmla="*/ 237363 h 280250"/>
                <a:gd name="connsiteX422" fmla="*/ 1562416 w 1820162"/>
                <a:gd name="connsiteY422" fmla="*/ 235934 h 280250"/>
                <a:gd name="connsiteX423" fmla="*/ 1564321 w 1820162"/>
                <a:gd name="connsiteY423" fmla="*/ 234315 h 280250"/>
                <a:gd name="connsiteX424" fmla="*/ 424369 w 1820162"/>
                <a:gd name="connsiteY424" fmla="*/ 231648 h 280250"/>
                <a:gd name="connsiteX425" fmla="*/ 422464 w 1820162"/>
                <a:gd name="connsiteY425" fmla="*/ 233267 h 280250"/>
                <a:gd name="connsiteX426" fmla="*/ 425798 w 1820162"/>
                <a:gd name="connsiteY426" fmla="*/ 234219 h 280250"/>
                <a:gd name="connsiteX427" fmla="*/ 427703 w 1820162"/>
                <a:gd name="connsiteY427" fmla="*/ 232600 h 280250"/>
                <a:gd name="connsiteX428" fmla="*/ 424369 w 1820162"/>
                <a:gd name="connsiteY428" fmla="*/ 231648 h 280250"/>
                <a:gd name="connsiteX429" fmla="*/ 85786 w 1820162"/>
                <a:gd name="connsiteY429" fmla="*/ 231574 h 280250"/>
                <a:gd name="connsiteX430" fmla="*/ 104900 w 1820162"/>
                <a:gd name="connsiteY430" fmla="*/ 233744 h 280250"/>
                <a:gd name="connsiteX431" fmla="*/ 113663 w 1820162"/>
                <a:gd name="connsiteY431" fmla="*/ 239459 h 280250"/>
                <a:gd name="connsiteX432" fmla="*/ 116616 w 1820162"/>
                <a:gd name="connsiteY432" fmla="*/ 242507 h 280250"/>
                <a:gd name="connsiteX433" fmla="*/ 103852 w 1820162"/>
                <a:gd name="connsiteY433" fmla="*/ 242126 h 280250"/>
                <a:gd name="connsiteX434" fmla="*/ 107662 w 1820162"/>
                <a:gd name="connsiteY434" fmla="*/ 238887 h 280250"/>
                <a:gd name="connsiteX435" fmla="*/ 80897 w 1820162"/>
                <a:gd name="connsiteY435" fmla="*/ 233458 h 280250"/>
                <a:gd name="connsiteX436" fmla="*/ 85786 w 1820162"/>
                <a:gd name="connsiteY436" fmla="*/ 231574 h 280250"/>
                <a:gd name="connsiteX437" fmla="*/ 1261616 w 1820162"/>
                <a:gd name="connsiteY437" fmla="*/ 231267 h 280250"/>
                <a:gd name="connsiteX438" fmla="*/ 1257806 w 1820162"/>
                <a:gd name="connsiteY438" fmla="*/ 234600 h 280250"/>
                <a:gd name="connsiteX439" fmla="*/ 1266569 w 1820162"/>
                <a:gd name="connsiteY439" fmla="*/ 240315 h 280250"/>
                <a:gd name="connsiteX440" fmla="*/ 1262093 w 1820162"/>
                <a:gd name="connsiteY440" fmla="*/ 234696 h 280250"/>
                <a:gd name="connsiteX441" fmla="*/ 1261616 w 1820162"/>
                <a:gd name="connsiteY441" fmla="*/ 231267 h 280250"/>
                <a:gd name="connsiteX442" fmla="*/ 165003 w 1820162"/>
                <a:gd name="connsiteY442" fmla="*/ 231267 h 280250"/>
                <a:gd name="connsiteX443" fmla="*/ 163098 w 1820162"/>
                <a:gd name="connsiteY443" fmla="*/ 232886 h 280250"/>
                <a:gd name="connsiteX444" fmla="*/ 166432 w 1820162"/>
                <a:gd name="connsiteY444" fmla="*/ 233838 h 280250"/>
                <a:gd name="connsiteX445" fmla="*/ 168337 w 1820162"/>
                <a:gd name="connsiteY445" fmla="*/ 232219 h 280250"/>
                <a:gd name="connsiteX446" fmla="*/ 165003 w 1820162"/>
                <a:gd name="connsiteY446" fmla="*/ 231267 h 280250"/>
                <a:gd name="connsiteX447" fmla="*/ 433799 w 1820162"/>
                <a:gd name="connsiteY447" fmla="*/ 231076 h 280250"/>
                <a:gd name="connsiteX448" fmla="*/ 429036 w 1820162"/>
                <a:gd name="connsiteY448" fmla="*/ 235172 h 280250"/>
                <a:gd name="connsiteX449" fmla="*/ 433799 w 1820162"/>
                <a:gd name="connsiteY449" fmla="*/ 231076 h 280250"/>
                <a:gd name="connsiteX450" fmla="*/ 222344 w 1820162"/>
                <a:gd name="connsiteY450" fmla="*/ 231076 h 280250"/>
                <a:gd name="connsiteX451" fmla="*/ 216914 w 1820162"/>
                <a:gd name="connsiteY451" fmla="*/ 233934 h 280250"/>
                <a:gd name="connsiteX452" fmla="*/ 223582 w 1820162"/>
                <a:gd name="connsiteY452" fmla="*/ 235839 h 280250"/>
                <a:gd name="connsiteX453" fmla="*/ 229011 w 1820162"/>
                <a:gd name="connsiteY453" fmla="*/ 233076 h 280250"/>
                <a:gd name="connsiteX454" fmla="*/ 231583 w 1820162"/>
                <a:gd name="connsiteY454" fmla="*/ 232695 h 280250"/>
                <a:gd name="connsiteX455" fmla="*/ 222344 w 1820162"/>
                <a:gd name="connsiteY455" fmla="*/ 231076 h 280250"/>
                <a:gd name="connsiteX456" fmla="*/ 1202561 w 1820162"/>
                <a:gd name="connsiteY456" fmla="*/ 230981 h 280250"/>
                <a:gd name="connsiteX457" fmla="*/ 1189988 w 1820162"/>
                <a:gd name="connsiteY457" fmla="*/ 236124 h 280250"/>
                <a:gd name="connsiteX458" fmla="*/ 1202561 w 1820162"/>
                <a:gd name="connsiteY458" fmla="*/ 230981 h 280250"/>
                <a:gd name="connsiteX459" fmla="*/ 139107 w 1820162"/>
                <a:gd name="connsiteY459" fmla="*/ 230552 h 280250"/>
                <a:gd name="connsiteX460" fmla="*/ 138143 w 1820162"/>
                <a:gd name="connsiteY460" fmla="*/ 233457 h 280250"/>
                <a:gd name="connsiteX461" fmla="*/ 145286 w 1820162"/>
                <a:gd name="connsiteY461" fmla="*/ 231076 h 280250"/>
                <a:gd name="connsiteX462" fmla="*/ 139107 w 1820162"/>
                <a:gd name="connsiteY462" fmla="*/ 230552 h 280250"/>
                <a:gd name="connsiteX463" fmla="*/ 1356104 w 1820162"/>
                <a:gd name="connsiteY463" fmla="*/ 229743 h 280250"/>
                <a:gd name="connsiteX464" fmla="*/ 1349818 w 1820162"/>
                <a:gd name="connsiteY464" fmla="*/ 231267 h 280250"/>
                <a:gd name="connsiteX465" fmla="*/ 1354866 w 1820162"/>
                <a:gd name="connsiteY465" fmla="*/ 232695 h 280250"/>
                <a:gd name="connsiteX466" fmla="*/ 1356104 w 1820162"/>
                <a:gd name="connsiteY466" fmla="*/ 229743 h 280250"/>
                <a:gd name="connsiteX467" fmla="*/ 1424494 w 1820162"/>
                <a:gd name="connsiteY467" fmla="*/ 229647 h 280250"/>
                <a:gd name="connsiteX468" fmla="*/ 1422563 w 1820162"/>
                <a:gd name="connsiteY468" fmla="*/ 233510 h 280250"/>
                <a:gd name="connsiteX469" fmla="*/ 1415790 w 1820162"/>
                <a:gd name="connsiteY469" fmla="*/ 231981 h 280250"/>
                <a:gd name="connsiteX470" fmla="*/ 1408206 w 1820162"/>
                <a:gd name="connsiteY470" fmla="*/ 230409 h 280250"/>
                <a:gd name="connsiteX471" fmla="*/ 1403348 w 1820162"/>
                <a:gd name="connsiteY471" fmla="*/ 234505 h 280250"/>
                <a:gd name="connsiteX472" fmla="*/ 1421160 w 1820162"/>
                <a:gd name="connsiteY472" fmla="*/ 236315 h 280250"/>
                <a:gd name="connsiteX473" fmla="*/ 1422563 w 1820162"/>
                <a:gd name="connsiteY473" fmla="*/ 233510 h 280250"/>
                <a:gd name="connsiteX474" fmla="*/ 1424018 w 1820162"/>
                <a:gd name="connsiteY474" fmla="*/ 233838 h 280250"/>
                <a:gd name="connsiteX475" fmla="*/ 1424494 w 1820162"/>
                <a:gd name="connsiteY475" fmla="*/ 229647 h 280250"/>
                <a:gd name="connsiteX476" fmla="*/ 156716 w 1820162"/>
                <a:gd name="connsiteY476" fmla="*/ 228790 h 280250"/>
                <a:gd name="connsiteX477" fmla="*/ 149382 w 1820162"/>
                <a:gd name="connsiteY477" fmla="*/ 233267 h 280250"/>
                <a:gd name="connsiteX478" fmla="*/ 158621 w 1820162"/>
                <a:gd name="connsiteY478" fmla="*/ 234791 h 280250"/>
                <a:gd name="connsiteX479" fmla="*/ 156716 w 1820162"/>
                <a:gd name="connsiteY479" fmla="*/ 228790 h 280250"/>
                <a:gd name="connsiteX480" fmla="*/ 1267176 w 1820162"/>
                <a:gd name="connsiteY480" fmla="*/ 228778 h 280250"/>
                <a:gd name="connsiteX481" fmla="*/ 1266093 w 1820162"/>
                <a:gd name="connsiteY481" fmla="*/ 229457 h 280250"/>
                <a:gd name="connsiteX482" fmla="*/ 1268474 w 1820162"/>
                <a:gd name="connsiteY482" fmla="*/ 231171 h 280250"/>
                <a:gd name="connsiteX483" fmla="*/ 1267176 w 1820162"/>
                <a:gd name="connsiteY483" fmla="*/ 228778 h 280250"/>
                <a:gd name="connsiteX484" fmla="*/ 102983 w 1820162"/>
                <a:gd name="connsiteY484" fmla="*/ 228660 h 280250"/>
                <a:gd name="connsiteX485" fmla="*/ 106900 w 1820162"/>
                <a:gd name="connsiteY485" fmla="*/ 230029 h 280250"/>
                <a:gd name="connsiteX486" fmla="*/ 103566 w 1820162"/>
                <a:gd name="connsiteY486" fmla="*/ 229076 h 280250"/>
                <a:gd name="connsiteX487" fmla="*/ 102983 w 1820162"/>
                <a:gd name="connsiteY487" fmla="*/ 228660 h 280250"/>
                <a:gd name="connsiteX488" fmla="*/ 1643759 w 1820162"/>
                <a:gd name="connsiteY488" fmla="*/ 228504 h 280250"/>
                <a:gd name="connsiteX489" fmla="*/ 1641664 w 1820162"/>
                <a:gd name="connsiteY489" fmla="*/ 232219 h 280250"/>
                <a:gd name="connsiteX490" fmla="*/ 1653475 w 1820162"/>
                <a:gd name="connsiteY490" fmla="*/ 233457 h 280250"/>
                <a:gd name="connsiteX491" fmla="*/ 1644521 w 1820162"/>
                <a:gd name="connsiteY491" fmla="*/ 229838 h 280250"/>
                <a:gd name="connsiteX492" fmla="*/ 1643759 w 1820162"/>
                <a:gd name="connsiteY492" fmla="*/ 228504 h 280250"/>
                <a:gd name="connsiteX493" fmla="*/ 1231994 w 1820162"/>
                <a:gd name="connsiteY493" fmla="*/ 228409 h 280250"/>
                <a:gd name="connsiteX494" fmla="*/ 1229136 w 1820162"/>
                <a:gd name="connsiteY494" fmla="*/ 230886 h 280250"/>
                <a:gd name="connsiteX495" fmla="*/ 1231994 w 1820162"/>
                <a:gd name="connsiteY495" fmla="*/ 228409 h 280250"/>
                <a:gd name="connsiteX496" fmla="*/ 1487722 w 1820162"/>
                <a:gd name="connsiteY496" fmla="*/ 227846 h 280250"/>
                <a:gd name="connsiteX497" fmla="*/ 1488026 w 1820162"/>
                <a:gd name="connsiteY497" fmla="*/ 227933 h 280250"/>
                <a:gd name="connsiteX498" fmla="*/ 1487739 w 1820162"/>
                <a:gd name="connsiteY498" fmla="*/ 228177 h 280250"/>
                <a:gd name="connsiteX499" fmla="*/ 226058 w 1820162"/>
                <a:gd name="connsiteY499" fmla="*/ 227838 h 280250"/>
                <a:gd name="connsiteX500" fmla="*/ 223201 w 1820162"/>
                <a:gd name="connsiteY500" fmla="*/ 230314 h 280250"/>
                <a:gd name="connsiteX501" fmla="*/ 230821 w 1820162"/>
                <a:gd name="connsiteY501" fmla="*/ 231362 h 280250"/>
                <a:gd name="connsiteX502" fmla="*/ 226058 w 1820162"/>
                <a:gd name="connsiteY502" fmla="*/ 227838 h 280250"/>
                <a:gd name="connsiteX503" fmla="*/ 387126 w 1820162"/>
                <a:gd name="connsiteY503" fmla="*/ 227742 h 280250"/>
                <a:gd name="connsiteX504" fmla="*/ 385221 w 1820162"/>
                <a:gd name="connsiteY504" fmla="*/ 229362 h 280250"/>
                <a:gd name="connsiteX505" fmla="*/ 390174 w 1820162"/>
                <a:gd name="connsiteY505" fmla="*/ 230790 h 280250"/>
                <a:gd name="connsiteX506" fmla="*/ 392079 w 1820162"/>
                <a:gd name="connsiteY506" fmla="*/ 229171 h 280250"/>
                <a:gd name="connsiteX507" fmla="*/ 387126 w 1820162"/>
                <a:gd name="connsiteY507" fmla="*/ 227742 h 280250"/>
                <a:gd name="connsiteX508" fmla="*/ 794606 w 1820162"/>
                <a:gd name="connsiteY508" fmla="*/ 227647 h 280250"/>
                <a:gd name="connsiteX509" fmla="*/ 794499 w 1820162"/>
                <a:gd name="connsiteY509" fmla="*/ 228584 h 280250"/>
                <a:gd name="connsiteX510" fmla="*/ 787462 w 1820162"/>
                <a:gd name="connsiteY510" fmla="*/ 229933 h 280250"/>
                <a:gd name="connsiteX511" fmla="*/ 794129 w 1820162"/>
                <a:gd name="connsiteY511" fmla="*/ 231838 h 280250"/>
                <a:gd name="connsiteX512" fmla="*/ 794499 w 1820162"/>
                <a:gd name="connsiteY512" fmla="*/ 228584 h 280250"/>
                <a:gd name="connsiteX513" fmla="*/ 798892 w 1820162"/>
                <a:gd name="connsiteY513" fmla="*/ 227742 h 280250"/>
                <a:gd name="connsiteX514" fmla="*/ 794606 w 1820162"/>
                <a:gd name="connsiteY514" fmla="*/ 227647 h 280250"/>
                <a:gd name="connsiteX515" fmla="*/ 297305 w 1820162"/>
                <a:gd name="connsiteY515" fmla="*/ 227361 h 280250"/>
                <a:gd name="connsiteX516" fmla="*/ 299401 w 1820162"/>
                <a:gd name="connsiteY516" fmla="*/ 231171 h 280250"/>
                <a:gd name="connsiteX517" fmla="*/ 297305 w 1820162"/>
                <a:gd name="connsiteY517" fmla="*/ 227361 h 280250"/>
                <a:gd name="connsiteX518" fmla="*/ 308545 w 1820162"/>
                <a:gd name="connsiteY518" fmla="*/ 227171 h 280250"/>
                <a:gd name="connsiteX519" fmla="*/ 306545 w 1820162"/>
                <a:gd name="connsiteY519" fmla="*/ 228790 h 280250"/>
                <a:gd name="connsiteX520" fmla="*/ 309878 w 1820162"/>
                <a:gd name="connsiteY520" fmla="*/ 229743 h 280250"/>
                <a:gd name="connsiteX521" fmla="*/ 311783 w 1820162"/>
                <a:gd name="connsiteY521" fmla="*/ 228123 h 280250"/>
                <a:gd name="connsiteX522" fmla="*/ 308545 w 1820162"/>
                <a:gd name="connsiteY522" fmla="*/ 227171 h 280250"/>
                <a:gd name="connsiteX523" fmla="*/ 82517 w 1820162"/>
                <a:gd name="connsiteY523" fmla="*/ 226314 h 280250"/>
                <a:gd name="connsiteX524" fmla="*/ 77088 w 1820162"/>
                <a:gd name="connsiteY524" fmla="*/ 229172 h 280250"/>
                <a:gd name="connsiteX525" fmla="*/ 68706 w 1820162"/>
                <a:gd name="connsiteY525" fmla="*/ 226886 h 280250"/>
                <a:gd name="connsiteX526" fmla="*/ 82517 w 1820162"/>
                <a:gd name="connsiteY526" fmla="*/ 226314 h 280250"/>
                <a:gd name="connsiteX527" fmla="*/ 89375 w 1820162"/>
                <a:gd name="connsiteY527" fmla="*/ 226124 h 280250"/>
                <a:gd name="connsiteX528" fmla="*/ 100233 w 1820162"/>
                <a:gd name="connsiteY528" fmla="*/ 228124 h 280250"/>
                <a:gd name="connsiteX529" fmla="*/ 94042 w 1820162"/>
                <a:gd name="connsiteY529" fmla="*/ 229648 h 280250"/>
                <a:gd name="connsiteX530" fmla="*/ 89375 w 1820162"/>
                <a:gd name="connsiteY530" fmla="*/ 226124 h 280250"/>
                <a:gd name="connsiteX531" fmla="*/ 1323053 w 1820162"/>
                <a:gd name="connsiteY531" fmla="*/ 225837 h 280250"/>
                <a:gd name="connsiteX532" fmla="*/ 1326101 w 1820162"/>
                <a:gd name="connsiteY532" fmla="*/ 228885 h 280250"/>
                <a:gd name="connsiteX533" fmla="*/ 1323053 w 1820162"/>
                <a:gd name="connsiteY533" fmla="*/ 225837 h 280250"/>
                <a:gd name="connsiteX534" fmla="*/ 1442972 w 1820162"/>
                <a:gd name="connsiteY534" fmla="*/ 224980 h 280250"/>
                <a:gd name="connsiteX535" fmla="*/ 1439448 w 1820162"/>
                <a:gd name="connsiteY535" fmla="*/ 226123 h 280250"/>
                <a:gd name="connsiteX536" fmla="*/ 1442972 w 1820162"/>
                <a:gd name="connsiteY536" fmla="*/ 224980 h 280250"/>
                <a:gd name="connsiteX537" fmla="*/ 1476405 w 1820162"/>
                <a:gd name="connsiteY537" fmla="*/ 224694 h 280250"/>
                <a:gd name="connsiteX538" fmla="*/ 1474500 w 1820162"/>
                <a:gd name="connsiteY538" fmla="*/ 226314 h 280250"/>
                <a:gd name="connsiteX539" fmla="*/ 1479453 w 1820162"/>
                <a:gd name="connsiteY539" fmla="*/ 227742 h 280250"/>
                <a:gd name="connsiteX540" fmla="*/ 1481358 w 1820162"/>
                <a:gd name="connsiteY540" fmla="*/ 226123 h 280250"/>
                <a:gd name="connsiteX541" fmla="*/ 1476405 w 1820162"/>
                <a:gd name="connsiteY541" fmla="*/ 224694 h 280250"/>
                <a:gd name="connsiteX542" fmla="*/ 1487549 w 1820162"/>
                <a:gd name="connsiteY542" fmla="*/ 224504 h 280250"/>
                <a:gd name="connsiteX543" fmla="*/ 1487722 w 1820162"/>
                <a:gd name="connsiteY543" fmla="*/ 227846 h 280250"/>
                <a:gd name="connsiteX544" fmla="*/ 1484692 w 1820162"/>
                <a:gd name="connsiteY544" fmla="*/ 226980 h 280250"/>
                <a:gd name="connsiteX545" fmla="*/ 1482787 w 1820162"/>
                <a:gd name="connsiteY545" fmla="*/ 228600 h 280250"/>
                <a:gd name="connsiteX546" fmla="*/ 1486121 w 1820162"/>
                <a:gd name="connsiteY546" fmla="*/ 229552 h 280250"/>
                <a:gd name="connsiteX547" fmla="*/ 1487739 w 1820162"/>
                <a:gd name="connsiteY547" fmla="*/ 228177 h 280250"/>
                <a:gd name="connsiteX548" fmla="*/ 1487835 w 1820162"/>
                <a:gd name="connsiteY548" fmla="*/ 230028 h 280250"/>
                <a:gd name="connsiteX549" fmla="*/ 1497741 w 1820162"/>
                <a:gd name="connsiteY549" fmla="*/ 232791 h 280250"/>
                <a:gd name="connsiteX550" fmla="*/ 1487549 w 1820162"/>
                <a:gd name="connsiteY550" fmla="*/ 224504 h 280250"/>
                <a:gd name="connsiteX551" fmla="*/ 1608422 w 1820162"/>
                <a:gd name="connsiteY551" fmla="*/ 222885 h 280250"/>
                <a:gd name="connsiteX552" fmla="*/ 1605564 w 1820162"/>
                <a:gd name="connsiteY552" fmla="*/ 225361 h 280250"/>
                <a:gd name="connsiteX553" fmla="*/ 1611469 w 1820162"/>
                <a:gd name="connsiteY553" fmla="*/ 225933 h 280250"/>
                <a:gd name="connsiteX554" fmla="*/ 1608422 w 1820162"/>
                <a:gd name="connsiteY554" fmla="*/ 222885 h 280250"/>
                <a:gd name="connsiteX555" fmla="*/ 114389 w 1820162"/>
                <a:gd name="connsiteY555" fmla="*/ 222587 h 280250"/>
                <a:gd name="connsiteX556" fmla="*/ 111187 w 1820162"/>
                <a:gd name="connsiteY556" fmla="*/ 222599 h 280250"/>
                <a:gd name="connsiteX557" fmla="*/ 121093 w 1820162"/>
                <a:gd name="connsiteY557" fmla="*/ 225361 h 280250"/>
                <a:gd name="connsiteX558" fmla="*/ 114389 w 1820162"/>
                <a:gd name="connsiteY558" fmla="*/ 222587 h 280250"/>
                <a:gd name="connsiteX559" fmla="*/ 1596766 w 1820162"/>
                <a:gd name="connsiteY559" fmla="*/ 222182 h 280250"/>
                <a:gd name="connsiteX560" fmla="*/ 1599007 w 1820162"/>
                <a:gd name="connsiteY560" fmla="*/ 223721 h 280250"/>
                <a:gd name="connsiteX561" fmla="*/ 1599159 w 1820162"/>
                <a:gd name="connsiteY561" fmla="*/ 226361 h 280250"/>
                <a:gd name="connsiteX562" fmla="*/ 1603754 w 1820162"/>
                <a:gd name="connsiteY562" fmla="*/ 226980 h 280250"/>
                <a:gd name="connsiteX563" fmla="*/ 1599007 w 1820162"/>
                <a:gd name="connsiteY563" fmla="*/ 223721 h 280250"/>
                <a:gd name="connsiteX564" fmla="*/ 1598992 w 1820162"/>
                <a:gd name="connsiteY564" fmla="*/ 223456 h 280250"/>
                <a:gd name="connsiteX565" fmla="*/ 1596766 w 1820162"/>
                <a:gd name="connsiteY565" fmla="*/ 222182 h 280250"/>
                <a:gd name="connsiteX566" fmla="*/ 1552033 w 1820162"/>
                <a:gd name="connsiteY566" fmla="*/ 222123 h 280250"/>
                <a:gd name="connsiteX567" fmla="*/ 1555272 w 1820162"/>
                <a:gd name="connsiteY567" fmla="*/ 223075 h 280250"/>
                <a:gd name="connsiteX568" fmla="*/ 1553367 w 1820162"/>
                <a:gd name="connsiteY568" fmla="*/ 224695 h 280250"/>
                <a:gd name="connsiteX569" fmla="*/ 1550033 w 1820162"/>
                <a:gd name="connsiteY569" fmla="*/ 223742 h 280250"/>
                <a:gd name="connsiteX570" fmla="*/ 1552033 w 1820162"/>
                <a:gd name="connsiteY570" fmla="*/ 222123 h 280250"/>
                <a:gd name="connsiteX571" fmla="*/ 305592 w 1820162"/>
                <a:gd name="connsiteY571" fmla="*/ 221932 h 280250"/>
                <a:gd name="connsiteX572" fmla="*/ 304640 w 1820162"/>
                <a:gd name="connsiteY572" fmla="*/ 222789 h 280250"/>
                <a:gd name="connsiteX573" fmla="*/ 305592 w 1820162"/>
                <a:gd name="connsiteY573" fmla="*/ 221932 h 280250"/>
                <a:gd name="connsiteX574" fmla="*/ 162622 w 1820162"/>
                <a:gd name="connsiteY574" fmla="*/ 221837 h 280250"/>
                <a:gd name="connsiteX575" fmla="*/ 162336 w 1820162"/>
                <a:gd name="connsiteY575" fmla="*/ 223932 h 280250"/>
                <a:gd name="connsiteX576" fmla="*/ 178719 w 1820162"/>
                <a:gd name="connsiteY576" fmla="*/ 223075 h 280250"/>
                <a:gd name="connsiteX577" fmla="*/ 162622 w 1820162"/>
                <a:gd name="connsiteY577" fmla="*/ 221837 h 280250"/>
                <a:gd name="connsiteX578" fmla="*/ 143858 w 1820162"/>
                <a:gd name="connsiteY578" fmla="*/ 220980 h 280250"/>
                <a:gd name="connsiteX579" fmla="*/ 143667 w 1820162"/>
                <a:gd name="connsiteY579" fmla="*/ 223075 h 280250"/>
                <a:gd name="connsiteX580" fmla="*/ 151954 w 1820162"/>
                <a:gd name="connsiteY580" fmla="*/ 225361 h 280250"/>
                <a:gd name="connsiteX581" fmla="*/ 149573 w 1820162"/>
                <a:gd name="connsiteY581" fmla="*/ 223647 h 280250"/>
                <a:gd name="connsiteX582" fmla="*/ 155764 w 1820162"/>
                <a:gd name="connsiteY582" fmla="*/ 222123 h 280250"/>
                <a:gd name="connsiteX583" fmla="*/ 143858 w 1820162"/>
                <a:gd name="connsiteY583" fmla="*/ 220980 h 280250"/>
                <a:gd name="connsiteX584" fmla="*/ 185958 w 1820162"/>
                <a:gd name="connsiteY584" fmla="*/ 220789 h 280250"/>
                <a:gd name="connsiteX585" fmla="*/ 186339 w 1820162"/>
                <a:gd name="connsiteY585" fmla="*/ 224218 h 280250"/>
                <a:gd name="connsiteX586" fmla="*/ 180243 w 1820162"/>
                <a:gd name="connsiteY586" fmla="*/ 225742 h 280250"/>
                <a:gd name="connsiteX587" fmla="*/ 197960 w 1820162"/>
                <a:gd name="connsiteY587" fmla="*/ 227457 h 280250"/>
                <a:gd name="connsiteX588" fmla="*/ 190911 w 1820162"/>
                <a:gd name="connsiteY588" fmla="*/ 222218 h 280250"/>
                <a:gd name="connsiteX589" fmla="*/ 185958 w 1820162"/>
                <a:gd name="connsiteY589" fmla="*/ 220789 h 280250"/>
                <a:gd name="connsiteX590" fmla="*/ 1274856 w 1820162"/>
                <a:gd name="connsiteY590" fmla="*/ 219932 h 280250"/>
                <a:gd name="connsiteX591" fmla="*/ 1273046 w 1820162"/>
                <a:gd name="connsiteY591" fmla="*/ 221551 h 280250"/>
                <a:gd name="connsiteX592" fmla="*/ 1276285 w 1820162"/>
                <a:gd name="connsiteY592" fmla="*/ 222504 h 280250"/>
                <a:gd name="connsiteX593" fmla="*/ 1278190 w 1820162"/>
                <a:gd name="connsiteY593" fmla="*/ 220884 h 280250"/>
                <a:gd name="connsiteX594" fmla="*/ 1274856 w 1820162"/>
                <a:gd name="connsiteY594" fmla="*/ 219932 h 280250"/>
                <a:gd name="connsiteX595" fmla="*/ 406081 w 1820162"/>
                <a:gd name="connsiteY595" fmla="*/ 218884 h 280250"/>
                <a:gd name="connsiteX596" fmla="*/ 404176 w 1820162"/>
                <a:gd name="connsiteY596" fmla="*/ 220503 h 280250"/>
                <a:gd name="connsiteX597" fmla="*/ 407510 w 1820162"/>
                <a:gd name="connsiteY597" fmla="*/ 221456 h 280250"/>
                <a:gd name="connsiteX598" fmla="*/ 409415 w 1820162"/>
                <a:gd name="connsiteY598" fmla="*/ 219837 h 280250"/>
                <a:gd name="connsiteX599" fmla="*/ 406081 w 1820162"/>
                <a:gd name="connsiteY599" fmla="*/ 218884 h 280250"/>
                <a:gd name="connsiteX600" fmla="*/ 424083 w 1820162"/>
                <a:gd name="connsiteY600" fmla="*/ 218503 h 280250"/>
                <a:gd name="connsiteX601" fmla="*/ 421226 w 1820162"/>
                <a:gd name="connsiteY601" fmla="*/ 220980 h 280250"/>
                <a:gd name="connsiteX602" fmla="*/ 424083 w 1820162"/>
                <a:gd name="connsiteY602" fmla="*/ 218503 h 280250"/>
                <a:gd name="connsiteX603" fmla="*/ 1437829 w 1820162"/>
                <a:gd name="connsiteY603" fmla="*/ 218122 h 280250"/>
                <a:gd name="connsiteX604" fmla="*/ 1435924 w 1820162"/>
                <a:gd name="connsiteY604" fmla="*/ 219741 h 280250"/>
                <a:gd name="connsiteX605" fmla="*/ 1439258 w 1820162"/>
                <a:gd name="connsiteY605" fmla="*/ 220694 h 280250"/>
                <a:gd name="connsiteX606" fmla="*/ 1441163 w 1820162"/>
                <a:gd name="connsiteY606" fmla="*/ 219075 h 280250"/>
                <a:gd name="connsiteX607" fmla="*/ 1437829 w 1820162"/>
                <a:gd name="connsiteY607" fmla="*/ 218122 h 280250"/>
                <a:gd name="connsiteX608" fmla="*/ 416558 w 1820162"/>
                <a:gd name="connsiteY608" fmla="*/ 217551 h 280250"/>
                <a:gd name="connsiteX609" fmla="*/ 414653 w 1820162"/>
                <a:gd name="connsiteY609" fmla="*/ 219170 h 280250"/>
                <a:gd name="connsiteX610" fmla="*/ 419606 w 1820162"/>
                <a:gd name="connsiteY610" fmla="*/ 220599 h 280250"/>
                <a:gd name="connsiteX611" fmla="*/ 421511 w 1820162"/>
                <a:gd name="connsiteY611" fmla="*/ 218979 h 280250"/>
                <a:gd name="connsiteX612" fmla="*/ 416558 w 1820162"/>
                <a:gd name="connsiteY612" fmla="*/ 217551 h 280250"/>
                <a:gd name="connsiteX613" fmla="*/ 1520030 w 1820162"/>
                <a:gd name="connsiteY613" fmla="*/ 217456 h 280250"/>
                <a:gd name="connsiteX614" fmla="*/ 1524983 w 1820162"/>
                <a:gd name="connsiteY614" fmla="*/ 218884 h 280250"/>
                <a:gd name="connsiteX615" fmla="*/ 1523078 w 1820162"/>
                <a:gd name="connsiteY615" fmla="*/ 220504 h 280250"/>
                <a:gd name="connsiteX616" fmla="*/ 1518125 w 1820162"/>
                <a:gd name="connsiteY616" fmla="*/ 219075 h 280250"/>
                <a:gd name="connsiteX617" fmla="*/ 1520030 w 1820162"/>
                <a:gd name="connsiteY617" fmla="*/ 217456 h 280250"/>
                <a:gd name="connsiteX618" fmla="*/ 1577370 w 1820162"/>
                <a:gd name="connsiteY618" fmla="*/ 217265 h 280250"/>
                <a:gd name="connsiteX619" fmla="*/ 1574513 w 1820162"/>
                <a:gd name="connsiteY619" fmla="*/ 219741 h 280250"/>
                <a:gd name="connsiteX620" fmla="*/ 1577370 w 1820162"/>
                <a:gd name="connsiteY620" fmla="*/ 217265 h 280250"/>
                <a:gd name="connsiteX621" fmla="*/ 91280 w 1820162"/>
                <a:gd name="connsiteY621" fmla="*/ 216885 h 280250"/>
                <a:gd name="connsiteX622" fmla="*/ 98424 w 1820162"/>
                <a:gd name="connsiteY622" fmla="*/ 222123 h 280250"/>
                <a:gd name="connsiteX623" fmla="*/ 82517 w 1820162"/>
                <a:gd name="connsiteY623" fmla="*/ 218694 h 280250"/>
                <a:gd name="connsiteX624" fmla="*/ 91280 w 1820162"/>
                <a:gd name="connsiteY624" fmla="*/ 216885 h 280250"/>
                <a:gd name="connsiteX625" fmla="*/ 1292382 w 1820162"/>
                <a:gd name="connsiteY625" fmla="*/ 216217 h 280250"/>
                <a:gd name="connsiteX626" fmla="*/ 1293144 w 1820162"/>
                <a:gd name="connsiteY626" fmla="*/ 217455 h 280250"/>
                <a:gd name="connsiteX627" fmla="*/ 1296478 w 1820162"/>
                <a:gd name="connsiteY627" fmla="*/ 218408 h 280250"/>
                <a:gd name="connsiteX628" fmla="*/ 1292382 w 1820162"/>
                <a:gd name="connsiteY628" fmla="*/ 216217 h 280250"/>
                <a:gd name="connsiteX629" fmla="*/ 76802 w 1820162"/>
                <a:gd name="connsiteY629" fmla="*/ 216123 h 280250"/>
                <a:gd name="connsiteX630" fmla="*/ 81755 w 1820162"/>
                <a:gd name="connsiteY630" fmla="*/ 217551 h 280250"/>
                <a:gd name="connsiteX631" fmla="*/ 82993 w 1820162"/>
                <a:gd name="connsiteY631" fmla="*/ 222219 h 280250"/>
                <a:gd name="connsiteX632" fmla="*/ 75849 w 1820162"/>
                <a:gd name="connsiteY632" fmla="*/ 224600 h 280250"/>
                <a:gd name="connsiteX633" fmla="*/ 76802 w 1820162"/>
                <a:gd name="connsiteY633" fmla="*/ 216123 h 280250"/>
                <a:gd name="connsiteX634" fmla="*/ 295210 w 1820162"/>
                <a:gd name="connsiteY634" fmla="*/ 215836 h 280250"/>
                <a:gd name="connsiteX635" fmla="*/ 293019 w 1820162"/>
                <a:gd name="connsiteY635" fmla="*/ 219551 h 280250"/>
                <a:gd name="connsiteX636" fmla="*/ 298258 w 1820162"/>
                <a:gd name="connsiteY636" fmla="*/ 218884 h 280250"/>
                <a:gd name="connsiteX637" fmla="*/ 295210 w 1820162"/>
                <a:gd name="connsiteY637" fmla="*/ 215836 h 280250"/>
                <a:gd name="connsiteX638" fmla="*/ 1738629 w 1820162"/>
                <a:gd name="connsiteY638" fmla="*/ 215075 h 280250"/>
                <a:gd name="connsiteX639" fmla="*/ 1745296 w 1820162"/>
                <a:gd name="connsiteY639" fmla="*/ 216980 h 280250"/>
                <a:gd name="connsiteX640" fmla="*/ 1743391 w 1820162"/>
                <a:gd name="connsiteY640" fmla="*/ 218599 h 280250"/>
                <a:gd name="connsiteX641" fmla="*/ 1736819 w 1820162"/>
                <a:gd name="connsiteY641" fmla="*/ 216694 h 280250"/>
                <a:gd name="connsiteX642" fmla="*/ 1738629 w 1820162"/>
                <a:gd name="connsiteY642" fmla="*/ 215075 h 280250"/>
                <a:gd name="connsiteX643" fmla="*/ 126522 w 1820162"/>
                <a:gd name="connsiteY643" fmla="*/ 214884 h 280250"/>
                <a:gd name="connsiteX644" fmla="*/ 119855 w 1820162"/>
                <a:gd name="connsiteY644" fmla="*/ 220599 h 280250"/>
                <a:gd name="connsiteX645" fmla="*/ 134999 w 1820162"/>
                <a:gd name="connsiteY645" fmla="*/ 222694 h 280250"/>
                <a:gd name="connsiteX646" fmla="*/ 129856 w 1820162"/>
                <a:gd name="connsiteY646" fmla="*/ 223456 h 280250"/>
                <a:gd name="connsiteX647" fmla="*/ 120426 w 1820162"/>
                <a:gd name="connsiteY647" fmla="*/ 224028 h 280250"/>
                <a:gd name="connsiteX648" fmla="*/ 121855 w 1820162"/>
                <a:gd name="connsiteY648" fmla="*/ 226599 h 280250"/>
                <a:gd name="connsiteX649" fmla="*/ 126617 w 1820162"/>
                <a:gd name="connsiteY649" fmla="*/ 230124 h 280250"/>
                <a:gd name="connsiteX650" fmla="*/ 132047 w 1820162"/>
                <a:gd name="connsiteY650" fmla="*/ 227361 h 280250"/>
                <a:gd name="connsiteX651" fmla="*/ 131570 w 1820162"/>
                <a:gd name="connsiteY651" fmla="*/ 231552 h 280250"/>
                <a:gd name="connsiteX652" fmla="*/ 143191 w 1820162"/>
                <a:gd name="connsiteY652" fmla="*/ 227171 h 280250"/>
                <a:gd name="connsiteX653" fmla="*/ 126998 w 1820162"/>
                <a:gd name="connsiteY653" fmla="*/ 225933 h 280250"/>
                <a:gd name="connsiteX654" fmla="*/ 142143 w 1820162"/>
                <a:gd name="connsiteY654" fmla="*/ 220408 h 280250"/>
                <a:gd name="connsiteX655" fmla="*/ 128618 w 1820162"/>
                <a:gd name="connsiteY655" fmla="*/ 218789 h 280250"/>
                <a:gd name="connsiteX656" fmla="*/ 136428 w 1820162"/>
                <a:gd name="connsiteY656" fmla="*/ 217741 h 280250"/>
                <a:gd name="connsiteX657" fmla="*/ 126522 w 1820162"/>
                <a:gd name="connsiteY657" fmla="*/ 214884 h 280250"/>
                <a:gd name="connsiteX658" fmla="*/ 106901 w 1820162"/>
                <a:gd name="connsiteY658" fmla="*/ 214789 h 280250"/>
                <a:gd name="connsiteX659" fmla="*/ 101185 w 1820162"/>
                <a:gd name="connsiteY659" fmla="*/ 219647 h 280250"/>
                <a:gd name="connsiteX660" fmla="*/ 92137 w 1820162"/>
                <a:gd name="connsiteY660" fmla="*/ 216027 h 280250"/>
                <a:gd name="connsiteX661" fmla="*/ 106901 w 1820162"/>
                <a:gd name="connsiteY661" fmla="*/ 214789 h 280250"/>
                <a:gd name="connsiteX662" fmla="*/ 1470785 w 1820162"/>
                <a:gd name="connsiteY662" fmla="*/ 214312 h 280250"/>
                <a:gd name="connsiteX663" fmla="*/ 1454402 w 1820162"/>
                <a:gd name="connsiteY663" fmla="*/ 215169 h 280250"/>
                <a:gd name="connsiteX664" fmla="*/ 1454879 w 1820162"/>
                <a:gd name="connsiteY664" fmla="*/ 218503 h 280250"/>
                <a:gd name="connsiteX665" fmla="*/ 1464785 w 1820162"/>
                <a:gd name="connsiteY665" fmla="*/ 221361 h 280250"/>
                <a:gd name="connsiteX666" fmla="*/ 1470785 w 1820162"/>
                <a:gd name="connsiteY666" fmla="*/ 214312 h 280250"/>
                <a:gd name="connsiteX667" fmla="*/ 1481834 w 1820162"/>
                <a:gd name="connsiteY667" fmla="*/ 214217 h 280250"/>
                <a:gd name="connsiteX668" fmla="*/ 1479929 w 1820162"/>
                <a:gd name="connsiteY668" fmla="*/ 215836 h 280250"/>
                <a:gd name="connsiteX669" fmla="*/ 1484882 w 1820162"/>
                <a:gd name="connsiteY669" fmla="*/ 217265 h 280250"/>
                <a:gd name="connsiteX670" fmla="*/ 1486787 w 1820162"/>
                <a:gd name="connsiteY670" fmla="*/ 215646 h 280250"/>
                <a:gd name="connsiteX671" fmla="*/ 1481834 w 1820162"/>
                <a:gd name="connsiteY671" fmla="*/ 214217 h 280250"/>
                <a:gd name="connsiteX672" fmla="*/ 1565845 w 1820162"/>
                <a:gd name="connsiteY672" fmla="*/ 214026 h 280250"/>
                <a:gd name="connsiteX673" fmla="*/ 1562987 w 1820162"/>
                <a:gd name="connsiteY673" fmla="*/ 216503 h 280250"/>
                <a:gd name="connsiteX674" fmla="*/ 1565083 w 1820162"/>
                <a:gd name="connsiteY674" fmla="*/ 220408 h 280250"/>
                <a:gd name="connsiteX675" fmla="*/ 1571274 w 1820162"/>
                <a:gd name="connsiteY675" fmla="*/ 218884 h 280250"/>
                <a:gd name="connsiteX676" fmla="*/ 1574132 w 1820162"/>
                <a:gd name="connsiteY676" fmla="*/ 216408 h 280250"/>
                <a:gd name="connsiteX677" fmla="*/ 1565845 w 1820162"/>
                <a:gd name="connsiteY677" fmla="*/ 214026 h 280250"/>
                <a:gd name="connsiteX678" fmla="*/ 1548700 w 1820162"/>
                <a:gd name="connsiteY678" fmla="*/ 213550 h 280250"/>
                <a:gd name="connsiteX679" fmla="*/ 1556796 w 1820162"/>
                <a:gd name="connsiteY679" fmla="*/ 218027 h 280250"/>
                <a:gd name="connsiteX680" fmla="*/ 1553653 w 1820162"/>
                <a:gd name="connsiteY680" fmla="*/ 214979 h 280250"/>
                <a:gd name="connsiteX681" fmla="*/ 1548700 w 1820162"/>
                <a:gd name="connsiteY681" fmla="*/ 213550 h 280250"/>
                <a:gd name="connsiteX682" fmla="*/ 137095 w 1820162"/>
                <a:gd name="connsiteY682" fmla="*/ 213455 h 280250"/>
                <a:gd name="connsiteX683" fmla="*/ 134237 w 1820162"/>
                <a:gd name="connsiteY683" fmla="*/ 215931 h 280250"/>
                <a:gd name="connsiteX684" fmla="*/ 137095 w 1820162"/>
                <a:gd name="connsiteY684" fmla="*/ 213455 h 280250"/>
                <a:gd name="connsiteX685" fmla="*/ 300639 w 1820162"/>
                <a:gd name="connsiteY685" fmla="*/ 212979 h 280250"/>
                <a:gd name="connsiteX686" fmla="*/ 303687 w 1820162"/>
                <a:gd name="connsiteY686" fmla="*/ 216027 h 280250"/>
                <a:gd name="connsiteX687" fmla="*/ 300639 w 1820162"/>
                <a:gd name="connsiteY687" fmla="*/ 212979 h 280250"/>
                <a:gd name="connsiteX688" fmla="*/ 513999 w 1820162"/>
                <a:gd name="connsiteY688" fmla="*/ 211359 h 280250"/>
                <a:gd name="connsiteX689" fmla="*/ 510189 w 1820162"/>
                <a:gd name="connsiteY689" fmla="*/ 214693 h 280250"/>
                <a:gd name="connsiteX690" fmla="*/ 518285 w 1820162"/>
                <a:gd name="connsiteY690" fmla="*/ 211550 h 280250"/>
                <a:gd name="connsiteX691" fmla="*/ 513999 w 1820162"/>
                <a:gd name="connsiteY691" fmla="*/ 211359 h 280250"/>
                <a:gd name="connsiteX692" fmla="*/ 1524983 w 1820162"/>
                <a:gd name="connsiteY692" fmla="*/ 211169 h 280250"/>
                <a:gd name="connsiteX693" fmla="*/ 1520506 w 1820162"/>
                <a:gd name="connsiteY693" fmla="*/ 213169 h 280250"/>
                <a:gd name="connsiteX694" fmla="*/ 1525173 w 1820162"/>
                <a:gd name="connsiteY694" fmla="*/ 216693 h 280250"/>
                <a:gd name="connsiteX695" fmla="*/ 1531305 w 1820162"/>
                <a:gd name="connsiteY695" fmla="*/ 215003 h 280250"/>
                <a:gd name="connsiteX696" fmla="*/ 1537672 w 1820162"/>
                <a:gd name="connsiteY696" fmla="*/ 214893 h 280250"/>
                <a:gd name="connsiteX697" fmla="*/ 1538984 w 1820162"/>
                <a:gd name="connsiteY697" fmla="*/ 216217 h 280250"/>
                <a:gd name="connsiteX698" fmla="*/ 1538222 w 1820162"/>
                <a:gd name="connsiteY698" fmla="*/ 214884 h 280250"/>
                <a:gd name="connsiteX699" fmla="*/ 1537672 w 1820162"/>
                <a:gd name="connsiteY699" fmla="*/ 214893 h 280250"/>
                <a:gd name="connsiteX700" fmla="*/ 1536270 w 1820162"/>
                <a:gd name="connsiteY700" fmla="*/ 213479 h 280250"/>
                <a:gd name="connsiteX701" fmla="*/ 1524983 w 1820162"/>
                <a:gd name="connsiteY701" fmla="*/ 211169 h 280250"/>
                <a:gd name="connsiteX702" fmla="*/ 293972 w 1820162"/>
                <a:gd name="connsiteY702" fmla="*/ 211169 h 280250"/>
                <a:gd name="connsiteX703" fmla="*/ 292067 w 1820162"/>
                <a:gd name="connsiteY703" fmla="*/ 212788 h 280250"/>
                <a:gd name="connsiteX704" fmla="*/ 295400 w 1820162"/>
                <a:gd name="connsiteY704" fmla="*/ 213741 h 280250"/>
                <a:gd name="connsiteX705" fmla="*/ 297305 w 1820162"/>
                <a:gd name="connsiteY705" fmla="*/ 212121 h 280250"/>
                <a:gd name="connsiteX706" fmla="*/ 293972 w 1820162"/>
                <a:gd name="connsiteY706" fmla="*/ 211169 h 280250"/>
                <a:gd name="connsiteX707" fmla="*/ 1720341 w 1820162"/>
                <a:gd name="connsiteY707" fmla="*/ 209931 h 280250"/>
                <a:gd name="connsiteX708" fmla="*/ 1727675 w 1820162"/>
                <a:gd name="connsiteY708" fmla="*/ 213074 h 280250"/>
                <a:gd name="connsiteX709" fmla="*/ 1720341 w 1820162"/>
                <a:gd name="connsiteY709" fmla="*/ 209931 h 280250"/>
                <a:gd name="connsiteX710" fmla="*/ 1493550 w 1820162"/>
                <a:gd name="connsiteY710" fmla="*/ 209835 h 280250"/>
                <a:gd name="connsiteX711" fmla="*/ 1488026 w 1820162"/>
                <a:gd name="connsiteY711" fmla="*/ 212693 h 280250"/>
                <a:gd name="connsiteX712" fmla="*/ 1498503 w 1820162"/>
                <a:gd name="connsiteY712" fmla="*/ 211264 h 280250"/>
                <a:gd name="connsiteX713" fmla="*/ 1493550 w 1820162"/>
                <a:gd name="connsiteY713" fmla="*/ 209835 h 280250"/>
                <a:gd name="connsiteX714" fmla="*/ 700784 w 1820162"/>
                <a:gd name="connsiteY714" fmla="*/ 209835 h 280250"/>
                <a:gd name="connsiteX715" fmla="*/ 698879 w 1820162"/>
                <a:gd name="connsiteY715" fmla="*/ 211455 h 280250"/>
                <a:gd name="connsiteX716" fmla="*/ 702213 w 1820162"/>
                <a:gd name="connsiteY716" fmla="*/ 212407 h 280250"/>
                <a:gd name="connsiteX717" fmla="*/ 704118 w 1820162"/>
                <a:gd name="connsiteY717" fmla="*/ 210788 h 280250"/>
                <a:gd name="connsiteX718" fmla="*/ 700784 w 1820162"/>
                <a:gd name="connsiteY718" fmla="*/ 209835 h 280250"/>
                <a:gd name="connsiteX719" fmla="*/ 1713800 w 1820162"/>
                <a:gd name="connsiteY719" fmla="*/ 209633 h 280250"/>
                <a:gd name="connsiteX720" fmla="*/ 1719198 w 1820162"/>
                <a:gd name="connsiteY720" fmla="*/ 212693 h 280250"/>
                <a:gd name="connsiteX721" fmla="*/ 1713840 w 1820162"/>
                <a:gd name="connsiteY721" fmla="*/ 211609 h 280250"/>
                <a:gd name="connsiteX722" fmla="*/ 127379 w 1820162"/>
                <a:gd name="connsiteY722" fmla="*/ 208597 h 280250"/>
                <a:gd name="connsiteX723" fmla="*/ 117854 w 1820162"/>
                <a:gd name="connsiteY723" fmla="*/ 209169 h 280250"/>
                <a:gd name="connsiteX724" fmla="*/ 114997 w 1820162"/>
                <a:gd name="connsiteY724" fmla="*/ 211645 h 280250"/>
                <a:gd name="connsiteX725" fmla="*/ 127379 w 1820162"/>
                <a:gd name="connsiteY725" fmla="*/ 208597 h 280250"/>
                <a:gd name="connsiteX726" fmla="*/ 201198 w 1820162"/>
                <a:gd name="connsiteY726" fmla="*/ 208526 h 280250"/>
                <a:gd name="connsiteX727" fmla="*/ 197293 w 1820162"/>
                <a:gd name="connsiteY727" fmla="*/ 210978 h 280250"/>
                <a:gd name="connsiteX728" fmla="*/ 205103 w 1820162"/>
                <a:gd name="connsiteY728" fmla="*/ 209931 h 280250"/>
                <a:gd name="connsiteX729" fmla="*/ 201198 w 1820162"/>
                <a:gd name="connsiteY729" fmla="*/ 208526 h 280250"/>
                <a:gd name="connsiteX730" fmla="*/ 1597373 w 1820162"/>
                <a:gd name="connsiteY730" fmla="*/ 207740 h 280250"/>
                <a:gd name="connsiteX731" fmla="*/ 1600706 w 1820162"/>
                <a:gd name="connsiteY731" fmla="*/ 208692 h 280250"/>
                <a:gd name="connsiteX732" fmla="*/ 1598801 w 1820162"/>
                <a:gd name="connsiteY732" fmla="*/ 210312 h 280250"/>
                <a:gd name="connsiteX733" fmla="*/ 1595563 w 1820162"/>
                <a:gd name="connsiteY733" fmla="*/ 209359 h 280250"/>
                <a:gd name="connsiteX734" fmla="*/ 1597373 w 1820162"/>
                <a:gd name="connsiteY734" fmla="*/ 207740 h 280250"/>
                <a:gd name="connsiteX735" fmla="*/ 1710435 w 1820162"/>
                <a:gd name="connsiteY735" fmla="*/ 207073 h 280250"/>
                <a:gd name="connsiteX736" fmla="*/ 1713768 w 1820162"/>
                <a:gd name="connsiteY736" fmla="*/ 208026 h 280250"/>
                <a:gd name="connsiteX737" fmla="*/ 1713800 w 1820162"/>
                <a:gd name="connsiteY737" fmla="*/ 209633 h 280250"/>
                <a:gd name="connsiteX738" fmla="*/ 1710992 w 1820162"/>
                <a:gd name="connsiteY738" fmla="*/ 208042 h 280250"/>
                <a:gd name="connsiteX739" fmla="*/ 1498979 w 1820162"/>
                <a:gd name="connsiteY739" fmla="*/ 207073 h 280250"/>
                <a:gd name="connsiteX740" fmla="*/ 1491169 w 1820162"/>
                <a:gd name="connsiteY740" fmla="*/ 208121 h 280250"/>
                <a:gd name="connsiteX741" fmla="*/ 1498979 w 1820162"/>
                <a:gd name="connsiteY741" fmla="*/ 207073 h 280250"/>
                <a:gd name="connsiteX742" fmla="*/ 1325148 w 1820162"/>
                <a:gd name="connsiteY742" fmla="*/ 206883 h 280250"/>
                <a:gd name="connsiteX743" fmla="*/ 1324005 w 1820162"/>
                <a:gd name="connsiteY743" fmla="*/ 209835 h 280250"/>
                <a:gd name="connsiteX744" fmla="*/ 1326577 w 1820162"/>
                <a:gd name="connsiteY744" fmla="*/ 209454 h 280250"/>
                <a:gd name="connsiteX745" fmla="*/ 1325148 w 1820162"/>
                <a:gd name="connsiteY745" fmla="*/ 206883 h 280250"/>
                <a:gd name="connsiteX746" fmla="*/ 342644 w 1820162"/>
                <a:gd name="connsiteY746" fmla="*/ 205263 h 280250"/>
                <a:gd name="connsiteX747" fmla="*/ 345692 w 1820162"/>
                <a:gd name="connsiteY747" fmla="*/ 208311 h 280250"/>
                <a:gd name="connsiteX748" fmla="*/ 342644 w 1820162"/>
                <a:gd name="connsiteY748" fmla="*/ 205263 h 280250"/>
                <a:gd name="connsiteX749" fmla="*/ 431703 w 1820162"/>
                <a:gd name="connsiteY749" fmla="*/ 204406 h 280250"/>
                <a:gd name="connsiteX750" fmla="*/ 429798 w 1820162"/>
                <a:gd name="connsiteY750" fmla="*/ 206025 h 280250"/>
                <a:gd name="connsiteX751" fmla="*/ 433132 w 1820162"/>
                <a:gd name="connsiteY751" fmla="*/ 206978 h 280250"/>
                <a:gd name="connsiteX752" fmla="*/ 435037 w 1820162"/>
                <a:gd name="connsiteY752" fmla="*/ 205359 h 280250"/>
                <a:gd name="connsiteX753" fmla="*/ 431703 w 1820162"/>
                <a:gd name="connsiteY753" fmla="*/ 204406 h 280250"/>
                <a:gd name="connsiteX754" fmla="*/ 1507076 w 1820162"/>
                <a:gd name="connsiteY754" fmla="*/ 203930 h 280250"/>
                <a:gd name="connsiteX755" fmla="*/ 1506504 w 1820162"/>
                <a:gd name="connsiteY755" fmla="*/ 208121 h 280250"/>
                <a:gd name="connsiteX756" fmla="*/ 1512695 w 1820162"/>
                <a:gd name="connsiteY756" fmla="*/ 206597 h 280250"/>
                <a:gd name="connsiteX757" fmla="*/ 1510123 w 1820162"/>
                <a:gd name="connsiteY757" fmla="*/ 206978 h 280250"/>
                <a:gd name="connsiteX758" fmla="*/ 1507076 w 1820162"/>
                <a:gd name="connsiteY758" fmla="*/ 203930 h 280250"/>
                <a:gd name="connsiteX759" fmla="*/ 166432 w 1820162"/>
                <a:gd name="connsiteY759" fmla="*/ 203358 h 280250"/>
                <a:gd name="connsiteX760" fmla="*/ 164527 w 1820162"/>
                <a:gd name="connsiteY760" fmla="*/ 204978 h 280250"/>
                <a:gd name="connsiteX761" fmla="*/ 167861 w 1820162"/>
                <a:gd name="connsiteY761" fmla="*/ 205930 h 280250"/>
                <a:gd name="connsiteX762" fmla="*/ 169766 w 1820162"/>
                <a:gd name="connsiteY762" fmla="*/ 204311 h 280250"/>
                <a:gd name="connsiteX763" fmla="*/ 166432 w 1820162"/>
                <a:gd name="connsiteY763" fmla="*/ 203358 h 280250"/>
                <a:gd name="connsiteX764" fmla="*/ 248775 w 1820162"/>
                <a:gd name="connsiteY764" fmla="*/ 202775 h 280250"/>
                <a:gd name="connsiteX765" fmla="*/ 245108 w 1820162"/>
                <a:gd name="connsiteY765" fmla="*/ 203835 h 280250"/>
                <a:gd name="connsiteX766" fmla="*/ 256729 w 1820162"/>
                <a:gd name="connsiteY766" fmla="*/ 207168 h 280250"/>
                <a:gd name="connsiteX767" fmla="*/ 252061 w 1820162"/>
                <a:gd name="connsiteY767" fmla="*/ 203644 h 280250"/>
                <a:gd name="connsiteX768" fmla="*/ 253014 w 1820162"/>
                <a:gd name="connsiteY768" fmla="*/ 202787 h 280250"/>
                <a:gd name="connsiteX769" fmla="*/ 248775 w 1820162"/>
                <a:gd name="connsiteY769" fmla="*/ 202775 h 280250"/>
                <a:gd name="connsiteX770" fmla="*/ 264158 w 1820162"/>
                <a:gd name="connsiteY770" fmla="*/ 202692 h 280250"/>
                <a:gd name="connsiteX771" fmla="*/ 262253 w 1820162"/>
                <a:gd name="connsiteY771" fmla="*/ 204311 h 280250"/>
                <a:gd name="connsiteX772" fmla="*/ 265587 w 1820162"/>
                <a:gd name="connsiteY772" fmla="*/ 205263 h 280250"/>
                <a:gd name="connsiteX773" fmla="*/ 267492 w 1820162"/>
                <a:gd name="connsiteY773" fmla="*/ 203644 h 280250"/>
                <a:gd name="connsiteX774" fmla="*/ 264158 w 1820162"/>
                <a:gd name="connsiteY774" fmla="*/ 202692 h 280250"/>
                <a:gd name="connsiteX775" fmla="*/ 1437758 w 1820162"/>
                <a:gd name="connsiteY775" fmla="*/ 201465 h 280250"/>
                <a:gd name="connsiteX776" fmla="*/ 1431828 w 1820162"/>
                <a:gd name="connsiteY776" fmla="*/ 202311 h 280250"/>
                <a:gd name="connsiteX777" fmla="*/ 1444687 w 1820162"/>
                <a:gd name="connsiteY777" fmla="*/ 202692 h 280250"/>
                <a:gd name="connsiteX778" fmla="*/ 1437758 w 1820162"/>
                <a:gd name="connsiteY778" fmla="*/ 201465 h 280250"/>
                <a:gd name="connsiteX779" fmla="*/ 151382 w 1820162"/>
                <a:gd name="connsiteY779" fmla="*/ 201263 h 280250"/>
                <a:gd name="connsiteX780" fmla="*/ 149382 w 1820162"/>
                <a:gd name="connsiteY780" fmla="*/ 202882 h 280250"/>
                <a:gd name="connsiteX781" fmla="*/ 152716 w 1820162"/>
                <a:gd name="connsiteY781" fmla="*/ 203835 h 280250"/>
                <a:gd name="connsiteX782" fmla="*/ 154621 w 1820162"/>
                <a:gd name="connsiteY782" fmla="*/ 202215 h 280250"/>
                <a:gd name="connsiteX783" fmla="*/ 151382 w 1820162"/>
                <a:gd name="connsiteY783" fmla="*/ 201263 h 280250"/>
                <a:gd name="connsiteX784" fmla="*/ 1669109 w 1820162"/>
                <a:gd name="connsiteY784" fmla="*/ 200229 h 280250"/>
                <a:gd name="connsiteX785" fmla="*/ 1679859 w 1820162"/>
                <a:gd name="connsiteY785" fmla="*/ 204883 h 280250"/>
                <a:gd name="connsiteX786" fmla="*/ 1702624 w 1820162"/>
                <a:gd name="connsiteY786" fmla="*/ 208026 h 280250"/>
                <a:gd name="connsiteX787" fmla="*/ 1682717 w 1820162"/>
                <a:gd name="connsiteY787" fmla="*/ 202406 h 280250"/>
                <a:gd name="connsiteX788" fmla="*/ 1705208 w 1820162"/>
                <a:gd name="connsiteY788" fmla="*/ 204763 h 280250"/>
                <a:gd name="connsiteX789" fmla="*/ 1710992 w 1820162"/>
                <a:gd name="connsiteY789" fmla="*/ 208042 h 280250"/>
                <a:gd name="connsiteX790" fmla="*/ 1712625 w 1820162"/>
                <a:gd name="connsiteY790" fmla="*/ 210883 h 280250"/>
                <a:gd name="connsiteX791" fmla="*/ 1673763 w 1820162"/>
                <a:gd name="connsiteY791" fmla="*/ 206407 h 280250"/>
                <a:gd name="connsiteX792" fmla="*/ 282351 w 1820162"/>
                <a:gd name="connsiteY792" fmla="*/ 200215 h 280250"/>
                <a:gd name="connsiteX793" fmla="*/ 280446 w 1820162"/>
                <a:gd name="connsiteY793" fmla="*/ 201834 h 280250"/>
                <a:gd name="connsiteX794" fmla="*/ 283780 w 1820162"/>
                <a:gd name="connsiteY794" fmla="*/ 202787 h 280250"/>
                <a:gd name="connsiteX795" fmla="*/ 285685 w 1820162"/>
                <a:gd name="connsiteY795" fmla="*/ 201168 h 280250"/>
                <a:gd name="connsiteX796" fmla="*/ 282351 w 1820162"/>
                <a:gd name="connsiteY796" fmla="*/ 200215 h 280250"/>
                <a:gd name="connsiteX797" fmla="*/ 267016 w 1820162"/>
                <a:gd name="connsiteY797" fmla="*/ 200215 h 280250"/>
                <a:gd name="connsiteX798" fmla="*/ 265111 w 1820162"/>
                <a:gd name="connsiteY798" fmla="*/ 201834 h 280250"/>
                <a:gd name="connsiteX799" fmla="*/ 268445 w 1820162"/>
                <a:gd name="connsiteY799" fmla="*/ 202787 h 280250"/>
                <a:gd name="connsiteX800" fmla="*/ 270350 w 1820162"/>
                <a:gd name="connsiteY800" fmla="*/ 201168 h 280250"/>
                <a:gd name="connsiteX801" fmla="*/ 267016 w 1820162"/>
                <a:gd name="connsiteY801" fmla="*/ 200215 h 280250"/>
                <a:gd name="connsiteX802" fmla="*/ 1472750 w 1820162"/>
                <a:gd name="connsiteY802" fmla="*/ 199548 h 280250"/>
                <a:gd name="connsiteX803" fmla="*/ 1471262 w 1820162"/>
                <a:gd name="connsiteY803" fmla="*/ 202501 h 280250"/>
                <a:gd name="connsiteX804" fmla="*/ 1474119 w 1820162"/>
                <a:gd name="connsiteY804" fmla="*/ 200025 h 280250"/>
                <a:gd name="connsiteX805" fmla="*/ 1480025 w 1820162"/>
                <a:gd name="connsiteY805" fmla="*/ 200596 h 280250"/>
                <a:gd name="connsiteX806" fmla="*/ 1472750 w 1820162"/>
                <a:gd name="connsiteY806" fmla="*/ 199548 h 280250"/>
                <a:gd name="connsiteX807" fmla="*/ 1668524 w 1820162"/>
                <a:gd name="connsiteY807" fmla="*/ 199453 h 280250"/>
                <a:gd name="connsiteX808" fmla="*/ 1669109 w 1820162"/>
                <a:gd name="connsiteY808" fmla="*/ 200229 h 280250"/>
                <a:gd name="connsiteX809" fmla="*/ 1668122 w 1820162"/>
                <a:gd name="connsiteY809" fmla="*/ 199802 h 280250"/>
                <a:gd name="connsiteX810" fmla="*/ 177362 w 1820162"/>
                <a:gd name="connsiteY810" fmla="*/ 198072 h 280250"/>
                <a:gd name="connsiteX811" fmla="*/ 169575 w 1820162"/>
                <a:gd name="connsiteY811" fmla="*/ 198786 h 280250"/>
                <a:gd name="connsiteX812" fmla="*/ 179576 w 1820162"/>
                <a:gd name="connsiteY812" fmla="*/ 201644 h 280250"/>
                <a:gd name="connsiteX813" fmla="*/ 177362 w 1820162"/>
                <a:gd name="connsiteY813" fmla="*/ 198072 h 280250"/>
                <a:gd name="connsiteX814" fmla="*/ 347883 w 1820162"/>
                <a:gd name="connsiteY814" fmla="*/ 196977 h 280250"/>
                <a:gd name="connsiteX815" fmla="*/ 336453 w 1820162"/>
                <a:gd name="connsiteY815" fmla="*/ 199167 h 280250"/>
                <a:gd name="connsiteX816" fmla="*/ 347883 w 1820162"/>
                <a:gd name="connsiteY816" fmla="*/ 196977 h 280250"/>
                <a:gd name="connsiteX817" fmla="*/ 497521 w 1820162"/>
                <a:gd name="connsiteY817" fmla="*/ 196881 h 280250"/>
                <a:gd name="connsiteX818" fmla="*/ 492377 w 1820162"/>
                <a:gd name="connsiteY818" fmla="*/ 197548 h 280250"/>
                <a:gd name="connsiteX819" fmla="*/ 492271 w 1820162"/>
                <a:gd name="connsiteY819" fmla="*/ 197822 h 280250"/>
                <a:gd name="connsiteX820" fmla="*/ 481043 w 1820162"/>
                <a:gd name="connsiteY820" fmla="*/ 199834 h 280250"/>
                <a:gd name="connsiteX821" fmla="*/ 491234 w 1820162"/>
                <a:gd name="connsiteY821" fmla="*/ 200501 h 280250"/>
                <a:gd name="connsiteX822" fmla="*/ 492271 w 1820162"/>
                <a:gd name="connsiteY822" fmla="*/ 197822 h 280250"/>
                <a:gd name="connsiteX823" fmla="*/ 453992 w 1820162"/>
                <a:gd name="connsiteY823" fmla="*/ 196596 h 280250"/>
                <a:gd name="connsiteX824" fmla="*/ 452087 w 1820162"/>
                <a:gd name="connsiteY824" fmla="*/ 198215 h 280250"/>
                <a:gd name="connsiteX825" fmla="*/ 457040 w 1820162"/>
                <a:gd name="connsiteY825" fmla="*/ 199644 h 280250"/>
                <a:gd name="connsiteX826" fmla="*/ 458945 w 1820162"/>
                <a:gd name="connsiteY826" fmla="*/ 198024 h 280250"/>
                <a:gd name="connsiteX827" fmla="*/ 453992 w 1820162"/>
                <a:gd name="connsiteY827" fmla="*/ 196596 h 280250"/>
                <a:gd name="connsiteX828" fmla="*/ 199865 w 1820162"/>
                <a:gd name="connsiteY828" fmla="*/ 195357 h 280250"/>
                <a:gd name="connsiteX829" fmla="*/ 208151 w 1820162"/>
                <a:gd name="connsiteY829" fmla="*/ 205359 h 280250"/>
                <a:gd name="connsiteX830" fmla="*/ 206056 w 1820162"/>
                <a:gd name="connsiteY830" fmla="*/ 201453 h 280250"/>
                <a:gd name="connsiteX831" fmla="*/ 199865 w 1820162"/>
                <a:gd name="connsiteY831" fmla="*/ 195357 h 280250"/>
                <a:gd name="connsiteX832" fmla="*/ 310355 w 1820162"/>
                <a:gd name="connsiteY832" fmla="*/ 195072 h 280250"/>
                <a:gd name="connsiteX833" fmla="*/ 321975 w 1820162"/>
                <a:gd name="connsiteY833" fmla="*/ 198405 h 280250"/>
                <a:gd name="connsiteX834" fmla="*/ 310355 w 1820162"/>
                <a:gd name="connsiteY834" fmla="*/ 195072 h 280250"/>
                <a:gd name="connsiteX835" fmla="*/ 172140 w 1820162"/>
                <a:gd name="connsiteY835" fmla="*/ 194577 h 280250"/>
                <a:gd name="connsiteX836" fmla="*/ 171671 w 1820162"/>
                <a:gd name="connsiteY836" fmla="*/ 194976 h 280250"/>
                <a:gd name="connsiteX837" fmla="*/ 170690 w 1820162"/>
                <a:gd name="connsiteY837" fmla="*/ 194696 h 280250"/>
                <a:gd name="connsiteX838" fmla="*/ 263492 w 1820162"/>
                <a:gd name="connsiteY838" fmla="*/ 193738 h 280250"/>
                <a:gd name="connsiteX839" fmla="*/ 265587 w 1820162"/>
                <a:gd name="connsiteY839" fmla="*/ 197643 h 280250"/>
                <a:gd name="connsiteX840" fmla="*/ 268445 w 1820162"/>
                <a:gd name="connsiteY840" fmla="*/ 195167 h 280250"/>
                <a:gd name="connsiteX841" fmla="*/ 263492 w 1820162"/>
                <a:gd name="connsiteY841" fmla="*/ 193738 h 280250"/>
                <a:gd name="connsiteX842" fmla="*/ 145382 w 1820162"/>
                <a:gd name="connsiteY842" fmla="*/ 193072 h 280250"/>
                <a:gd name="connsiteX843" fmla="*/ 150335 w 1820162"/>
                <a:gd name="connsiteY843" fmla="*/ 194500 h 280250"/>
                <a:gd name="connsiteX844" fmla="*/ 148430 w 1820162"/>
                <a:gd name="connsiteY844" fmla="*/ 196120 h 280250"/>
                <a:gd name="connsiteX845" fmla="*/ 143477 w 1820162"/>
                <a:gd name="connsiteY845" fmla="*/ 194691 h 280250"/>
                <a:gd name="connsiteX846" fmla="*/ 145382 w 1820162"/>
                <a:gd name="connsiteY846" fmla="*/ 193072 h 280250"/>
                <a:gd name="connsiteX847" fmla="*/ 368933 w 1820162"/>
                <a:gd name="connsiteY847" fmla="*/ 192024 h 280250"/>
                <a:gd name="connsiteX848" fmla="*/ 370553 w 1820162"/>
                <a:gd name="connsiteY848" fmla="*/ 192500 h 280250"/>
                <a:gd name="connsiteX849" fmla="*/ 368933 w 1820162"/>
                <a:gd name="connsiteY849" fmla="*/ 192024 h 280250"/>
                <a:gd name="connsiteX850" fmla="*/ 1674361 w 1820162"/>
                <a:gd name="connsiteY850" fmla="*/ 192002 h 280250"/>
                <a:gd name="connsiteX851" fmla="*/ 1674430 w 1820162"/>
                <a:gd name="connsiteY851" fmla="*/ 192501 h 280250"/>
                <a:gd name="connsiteX852" fmla="*/ 1668239 w 1820162"/>
                <a:gd name="connsiteY852" fmla="*/ 194025 h 280250"/>
                <a:gd name="connsiteX853" fmla="*/ 299687 w 1820162"/>
                <a:gd name="connsiteY853" fmla="*/ 190881 h 280250"/>
                <a:gd name="connsiteX854" fmla="*/ 295877 w 1820162"/>
                <a:gd name="connsiteY854" fmla="*/ 194214 h 280250"/>
                <a:gd name="connsiteX855" fmla="*/ 301592 w 1820162"/>
                <a:gd name="connsiteY855" fmla="*/ 196881 h 280250"/>
                <a:gd name="connsiteX856" fmla="*/ 299687 w 1820162"/>
                <a:gd name="connsiteY856" fmla="*/ 190881 h 280250"/>
                <a:gd name="connsiteX857" fmla="*/ 1482882 w 1820162"/>
                <a:gd name="connsiteY857" fmla="*/ 190595 h 280250"/>
                <a:gd name="connsiteX858" fmla="*/ 1482692 w 1820162"/>
                <a:gd name="connsiteY858" fmla="*/ 192691 h 280250"/>
                <a:gd name="connsiteX859" fmla="*/ 1482882 w 1820162"/>
                <a:gd name="connsiteY859" fmla="*/ 190595 h 280250"/>
                <a:gd name="connsiteX860" fmla="*/ 1411064 w 1820162"/>
                <a:gd name="connsiteY860" fmla="*/ 189833 h 280250"/>
                <a:gd name="connsiteX861" fmla="*/ 1408206 w 1820162"/>
                <a:gd name="connsiteY861" fmla="*/ 192309 h 280250"/>
                <a:gd name="connsiteX862" fmla="*/ 1418684 w 1820162"/>
                <a:gd name="connsiteY862" fmla="*/ 190881 h 280250"/>
                <a:gd name="connsiteX863" fmla="*/ 1411064 w 1820162"/>
                <a:gd name="connsiteY863" fmla="*/ 189833 h 280250"/>
                <a:gd name="connsiteX864" fmla="*/ 87565 w 1820162"/>
                <a:gd name="connsiteY864" fmla="*/ 189738 h 280250"/>
                <a:gd name="connsiteX865" fmla="*/ 86613 w 1820162"/>
                <a:gd name="connsiteY865" fmla="*/ 190596 h 280250"/>
                <a:gd name="connsiteX866" fmla="*/ 89470 w 1820162"/>
                <a:gd name="connsiteY866" fmla="*/ 195739 h 280250"/>
                <a:gd name="connsiteX867" fmla="*/ 77850 w 1820162"/>
                <a:gd name="connsiteY867" fmla="*/ 192501 h 280250"/>
                <a:gd name="connsiteX868" fmla="*/ 87565 w 1820162"/>
                <a:gd name="connsiteY868" fmla="*/ 189738 h 280250"/>
                <a:gd name="connsiteX869" fmla="*/ 174052 w 1820162"/>
                <a:gd name="connsiteY869" fmla="*/ 189167 h 280250"/>
                <a:gd name="connsiteX870" fmla="*/ 177290 w 1820162"/>
                <a:gd name="connsiteY870" fmla="*/ 190119 h 280250"/>
                <a:gd name="connsiteX871" fmla="*/ 175481 w 1820162"/>
                <a:gd name="connsiteY871" fmla="*/ 191738 h 280250"/>
                <a:gd name="connsiteX872" fmla="*/ 172147 w 1820162"/>
                <a:gd name="connsiteY872" fmla="*/ 190786 h 280250"/>
                <a:gd name="connsiteX873" fmla="*/ 174052 w 1820162"/>
                <a:gd name="connsiteY873" fmla="*/ 189167 h 280250"/>
                <a:gd name="connsiteX874" fmla="*/ 1720245 w 1820162"/>
                <a:gd name="connsiteY874" fmla="*/ 189166 h 280250"/>
                <a:gd name="connsiteX875" fmla="*/ 1725674 w 1820162"/>
                <a:gd name="connsiteY875" fmla="*/ 193929 h 280250"/>
                <a:gd name="connsiteX876" fmla="*/ 1706433 w 1820162"/>
                <a:gd name="connsiteY876" fmla="*/ 189643 h 280250"/>
                <a:gd name="connsiteX877" fmla="*/ 1720245 w 1820162"/>
                <a:gd name="connsiteY877" fmla="*/ 189166 h 280250"/>
                <a:gd name="connsiteX878" fmla="*/ 1673954 w 1820162"/>
                <a:gd name="connsiteY878" fmla="*/ 189072 h 280250"/>
                <a:gd name="connsiteX879" fmla="*/ 1678907 w 1820162"/>
                <a:gd name="connsiteY879" fmla="*/ 190500 h 280250"/>
                <a:gd name="connsiteX880" fmla="*/ 1674361 w 1820162"/>
                <a:gd name="connsiteY880" fmla="*/ 192002 h 280250"/>
                <a:gd name="connsiteX881" fmla="*/ 441228 w 1820162"/>
                <a:gd name="connsiteY881" fmla="*/ 188595 h 280250"/>
                <a:gd name="connsiteX882" fmla="*/ 441737 w 1820162"/>
                <a:gd name="connsiteY882" fmla="*/ 189511 h 280250"/>
                <a:gd name="connsiteX883" fmla="*/ 436751 w 1820162"/>
                <a:gd name="connsiteY883" fmla="*/ 190595 h 280250"/>
                <a:gd name="connsiteX884" fmla="*/ 442657 w 1820162"/>
                <a:gd name="connsiteY884" fmla="*/ 191166 h 280250"/>
                <a:gd name="connsiteX885" fmla="*/ 441737 w 1820162"/>
                <a:gd name="connsiteY885" fmla="*/ 189511 h 280250"/>
                <a:gd name="connsiteX886" fmla="*/ 445514 w 1820162"/>
                <a:gd name="connsiteY886" fmla="*/ 188690 h 280250"/>
                <a:gd name="connsiteX887" fmla="*/ 441228 w 1820162"/>
                <a:gd name="connsiteY887" fmla="*/ 188595 h 280250"/>
                <a:gd name="connsiteX888" fmla="*/ 333405 w 1820162"/>
                <a:gd name="connsiteY888" fmla="*/ 188499 h 280250"/>
                <a:gd name="connsiteX889" fmla="*/ 325309 w 1820162"/>
                <a:gd name="connsiteY889" fmla="*/ 191643 h 280250"/>
                <a:gd name="connsiteX890" fmla="*/ 333405 w 1820162"/>
                <a:gd name="connsiteY890" fmla="*/ 188499 h 280250"/>
                <a:gd name="connsiteX891" fmla="*/ 1659476 w 1820162"/>
                <a:gd name="connsiteY891" fmla="*/ 188310 h 280250"/>
                <a:gd name="connsiteX892" fmla="*/ 1662810 w 1820162"/>
                <a:gd name="connsiteY892" fmla="*/ 189262 h 280250"/>
                <a:gd name="connsiteX893" fmla="*/ 1660904 w 1820162"/>
                <a:gd name="connsiteY893" fmla="*/ 190882 h 280250"/>
                <a:gd name="connsiteX894" fmla="*/ 1657571 w 1820162"/>
                <a:gd name="connsiteY894" fmla="*/ 189929 h 280250"/>
                <a:gd name="connsiteX895" fmla="*/ 1659476 w 1820162"/>
                <a:gd name="connsiteY895" fmla="*/ 188310 h 280250"/>
                <a:gd name="connsiteX896" fmla="*/ 1600516 w 1820162"/>
                <a:gd name="connsiteY896" fmla="*/ 187833 h 280250"/>
                <a:gd name="connsiteX897" fmla="*/ 1619280 w 1820162"/>
                <a:gd name="connsiteY897" fmla="*/ 188785 h 280250"/>
                <a:gd name="connsiteX898" fmla="*/ 1615185 w 1820162"/>
                <a:gd name="connsiteY898" fmla="*/ 194215 h 280250"/>
                <a:gd name="connsiteX899" fmla="*/ 1622519 w 1820162"/>
                <a:gd name="connsiteY899" fmla="*/ 189738 h 280250"/>
                <a:gd name="connsiteX900" fmla="*/ 1642902 w 1820162"/>
                <a:gd name="connsiteY900" fmla="*/ 191167 h 280250"/>
                <a:gd name="connsiteX901" fmla="*/ 1640711 w 1820162"/>
                <a:gd name="connsiteY901" fmla="*/ 194881 h 280250"/>
                <a:gd name="connsiteX902" fmla="*/ 1654904 w 1820162"/>
                <a:gd name="connsiteY902" fmla="*/ 197834 h 280250"/>
                <a:gd name="connsiteX903" fmla="*/ 1648046 w 1820162"/>
                <a:gd name="connsiteY903" fmla="*/ 198025 h 280250"/>
                <a:gd name="connsiteX904" fmla="*/ 1658999 w 1820162"/>
                <a:gd name="connsiteY904" fmla="*/ 200025 h 280250"/>
                <a:gd name="connsiteX905" fmla="*/ 1657856 w 1820162"/>
                <a:gd name="connsiteY905" fmla="*/ 195358 h 280250"/>
                <a:gd name="connsiteX906" fmla="*/ 1668122 w 1820162"/>
                <a:gd name="connsiteY906" fmla="*/ 199802 h 280250"/>
                <a:gd name="connsiteX907" fmla="*/ 1662810 w 1820162"/>
                <a:gd name="connsiteY907" fmla="*/ 204406 h 280250"/>
                <a:gd name="connsiteX908" fmla="*/ 1625186 w 1820162"/>
                <a:gd name="connsiteY908" fmla="*/ 196977 h 280250"/>
                <a:gd name="connsiteX909" fmla="*/ 1639664 w 1820162"/>
                <a:gd name="connsiteY909" fmla="*/ 197834 h 280250"/>
                <a:gd name="connsiteX910" fmla="*/ 1622423 w 1820162"/>
                <a:gd name="connsiteY910" fmla="*/ 191833 h 280250"/>
                <a:gd name="connsiteX911" fmla="*/ 1621471 w 1820162"/>
                <a:gd name="connsiteY911" fmla="*/ 200311 h 280250"/>
                <a:gd name="connsiteX912" fmla="*/ 1620995 w 1820162"/>
                <a:gd name="connsiteY912" fmla="*/ 196882 h 280250"/>
                <a:gd name="connsiteX913" fmla="*/ 1605088 w 1820162"/>
                <a:gd name="connsiteY913" fmla="*/ 193453 h 280250"/>
                <a:gd name="connsiteX914" fmla="*/ 1610993 w 1820162"/>
                <a:gd name="connsiteY914" fmla="*/ 194024 h 280250"/>
                <a:gd name="connsiteX915" fmla="*/ 1613089 w 1820162"/>
                <a:gd name="connsiteY915" fmla="*/ 190309 h 280250"/>
                <a:gd name="connsiteX916" fmla="*/ 1600516 w 1820162"/>
                <a:gd name="connsiteY916" fmla="*/ 187833 h 280250"/>
                <a:gd name="connsiteX917" fmla="*/ 1691194 w 1820162"/>
                <a:gd name="connsiteY917" fmla="*/ 187452 h 280250"/>
                <a:gd name="connsiteX918" fmla="*/ 1703100 w 1820162"/>
                <a:gd name="connsiteY918" fmla="*/ 188690 h 280250"/>
                <a:gd name="connsiteX919" fmla="*/ 1691194 w 1820162"/>
                <a:gd name="connsiteY919" fmla="*/ 187452 h 280250"/>
                <a:gd name="connsiteX920" fmla="*/ 398461 w 1820162"/>
                <a:gd name="connsiteY920" fmla="*/ 187356 h 280250"/>
                <a:gd name="connsiteX921" fmla="*/ 388079 w 1820162"/>
                <a:gd name="connsiteY921" fmla="*/ 188785 h 280250"/>
                <a:gd name="connsiteX922" fmla="*/ 397985 w 1820162"/>
                <a:gd name="connsiteY922" fmla="*/ 191547 h 280250"/>
                <a:gd name="connsiteX923" fmla="*/ 398461 w 1820162"/>
                <a:gd name="connsiteY923" fmla="*/ 187356 h 280250"/>
                <a:gd name="connsiteX924" fmla="*/ 1656142 w 1820162"/>
                <a:gd name="connsiteY924" fmla="*/ 187262 h 280250"/>
                <a:gd name="connsiteX925" fmla="*/ 1655665 w 1820162"/>
                <a:gd name="connsiteY925" fmla="*/ 191548 h 280250"/>
                <a:gd name="connsiteX926" fmla="*/ 1648998 w 1820162"/>
                <a:gd name="connsiteY926" fmla="*/ 189643 h 280250"/>
                <a:gd name="connsiteX927" fmla="*/ 1656142 w 1820162"/>
                <a:gd name="connsiteY927" fmla="*/ 187262 h 280250"/>
                <a:gd name="connsiteX928" fmla="*/ 1782062 w 1820162"/>
                <a:gd name="connsiteY928" fmla="*/ 187071 h 280250"/>
                <a:gd name="connsiteX929" fmla="*/ 1788729 w 1820162"/>
                <a:gd name="connsiteY929" fmla="*/ 188976 h 280250"/>
                <a:gd name="connsiteX930" fmla="*/ 1786824 w 1820162"/>
                <a:gd name="connsiteY930" fmla="*/ 190595 h 280250"/>
                <a:gd name="connsiteX931" fmla="*/ 1780157 w 1820162"/>
                <a:gd name="connsiteY931" fmla="*/ 188690 h 280250"/>
                <a:gd name="connsiteX932" fmla="*/ 1782062 w 1820162"/>
                <a:gd name="connsiteY932" fmla="*/ 187071 h 280250"/>
                <a:gd name="connsiteX933" fmla="*/ 1467928 w 1820162"/>
                <a:gd name="connsiteY933" fmla="*/ 186404 h 280250"/>
                <a:gd name="connsiteX934" fmla="*/ 1472881 w 1820162"/>
                <a:gd name="connsiteY934" fmla="*/ 187832 h 280250"/>
                <a:gd name="connsiteX935" fmla="*/ 1470976 w 1820162"/>
                <a:gd name="connsiteY935" fmla="*/ 189452 h 280250"/>
                <a:gd name="connsiteX936" fmla="*/ 1466023 w 1820162"/>
                <a:gd name="connsiteY936" fmla="*/ 188023 h 280250"/>
                <a:gd name="connsiteX937" fmla="*/ 1467928 w 1820162"/>
                <a:gd name="connsiteY937" fmla="*/ 186404 h 280250"/>
                <a:gd name="connsiteX938" fmla="*/ 170432 w 1820162"/>
                <a:gd name="connsiteY938" fmla="*/ 185070 h 280250"/>
                <a:gd name="connsiteX939" fmla="*/ 171861 w 1820162"/>
                <a:gd name="connsiteY939" fmla="*/ 187642 h 280250"/>
                <a:gd name="connsiteX940" fmla="*/ 159098 w 1820162"/>
                <a:gd name="connsiteY940" fmla="*/ 187261 h 280250"/>
                <a:gd name="connsiteX941" fmla="*/ 170432 w 1820162"/>
                <a:gd name="connsiteY941" fmla="*/ 185070 h 280250"/>
                <a:gd name="connsiteX942" fmla="*/ 1646236 w 1820162"/>
                <a:gd name="connsiteY942" fmla="*/ 184595 h 280250"/>
                <a:gd name="connsiteX943" fmla="*/ 1650998 w 1820162"/>
                <a:gd name="connsiteY943" fmla="*/ 188119 h 280250"/>
                <a:gd name="connsiteX944" fmla="*/ 1635568 w 1820162"/>
                <a:gd name="connsiteY944" fmla="*/ 188119 h 280250"/>
                <a:gd name="connsiteX945" fmla="*/ 1646236 w 1820162"/>
                <a:gd name="connsiteY945" fmla="*/ 184595 h 280250"/>
                <a:gd name="connsiteX946" fmla="*/ 1681193 w 1820162"/>
                <a:gd name="connsiteY946" fmla="*/ 184571 h 280250"/>
                <a:gd name="connsiteX947" fmla="*/ 1686241 w 1820162"/>
                <a:gd name="connsiteY947" fmla="*/ 186119 h 280250"/>
                <a:gd name="connsiteX948" fmla="*/ 1677002 w 1820162"/>
                <a:gd name="connsiteY948" fmla="*/ 184595 h 280250"/>
                <a:gd name="connsiteX949" fmla="*/ 1681193 w 1820162"/>
                <a:gd name="connsiteY949" fmla="*/ 184571 h 280250"/>
                <a:gd name="connsiteX950" fmla="*/ 1629090 w 1820162"/>
                <a:gd name="connsiteY950" fmla="*/ 184118 h 280250"/>
                <a:gd name="connsiteX951" fmla="*/ 1632138 w 1820162"/>
                <a:gd name="connsiteY951" fmla="*/ 187166 h 280250"/>
                <a:gd name="connsiteX952" fmla="*/ 1626233 w 1820162"/>
                <a:gd name="connsiteY952" fmla="*/ 186594 h 280250"/>
                <a:gd name="connsiteX953" fmla="*/ 1629090 w 1820162"/>
                <a:gd name="connsiteY953" fmla="*/ 184118 h 280250"/>
                <a:gd name="connsiteX954" fmla="*/ 248252 w 1820162"/>
                <a:gd name="connsiteY954" fmla="*/ 184023 h 280250"/>
                <a:gd name="connsiteX955" fmla="*/ 239489 w 1820162"/>
                <a:gd name="connsiteY955" fmla="*/ 185928 h 280250"/>
                <a:gd name="connsiteX956" fmla="*/ 242060 w 1820162"/>
                <a:gd name="connsiteY956" fmla="*/ 193167 h 280250"/>
                <a:gd name="connsiteX957" fmla="*/ 250633 w 1820162"/>
                <a:gd name="connsiteY957" fmla="*/ 193357 h 280250"/>
                <a:gd name="connsiteX958" fmla="*/ 249680 w 1820162"/>
                <a:gd name="connsiteY958" fmla="*/ 186594 h 280250"/>
                <a:gd name="connsiteX959" fmla="*/ 243584 w 1820162"/>
                <a:gd name="connsiteY959" fmla="*/ 188118 h 280250"/>
                <a:gd name="connsiteX960" fmla="*/ 242156 w 1820162"/>
                <a:gd name="connsiteY960" fmla="*/ 185547 h 280250"/>
                <a:gd name="connsiteX961" fmla="*/ 248252 w 1820162"/>
                <a:gd name="connsiteY961" fmla="*/ 184023 h 280250"/>
                <a:gd name="connsiteX962" fmla="*/ 155859 w 1820162"/>
                <a:gd name="connsiteY962" fmla="*/ 184023 h 280250"/>
                <a:gd name="connsiteX963" fmla="*/ 159192 w 1820162"/>
                <a:gd name="connsiteY963" fmla="*/ 184975 h 280250"/>
                <a:gd name="connsiteX964" fmla="*/ 157288 w 1820162"/>
                <a:gd name="connsiteY964" fmla="*/ 186595 h 280250"/>
                <a:gd name="connsiteX965" fmla="*/ 153954 w 1820162"/>
                <a:gd name="connsiteY965" fmla="*/ 185642 h 280250"/>
                <a:gd name="connsiteX966" fmla="*/ 155859 w 1820162"/>
                <a:gd name="connsiteY966" fmla="*/ 184023 h 280250"/>
                <a:gd name="connsiteX967" fmla="*/ 1389442 w 1820162"/>
                <a:gd name="connsiteY967" fmla="*/ 183737 h 280250"/>
                <a:gd name="connsiteX968" fmla="*/ 1386584 w 1820162"/>
                <a:gd name="connsiteY968" fmla="*/ 186213 h 280250"/>
                <a:gd name="connsiteX969" fmla="*/ 1389442 w 1820162"/>
                <a:gd name="connsiteY969" fmla="*/ 183737 h 280250"/>
                <a:gd name="connsiteX970" fmla="*/ 1604882 w 1820162"/>
                <a:gd name="connsiteY970" fmla="*/ 183664 h 280250"/>
                <a:gd name="connsiteX971" fmla="*/ 1605101 w 1820162"/>
                <a:gd name="connsiteY971" fmla="*/ 183683 h 280250"/>
                <a:gd name="connsiteX972" fmla="*/ 1605183 w 1820162"/>
                <a:gd name="connsiteY972" fmla="*/ 183832 h 280250"/>
                <a:gd name="connsiteX973" fmla="*/ 390365 w 1820162"/>
                <a:gd name="connsiteY973" fmla="*/ 182975 h 280250"/>
                <a:gd name="connsiteX974" fmla="*/ 388555 w 1820162"/>
                <a:gd name="connsiteY974" fmla="*/ 184594 h 280250"/>
                <a:gd name="connsiteX975" fmla="*/ 393508 w 1820162"/>
                <a:gd name="connsiteY975" fmla="*/ 186023 h 280250"/>
                <a:gd name="connsiteX976" fmla="*/ 395413 w 1820162"/>
                <a:gd name="connsiteY976" fmla="*/ 184404 h 280250"/>
                <a:gd name="connsiteX977" fmla="*/ 390365 w 1820162"/>
                <a:gd name="connsiteY977" fmla="*/ 182975 h 280250"/>
                <a:gd name="connsiteX978" fmla="*/ 1355342 w 1820162"/>
                <a:gd name="connsiteY978" fmla="*/ 182784 h 280250"/>
                <a:gd name="connsiteX979" fmla="*/ 1353437 w 1820162"/>
                <a:gd name="connsiteY979" fmla="*/ 184404 h 280250"/>
                <a:gd name="connsiteX980" fmla="*/ 1358390 w 1820162"/>
                <a:gd name="connsiteY980" fmla="*/ 185832 h 280250"/>
                <a:gd name="connsiteX981" fmla="*/ 1360295 w 1820162"/>
                <a:gd name="connsiteY981" fmla="*/ 184213 h 280250"/>
                <a:gd name="connsiteX982" fmla="*/ 1355342 w 1820162"/>
                <a:gd name="connsiteY982" fmla="*/ 182784 h 280250"/>
                <a:gd name="connsiteX983" fmla="*/ 119950 w 1820162"/>
                <a:gd name="connsiteY983" fmla="*/ 182594 h 280250"/>
                <a:gd name="connsiteX984" fmla="*/ 110996 w 1820162"/>
                <a:gd name="connsiteY984" fmla="*/ 186594 h 280250"/>
                <a:gd name="connsiteX985" fmla="*/ 118521 w 1820162"/>
                <a:gd name="connsiteY985" fmla="*/ 187642 h 280250"/>
                <a:gd name="connsiteX986" fmla="*/ 119950 w 1820162"/>
                <a:gd name="connsiteY986" fmla="*/ 182594 h 280250"/>
                <a:gd name="connsiteX987" fmla="*/ 1565083 w 1820162"/>
                <a:gd name="connsiteY987" fmla="*/ 182308 h 280250"/>
                <a:gd name="connsiteX988" fmla="*/ 1558987 w 1820162"/>
                <a:gd name="connsiteY988" fmla="*/ 183832 h 280250"/>
                <a:gd name="connsiteX989" fmla="*/ 1565083 w 1820162"/>
                <a:gd name="connsiteY989" fmla="*/ 182308 h 280250"/>
                <a:gd name="connsiteX990" fmla="*/ 1536889 w 1820162"/>
                <a:gd name="connsiteY990" fmla="*/ 181927 h 280250"/>
                <a:gd name="connsiteX991" fmla="*/ 1535079 w 1820162"/>
                <a:gd name="connsiteY991" fmla="*/ 183546 h 280250"/>
                <a:gd name="connsiteX992" fmla="*/ 1540032 w 1820162"/>
                <a:gd name="connsiteY992" fmla="*/ 184975 h 280250"/>
                <a:gd name="connsiteX993" fmla="*/ 1541937 w 1820162"/>
                <a:gd name="connsiteY993" fmla="*/ 183356 h 280250"/>
                <a:gd name="connsiteX994" fmla="*/ 1536889 w 1820162"/>
                <a:gd name="connsiteY994" fmla="*/ 181927 h 280250"/>
                <a:gd name="connsiteX995" fmla="*/ 1650046 w 1820162"/>
                <a:gd name="connsiteY995" fmla="*/ 181261 h 280250"/>
                <a:gd name="connsiteX996" fmla="*/ 1645569 w 1820162"/>
                <a:gd name="connsiteY996" fmla="*/ 183261 h 280250"/>
                <a:gd name="connsiteX997" fmla="*/ 1647474 w 1820162"/>
                <a:gd name="connsiteY997" fmla="*/ 181642 h 280250"/>
                <a:gd name="connsiteX998" fmla="*/ 1650046 w 1820162"/>
                <a:gd name="connsiteY998" fmla="*/ 181261 h 280250"/>
                <a:gd name="connsiteX999" fmla="*/ 1407730 w 1820162"/>
                <a:gd name="connsiteY999" fmla="*/ 181261 h 280250"/>
                <a:gd name="connsiteX1000" fmla="*/ 1427161 w 1820162"/>
                <a:gd name="connsiteY1000" fmla="*/ 183547 h 280250"/>
                <a:gd name="connsiteX1001" fmla="*/ 1407730 w 1820162"/>
                <a:gd name="connsiteY1001" fmla="*/ 181261 h 280250"/>
                <a:gd name="connsiteX1002" fmla="*/ 264920 w 1820162"/>
                <a:gd name="connsiteY1002" fmla="*/ 181165 h 280250"/>
                <a:gd name="connsiteX1003" fmla="*/ 263015 w 1820162"/>
                <a:gd name="connsiteY1003" fmla="*/ 182784 h 280250"/>
                <a:gd name="connsiteX1004" fmla="*/ 266349 w 1820162"/>
                <a:gd name="connsiteY1004" fmla="*/ 183737 h 280250"/>
                <a:gd name="connsiteX1005" fmla="*/ 268254 w 1820162"/>
                <a:gd name="connsiteY1005" fmla="*/ 182118 h 280250"/>
                <a:gd name="connsiteX1006" fmla="*/ 264920 w 1820162"/>
                <a:gd name="connsiteY1006" fmla="*/ 181165 h 280250"/>
                <a:gd name="connsiteX1007" fmla="*/ 271778 w 1820162"/>
                <a:gd name="connsiteY1007" fmla="*/ 180879 h 280250"/>
                <a:gd name="connsiteX1008" fmla="*/ 269873 w 1820162"/>
                <a:gd name="connsiteY1008" fmla="*/ 182499 h 280250"/>
                <a:gd name="connsiteX1009" fmla="*/ 273207 w 1820162"/>
                <a:gd name="connsiteY1009" fmla="*/ 183451 h 280250"/>
                <a:gd name="connsiteX1010" fmla="*/ 275112 w 1820162"/>
                <a:gd name="connsiteY1010" fmla="*/ 181832 h 280250"/>
                <a:gd name="connsiteX1011" fmla="*/ 271778 w 1820162"/>
                <a:gd name="connsiteY1011" fmla="*/ 180879 h 280250"/>
                <a:gd name="connsiteX1012" fmla="*/ 358170 w 1820162"/>
                <a:gd name="connsiteY1012" fmla="*/ 180403 h 280250"/>
                <a:gd name="connsiteX1013" fmla="*/ 351026 w 1820162"/>
                <a:gd name="connsiteY1013" fmla="*/ 182784 h 280250"/>
                <a:gd name="connsiteX1014" fmla="*/ 350645 w 1820162"/>
                <a:gd name="connsiteY1014" fmla="*/ 186880 h 280250"/>
                <a:gd name="connsiteX1015" fmla="*/ 343502 w 1820162"/>
                <a:gd name="connsiteY1015" fmla="*/ 189261 h 280250"/>
                <a:gd name="connsiteX1016" fmla="*/ 350360 w 1820162"/>
                <a:gd name="connsiteY1016" fmla="*/ 189071 h 280250"/>
                <a:gd name="connsiteX1017" fmla="*/ 362933 w 1820162"/>
                <a:gd name="connsiteY1017" fmla="*/ 183927 h 280250"/>
                <a:gd name="connsiteX1018" fmla="*/ 358170 w 1820162"/>
                <a:gd name="connsiteY1018" fmla="*/ 180403 h 280250"/>
                <a:gd name="connsiteX1019" fmla="*/ 325785 w 1820162"/>
                <a:gd name="connsiteY1019" fmla="*/ 179832 h 280250"/>
                <a:gd name="connsiteX1020" fmla="*/ 315117 w 1820162"/>
                <a:gd name="connsiteY1020" fmla="*/ 183356 h 280250"/>
                <a:gd name="connsiteX1021" fmla="*/ 320070 w 1820162"/>
                <a:gd name="connsiteY1021" fmla="*/ 192405 h 280250"/>
                <a:gd name="connsiteX1022" fmla="*/ 328643 w 1820162"/>
                <a:gd name="connsiteY1022" fmla="*/ 184975 h 280250"/>
                <a:gd name="connsiteX1023" fmla="*/ 323404 w 1820162"/>
                <a:gd name="connsiteY1023" fmla="*/ 185642 h 280250"/>
                <a:gd name="connsiteX1024" fmla="*/ 330738 w 1820162"/>
                <a:gd name="connsiteY1024" fmla="*/ 181260 h 280250"/>
                <a:gd name="connsiteX1025" fmla="*/ 341597 w 1820162"/>
                <a:gd name="connsiteY1025" fmla="*/ 183261 h 280250"/>
                <a:gd name="connsiteX1026" fmla="*/ 339977 w 1820162"/>
                <a:gd name="connsiteY1026" fmla="*/ 182784 h 280250"/>
                <a:gd name="connsiteX1027" fmla="*/ 342835 w 1820162"/>
                <a:gd name="connsiteY1027" fmla="*/ 180308 h 280250"/>
                <a:gd name="connsiteX1028" fmla="*/ 325785 w 1820162"/>
                <a:gd name="connsiteY1028" fmla="*/ 179832 h 280250"/>
                <a:gd name="connsiteX1029" fmla="*/ 252323 w 1820162"/>
                <a:gd name="connsiteY1029" fmla="*/ 179689 h 280250"/>
                <a:gd name="connsiteX1030" fmla="*/ 246823 w 1820162"/>
                <a:gd name="connsiteY1030" fmla="*/ 181451 h 280250"/>
                <a:gd name="connsiteX1031" fmla="*/ 253205 w 1820162"/>
                <a:gd name="connsiteY1031" fmla="*/ 185451 h 280250"/>
                <a:gd name="connsiteX1032" fmla="*/ 260539 w 1820162"/>
                <a:gd name="connsiteY1032" fmla="*/ 181070 h 280250"/>
                <a:gd name="connsiteX1033" fmla="*/ 252323 w 1820162"/>
                <a:gd name="connsiteY1033" fmla="*/ 179689 h 280250"/>
                <a:gd name="connsiteX1034" fmla="*/ 1539746 w 1820162"/>
                <a:gd name="connsiteY1034" fmla="*/ 179546 h 280250"/>
                <a:gd name="connsiteX1035" fmla="*/ 1537841 w 1820162"/>
                <a:gd name="connsiteY1035" fmla="*/ 181165 h 280250"/>
                <a:gd name="connsiteX1036" fmla="*/ 1541175 w 1820162"/>
                <a:gd name="connsiteY1036" fmla="*/ 182118 h 280250"/>
                <a:gd name="connsiteX1037" fmla="*/ 1543080 w 1820162"/>
                <a:gd name="connsiteY1037" fmla="*/ 180498 h 280250"/>
                <a:gd name="connsiteX1038" fmla="*/ 1539746 w 1820162"/>
                <a:gd name="connsiteY1038" fmla="*/ 179546 h 280250"/>
                <a:gd name="connsiteX1039" fmla="*/ 1627948 w 1820162"/>
                <a:gd name="connsiteY1039" fmla="*/ 179356 h 280250"/>
                <a:gd name="connsiteX1040" fmla="*/ 1630996 w 1820162"/>
                <a:gd name="connsiteY1040" fmla="*/ 182404 h 280250"/>
                <a:gd name="connsiteX1041" fmla="*/ 1625091 w 1820162"/>
                <a:gd name="connsiteY1041" fmla="*/ 181832 h 280250"/>
                <a:gd name="connsiteX1042" fmla="*/ 1627948 w 1820162"/>
                <a:gd name="connsiteY1042" fmla="*/ 179356 h 280250"/>
                <a:gd name="connsiteX1043" fmla="*/ 181196 w 1820162"/>
                <a:gd name="connsiteY1043" fmla="*/ 179260 h 280250"/>
                <a:gd name="connsiteX1044" fmla="*/ 168813 w 1820162"/>
                <a:gd name="connsiteY1044" fmla="*/ 182308 h 280250"/>
                <a:gd name="connsiteX1045" fmla="*/ 175481 w 1820162"/>
                <a:gd name="connsiteY1045" fmla="*/ 184213 h 280250"/>
                <a:gd name="connsiteX1046" fmla="*/ 181196 w 1820162"/>
                <a:gd name="connsiteY1046" fmla="*/ 179260 h 280250"/>
                <a:gd name="connsiteX1047" fmla="*/ 1553462 w 1820162"/>
                <a:gd name="connsiteY1047" fmla="*/ 178974 h 280250"/>
                <a:gd name="connsiteX1048" fmla="*/ 1551367 w 1820162"/>
                <a:gd name="connsiteY1048" fmla="*/ 182784 h 280250"/>
                <a:gd name="connsiteX1049" fmla="*/ 1557272 w 1820162"/>
                <a:gd name="connsiteY1049" fmla="*/ 183356 h 280250"/>
                <a:gd name="connsiteX1050" fmla="*/ 1553462 w 1820162"/>
                <a:gd name="connsiteY1050" fmla="*/ 178974 h 280250"/>
                <a:gd name="connsiteX1051" fmla="*/ 1483358 w 1820162"/>
                <a:gd name="connsiteY1051" fmla="*/ 178784 h 280250"/>
                <a:gd name="connsiteX1052" fmla="*/ 1506314 w 1820162"/>
                <a:gd name="connsiteY1052" fmla="*/ 187452 h 280250"/>
                <a:gd name="connsiteX1053" fmla="*/ 1483358 w 1820162"/>
                <a:gd name="connsiteY1053" fmla="*/ 178784 h 280250"/>
                <a:gd name="connsiteX1054" fmla="*/ 362742 w 1820162"/>
                <a:gd name="connsiteY1054" fmla="*/ 178403 h 280250"/>
                <a:gd name="connsiteX1055" fmla="*/ 360837 w 1820162"/>
                <a:gd name="connsiteY1055" fmla="*/ 180022 h 280250"/>
                <a:gd name="connsiteX1056" fmla="*/ 365790 w 1820162"/>
                <a:gd name="connsiteY1056" fmla="*/ 181451 h 280250"/>
                <a:gd name="connsiteX1057" fmla="*/ 367695 w 1820162"/>
                <a:gd name="connsiteY1057" fmla="*/ 179832 h 280250"/>
                <a:gd name="connsiteX1058" fmla="*/ 362742 w 1820162"/>
                <a:gd name="connsiteY1058" fmla="*/ 178403 h 280250"/>
                <a:gd name="connsiteX1059" fmla="*/ 389317 w 1820162"/>
                <a:gd name="connsiteY1059" fmla="*/ 178308 h 280250"/>
                <a:gd name="connsiteX1060" fmla="*/ 387412 w 1820162"/>
                <a:gd name="connsiteY1060" fmla="*/ 179927 h 280250"/>
                <a:gd name="connsiteX1061" fmla="*/ 390746 w 1820162"/>
                <a:gd name="connsiteY1061" fmla="*/ 180879 h 280250"/>
                <a:gd name="connsiteX1062" fmla="*/ 392651 w 1820162"/>
                <a:gd name="connsiteY1062" fmla="*/ 179260 h 280250"/>
                <a:gd name="connsiteX1063" fmla="*/ 389317 w 1820162"/>
                <a:gd name="connsiteY1063" fmla="*/ 178308 h 280250"/>
                <a:gd name="connsiteX1064" fmla="*/ 162431 w 1820162"/>
                <a:gd name="connsiteY1064" fmla="*/ 178308 h 280250"/>
                <a:gd name="connsiteX1065" fmla="*/ 160526 w 1820162"/>
                <a:gd name="connsiteY1065" fmla="*/ 179927 h 280250"/>
                <a:gd name="connsiteX1066" fmla="*/ 165479 w 1820162"/>
                <a:gd name="connsiteY1066" fmla="*/ 181356 h 280250"/>
                <a:gd name="connsiteX1067" fmla="*/ 167384 w 1820162"/>
                <a:gd name="connsiteY1067" fmla="*/ 179736 h 280250"/>
                <a:gd name="connsiteX1068" fmla="*/ 162431 w 1820162"/>
                <a:gd name="connsiteY1068" fmla="*/ 178308 h 280250"/>
                <a:gd name="connsiteX1069" fmla="*/ 303687 w 1820162"/>
                <a:gd name="connsiteY1069" fmla="*/ 178022 h 280250"/>
                <a:gd name="connsiteX1070" fmla="*/ 310355 w 1820162"/>
                <a:gd name="connsiteY1070" fmla="*/ 187452 h 280250"/>
                <a:gd name="connsiteX1071" fmla="*/ 313688 w 1820162"/>
                <a:gd name="connsiteY1071" fmla="*/ 180784 h 280250"/>
                <a:gd name="connsiteX1072" fmla="*/ 303687 w 1820162"/>
                <a:gd name="connsiteY1072" fmla="*/ 178022 h 280250"/>
                <a:gd name="connsiteX1073" fmla="*/ 226725 w 1820162"/>
                <a:gd name="connsiteY1073" fmla="*/ 177927 h 280250"/>
                <a:gd name="connsiteX1074" fmla="*/ 223201 w 1820162"/>
                <a:gd name="connsiteY1074" fmla="*/ 179070 h 280250"/>
                <a:gd name="connsiteX1075" fmla="*/ 230059 w 1820162"/>
                <a:gd name="connsiteY1075" fmla="*/ 178784 h 280250"/>
                <a:gd name="connsiteX1076" fmla="*/ 226725 w 1820162"/>
                <a:gd name="connsiteY1076" fmla="*/ 177927 h 280250"/>
                <a:gd name="connsiteX1077" fmla="*/ 1533174 w 1820162"/>
                <a:gd name="connsiteY1077" fmla="*/ 177641 h 280250"/>
                <a:gd name="connsiteX1078" fmla="*/ 1531269 w 1820162"/>
                <a:gd name="connsiteY1078" fmla="*/ 179260 h 280250"/>
                <a:gd name="connsiteX1079" fmla="*/ 1536222 w 1820162"/>
                <a:gd name="connsiteY1079" fmla="*/ 180689 h 280250"/>
                <a:gd name="connsiteX1080" fmla="*/ 1538127 w 1820162"/>
                <a:gd name="connsiteY1080" fmla="*/ 179070 h 280250"/>
                <a:gd name="connsiteX1081" fmla="*/ 1533174 w 1820162"/>
                <a:gd name="connsiteY1081" fmla="*/ 177641 h 280250"/>
                <a:gd name="connsiteX1082" fmla="*/ 243013 w 1820162"/>
                <a:gd name="connsiteY1082" fmla="*/ 177165 h 280250"/>
                <a:gd name="connsiteX1083" fmla="*/ 231869 w 1820162"/>
                <a:gd name="connsiteY1083" fmla="*/ 177260 h 280250"/>
                <a:gd name="connsiteX1084" fmla="*/ 232821 w 1820162"/>
                <a:gd name="connsiteY1084" fmla="*/ 184023 h 280250"/>
                <a:gd name="connsiteX1085" fmla="*/ 222439 w 1820162"/>
                <a:gd name="connsiteY1085" fmla="*/ 185451 h 280250"/>
                <a:gd name="connsiteX1086" fmla="*/ 234536 w 1820162"/>
                <a:gd name="connsiteY1086" fmla="*/ 184499 h 280250"/>
                <a:gd name="connsiteX1087" fmla="*/ 239965 w 1820162"/>
                <a:gd name="connsiteY1087" fmla="*/ 181737 h 280250"/>
                <a:gd name="connsiteX1088" fmla="*/ 243013 w 1820162"/>
                <a:gd name="connsiteY1088" fmla="*/ 177165 h 280250"/>
                <a:gd name="connsiteX1089" fmla="*/ 1619661 w 1820162"/>
                <a:gd name="connsiteY1089" fmla="*/ 177069 h 280250"/>
                <a:gd name="connsiteX1090" fmla="*/ 1617756 w 1820162"/>
                <a:gd name="connsiteY1090" fmla="*/ 178689 h 280250"/>
                <a:gd name="connsiteX1091" fmla="*/ 1621090 w 1820162"/>
                <a:gd name="connsiteY1091" fmla="*/ 179641 h 280250"/>
                <a:gd name="connsiteX1092" fmla="*/ 1622995 w 1820162"/>
                <a:gd name="connsiteY1092" fmla="*/ 178022 h 280250"/>
                <a:gd name="connsiteX1093" fmla="*/ 1619661 w 1820162"/>
                <a:gd name="connsiteY1093" fmla="*/ 177069 h 280250"/>
                <a:gd name="connsiteX1094" fmla="*/ 1516982 w 1820162"/>
                <a:gd name="connsiteY1094" fmla="*/ 176307 h 280250"/>
                <a:gd name="connsiteX1095" fmla="*/ 1515172 w 1820162"/>
                <a:gd name="connsiteY1095" fmla="*/ 177927 h 280250"/>
                <a:gd name="connsiteX1096" fmla="*/ 1521744 w 1820162"/>
                <a:gd name="connsiteY1096" fmla="*/ 179832 h 280250"/>
                <a:gd name="connsiteX1097" fmla="*/ 1523649 w 1820162"/>
                <a:gd name="connsiteY1097" fmla="*/ 178212 h 280250"/>
                <a:gd name="connsiteX1098" fmla="*/ 1516982 w 1820162"/>
                <a:gd name="connsiteY1098" fmla="*/ 176307 h 280250"/>
                <a:gd name="connsiteX1099" fmla="*/ 197769 w 1820162"/>
                <a:gd name="connsiteY1099" fmla="*/ 176307 h 280250"/>
                <a:gd name="connsiteX1100" fmla="*/ 195864 w 1820162"/>
                <a:gd name="connsiteY1100" fmla="*/ 177927 h 280250"/>
                <a:gd name="connsiteX1101" fmla="*/ 201103 w 1820162"/>
                <a:gd name="connsiteY1101" fmla="*/ 177260 h 280250"/>
                <a:gd name="connsiteX1102" fmla="*/ 197769 w 1820162"/>
                <a:gd name="connsiteY1102" fmla="*/ 176307 h 280250"/>
                <a:gd name="connsiteX1103" fmla="*/ 339215 w 1820162"/>
                <a:gd name="connsiteY1103" fmla="*/ 175926 h 280250"/>
                <a:gd name="connsiteX1104" fmla="*/ 337215 w 1820162"/>
                <a:gd name="connsiteY1104" fmla="*/ 177641 h 280250"/>
                <a:gd name="connsiteX1105" fmla="*/ 339596 w 1820162"/>
                <a:gd name="connsiteY1105" fmla="*/ 179355 h 280250"/>
                <a:gd name="connsiteX1106" fmla="*/ 339215 w 1820162"/>
                <a:gd name="connsiteY1106" fmla="*/ 175926 h 280250"/>
                <a:gd name="connsiteX1107" fmla="*/ 295496 w 1820162"/>
                <a:gd name="connsiteY1107" fmla="*/ 175641 h 280250"/>
                <a:gd name="connsiteX1108" fmla="*/ 298067 w 1820162"/>
                <a:gd name="connsiteY1108" fmla="*/ 182880 h 280250"/>
                <a:gd name="connsiteX1109" fmla="*/ 289781 w 1820162"/>
                <a:gd name="connsiteY1109" fmla="*/ 180498 h 280250"/>
                <a:gd name="connsiteX1110" fmla="*/ 274826 w 1820162"/>
                <a:gd name="connsiteY1110" fmla="*/ 183927 h 280250"/>
                <a:gd name="connsiteX1111" fmla="*/ 289304 w 1820162"/>
                <a:gd name="connsiteY1111" fmla="*/ 184689 h 280250"/>
                <a:gd name="connsiteX1112" fmla="*/ 268159 w 1820162"/>
                <a:gd name="connsiteY1112" fmla="*/ 189642 h 280250"/>
                <a:gd name="connsiteX1113" fmla="*/ 269302 w 1820162"/>
                <a:gd name="connsiteY1113" fmla="*/ 186690 h 280250"/>
                <a:gd name="connsiteX1114" fmla="*/ 266444 w 1820162"/>
                <a:gd name="connsiteY1114" fmla="*/ 189166 h 280250"/>
                <a:gd name="connsiteX1115" fmla="*/ 260539 w 1820162"/>
                <a:gd name="connsiteY1115" fmla="*/ 188595 h 280250"/>
                <a:gd name="connsiteX1116" fmla="*/ 272159 w 1820162"/>
                <a:gd name="connsiteY1116" fmla="*/ 191833 h 280250"/>
                <a:gd name="connsiteX1117" fmla="*/ 277684 w 1820162"/>
                <a:gd name="connsiteY1117" fmla="*/ 188976 h 280250"/>
                <a:gd name="connsiteX1118" fmla="*/ 287590 w 1820162"/>
                <a:gd name="connsiteY1118" fmla="*/ 191833 h 280250"/>
                <a:gd name="connsiteX1119" fmla="*/ 284542 w 1820162"/>
                <a:gd name="connsiteY1119" fmla="*/ 196405 h 280250"/>
                <a:gd name="connsiteX1120" fmla="*/ 294257 w 1820162"/>
                <a:gd name="connsiteY1120" fmla="*/ 193738 h 280250"/>
                <a:gd name="connsiteX1121" fmla="*/ 290447 w 1820162"/>
                <a:gd name="connsiteY1121" fmla="*/ 189452 h 280250"/>
                <a:gd name="connsiteX1122" fmla="*/ 282161 w 1820162"/>
                <a:gd name="connsiteY1122" fmla="*/ 187071 h 280250"/>
                <a:gd name="connsiteX1123" fmla="*/ 293591 w 1820162"/>
                <a:gd name="connsiteY1123" fmla="*/ 184880 h 280250"/>
                <a:gd name="connsiteX1124" fmla="*/ 300925 w 1820162"/>
                <a:gd name="connsiteY1124" fmla="*/ 188023 h 280250"/>
                <a:gd name="connsiteX1125" fmla="*/ 300449 w 1820162"/>
                <a:gd name="connsiteY1125" fmla="*/ 177069 h 280250"/>
                <a:gd name="connsiteX1126" fmla="*/ 295496 w 1820162"/>
                <a:gd name="connsiteY1126" fmla="*/ 175641 h 280250"/>
                <a:gd name="connsiteX1127" fmla="*/ 1666143 w 1820162"/>
                <a:gd name="connsiteY1127" fmla="*/ 174975 h 280250"/>
                <a:gd name="connsiteX1128" fmla="*/ 1669191 w 1820162"/>
                <a:gd name="connsiteY1128" fmla="*/ 178023 h 280250"/>
                <a:gd name="connsiteX1129" fmla="*/ 1666143 w 1820162"/>
                <a:gd name="connsiteY1129" fmla="*/ 174975 h 280250"/>
                <a:gd name="connsiteX1130" fmla="*/ 1738914 w 1820162"/>
                <a:gd name="connsiteY1130" fmla="*/ 174879 h 280250"/>
                <a:gd name="connsiteX1131" fmla="*/ 1739581 w 1820162"/>
                <a:gd name="connsiteY1131" fmla="*/ 176212 h 280250"/>
                <a:gd name="connsiteX1132" fmla="*/ 1745962 w 1820162"/>
                <a:gd name="connsiteY1132" fmla="*/ 180213 h 280250"/>
                <a:gd name="connsiteX1133" fmla="*/ 1730056 w 1820162"/>
                <a:gd name="connsiteY1133" fmla="*/ 176784 h 280250"/>
                <a:gd name="connsiteX1134" fmla="*/ 1738914 w 1820162"/>
                <a:gd name="connsiteY1134" fmla="*/ 174879 h 280250"/>
                <a:gd name="connsiteX1135" fmla="*/ 138238 w 1820162"/>
                <a:gd name="connsiteY1135" fmla="*/ 174879 h 280250"/>
                <a:gd name="connsiteX1136" fmla="*/ 142048 w 1820162"/>
                <a:gd name="connsiteY1136" fmla="*/ 179260 h 280250"/>
                <a:gd name="connsiteX1137" fmla="*/ 139000 w 1820162"/>
                <a:gd name="connsiteY1137" fmla="*/ 176212 h 280250"/>
                <a:gd name="connsiteX1138" fmla="*/ 149382 w 1820162"/>
                <a:gd name="connsiteY1138" fmla="*/ 182403 h 280250"/>
                <a:gd name="connsiteX1139" fmla="*/ 140619 w 1820162"/>
                <a:gd name="connsiteY1139" fmla="*/ 184308 h 280250"/>
                <a:gd name="connsiteX1140" fmla="*/ 140143 w 1820162"/>
                <a:gd name="connsiteY1140" fmla="*/ 180879 h 280250"/>
                <a:gd name="connsiteX1141" fmla="*/ 134393 w 1820162"/>
                <a:gd name="connsiteY1141" fmla="*/ 184140 h 280250"/>
                <a:gd name="connsiteX1142" fmla="*/ 130427 w 1820162"/>
                <a:gd name="connsiteY1142" fmla="*/ 175926 h 280250"/>
                <a:gd name="connsiteX1143" fmla="*/ 130237 w 1820162"/>
                <a:gd name="connsiteY1143" fmla="*/ 178022 h 280250"/>
                <a:gd name="connsiteX1144" fmla="*/ 133761 w 1820162"/>
                <a:gd name="connsiteY1144" fmla="*/ 184499 h 280250"/>
                <a:gd name="connsiteX1145" fmla="*/ 134393 w 1820162"/>
                <a:gd name="connsiteY1145" fmla="*/ 184140 h 280250"/>
                <a:gd name="connsiteX1146" fmla="*/ 134785 w 1820162"/>
                <a:gd name="connsiteY1146" fmla="*/ 184951 h 280250"/>
                <a:gd name="connsiteX1147" fmla="*/ 152430 w 1820162"/>
                <a:gd name="connsiteY1147" fmla="*/ 190690 h 280250"/>
                <a:gd name="connsiteX1148" fmla="*/ 138238 w 1820162"/>
                <a:gd name="connsiteY1148" fmla="*/ 187737 h 280250"/>
                <a:gd name="connsiteX1149" fmla="*/ 135190 w 1820162"/>
                <a:gd name="connsiteY1149" fmla="*/ 192309 h 280250"/>
                <a:gd name="connsiteX1150" fmla="*/ 132618 w 1820162"/>
                <a:gd name="connsiteY1150" fmla="*/ 192690 h 280250"/>
                <a:gd name="connsiteX1151" fmla="*/ 123855 w 1820162"/>
                <a:gd name="connsiteY1151" fmla="*/ 186975 h 280250"/>
                <a:gd name="connsiteX1152" fmla="*/ 128332 w 1820162"/>
                <a:gd name="connsiteY1152" fmla="*/ 192595 h 280250"/>
                <a:gd name="connsiteX1153" fmla="*/ 120521 w 1820162"/>
                <a:gd name="connsiteY1153" fmla="*/ 193643 h 280250"/>
                <a:gd name="connsiteX1154" fmla="*/ 130427 w 1820162"/>
                <a:gd name="connsiteY1154" fmla="*/ 196500 h 280250"/>
                <a:gd name="connsiteX1155" fmla="*/ 138524 w 1820162"/>
                <a:gd name="connsiteY1155" fmla="*/ 193357 h 280250"/>
                <a:gd name="connsiteX1156" fmla="*/ 149668 w 1820162"/>
                <a:gd name="connsiteY1156" fmla="*/ 200882 h 280250"/>
                <a:gd name="connsiteX1157" fmla="*/ 156526 w 1820162"/>
                <a:gd name="connsiteY1157" fmla="*/ 193071 h 280250"/>
                <a:gd name="connsiteX1158" fmla="*/ 150620 w 1820162"/>
                <a:gd name="connsiteY1158" fmla="*/ 192500 h 280250"/>
                <a:gd name="connsiteX1159" fmla="*/ 157478 w 1820162"/>
                <a:gd name="connsiteY1159" fmla="*/ 192309 h 280250"/>
                <a:gd name="connsiteX1160" fmla="*/ 155097 w 1820162"/>
                <a:gd name="connsiteY1160" fmla="*/ 190500 h 280250"/>
                <a:gd name="connsiteX1161" fmla="*/ 167861 w 1820162"/>
                <a:gd name="connsiteY1161" fmla="*/ 190881 h 280250"/>
                <a:gd name="connsiteX1162" fmla="*/ 165574 w 1820162"/>
                <a:gd name="connsiteY1162" fmla="*/ 189166 h 280250"/>
                <a:gd name="connsiteX1163" fmla="*/ 184720 w 1820162"/>
                <a:gd name="connsiteY1163" fmla="*/ 193548 h 280250"/>
                <a:gd name="connsiteX1164" fmla="*/ 178859 w 1820162"/>
                <a:gd name="connsiteY1164" fmla="*/ 194028 h 280250"/>
                <a:gd name="connsiteX1165" fmla="*/ 177957 w 1820162"/>
                <a:gd name="connsiteY1165" fmla="*/ 193833 h 280250"/>
                <a:gd name="connsiteX1166" fmla="*/ 178695 w 1820162"/>
                <a:gd name="connsiteY1166" fmla="*/ 194041 h 280250"/>
                <a:gd name="connsiteX1167" fmla="*/ 172140 w 1820162"/>
                <a:gd name="connsiteY1167" fmla="*/ 194577 h 280250"/>
                <a:gd name="connsiteX1168" fmla="*/ 173576 w 1820162"/>
                <a:gd name="connsiteY1168" fmla="*/ 193357 h 280250"/>
                <a:gd name="connsiteX1169" fmla="*/ 170242 w 1820162"/>
                <a:gd name="connsiteY1169" fmla="*/ 192405 h 280250"/>
                <a:gd name="connsiteX1170" fmla="*/ 168337 w 1820162"/>
                <a:gd name="connsiteY1170" fmla="*/ 194024 h 280250"/>
                <a:gd name="connsiteX1171" fmla="*/ 170690 w 1820162"/>
                <a:gd name="connsiteY1171" fmla="*/ 194696 h 280250"/>
                <a:gd name="connsiteX1172" fmla="*/ 157955 w 1820162"/>
                <a:gd name="connsiteY1172" fmla="*/ 195738 h 280250"/>
                <a:gd name="connsiteX1173" fmla="*/ 156049 w 1820162"/>
                <a:gd name="connsiteY1173" fmla="*/ 204978 h 280250"/>
                <a:gd name="connsiteX1174" fmla="*/ 168623 w 1820162"/>
                <a:gd name="connsiteY1174" fmla="*/ 199834 h 280250"/>
                <a:gd name="connsiteX1175" fmla="*/ 165098 w 1820162"/>
                <a:gd name="connsiteY1175" fmla="*/ 200977 h 280250"/>
                <a:gd name="connsiteX1176" fmla="*/ 164622 w 1820162"/>
                <a:gd name="connsiteY1176" fmla="*/ 197643 h 280250"/>
                <a:gd name="connsiteX1177" fmla="*/ 191673 w 1820162"/>
                <a:gd name="connsiteY1177" fmla="*/ 200977 h 280250"/>
                <a:gd name="connsiteX1178" fmla="*/ 194531 w 1820162"/>
                <a:gd name="connsiteY1178" fmla="*/ 198501 h 280250"/>
                <a:gd name="connsiteX1179" fmla="*/ 178695 w 1820162"/>
                <a:gd name="connsiteY1179" fmla="*/ 194041 h 280250"/>
                <a:gd name="connsiteX1180" fmla="*/ 178859 w 1820162"/>
                <a:gd name="connsiteY1180" fmla="*/ 194028 h 280250"/>
                <a:gd name="connsiteX1181" fmla="*/ 193864 w 1820162"/>
                <a:gd name="connsiteY1181" fmla="*/ 197262 h 280250"/>
                <a:gd name="connsiteX1182" fmla="*/ 191768 w 1820162"/>
                <a:gd name="connsiteY1182" fmla="*/ 193357 h 280250"/>
                <a:gd name="connsiteX1183" fmla="*/ 205294 w 1820162"/>
                <a:gd name="connsiteY1183" fmla="*/ 194976 h 280250"/>
                <a:gd name="connsiteX1184" fmla="*/ 221582 w 1820162"/>
                <a:gd name="connsiteY1184" fmla="*/ 201739 h 280250"/>
                <a:gd name="connsiteX1185" fmla="*/ 220439 w 1820162"/>
                <a:gd name="connsiteY1185" fmla="*/ 197072 h 280250"/>
                <a:gd name="connsiteX1186" fmla="*/ 229202 w 1820162"/>
                <a:gd name="connsiteY1186" fmla="*/ 195167 h 280250"/>
                <a:gd name="connsiteX1187" fmla="*/ 226154 w 1820162"/>
                <a:gd name="connsiteY1187" fmla="*/ 199739 h 280250"/>
                <a:gd name="connsiteX1188" fmla="*/ 233774 w 1820162"/>
                <a:gd name="connsiteY1188" fmla="*/ 200787 h 280250"/>
                <a:gd name="connsiteX1189" fmla="*/ 229964 w 1820162"/>
                <a:gd name="connsiteY1189" fmla="*/ 196405 h 280250"/>
                <a:gd name="connsiteX1190" fmla="*/ 239965 w 1820162"/>
                <a:gd name="connsiteY1190" fmla="*/ 191643 h 280250"/>
                <a:gd name="connsiteX1191" fmla="*/ 224344 w 1820162"/>
                <a:gd name="connsiteY1191" fmla="*/ 193738 h 280250"/>
                <a:gd name="connsiteX1192" fmla="*/ 231202 w 1820162"/>
                <a:gd name="connsiteY1192" fmla="*/ 185928 h 280250"/>
                <a:gd name="connsiteX1193" fmla="*/ 219391 w 1820162"/>
                <a:gd name="connsiteY1193" fmla="*/ 184689 h 280250"/>
                <a:gd name="connsiteX1194" fmla="*/ 210628 w 1820162"/>
                <a:gd name="connsiteY1194" fmla="*/ 186594 h 280250"/>
                <a:gd name="connsiteX1195" fmla="*/ 221296 w 1820162"/>
                <a:gd name="connsiteY1195" fmla="*/ 183070 h 280250"/>
                <a:gd name="connsiteX1196" fmla="*/ 209199 w 1820162"/>
                <a:gd name="connsiteY1196" fmla="*/ 184023 h 280250"/>
                <a:gd name="connsiteX1197" fmla="*/ 207770 w 1820162"/>
                <a:gd name="connsiteY1197" fmla="*/ 181451 h 280250"/>
                <a:gd name="connsiteX1198" fmla="*/ 215581 w 1820162"/>
                <a:gd name="connsiteY1198" fmla="*/ 180403 h 280250"/>
                <a:gd name="connsiteX1199" fmla="*/ 203484 w 1820162"/>
                <a:gd name="connsiteY1199" fmla="*/ 181356 h 280250"/>
                <a:gd name="connsiteX1200" fmla="*/ 203128 w 1820162"/>
                <a:gd name="connsiteY1200" fmla="*/ 181250 h 280250"/>
                <a:gd name="connsiteX1201" fmla="*/ 202055 w 1820162"/>
                <a:gd name="connsiteY1201" fmla="*/ 184023 h 280250"/>
                <a:gd name="connsiteX1202" fmla="*/ 191197 w 1820162"/>
                <a:gd name="connsiteY1202" fmla="*/ 182023 h 280250"/>
                <a:gd name="connsiteX1203" fmla="*/ 202665 w 1820162"/>
                <a:gd name="connsiteY1203" fmla="*/ 181112 h 280250"/>
                <a:gd name="connsiteX1204" fmla="*/ 196686 w 1820162"/>
                <a:gd name="connsiteY1204" fmla="*/ 179332 h 280250"/>
                <a:gd name="connsiteX1205" fmla="*/ 188530 w 1820162"/>
                <a:gd name="connsiteY1205" fmla="*/ 177165 h 280250"/>
                <a:gd name="connsiteX1206" fmla="*/ 183958 w 1820162"/>
                <a:gd name="connsiteY1206" fmla="*/ 179165 h 280250"/>
                <a:gd name="connsiteX1207" fmla="*/ 184244 w 1820162"/>
                <a:gd name="connsiteY1207" fmla="*/ 177069 h 280250"/>
                <a:gd name="connsiteX1208" fmla="*/ 181100 w 1820162"/>
                <a:gd name="connsiteY1208" fmla="*/ 181641 h 280250"/>
                <a:gd name="connsiteX1209" fmla="*/ 203865 w 1820162"/>
                <a:gd name="connsiteY1209" fmla="*/ 184785 h 280250"/>
                <a:gd name="connsiteX1210" fmla="*/ 206723 w 1820162"/>
                <a:gd name="connsiteY1210" fmla="*/ 189928 h 280250"/>
                <a:gd name="connsiteX1211" fmla="*/ 192530 w 1820162"/>
                <a:gd name="connsiteY1211" fmla="*/ 186975 h 280250"/>
                <a:gd name="connsiteX1212" fmla="*/ 193673 w 1820162"/>
                <a:gd name="connsiteY1212" fmla="*/ 191643 h 280250"/>
                <a:gd name="connsiteX1213" fmla="*/ 170432 w 1820162"/>
                <a:gd name="connsiteY1213" fmla="*/ 185070 h 280250"/>
                <a:gd name="connsiteX1214" fmla="*/ 159764 w 1820162"/>
                <a:gd name="connsiteY1214" fmla="*/ 180975 h 280250"/>
                <a:gd name="connsiteX1215" fmla="*/ 155288 w 1820162"/>
                <a:gd name="connsiteY1215" fmla="*/ 182975 h 280250"/>
                <a:gd name="connsiteX1216" fmla="*/ 138238 w 1820162"/>
                <a:gd name="connsiteY1216" fmla="*/ 174879 h 280250"/>
                <a:gd name="connsiteX1217" fmla="*/ 346169 w 1820162"/>
                <a:gd name="connsiteY1217" fmla="*/ 173640 h 280250"/>
                <a:gd name="connsiteX1218" fmla="*/ 349979 w 1820162"/>
                <a:gd name="connsiteY1218" fmla="*/ 178022 h 280250"/>
                <a:gd name="connsiteX1219" fmla="*/ 346169 w 1820162"/>
                <a:gd name="connsiteY1219" fmla="*/ 173640 h 280250"/>
                <a:gd name="connsiteX1220" fmla="*/ 1348770 w 1820162"/>
                <a:gd name="connsiteY1220" fmla="*/ 173355 h 280250"/>
                <a:gd name="connsiteX1221" fmla="*/ 1355342 w 1820162"/>
                <a:gd name="connsiteY1221" fmla="*/ 175260 h 280250"/>
                <a:gd name="connsiteX1222" fmla="*/ 1355057 w 1820162"/>
                <a:gd name="connsiteY1222" fmla="*/ 177355 h 280250"/>
                <a:gd name="connsiteX1223" fmla="*/ 1348770 w 1820162"/>
                <a:gd name="connsiteY1223" fmla="*/ 173355 h 280250"/>
                <a:gd name="connsiteX1224" fmla="*/ 1632996 w 1820162"/>
                <a:gd name="connsiteY1224" fmla="*/ 173260 h 280250"/>
                <a:gd name="connsiteX1225" fmla="*/ 1632710 w 1820162"/>
                <a:gd name="connsiteY1225" fmla="*/ 175355 h 280250"/>
                <a:gd name="connsiteX1226" fmla="*/ 1626805 w 1820162"/>
                <a:gd name="connsiteY1226" fmla="*/ 174784 h 280250"/>
                <a:gd name="connsiteX1227" fmla="*/ 1632996 w 1820162"/>
                <a:gd name="connsiteY1227" fmla="*/ 173260 h 280250"/>
                <a:gd name="connsiteX1228" fmla="*/ 216914 w 1820162"/>
                <a:gd name="connsiteY1228" fmla="*/ 173069 h 280250"/>
                <a:gd name="connsiteX1229" fmla="*/ 216438 w 1820162"/>
                <a:gd name="connsiteY1229" fmla="*/ 177260 h 280250"/>
                <a:gd name="connsiteX1230" fmla="*/ 244918 w 1820162"/>
                <a:gd name="connsiteY1230" fmla="*/ 175545 h 280250"/>
                <a:gd name="connsiteX1231" fmla="*/ 216914 w 1820162"/>
                <a:gd name="connsiteY1231" fmla="*/ 173069 h 280250"/>
                <a:gd name="connsiteX1232" fmla="*/ 1547271 w 1820162"/>
                <a:gd name="connsiteY1232" fmla="*/ 172974 h 280250"/>
                <a:gd name="connsiteX1233" fmla="*/ 1545461 w 1820162"/>
                <a:gd name="connsiteY1233" fmla="*/ 174593 h 280250"/>
                <a:gd name="connsiteX1234" fmla="*/ 1550414 w 1820162"/>
                <a:gd name="connsiteY1234" fmla="*/ 176022 h 280250"/>
                <a:gd name="connsiteX1235" fmla="*/ 1552319 w 1820162"/>
                <a:gd name="connsiteY1235" fmla="*/ 174402 h 280250"/>
                <a:gd name="connsiteX1236" fmla="*/ 1547271 w 1820162"/>
                <a:gd name="connsiteY1236" fmla="*/ 172974 h 280250"/>
                <a:gd name="connsiteX1237" fmla="*/ 320642 w 1820162"/>
                <a:gd name="connsiteY1237" fmla="*/ 172878 h 280250"/>
                <a:gd name="connsiteX1238" fmla="*/ 313022 w 1820162"/>
                <a:gd name="connsiteY1238" fmla="*/ 179451 h 280250"/>
                <a:gd name="connsiteX1239" fmla="*/ 332929 w 1820162"/>
                <a:gd name="connsiteY1239" fmla="*/ 177450 h 280250"/>
                <a:gd name="connsiteX1240" fmla="*/ 336263 w 1820162"/>
                <a:gd name="connsiteY1240" fmla="*/ 178498 h 280250"/>
                <a:gd name="connsiteX1241" fmla="*/ 333881 w 1820162"/>
                <a:gd name="connsiteY1241" fmla="*/ 176688 h 280250"/>
                <a:gd name="connsiteX1242" fmla="*/ 325595 w 1820162"/>
                <a:gd name="connsiteY1242" fmla="*/ 174307 h 280250"/>
                <a:gd name="connsiteX1243" fmla="*/ 320642 w 1820162"/>
                <a:gd name="connsiteY1243" fmla="*/ 172878 h 280250"/>
                <a:gd name="connsiteX1244" fmla="*/ 1657857 w 1820162"/>
                <a:gd name="connsiteY1244" fmla="*/ 172593 h 280250"/>
                <a:gd name="connsiteX1245" fmla="*/ 1661190 w 1820162"/>
                <a:gd name="connsiteY1245" fmla="*/ 173545 h 280250"/>
                <a:gd name="connsiteX1246" fmla="*/ 1659285 w 1820162"/>
                <a:gd name="connsiteY1246" fmla="*/ 175164 h 280250"/>
                <a:gd name="connsiteX1247" fmla="*/ 1655952 w 1820162"/>
                <a:gd name="connsiteY1247" fmla="*/ 174212 h 280250"/>
                <a:gd name="connsiteX1248" fmla="*/ 1657857 w 1820162"/>
                <a:gd name="connsiteY1248" fmla="*/ 172593 h 280250"/>
                <a:gd name="connsiteX1249" fmla="*/ 307116 w 1820162"/>
                <a:gd name="connsiteY1249" fmla="*/ 171354 h 280250"/>
                <a:gd name="connsiteX1250" fmla="*/ 305211 w 1820162"/>
                <a:gd name="connsiteY1250" fmla="*/ 172974 h 280250"/>
                <a:gd name="connsiteX1251" fmla="*/ 310164 w 1820162"/>
                <a:gd name="connsiteY1251" fmla="*/ 174402 h 280250"/>
                <a:gd name="connsiteX1252" fmla="*/ 312069 w 1820162"/>
                <a:gd name="connsiteY1252" fmla="*/ 172783 h 280250"/>
                <a:gd name="connsiteX1253" fmla="*/ 307116 w 1820162"/>
                <a:gd name="connsiteY1253" fmla="*/ 171354 h 280250"/>
                <a:gd name="connsiteX1254" fmla="*/ 195007 w 1820162"/>
                <a:gd name="connsiteY1254" fmla="*/ 171164 h 280250"/>
                <a:gd name="connsiteX1255" fmla="*/ 193102 w 1820162"/>
                <a:gd name="connsiteY1255" fmla="*/ 172783 h 280250"/>
                <a:gd name="connsiteX1256" fmla="*/ 196436 w 1820162"/>
                <a:gd name="connsiteY1256" fmla="*/ 173736 h 280250"/>
                <a:gd name="connsiteX1257" fmla="*/ 198341 w 1820162"/>
                <a:gd name="connsiteY1257" fmla="*/ 172116 h 280250"/>
                <a:gd name="connsiteX1258" fmla="*/ 195007 w 1820162"/>
                <a:gd name="connsiteY1258" fmla="*/ 171164 h 280250"/>
                <a:gd name="connsiteX1259" fmla="*/ 345788 w 1820162"/>
                <a:gd name="connsiteY1259" fmla="*/ 170307 h 280250"/>
                <a:gd name="connsiteX1260" fmla="*/ 339596 w 1820162"/>
                <a:gd name="connsiteY1260" fmla="*/ 171831 h 280250"/>
                <a:gd name="connsiteX1261" fmla="*/ 345788 w 1820162"/>
                <a:gd name="connsiteY1261" fmla="*/ 170307 h 280250"/>
                <a:gd name="connsiteX1262" fmla="*/ 359504 w 1820162"/>
                <a:gd name="connsiteY1262" fmla="*/ 169830 h 280250"/>
                <a:gd name="connsiteX1263" fmla="*/ 362552 w 1820162"/>
                <a:gd name="connsiteY1263" fmla="*/ 172878 h 280250"/>
                <a:gd name="connsiteX1264" fmla="*/ 359504 w 1820162"/>
                <a:gd name="connsiteY1264" fmla="*/ 169830 h 280250"/>
                <a:gd name="connsiteX1265" fmla="*/ 1291811 w 1820162"/>
                <a:gd name="connsiteY1265" fmla="*/ 169164 h 280250"/>
                <a:gd name="connsiteX1266" fmla="*/ 1296573 w 1820162"/>
                <a:gd name="connsiteY1266" fmla="*/ 172688 h 280250"/>
                <a:gd name="connsiteX1267" fmla="*/ 1291811 w 1820162"/>
                <a:gd name="connsiteY1267" fmla="*/ 169164 h 280250"/>
                <a:gd name="connsiteX1268" fmla="*/ 1516982 w 1820162"/>
                <a:gd name="connsiteY1268" fmla="*/ 168783 h 280250"/>
                <a:gd name="connsiteX1269" fmla="*/ 1512505 w 1820162"/>
                <a:gd name="connsiteY1269" fmla="*/ 170688 h 280250"/>
                <a:gd name="connsiteX1270" fmla="*/ 1528412 w 1820162"/>
                <a:gd name="connsiteY1270" fmla="*/ 174117 h 280250"/>
                <a:gd name="connsiteX1271" fmla="*/ 1530507 w 1820162"/>
                <a:gd name="connsiteY1271" fmla="*/ 170402 h 280250"/>
                <a:gd name="connsiteX1272" fmla="*/ 1516982 w 1820162"/>
                <a:gd name="connsiteY1272" fmla="*/ 168783 h 280250"/>
                <a:gd name="connsiteX1273" fmla="*/ 202055 w 1820162"/>
                <a:gd name="connsiteY1273" fmla="*/ 168783 h 280250"/>
                <a:gd name="connsiteX1274" fmla="*/ 199960 w 1820162"/>
                <a:gd name="connsiteY1274" fmla="*/ 172593 h 280250"/>
                <a:gd name="connsiteX1275" fmla="*/ 205865 w 1820162"/>
                <a:gd name="connsiteY1275" fmla="*/ 173164 h 280250"/>
                <a:gd name="connsiteX1276" fmla="*/ 202055 w 1820162"/>
                <a:gd name="connsiteY1276" fmla="*/ 168783 h 280250"/>
                <a:gd name="connsiteX1277" fmla="*/ 1673763 w 1820162"/>
                <a:gd name="connsiteY1277" fmla="*/ 168402 h 280250"/>
                <a:gd name="connsiteX1278" fmla="*/ 1677097 w 1820162"/>
                <a:gd name="connsiteY1278" fmla="*/ 169354 h 280250"/>
                <a:gd name="connsiteX1279" fmla="*/ 1675191 w 1820162"/>
                <a:gd name="connsiteY1279" fmla="*/ 170974 h 280250"/>
                <a:gd name="connsiteX1280" fmla="*/ 1671858 w 1820162"/>
                <a:gd name="connsiteY1280" fmla="*/ 170021 h 280250"/>
                <a:gd name="connsiteX1281" fmla="*/ 1673763 w 1820162"/>
                <a:gd name="connsiteY1281" fmla="*/ 168402 h 280250"/>
                <a:gd name="connsiteX1282" fmla="*/ 1714053 w 1820162"/>
                <a:gd name="connsiteY1282" fmla="*/ 167831 h 280250"/>
                <a:gd name="connsiteX1283" fmla="*/ 1724055 w 1820162"/>
                <a:gd name="connsiteY1283" fmla="*/ 170593 h 280250"/>
                <a:gd name="connsiteX1284" fmla="*/ 1714053 w 1820162"/>
                <a:gd name="connsiteY1284" fmla="*/ 167831 h 280250"/>
                <a:gd name="connsiteX1285" fmla="*/ 1236375 w 1820162"/>
                <a:gd name="connsiteY1285" fmla="*/ 167640 h 280250"/>
                <a:gd name="connsiteX1286" fmla="*/ 1234470 w 1820162"/>
                <a:gd name="connsiteY1286" fmla="*/ 169259 h 280250"/>
                <a:gd name="connsiteX1287" fmla="*/ 1237804 w 1820162"/>
                <a:gd name="connsiteY1287" fmla="*/ 170211 h 280250"/>
                <a:gd name="connsiteX1288" fmla="*/ 1239709 w 1820162"/>
                <a:gd name="connsiteY1288" fmla="*/ 168592 h 280250"/>
                <a:gd name="connsiteX1289" fmla="*/ 1236375 w 1820162"/>
                <a:gd name="connsiteY1289" fmla="*/ 167640 h 280250"/>
                <a:gd name="connsiteX1290" fmla="*/ 267302 w 1820162"/>
                <a:gd name="connsiteY1290" fmla="*/ 167544 h 280250"/>
                <a:gd name="connsiteX1291" fmla="*/ 245204 w 1820162"/>
                <a:gd name="connsiteY1291" fmla="*/ 173259 h 280250"/>
                <a:gd name="connsiteX1292" fmla="*/ 258253 w 1820162"/>
                <a:gd name="connsiteY1292" fmla="*/ 179165 h 280250"/>
                <a:gd name="connsiteX1293" fmla="*/ 255395 w 1820162"/>
                <a:gd name="connsiteY1293" fmla="*/ 174021 h 280250"/>
                <a:gd name="connsiteX1294" fmla="*/ 263492 w 1820162"/>
                <a:gd name="connsiteY1294" fmla="*/ 178498 h 280250"/>
                <a:gd name="connsiteX1295" fmla="*/ 273969 w 1820162"/>
                <a:gd name="connsiteY1295" fmla="*/ 177069 h 280250"/>
                <a:gd name="connsiteX1296" fmla="*/ 265016 w 1820162"/>
                <a:gd name="connsiteY1296" fmla="*/ 173450 h 280250"/>
                <a:gd name="connsiteX1297" fmla="*/ 296924 w 1820162"/>
                <a:gd name="connsiteY1297" fmla="*/ 170592 h 280250"/>
                <a:gd name="connsiteX1298" fmla="*/ 274445 w 1820162"/>
                <a:gd name="connsiteY1298" fmla="*/ 172878 h 280250"/>
                <a:gd name="connsiteX1299" fmla="*/ 275588 w 1820162"/>
                <a:gd name="connsiteY1299" fmla="*/ 169926 h 280250"/>
                <a:gd name="connsiteX1300" fmla="*/ 267302 w 1820162"/>
                <a:gd name="connsiteY1300" fmla="*/ 167544 h 280250"/>
                <a:gd name="connsiteX1301" fmla="*/ 1626804 w 1820162"/>
                <a:gd name="connsiteY1301" fmla="*/ 167069 h 280250"/>
                <a:gd name="connsiteX1302" fmla="*/ 1634424 w 1820162"/>
                <a:gd name="connsiteY1302" fmla="*/ 168212 h 280250"/>
                <a:gd name="connsiteX1303" fmla="*/ 1634901 w 1820162"/>
                <a:gd name="connsiteY1303" fmla="*/ 171545 h 280250"/>
                <a:gd name="connsiteX1304" fmla="*/ 1614803 w 1820162"/>
                <a:gd name="connsiteY1304" fmla="*/ 168021 h 280250"/>
                <a:gd name="connsiteX1305" fmla="*/ 1628995 w 1820162"/>
                <a:gd name="connsiteY1305" fmla="*/ 170974 h 280250"/>
                <a:gd name="connsiteX1306" fmla="*/ 1626804 w 1820162"/>
                <a:gd name="connsiteY1306" fmla="*/ 167069 h 280250"/>
                <a:gd name="connsiteX1307" fmla="*/ 1286191 w 1820162"/>
                <a:gd name="connsiteY1307" fmla="*/ 166497 h 280250"/>
                <a:gd name="connsiteX1308" fmla="*/ 1283238 w 1820162"/>
                <a:gd name="connsiteY1308" fmla="*/ 168973 h 280250"/>
                <a:gd name="connsiteX1309" fmla="*/ 1288286 w 1820162"/>
                <a:gd name="connsiteY1309" fmla="*/ 170402 h 280250"/>
                <a:gd name="connsiteX1310" fmla="*/ 1291144 w 1820162"/>
                <a:gd name="connsiteY1310" fmla="*/ 167925 h 280250"/>
                <a:gd name="connsiteX1311" fmla="*/ 1286191 w 1820162"/>
                <a:gd name="connsiteY1311" fmla="*/ 166497 h 280250"/>
                <a:gd name="connsiteX1312" fmla="*/ 293114 w 1820162"/>
                <a:gd name="connsiteY1312" fmla="*/ 166211 h 280250"/>
                <a:gd name="connsiteX1313" fmla="*/ 284351 w 1820162"/>
                <a:gd name="connsiteY1313" fmla="*/ 168116 h 280250"/>
                <a:gd name="connsiteX1314" fmla="*/ 293114 w 1820162"/>
                <a:gd name="connsiteY1314" fmla="*/ 166211 h 280250"/>
                <a:gd name="connsiteX1315" fmla="*/ 1222850 w 1820162"/>
                <a:gd name="connsiteY1315" fmla="*/ 166020 h 280250"/>
                <a:gd name="connsiteX1316" fmla="*/ 1220944 w 1820162"/>
                <a:gd name="connsiteY1316" fmla="*/ 167640 h 280250"/>
                <a:gd name="connsiteX1317" fmla="*/ 1224278 w 1820162"/>
                <a:gd name="connsiteY1317" fmla="*/ 168592 h 280250"/>
                <a:gd name="connsiteX1318" fmla="*/ 1226183 w 1820162"/>
                <a:gd name="connsiteY1318" fmla="*/ 166973 h 280250"/>
                <a:gd name="connsiteX1319" fmla="*/ 1222850 w 1820162"/>
                <a:gd name="connsiteY1319" fmla="*/ 166020 h 280250"/>
                <a:gd name="connsiteX1320" fmla="*/ 234059 w 1820162"/>
                <a:gd name="connsiteY1320" fmla="*/ 165925 h 280250"/>
                <a:gd name="connsiteX1321" fmla="*/ 235488 w 1820162"/>
                <a:gd name="connsiteY1321" fmla="*/ 168497 h 280250"/>
                <a:gd name="connsiteX1322" fmla="*/ 237291 w 1820162"/>
                <a:gd name="connsiteY1322" fmla="*/ 167951 h 280250"/>
                <a:gd name="connsiteX1323" fmla="*/ 240441 w 1820162"/>
                <a:gd name="connsiteY1323" fmla="*/ 169926 h 280250"/>
                <a:gd name="connsiteX1324" fmla="*/ 243299 w 1820162"/>
                <a:gd name="connsiteY1324" fmla="*/ 167449 h 280250"/>
                <a:gd name="connsiteX1325" fmla="*/ 239108 w 1820162"/>
                <a:gd name="connsiteY1325" fmla="*/ 167402 h 280250"/>
                <a:gd name="connsiteX1326" fmla="*/ 237291 w 1820162"/>
                <a:gd name="connsiteY1326" fmla="*/ 167951 h 280250"/>
                <a:gd name="connsiteX1327" fmla="*/ 1269998 w 1820162"/>
                <a:gd name="connsiteY1327" fmla="*/ 165163 h 280250"/>
                <a:gd name="connsiteX1328" fmla="*/ 1267427 w 1820162"/>
                <a:gd name="connsiteY1328" fmla="*/ 165544 h 280250"/>
                <a:gd name="connsiteX1329" fmla="*/ 1265522 w 1820162"/>
                <a:gd name="connsiteY1329" fmla="*/ 167163 h 280250"/>
                <a:gd name="connsiteX1330" fmla="*/ 1269998 w 1820162"/>
                <a:gd name="connsiteY1330" fmla="*/ 165163 h 280250"/>
                <a:gd name="connsiteX1331" fmla="*/ 1532984 w 1820162"/>
                <a:gd name="connsiteY1331" fmla="*/ 164496 h 280250"/>
                <a:gd name="connsiteX1332" fmla="*/ 1531079 w 1820162"/>
                <a:gd name="connsiteY1332" fmla="*/ 166116 h 280250"/>
                <a:gd name="connsiteX1333" fmla="*/ 1534412 w 1820162"/>
                <a:gd name="connsiteY1333" fmla="*/ 167068 h 280250"/>
                <a:gd name="connsiteX1334" fmla="*/ 1536317 w 1820162"/>
                <a:gd name="connsiteY1334" fmla="*/ 165449 h 280250"/>
                <a:gd name="connsiteX1335" fmla="*/ 1532984 w 1820162"/>
                <a:gd name="connsiteY1335" fmla="*/ 164496 h 280250"/>
                <a:gd name="connsiteX1336" fmla="*/ 118883 w 1820162"/>
                <a:gd name="connsiteY1336" fmla="*/ 163822 h 280250"/>
                <a:gd name="connsiteX1337" fmla="*/ 119754 w 1820162"/>
                <a:gd name="connsiteY1337" fmla="*/ 163862 h 280250"/>
                <a:gd name="connsiteX1338" fmla="*/ 119569 w 1820162"/>
                <a:gd name="connsiteY1338" fmla="*/ 164020 h 280250"/>
                <a:gd name="connsiteX1339" fmla="*/ 1498789 w 1820162"/>
                <a:gd name="connsiteY1339" fmla="*/ 163544 h 280250"/>
                <a:gd name="connsiteX1340" fmla="*/ 1496884 w 1820162"/>
                <a:gd name="connsiteY1340" fmla="*/ 165163 h 280250"/>
                <a:gd name="connsiteX1341" fmla="*/ 1501837 w 1820162"/>
                <a:gd name="connsiteY1341" fmla="*/ 166592 h 280250"/>
                <a:gd name="connsiteX1342" fmla="*/ 1503742 w 1820162"/>
                <a:gd name="connsiteY1342" fmla="*/ 164973 h 280250"/>
                <a:gd name="connsiteX1343" fmla="*/ 1498789 w 1820162"/>
                <a:gd name="connsiteY1343" fmla="*/ 163544 h 280250"/>
                <a:gd name="connsiteX1344" fmla="*/ 1624709 w 1820162"/>
                <a:gd name="connsiteY1344" fmla="*/ 163259 h 280250"/>
                <a:gd name="connsiteX1345" fmla="*/ 1628043 w 1820162"/>
                <a:gd name="connsiteY1345" fmla="*/ 164211 h 280250"/>
                <a:gd name="connsiteX1346" fmla="*/ 1626138 w 1820162"/>
                <a:gd name="connsiteY1346" fmla="*/ 165831 h 280250"/>
                <a:gd name="connsiteX1347" fmla="*/ 1622804 w 1820162"/>
                <a:gd name="connsiteY1347" fmla="*/ 164878 h 280250"/>
                <a:gd name="connsiteX1348" fmla="*/ 1624709 w 1820162"/>
                <a:gd name="connsiteY1348" fmla="*/ 163259 h 280250"/>
                <a:gd name="connsiteX1349" fmla="*/ 275493 w 1820162"/>
                <a:gd name="connsiteY1349" fmla="*/ 162401 h 280250"/>
                <a:gd name="connsiteX1350" fmla="*/ 274350 w 1820162"/>
                <a:gd name="connsiteY1350" fmla="*/ 165354 h 280250"/>
                <a:gd name="connsiteX1351" fmla="*/ 269111 w 1820162"/>
                <a:gd name="connsiteY1351" fmla="*/ 166020 h 280250"/>
                <a:gd name="connsiteX1352" fmla="*/ 276446 w 1820162"/>
                <a:gd name="connsiteY1352" fmla="*/ 169164 h 280250"/>
                <a:gd name="connsiteX1353" fmla="*/ 275493 w 1820162"/>
                <a:gd name="connsiteY1353" fmla="*/ 162401 h 280250"/>
                <a:gd name="connsiteX1354" fmla="*/ 331310 w 1820162"/>
                <a:gd name="connsiteY1354" fmla="*/ 161829 h 280250"/>
                <a:gd name="connsiteX1355" fmla="*/ 331786 w 1820162"/>
                <a:gd name="connsiteY1355" fmla="*/ 165258 h 280250"/>
                <a:gd name="connsiteX1356" fmla="*/ 343883 w 1820162"/>
                <a:gd name="connsiteY1356" fmla="*/ 164306 h 280250"/>
                <a:gd name="connsiteX1357" fmla="*/ 331310 w 1820162"/>
                <a:gd name="connsiteY1357" fmla="*/ 161829 h 280250"/>
                <a:gd name="connsiteX1358" fmla="*/ 1576132 w 1820162"/>
                <a:gd name="connsiteY1358" fmla="*/ 161448 h 280250"/>
                <a:gd name="connsiteX1359" fmla="*/ 1573274 w 1820162"/>
                <a:gd name="connsiteY1359" fmla="*/ 163925 h 280250"/>
                <a:gd name="connsiteX1360" fmla="*/ 1576132 w 1820162"/>
                <a:gd name="connsiteY1360" fmla="*/ 161448 h 280250"/>
                <a:gd name="connsiteX1361" fmla="*/ 1673763 w 1820162"/>
                <a:gd name="connsiteY1361" fmla="*/ 160782 h 280250"/>
                <a:gd name="connsiteX1362" fmla="*/ 1698623 w 1820162"/>
                <a:gd name="connsiteY1362" fmla="*/ 167830 h 280250"/>
                <a:gd name="connsiteX1363" fmla="*/ 1705481 w 1820162"/>
                <a:gd name="connsiteY1363" fmla="*/ 167640 h 280250"/>
                <a:gd name="connsiteX1364" fmla="*/ 1700719 w 1820162"/>
                <a:gd name="connsiteY1364" fmla="*/ 171736 h 280250"/>
                <a:gd name="connsiteX1365" fmla="*/ 1668048 w 1820162"/>
                <a:gd name="connsiteY1365" fmla="*/ 165735 h 280250"/>
                <a:gd name="connsiteX1366" fmla="*/ 1673763 w 1820162"/>
                <a:gd name="connsiteY1366" fmla="*/ 160782 h 280250"/>
                <a:gd name="connsiteX1367" fmla="*/ 215867 w 1820162"/>
                <a:gd name="connsiteY1367" fmla="*/ 160782 h 280250"/>
                <a:gd name="connsiteX1368" fmla="*/ 213961 w 1820162"/>
                <a:gd name="connsiteY1368" fmla="*/ 162401 h 280250"/>
                <a:gd name="connsiteX1369" fmla="*/ 218915 w 1820162"/>
                <a:gd name="connsiteY1369" fmla="*/ 163830 h 280250"/>
                <a:gd name="connsiteX1370" fmla="*/ 220820 w 1820162"/>
                <a:gd name="connsiteY1370" fmla="*/ 162210 h 280250"/>
                <a:gd name="connsiteX1371" fmla="*/ 215867 w 1820162"/>
                <a:gd name="connsiteY1371" fmla="*/ 160782 h 280250"/>
                <a:gd name="connsiteX1372" fmla="*/ 450563 w 1820162"/>
                <a:gd name="connsiteY1372" fmla="*/ 159734 h 280250"/>
                <a:gd name="connsiteX1373" fmla="*/ 448658 w 1820162"/>
                <a:gd name="connsiteY1373" fmla="*/ 161353 h 280250"/>
                <a:gd name="connsiteX1374" fmla="*/ 453611 w 1820162"/>
                <a:gd name="connsiteY1374" fmla="*/ 162782 h 280250"/>
                <a:gd name="connsiteX1375" fmla="*/ 455516 w 1820162"/>
                <a:gd name="connsiteY1375" fmla="*/ 161163 h 280250"/>
                <a:gd name="connsiteX1376" fmla="*/ 450563 w 1820162"/>
                <a:gd name="connsiteY1376" fmla="*/ 159734 h 280250"/>
                <a:gd name="connsiteX1377" fmla="*/ 1527459 w 1820162"/>
                <a:gd name="connsiteY1377" fmla="*/ 159639 h 280250"/>
                <a:gd name="connsiteX1378" fmla="*/ 1532126 w 1820162"/>
                <a:gd name="connsiteY1378" fmla="*/ 163163 h 280250"/>
                <a:gd name="connsiteX1379" fmla="*/ 1538318 w 1820162"/>
                <a:gd name="connsiteY1379" fmla="*/ 161639 h 280250"/>
                <a:gd name="connsiteX1380" fmla="*/ 1527459 w 1820162"/>
                <a:gd name="connsiteY1380" fmla="*/ 159639 h 280250"/>
                <a:gd name="connsiteX1381" fmla="*/ 122617 w 1820162"/>
                <a:gd name="connsiteY1381" fmla="*/ 159353 h 280250"/>
                <a:gd name="connsiteX1382" fmla="*/ 120712 w 1820162"/>
                <a:gd name="connsiteY1382" fmla="*/ 160972 h 280250"/>
                <a:gd name="connsiteX1383" fmla="*/ 124046 w 1820162"/>
                <a:gd name="connsiteY1383" fmla="*/ 161925 h 280250"/>
                <a:gd name="connsiteX1384" fmla="*/ 125951 w 1820162"/>
                <a:gd name="connsiteY1384" fmla="*/ 160305 h 280250"/>
                <a:gd name="connsiteX1385" fmla="*/ 122617 w 1820162"/>
                <a:gd name="connsiteY1385" fmla="*/ 159353 h 280250"/>
                <a:gd name="connsiteX1386" fmla="*/ 134809 w 1820162"/>
                <a:gd name="connsiteY1386" fmla="*/ 158496 h 280250"/>
                <a:gd name="connsiteX1387" fmla="*/ 133571 w 1820162"/>
                <a:gd name="connsiteY1387" fmla="*/ 161448 h 280250"/>
                <a:gd name="connsiteX1388" fmla="*/ 139762 w 1820162"/>
                <a:gd name="connsiteY1388" fmla="*/ 159924 h 280250"/>
                <a:gd name="connsiteX1389" fmla="*/ 134809 w 1820162"/>
                <a:gd name="connsiteY1389" fmla="*/ 158496 h 280250"/>
                <a:gd name="connsiteX1390" fmla="*/ 1665476 w 1820162"/>
                <a:gd name="connsiteY1390" fmla="*/ 158401 h 280250"/>
                <a:gd name="connsiteX1391" fmla="*/ 1671858 w 1820162"/>
                <a:gd name="connsiteY1391" fmla="*/ 162401 h 280250"/>
                <a:gd name="connsiteX1392" fmla="*/ 1662619 w 1820162"/>
                <a:gd name="connsiteY1392" fmla="*/ 160877 h 280250"/>
                <a:gd name="connsiteX1393" fmla="*/ 1665476 w 1820162"/>
                <a:gd name="connsiteY1393" fmla="*/ 158401 h 280250"/>
                <a:gd name="connsiteX1394" fmla="*/ 476375 w 1820162"/>
                <a:gd name="connsiteY1394" fmla="*/ 158305 h 280250"/>
                <a:gd name="connsiteX1395" fmla="*/ 474470 w 1820162"/>
                <a:gd name="connsiteY1395" fmla="*/ 159924 h 280250"/>
                <a:gd name="connsiteX1396" fmla="*/ 479423 w 1820162"/>
                <a:gd name="connsiteY1396" fmla="*/ 161353 h 280250"/>
                <a:gd name="connsiteX1397" fmla="*/ 481328 w 1820162"/>
                <a:gd name="connsiteY1397" fmla="*/ 159734 h 280250"/>
                <a:gd name="connsiteX1398" fmla="*/ 476375 w 1820162"/>
                <a:gd name="connsiteY1398" fmla="*/ 158305 h 280250"/>
                <a:gd name="connsiteX1399" fmla="*/ 1639084 w 1820162"/>
                <a:gd name="connsiteY1399" fmla="*/ 156536 h 280250"/>
                <a:gd name="connsiteX1400" fmla="*/ 1638235 w 1820162"/>
                <a:gd name="connsiteY1400" fmla="*/ 157257 h 280250"/>
                <a:gd name="connsiteX1401" fmla="*/ 1635808 w 1820162"/>
                <a:gd name="connsiteY1401" fmla="*/ 156557 h 280250"/>
                <a:gd name="connsiteX1402" fmla="*/ 458564 w 1820162"/>
                <a:gd name="connsiteY1402" fmla="*/ 156495 h 280250"/>
                <a:gd name="connsiteX1403" fmla="*/ 452468 w 1820162"/>
                <a:gd name="connsiteY1403" fmla="*/ 158019 h 280250"/>
                <a:gd name="connsiteX1404" fmla="*/ 457421 w 1820162"/>
                <a:gd name="connsiteY1404" fmla="*/ 159448 h 280250"/>
                <a:gd name="connsiteX1405" fmla="*/ 458564 w 1820162"/>
                <a:gd name="connsiteY1405" fmla="*/ 156495 h 280250"/>
                <a:gd name="connsiteX1406" fmla="*/ 1568321 w 1820162"/>
                <a:gd name="connsiteY1406" fmla="*/ 154971 h 280250"/>
                <a:gd name="connsiteX1407" fmla="*/ 1566416 w 1820162"/>
                <a:gd name="connsiteY1407" fmla="*/ 156591 h 280250"/>
                <a:gd name="connsiteX1408" fmla="*/ 1569750 w 1820162"/>
                <a:gd name="connsiteY1408" fmla="*/ 157543 h 280250"/>
                <a:gd name="connsiteX1409" fmla="*/ 1571655 w 1820162"/>
                <a:gd name="connsiteY1409" fmla="*/ 155924 h 280250"/>
                <a:gd name="connsiteX1410" fmla="*/ 1568321 w 1820162"/>
                <a:gd name="connsiteY1410" fmla="*/ 154971 h 280250"/>
                <a:gd name="connsiteX1411" fmla="*/ 44702 w 1820162"/>
                <a:gd name="connsiteY1411" fmla="*/ 152591 h 280250"/>
                <a:gd name="connsiteX1412" fmla="*/ 52703 w 1820162"/>
                <a:gd name="connsiteY1412" fmla="*/ 157067 h 280250"/>
                <a:gd name="connsiteX1413" fmla="*/ 39178 w 1820162"/>
                <a:gd name="connsiteY1413" fmla="*/ 155448 h 280250"/>
                <a:gd name="connsiteX1414" fmla="*/ 44702 w 1820162"/>
                <a:gd name="connsiteY1414" fmla="*/ 152591 h 280250"/>
                <a:gd name="connsiteX1415" fmla="*/ 1531841 w 1820162"/>
                <a:gd name="connsiteY1415" fmla="*/ 152209 h 280250"/>
                <a:gd name="connsiteX1416" fmla="*/ 1529936 w 1820162"/>
                <a:gd name="connsiteY1416" fmla="*/ 153828 h 280250"/>
                <a:gd name="connsiteX1417" fmla="*/ 1533269 w 1820162"/>
                <a:gd name="connsiteY1417" fmla="*/ 154781 h 280250"/>
                <a:gd name="connsiteX1418" fmla="*/ 1535174 w 1820162"/>
                <a:gd name="connsiteY1418" fmla="*/ 153162 h 280250"/>
                <a:gd name="connsiteX1419" fmla="*/ 1531841 w 1820162"/>
                <a:gd name="connsiteY1419" fmla="*/ 152209 h 280250"/>
                <a:gd name="connsiteX1420" fmla="*/ 1598837 w 1820162"/>
                <a:gd name="connsiteY1420" fmla="*/ 150638 h 280250"/>
                <a:gd name="connsiteX1421" fmla="*/ 1591753 w 1820162"/>
                <a:gd name="connsiteY1421" fmla="*/ 151733 h 280250"/>
                <a:gd name="connsiteX1422" fmla="*/ 1599087 w 1820162"/>
                <a:gd name="connsiteY1422" fmla="*/ 154876 h 280250"/>
                <a:gd name="connsiteX1423" fmla="*/ 1607850 w 1820162"/>
                <a:gd name="connsiteY1423" fmla="*/ 152971 h 280250"/>
                <a:gd name="connsiteX1424" fmla="*/ 1598837 w 1820162"/>
                <a:gd name="connsiteY1424" fmla="*/ 150638 h 280250"/>
                <a:gd name="connsiteX1425" fmla="*/ 152525 w 1820162"/>
                <a:gd name="connsiteY1425" fmla="*/ 150590 h 280250"/>
                <a:gd name="connsiteX1426" fmla="*/ 149668 w 1820162"/>
                <a:gd name="connsiteY1426" fmla="*/ 153066 h 280250"/>
                <a:gd name="connsiteX1427" fmla="*/ 150430 w 1820162"/>
                <a:gd name="connsiteY1427" fmla="*/ 156400 h 280250"/>
                <a:gd name="connsiteX1428" fmla="*/ 127856 w 1820162"/>
                <a:gd name="connsiteY1428" fmla="*/ 151161 h 280250"/>
                <a:gd name="connsiteX1429" fmla="*/ 118944 w 1820162"/>
                <a:gd name="connsiteY1429" fmla="*/ 155405 h 280250"/>
                <a:gd name="connsiteX1430" fmla="*/ 116426 w 1820162"/>
                <a:gd name="connsiteY1430" fmla="*/ 153352 h 280250"/>
                <a:gd name="connsiteX1431" fmla="*/ 117854 w 1820162"/>
                <a:gd name="connsiteY1431" fmla="*/ 155924 h 280250"/>
                <a:gd name="connsiteX1432" fmla="*/ 118944 w 1820162"/>
                <a:gd name="connsiteY1432" fmla="*/ 155405 h 280250"/>
                <a:gd name="connsiteX1433" fmla="*/ 120807 w 1820162"/>
                <a:gd name="connsiteY1433" fmla="*/ 156924 h 280250"/>
                <a:gd name="connsiteX1434" fmla="*/ 127760 w 1820162"/>
                <a:gd name="connsiteY1434" fmla="*/ 158781 h 280250"/>
                <a:gd name="connsiteX1435" fmla="*/ 129856 w 1820162"/>
                <a:gd name="connsiteY1435" fmla="*/ 155067 h 280250"/>
                <a:gd name="connsiteX1436" fmla="*/ 141667 w 1820162"/>
                <a:gd name="connsiteY1436" fmla="*/ 156210 h 280250"/>
                <a:gd name="connsiteX1437" fmla="*/ 148715 w 1820162"/>
                <a:gd name="connsiteY1437" fmla="*/ 161448 h 280250"/>
                <a:gd name="connsiteX1438" fmla="*/ 157478 w 1820162"/>
                <a:gd name="connsiteY1438" fmla="*/ 159543 h 280250"/>
                <a:gd name="connsiteX1439" fmla="*/ 154621 w 1820162"/>
                <a:gd name="connsiteY1439" fmla="*/ 162020 h 280250"/>
                <a:gd name="connsiteX1440" fmla="*/ 167384 w 1820162"/>
                <a:gd name="connsiteY1440" fmla="*/ 162401 h 280250"/>
                <a:gd name="connsiteX1441" fmla="*/ 161955 w 1820162"/>
                <a:gd name="connsiteY1441" fmla="*/ 157638 h 280250"/>
                <a:gd name="connsiteX1442" fmla="*/ 163384 w 1820162"/>
                <a:gd name="connsiteY1442" fmla="*/ 160210 h 280250"/>
                <a:gd name="connsiteX1443" fmla="*/ 153478 w 1820162"/>
                <a:gd name="connsiteY1443" fmla="*/ 157353 h 280250"/>
                <a:gd name="connsiteX1444" fmla="*/ 152525 w 1820162"/>
                <a:gd name="connsiteY1444" fmla="*/ 150590 h 280250"/>
                <a:gd name="connsiteX1445" fmla="*/ 220629 w 1820162"/>
                <a:gd name="connsiteY1445" fmla="*/ 148971 h 280250"/>
                <a:gd name="connsiteX1446" fmla="*/ 217772 w 1820162"/>
                <a:gd name="connsiteY1446" fmla="*/ 151447 h 280250"/>
                <a:gd name="connsiteX1447" fmla="*/ 224439 w 1820162"/>
                <a:gd name="connsiteY1447" fmla="*/ 153352 h 280250"/>
                <a:gd name="connsiteX1448" fmla="*/ 220629 w 1820162"/>
                <a:gd name="connsiteY1448" fmla="*/ 148971 h 280250"/>
                <a:gd name="connsiteX1449" fmla="*/ 424464 w 1820162"/>
                <a:gd name="connsiteY1449" fmla="*/ 147923 h 280250"/>
                <a:gd name="connsiteX1450" fmla="*/ 421606 w 1820162"/>
                <a:gd name="connsiteY1450" fmla="*/ 150399 h 280250"/>
                <a:gd name="connsiteX1451" fmla="*/ 424464 w 1820162"/>
                <a:gd name="connsiteY1451" fmla="*/ 147923 h 280250"/>
                <a:gd name="connsiteX1452" fmla="*/ 169385 w 1820162"/>
                <a:gd name="connsiteY1452" fmla="*/ 147542 h 280250"/>
                <a:gd name="connsiteX1453" fmla="*/ 168242 w 1820162"/>
                <a:gd name="connsiteY1453" fmla="*/ 150495 h 280250"/>
                <a:gd name="connsiteX1454" fmla="*/ 169385 w 1820162"/>
                <a:gd name="connsiteY1454" fmla="*/ 147542 h 280250"/>
                <a:gd name="connsiteX1455" fmla="*/ 1599182 w 1820162"/>
                <a:gd name="connsiteY1455" fmla="*/ 146780 h 280250"/>
                <a:gd name="connsiteX1456" fmla="*/ 1599109 w 1820162"/>
                <a:gd name="connsiteY1456" fmla="*/ 147319 h 280250"/>
                <a:gd name="connsiteX1457" fmla="*/ 1597542 w 1820162"/>
                <a:gd name="connsiteY1457" fmla="*/ 147054 h 280250"/>
                <a:gd name="connsiteX1458" fmla="*/ 142143 w 1820162"/>
                <a:gd name="connsiteY1458" fmla="*/ 146399 h 280250"/>
                <a:gd name="connsiteX1459" fmla="*/ 130808 w 1820162"/>
                <a:gd name="connsiteY1459" fmla="*/ 148590 h 280250"/>
                <a:gd name="connsiteX1460" fmla="*/ 138619 w 1820162"/>
                <a:gd name="connsiteY1460" fmla="*/ 147542 h 280250"/>
                <a:gd name="connsiteX1461" fmla="*/ 140524 w 1820162"/>
                <a:gd name="connsiteY1461" fmla="*/ 153543 h 280250"/>
                <a:gd name="connsiteX1462" fmla="*/ 142143 w 1820162"/>
                <a:gd name="connsiteY1462" fmla="*/ 146399 h 280250"/>
                <a:gd name="connsiteX1463" fmla="*/ 276541 w 1820162"/>
                <a:gd name="connsiteY1463" fmla="*/ 146304 h 280250"/>
                <a:gd name="connsiteX1464" fmla="*/ 281303 w 1820162"/>
                <a:gd name="connsiteY1464" fmla="*/ 149828 h 280250"/>
                <a:gd name="connsiteX1465" fmla="*/ 290066 w 1820162"/>
                <a:gd name="connsiteY1465" fmla="*/ 147923 h 280250"/>
                <a:gd name="connsiteX1466" fmla="*/ 276541 w 1820162"/>
                <a:gd name="connsiteY1466" fmla="*/ 146304 h 280250"/>
                <a:gd name="connsiteX1467" fmla="*/ 126998 w 1820162"/>
                <a:gd name="connsiteY1467" fmla="*/ 144303 h 280250"/>
                <a:gd name="connsiteX1468" fmla="*/ 124141 w 1820162"/>
                <a:gd name="connsiteY1468" fmla="*/ 146780 h 280250"/>
                <a:gd name="connsiteX1469" fmla="*/ 129094 w 1820162"/>
                <a:gd name="connsiteY1469" fmla="*/ 148209 h 280250"/>
                <a:gd name="connsiteX1470" fmla="*/ 131951 w 1820162"/>
                <a:gd name="connsiteY1470" fmla="*/ 145732 h 280250"/>
                <a:gd name="connsiteX1471" fmla="*/ 126998 w 1820162"/>
                <a:gd name="connsiteY1471" fmla="*/ 144303 h 280250"/>
                <a:gd name="connsiteX1472" fmla="*/ 1585943 w 1820162"/>
                <a:gd name="connsiteY1472" fmla="*/ 142970 h 280250"/>
                <a:gd name="connsiteX1473" fmla="*/ 1585752 w 1820162"/>
                <a:gd name="connsiteY1473" fmla="*/ 145065 h 280250"/>
                <a:gd name="connsiteX1474" fmla="*/ 1597542 w 1820162"/>
                <a:gd name="connsiteY1474" fmla="*/ 147054 h 280250"/>
                <a:gd name="connsiteX1475" fmla="*/ 1590205 w 1820162"/>
                <a:gd name="connsiteY1475" fmla="*/ 148280 h 280250"/>
                <a:gd name="connsiteX1476" fmla="*/ 1580228 w 1820162"/>
                <a:gd name="connsiteY1476" fmla="*/ 147923 h 280250"/>
                <a:gd name="connsiteX1477" fmla="*/ 1585466 w 1820162"/>
                <a:gd name="connsiteY1477" fmla="*/ 147161 h 280250"/>
                <a:gd name="connsiteX1478" fmla="*/ 1585943 w 1820162"/>
                <a:gd name="connsiteY1478" fmla="*/ 142970 h 280250"/>
                <a:gd name="connsiteX1479" fmla="*/ 95375 w 1820162"/>
                <a:gd name="connsiteY1479" fmla="*/ 142970 h 280250"/>
                <a:gd name="connsiteX1480" fmla="*/ 89756 w 1820162"/>
                <a:gd name="connsiteY1480" fmla="*/ 147923 h 280250"/>
                <a:gd name="connsiteX1481" fmla="*/ 99185 w 1820162"/>
                <a:gd name="connsiteY1481" fmla="*/ 154971 h 280250"/>
                <a:gd name="connsiteX1482" fmla="*/ 94232 w 1820162"/>
                <a:gd name="connsiteY1482" fmla="*/ 145923 h 280250"/>
                <a:gd name="connsiteX1483" fmla="*/ 95375 w 1820162"/>
                <a:gd name="connsiteY1483" fmla="*/ 142970 h 280250"/>
                <a:gd name="connsiteX1484" fmla="*/ 146144 w 1820162"/>
                <a:gd name="connsiteY1484" fmla="*/ 141065 h 280250"/>
                <a:gd name="connsiteX1485" fmla="*/ 139286 w 1820162"/>
                <a:gd name="connsiteY1485" fmla="*/ 141255 h 280250"/>
                <a:gd name="connsiteX1486" fmla="*/ 144239 w 1820162"/>
                <a:gd name="connsiteY1486" fmla="*/ 142684 h 280250"/>
                <a:gd name="connsiteX1487" fmla="*/ 146144 w 1820162"/>
                <a:gd name="connsiteY1487" fmla="*/ 141065 h 280250"/>
                <a:gd name="connsiteX1488" fmla="*/ 1575846 w 1820162"/>
                <a:gd name="connsiteY1488" fmla="*/ 140780 h 280250"/>
                <a:gd name="connsiteX1489" fmla="*/ 1579179 w 1820162"/>
                <a:gd name="connsiteY1489" fmla="*/ 141732 h 280250"/>
                <a:gd name="connsiteX1490" fmla="*/ 1577274 w 1820162"/>
                <a:gd name="connsiteY1490" fmla="*/ 143352 h 280250"/>
                <a:gd name="connsiteX1491" fmla="*/ 1573941 w 1820162"/>
                <a:gd name="connsiteY1491" fmla="*/ 142399 h 280250"/>
                <a:gd name="connsiteX1492" fmla="*/ 1575846 w 1820162"/>
                <a:gd name="connsiteY1492" fmla="*/ 140780 h 280250"/>
                <a:gd name="connsiteX1493" fmla="*/ 1491264 w 1820162"/>
                <a:gd name="connsiteY1493" fmla="*/ 139636 h 280250"/>
                <a:gd name="connsiteX1494" fmla="*/ 1486787 w 1820162"/>
                <a:gd name="connsiteY1494" fmla="*/ 141636 h 280250"/>
                <a:gd name="connsiteX1495" fmla="*/ 1491740 w 1820162"/>
                <a:gd name="connsiteY1495" fmla="*/ 143065 h 280250"/>
                <a:gd name="connsiteX1496" fmla="*/ 1494598 w 1820162"/>
                <a:gd name="connsiteY1496" fmla="*/ 140589 h 280250"/>
                <a:gd name="connsiteX1497" fmla="*/ 1491264 w 1820162"/>
                <a:gd name="connsiteY1497" fmla="*/ 139636 h 280250"/>
                <a:gd name="connsiteX1498" fmla="*/ 1384394 w 1820162"/>
                <a:gd name="connsiteY1498" fmla="*/ 138779 h 280250"/>
                <a:gd name="connsiteX1499" fmla="*/ 1382489 w 1820162"/>
                <a:gd name="connsiteY1499" fmla="*/ 140398 h 280250"/>
                <a:gd name="connsiteX1500" fmla="*/ 1385822 w 1820162"/>
                <a:gd name="connsiteY1500" fmla="*/ 141351 h 280250"/>
                <a:gd name="connsiteX1501" fmla="*/ 1387727 w 1820162"/>
                <a:gd name="connsiteY1501" fmla="*/ 139731 h 280250"/>
                <a:gd name="connsiteX1502" fmla="*/ 1384394 w 1820162"/>
                <a:gd name="connsiteY1502" fmla="*/ 138779 h 280250"/>
                <a:gd name="connsiteX1503" fmla="*/ 117473 w 1820162"/>
                <a:gd name="connsiteY1503" fmla="*/ 137255 h 280250"/>
                <a:gd name="connsiteX1504" fmla="*/ 148811 w 1820162"/>
                <a:gd name="connsiteY1504" fmla="*/ 140684 h 280250"/>
                <a:gd name="connsiteX1505" fmla="*/ 158526 w 1820162"/>
                <a:gd name="connsiteY1505" fmla="*/ 138017 h 280250"/>
                <a:gd name="connsiteX1506" fmla="*/ 117473 w 1820162"/>
                <a:gd name="connsiteY1506" fmla="*/ 137255 h 280250"/>
                <a:gd name="connsiteX1507" fmla="*/ 1520220 w 1820162"/>
                <a:gd name="connsiteY1507" fmla="*/ 133731 h 280250"/>
                <a:gd name="connsiteX1508" fmla="*/ 1525173 w 1820162"/>
                <a:gd name="connsiteY1508" fmla="*/ 135159 h 280250"/>
                <a:gd name="connsiteX1509" fmla="*/ 1518315 w 1820162"/>
                <a:gd name="connsiteY1509" fmla="*/ 135350 h 280250"/>
                <a:gd name="connsiteX1510" fmla="*/ 1520220 w 1820162"/>
                <a:gd name="connsiteY1510" fmla="*/ 133731 h 280250"/>
                <a:gd name="connsiteX1511" fmla="*/ 1516914 w 1820162"/>
                <a:gd name="connsiteY1511" fmla="*/ 132664 h 280250"/>
                <a:gd name="connsiteX1512" fmla="*/ 1516982 w 1820162"/>
                <a:gd name="connsiteY1512" fmla="*/ 132683 h 280250"/>
                <a:gd name="connsiteX1513" fmla="*/ 1516852 w 1820162"/>
                <a:gd name="connsiteY1513" fmla="*/ 132859 h 280250"/>
                <a:gd name="connsiteX1514" fmla="*/ 116330 w 1820162"/>
                <a:gd name="connsiteY1514" fmla="*/ 132588 h 280250"/>
                <a:gd name="connsiteX1515" fmla="*/ 114425 w 1820162"/>
                <a:gd name="connsiteY1515" fmla="*/ 134207 h 280250"/>
                <a:gd name="connsiteX1516" fmla="*/ 119378 w 1820162"/>
                <a:gd name="connsiteY1516" fmla="*/ 135636 h 280250"/>
                <a:gd name="connsiteX1517" fmla="*/ 121283 w 1820162"/>
                <a:gd name="connsiteY1517" fmla="*/ 134016 h 280250"/>
                <a:gd name="connsiteX1518" fmla="*/ 116330 w 1820162"/>
                <a:gd name="connsiteY1518" fmla="*/ 132588 h 280250"/>
                <a:gd name="connsiteX1519" fmla="*/ 85470 w 1820162"/>
                <a:gd name="connsiteY1519" fmla="*/ 132588 h 280250"/>
                <a:gd name="connsiteX1520" fmla="*/ 88803 w 1820162"/>
                <a:gd name="connsiteY1520" fmla="*/ 133540 h 280250"/>
                <a:gd name="connsiteX1521" fmla="*/ 86898 w 1820162"/>
                <a:gd name="connsiteY1521" fmla="*/ 135159 h 280250"/>
                <a:gd name="connsiteX1522" fmla="*/ 83565 w 1820162"/>
                <a:gd name="connsiteY1522" fmla="*/ 134207 h 280250"/>
                <a:gd name="connsiteX1523" fmla="*/ 85470 w 1820162"/>
                <a:gd name="connsiteY1523" fmla="*/ 132588 h 280250"/>
                <a:gd name="connsiteX1524" fmla="*/ 125855 w 1820162"/>
                <a:gd name="connsiteY1524" fmla="*/ 132016 h 280250"/>
                <a:gd name="connsiteX1525" fmla="*/ 123950 w 1820162"/>
                <a:gd name="connsiteY1525" fmla="*/ 133635 h 280250"/>
                <a:gd name="connsiteX1526" fmla="*/ 127284 w 1820162"/>
                <a:gd name="connsiteY1526" fmla="*/ 134588 h 280250"/>
                <a:gd name="connsiteX1527" fmla="*/ 129189 w 1820162"/>
                <a:gd name="connsiteY1527" fmla="*/ 132969 h 280250"/>
                <a:gd name="connsiteX1528" fmla="*/ 125855 w 1820162"/>
                <a:gd name="connsiteY1528" fmla="*/ 132016 h 280250"/>
                <a:gd name="connsiteX1529" fmla="*/ 86422 w 1820162"/>
                <a:gd name="connsiteY1529" fmla="*/ 131826 h 280250"/>
                <a:gd name="connsiteX1530" fmla="*/ 75563 w 1820162"/>
                <a:gd name="connsiteY1530" fmla="*/ 137350 h 280250"/>
                <a:gd name="connsiteX1531" fmla="*/ 76992 w 1820162"/>
                <a:gd name="connsiteY1531" fmla="*/ 139922 h 280250"/>
                <a:gd name="connsiteX1532" fmla="*/ 99090 w 1820162"/>
                <a:gd name="connsiteY1532" fmla="*/ 141827 h 280250"/>
                <a:gd name="connsiteX1533" fmla="*/ 101471 w 1820162"/>
                <a:gd name="connsiteY1533" fmla="*/ 136017 h 280250"/>
                <a:gd name="connsiteX1534" fmla="*/ 90994 w 1820162"/>
                <a:gd name="connsiteY1534" fmla="*/ 137445 h 280250"/>
                <a:gd name="connsiteX1535" fmla="*/ 91470 w 1820162"/>
                <a:gd name="connsiteY1535" fmla="*/ 133254 h 280250"/>
                <a:gd name="connsiteX1536" fmla="*/ 86422 w 1820162"/>
                <a:gd name="connsiteY1536" fmla="*/ 131826 h 280250"/>
                <a:gd name="connsiteX1537" fmla="*/ 1628329 w 1820162"/>
                <a:gd name="connsiteY1537" fmla="*/ 131636 h 280250"/>
                <a:gd name="connsiteX1538" fmla="*/ 1633282 w 1820162"/>
                <a:gd name="connsiteY1538" fmla="*/ 133065 h 280250"/>
                <a:gd name="connsiteX1539" fmla="*/ 1631377 w 1820162"/>
                <a:gd name="connsiteY1539" fmla="*/ 134684 h 280250"/>
                <a:gd name="connsiteX1540" fmla="*/ 1626424 w 1820162"/>
                <a:gd name="connsiteY1540" fmla="*/ 133255 h 280250"/>
                <a:gd name="connsiteX1541" fmla="*/ 1628329 w 1820162"/>
                <a:gd name="connsiteY1541" fmla="*/ 131636 h 280250"/>
                <a:gd name="connsiteX1542" fmla="*/ 1483740 w 1820162"/>
                <a:gd name="connsiteY1542" fmla="*/ 130969 h 280250"/>
                <a:gd name="connsiteX1543" fmla="*/ 1487073 w 1820162"/>
                <a:gd name="connsiteY1543" fmla="*/ 131921 h 280250"/>
                <a:gd name="connsiteX1544" fmla="*/ 1485168 w 1820162"/>
                <a:gd name="connsiteY1544" fmla="*/ 133541 h 280250"/>
                <a:gd name="connsiteX1545" fmla="*/ 1481835 w 1820162"/>
                <a:gd name="connsiteY1545" fmla="*/ 132588 h 280250"/>
                <a:gd name="connsiteX1546" fmla="*/ 1483740 w 1820162"/>
                <a:gd name="connsiteY1546" fmla="*/ 130969 h 280250"/>
                <a:gd name="connsiteX1547" fmla="*/ 94232 w 1820162"/>
                <a:gd name="connsiteY1547" fmla="*/ 130683 h 280250"/>
                <a:gd name="connsiteX1548" fmla="*/ 92042 w 1820162"/>
                <a:gd name="connsiteY1548" fmla="*/ 134397 h 280250"/>
                <a:gd name="connsiteX1549" fmla="*/ 100900 w 1820162"/>
                <a:gd name="connsiteY1549" fmla="*/ 132588 h 280250"/>
                <a:gd name="connsiteX1550" fmla="*/ 94232 w 1820162"/>
                <a:gd name="connsiteY1550" fmla="*/ 130683 h 280250"/>
                <a:gd name="connsiteX1551" fmla="*/ 1524042 w 1820162"/>
                <a:gd name="connsiteY1551" fmla="*/ 130481 h 280250"/>
                <a:gd name="connsiteX1552" fmla="*/ 1528317 w 1820162"/>
                <a:gd name="connsiteY1552" fmla="*/ 130493 h 280250"/>
                <a:gd name="connsiteX1553" fmla="*/ 1520411 w 1820162"/>
                <a:gd name="connsiteY1553" fmla="*/ 131540 h 280250"/>
                <a:gd name="connsiteX1554" fmla="*/ 1524042 w 1820162"/>
                <a:gd name="connsiteY1554" fmla="*/ 130481 h 280250"/>
                <a:gd name="connsiteX1555" fmla="*/ 110615 w 1820162"/>
                <a:gd name="connsiteY1555" fmla="*/ 129921 h 280250"/>
                <a:gd name="connsiteX1556" fmla="*/ 103757 w 1820162"/>
                <a:gd name="connsiteY1556" fmla="*/ 137731 h 280250"/>
                <a:gd name="connsiteX1557" fmla="*/ 112520 w 1820162"/>
                <a:gd name="connsiteY1557" fmla="*/ 135826 h 280250"/>
                <a:gd name="connsiteX1558" fmla="*/ 110615 w 1820162"/>
                <a:gd name="connsiteY1558" fmla="*/ 129921 h 280250"/>
                <a:gd name="connsiteX1559" fmla="*/ 341120 w 1820162"/>
                <a:gd name="connsiteY1559" fmla="*/ 128682 h 280250"/>
                <a:gd name="connsiteX1560" fmla="*/ 338263 w 1820162"/>
                <a:gd name="connsiteY1560" fmla="*/ 131159 h 280250"/>
                <a:gd name="connsiteX1561" fmla="*/ 341120 w 1820162"/>
                <a:gd name="connsiteY1561" fmla="*/ 128682 h 280250"/>
                <a:gd name="connsiteX1562" fmla="*/ 302639 w 1820162"/>
                <a:gd name="connsiteY1562" fmla="*/ 127635 h 280250"/>
                <a:gd name="connsiteX1563" fmla="*/ 300734 w 1820162"/>
                <a:gd name="connsiteY1563" fmla="*/ 129254 h 280250"/>
                <a:gd name="connsiteX1564" fmla="*/ 304068 w 1820162"/>
                <a:gd name="connsiteY1564" fmla="*/ 130206 h 280250"/>
                <a:gd name="connsiteX1565" fmla="*/ 305973 w 1820162"/>
                <a:gd name="connsiteY1565" fmla="*/ 128587 h 280250"/>
                <a:gd name="connsiteX1566" fmla="*/ 302639 w 1820162"/>
                <a:gd name="connsiteY1566" fmla="*/ 127635 h 280250"/>
                <a:gd name="connsiteX1567" fmla="*/ 1413064 w 1820162"/>
                <a:gd name="connsiteY1567" fmla="*/ 127349 h 280250"/>
                <a:gd name="connsiteX1568" fmla="*/ 1411159 w 1820162"/>
                <a:gd name="connsiteY1568" fmla="*/ 128968 h 280250"/>
                <a:gd name="connsiteX1569" fmla="*/ 1414493 w 1820162"/>
                <a:gd name="connsiteY1569" fmla="*/ 129921 h 280250"/>
                <a:gd name="connsiteX1570" fmla="*/ 1416398 w 1820162"/>
                <a:gd name="connsiteY1570" fmla="*/ 128301 h 280250"/>
                <a:gd name="connsiteX1571" fmla="*/ 1413064 w 1820162"/>
                <a:gd name="connsiteY1571" fmla="*/ 127349 h 280250"/>
                <a:gd name="connsiteX1572" fmla="*/ 26509 w 1820162"/>
                <a:gd name="connsiteY1572" fmla="*/ 124581 h 280250"/>
                <a:gd name="connsiteX1573" fmla="*/ 27198 w 1820162"/>
                <a:gd name="connsiteY1573" fmla="*/ 125000 h 280250"/>
                <a:gd name="connsiteX1574" fmla="*/ 25176 w 1820162"/>
                <a:gd name="connsiteY1574" fmla="*/ 124968 h 280250"/>
                <a:gd name="connsiteX1575" fmla="*/ 1502408 w 1820162"/>
                <a:gd name="connsiteY1575" fmla="*/ 124302 h 280250"/>
                <a:gd name="connsiteX1576" fmla="*/ 1497169 w 1820162"/>
                <a:gd name="connsiteY1576" fmla="*/ 125064 h 280250"/>
                <a:gd name="connsiteX1577" fmla="*/ 1499455 w 1820162"/>
                <a:gd name="connsiteY1577" fmla="*/ 126778 h 280250"/>
                <a:gd name="connsiteX1578" fmla="*/ 1490216 w 1820162"/>
                <a:gd name="connsiteY1578" fmla="*/ 125254 h 280250"/>
                <a:gd name="connsiteX1579" fmla="*/ 1502408 w 1820162"/>
                <a:gd name="connsiteY1579" fmla="*/ 124302 h 280250"/>
                <a:gd name="connsiteX1580" fmla="*/ 1446878 w 1820162"/>
                <a:gd name="connsiteY1580" fmla="*/ 122777 h 280250"/>
                <a:gd name="connsiteX1581" fmla="*/ 1439829 w 1820162"/>
                <a:gd name="connsiteY1581" fmla="*/ 125063 h 280250"/>
                <a:gd name="connsiteX1582" fmla="*/ 1444782 w 1820162"/>
                <a:gd name="connsiteY1582" fmla="*/ 126492 h 280250"/>
                <a:gd name="connsiteX1583" fmla="*/ 1446878 w 1820162"/>
                <a:gd name="connsiteY1583" fmla="*/ 122777 h 280250"/>
                <a:gd name="connsiteX1584" fmla="*/ 1522245 w 1820162"/>
                <a:gd name="connsiteY1584" fmla="*/ 122135 h 280250"/>
                <a:gd name="connsiteX1585" fmla="*/ 1530602 w 1820162"/>
                <a:gd name="connsiteY1585" fmla="*/ 124683 h 280250"/>
                <a:gd name="connsiteX1586" fmla="*/ 1515458 w 1820162"/>
                <a:gd name="connsiteY1586" fmla="*/ 122587 h 280250"/>
                <a:gd name="connsiteX1587" fmla="*/ 1522245 w 1820162"/>
                <a:gd name="connsiteY1587" fmla="*/ 122135 h 280250"/>
                <a:gd name="connsiteX1588" fmla="*/ 1389728 w 1820162"/>
                <a:gd name="connsiteY1588" fmla="*/ 120777 h 280250"/>
                <a:gd name="connsiteX1589" fmla="*/ 1387918 w 1820162"/>
                <a:gd name="connsiteY1589" fmla="*/ 122396 h 280250"/>
                <a:gd name="connsiteX1590" fmla="*/ 1391156 w 1820162"/>
                <a:gd name="connsiteY1590" fmla="*/ 123348 h 280250"/>
                <a:gd name="connsiteX1591" fmla="*/ 1393061 w 1820162"/>
                <a:gd name="connsiteY1591" fmla="*/ 121729 h 280250"/>
                <a:gd name="connsiteX1592" fmla="*/ 1389728 w 1820162"/>
                <a:gd name="connsiteY1592" fmla="*/ 120777 h 280250"/>
                <a:gd name="connsiteX1593" fmla="*/ 1428494 w 1820162"/>
                <a:gd name="connsiteY1593" fmla="*/ 119729 h 280250"/>
                <a:gd name="connsiteX1594" fmla="*/ 1426589 w 1820162"/>
                <a:gd name="connsiteY1594" fmla="*/ 121348 h 280250"/>
                <a:gd name="connsiteX1595" fmla="*/ 1433923 w 1820162"/>
                <a:gd name="connsiteY1595" fmla="*/ 124491 h 280250"/>
                <a:gd name="connsiteX1596" fmla="*/ 1437734 w 1820162"/>
                <a:gd name="connsiteY1596" fmla="*/ 121253 h 280250"/>
                <a:gd name="connsiteX1597" fmla="*/ 1429923 w 1820162"/>
                <a:gd name="connsiteY1597" fmla="*/ 122301 h 280250"/>
                <a:gd name="connsiteX1598" fmla="*/ 1428494 w 1820162"/>
                <a:gd name="connsiteY1598" fmla="*/ 119729 h 280250"/>
                <a:gd name="connsiteX1599" fmla="*/ 1569750 w 1820162"/>
                <a:gd name="connsiteY1599" fmla="*/ 119443 h 280250"/>
                <a:gd name="connsiteX1600" fmla="*/ 1562892 w 1820162"/>
                <a:gd name="connsiteY1600" fmla="*/ 119634 h 280250"/>
                <a:gd name="connsiteX1601" fmla="*/ 1562819 w 1820162"/>
                <a:gd name="connsiteY1601" fmla="*/ 119502 h 280250"/>
                <a:gd name="connsiteX1602" fmla="*/ 343025 w 1820162"/>
                <a:gd name="connsiteY1602" fmla="*/ 119443 h 280250"/>
                <a:gd name="connsiteX1603" fmla="*/ 340168 w 1820162"/>
                <a:gd name="connsiteY1603" fmla="*/ 121920 h 280250"/>
                <a:gd name="connsiteX1604" fmla="*/ 343025 w 1820162"/>
                <a:gd name="connsiteY1604" fmla="*/ 119443 h 280250"/>
                <a:gd name="connsiteX1605" fmla="*/ 183005 w 1820162"/>
                <a:gd name="connsiteY1605" fmla="*/ 118776 h 280250"/>
                <a:gd name="connsiteX1606" fmla="*/ 178243 w 1820162"/>
                <a:gd name="connsiteY1606" fmla="*/ 122872 h 280250"/>
                <a:gd name="connsiteX1607" fmla="*/ 187482 w 1820162"/>
                <a:gd name="connsiteY1607" fmla="*/ 124396 h 280250"/>
                <a:gd name="connsiteX1608" fmla="*/ 191292 w 1820162"/>
                <a:gd name="connsiteY1608" fmla="*/ 121158 h 280250"/>
                <a:gd name="connsiteX1609" fmla="*/ 183005 w 1820162"/>
                <a:gd name="connsiteY1609" fmla="*/ 118776 h 280250"/>
                <a:gd name="connsiteX1610" fmla="*/ 1584418 w 1820162"/>
                <a:gd name="connsiteY1610" fmla="*/ 118110 h 280250"/>
                <a:gd name="connsiteX1611" fmla="*/ 1589371 w 1820162"/>
                <a:gd name="connsiteY1611" fmla="*/ 119539 h 280250"/>
                <a:gd name="connsiteX1612" fmla="*/ 1586514 w 1820162"/>
                <a:gd name="connsiteY1612" fmla="*/ 122015 h 280250"/>
                <a:gd name="connsiteX1613" fmla="*/ 1581561 w 1820162"/>
                <a:gd name="connsiteY1613" fmla="*/ 120586 h 280250"/>
                <a:gd name="connsiteX1614" fmla="*/ 1584418 w 1820162"/>
                <a:gd name="connsiteY1614" fmla="*/ 118110 h 280250"/>
                <a:gd name="connsiteX1615" fmla="*/ 141953 w 1820162"/>
                <a:gd name="connsiteY1615" fmla="*/ 118110 h 280250"/>
                <a:gd name="connsiteX1616" fmla="*/ 138143 w 1820162"/>
                <a:gd name="connsiteY1616" fmla="*/ 121348 h 280250"/>
                <a:gd name="connsiteX1617" fmla="*/ 141476 w 1820162"/>
                <a:gd name="connsiteY1617" fmla="*/ 122301 h 280250"/>
                <a:gd name="connsiteX1618" fmla="*/ 145286 w 1820162"/>
                <a:gd name="connsiteY1618" fmla="*/ 119062 h 280250"/>
                <a:gd name="connsiteX1619" fmla="*/ 141953 w 1820162"/>
                <a:gd name="connsiteY1619" fmla="*/ 118110 h 280250"/>
                <a:gd name="connsiteX1620" fmla="*/ 1505742 w 1820162"/>
                <a:gd name="connsiteY1620" fmla="*/ 117634 h 280250"/>
                <a:gd name="connsiteX1621" fmla="*/ 1509075 w 1820162"/>
                <a:gd name="connsiteY1621" fmla="*/ 118586 h 280250"/>
                <a:gd name="connsiteX1622" fmla="*/ 1507170 w 1820162"/>
                <a:gd name="connsiteY1622" fmla="*/ 120205 h 280250"/>
                <a:gd name="connsiteX1623" fmla="*/ 1503837 w 1820162"/>
                <a:gd name="connsiteY1623" fmla="*/ 119253 h 280250"/>
                <a:gd name="connsiteX1624" fmla="*/ 1505742 w 1820162"/>
                <a:gd name="connsiteY1624" fmla="*/ 117634 h 280250"/>
                <a:gd name="connsiteX1625" fmla="*/ 1336292 w 1820162"/>
                <a:gd name="connsiteY1625" fmla="*/ 117538 h 280250"/>
                <a:gd name="connsiteX1626" fmla="*/ 1334387 w 1820162"/>
                <a:gd name="connsiteY1626" fmla="*/ 119157 h 280250"/>
                <a:gd name="connsiteX1627" fmla="*/ 1337721 w 1820162"/>
                <a:gd name="connsiteY1627" fmla="*/ 120110 h 280250"/>
                <a:gd name="connsiteX1628" fmla="*/ 1339626 w 1820162"/>
                <a:gd name="connsiteY1628" fmla="*/ 118491 h 280250"/>
                <a:gd name="connsiteX1629" fmla="*/ 1336292 w 1820162"/>
                <a:gd name="connsiteY1629" fmla="*/ 117538 h 280250"/>
                <a:gd name="connsiteX1630" fmla="*/ 1561463 w 1820162"/>
                <a:gd name="connsiteY1630" fmla="*/ 117062 h 280250"/>
                <a:gd name="connsiteX1631" fmla="*/ 1562819 w 1820162"/>
                <a:gd name="connsiteY1631" fmla="*/ 119502 h 280250"/>
                <a:gd name="connsiteX1632" fmla="*/ 1558606 w 1820162"/>
                <a:gd name="connsiteY1632" fmla="*/ 119538 h 280250"/>
                <a:gd name="connsiteX1633" fmla="*/ 1561463 w 1820162"/>
                <a:gd name="connsiteY1633" fmla="*/ 117062 h 280250"/>
                <a:gd name="connsiteX1634" fmla="*/ 1415255 w 1820162"/>
                <a:gd name="connsiteY1634" fmla="*/ 115919 h 280250"/>
                <a:gd name="connsiteX1635" fmla="*/ 1409063 w 1820162"/>
                <a:gd name="connsiteY1635" fmla="*/ 117443 h 280250"/>
                <a:gd name="connsiteX1636" fmla="*/ 1414016 w 1820162"/>
                <a:gd name="connsiteY1636" fmla="*/ 118872 h 280250"/>
                <a:gd name="connsiteX1637" fmla="*/ 1413826 w 1820162"/>
                <a:gd name="connsiteY1637" fmla="*/ 120967 h 280250"/>
                <a:gd name="connsiteX1638" fmla="*/ 1420017 w 1820162"/>
                <a:gd name="connsiteY1638" fmla="*/ 119443 h 280250"/>
                <a:gd name="connsiteX1639" fmla="*/ 1415255 w 1820162"/>
                <a:gd name="connsiteY1639" fmla="*/ 115919 h 280250"/>
                <a:gd name="connsiteX1640" fmla="*/ 9365 w 1820162"/>
                <a:gd name="connsiteY1640" fmla="*/ 113919 h 280250"/>
                <a:gd name="connsiteX1641" fmla="*/ 39178 w 1820162"/>
                <a:gd name="connsiteY1641" fmla="*/ 122396 h 280250"/>
                <a:gd name="connsiteX1642" fmla="*/ 31820 w 1820162"/>
                <a:gd name="connsiteY1642" fmla="*/ 123039 h 280250"/>
                <a:gd name="connsiteX1643" fmla="*/ 26509 w 1820162"/>
                <a:gd name="connsiteY1643" fmla="*/ 124581 h 280250"/>
                <a:gd name="connsiteX1644" fmla="*/ 22128 w 1820162"/>
                <a:gd name="connsiteY1644" fmla="*/ 121920 h 280250"/>
                <a:gd name="connsiteX1645" fmla="*/ 11936 w 1820162"/>
                <a:gd name="connsiteY1645" fmla="*/ 121158 h 280250"/>
                <a:gd name="connsiteX1646" fmla="*/ 4888 w 1820162"/>
                <a:gd name="connsiteY1646" fmla="*/ 115919 h 280250"/>
                <a:gd name="connsiteX1647" fmla="*/ 9365 w 1820162"/>
                <a:gd name="connsiteY1647" fmla="*/ 113919 h 280250"/>
                <a:gd name="connsiteX1648" fmla="*/ 115187 w 1820162"/>
                <a:gd name="connsiteY1648" fmla="*/ 112681 h 280250"/>
                <a:gd name="connsiteX1649" fmla="*/ 120140 w 1820162"/>
                <a:gd name="connsiteY1649" fmla="*/ 114109 h 280250"/>
                <a:gd name="connsiteX1650" fmla="*/ 116330 w 1820162"/>
                <a:gd name="connsiteY1650" fmla="*/ 117348 h 280250"/>
                <a:gd name="connsiteX1651" fmla="*/ 115187 w 1820162"/>
                <a:gd name="connsiteY1651" fmla="*/ 112681 h 280250"/>
                <a:gd name="connsiteX1652" fmla="*/ 1476405 w 1820162"/>
                <a:gd name="connsiteY1652" fmla="*/ 112586 h 280250"/>
                <a:gd name="connsiteX1653" fmla="*/ 1479453 w 1820162"/>
                <a:gd name="connsiteY1653" fmla="*/ 115634 h 280250"/>
                <a:gd name="connsiteX1654" fmla="*/ 1470214 w 1820162"/>
                <a:gd name="connsiteY1654" fmla="*/ 114110 h 280250"/>
                <a:gd name="connsiteX1655" fmla="*/ 1476405 w 1820162"/>
                <a:gd name="connsiteY1655" fmla="*/ 112586 h 280250"/>
                <a:gd name="connsiteX1656" fmla="*/ 57085 w 1820162"/>
                <a:gd name="connsiteY1656" fmla="*/ 111443 h 280250"/>
                <a:gd name="connsiteX1657" fmla="*/ 64705 w 1820162"/>
                <a:gd name="connsiteY1657" fmla="*/ 112491 h 280250"/>
                <a:gd name="connsiteX1658" fmla="*/ 54989 w 1820162"/>
                <a:gd name="connsiteY1658" fmla="*/ 115158 h 280250"/>
                <a:gd name="connsiteX1659" fmla="*/ 57085 w 1820162"/>
                <a:gd name="connsiteY1659" fmla="*/ 111443 h 280250"/>
                <a:gd name="connsiteX1660" fmla="*/ 1522887 w 1820162"/>
                <a:gd name="connsiteY1660" fmla="*/ 110490 h 280250"/>
                <a:gd name="connsiteX1661" fmla="*/ 1535460 w 1820162"/>
                <a:gd name="connsiteY1661" fmla="*/ 112966 h 280250"/>
                <a:gd name="connsiteX1662" fmla="*/ 1524315 w 1820162"/>
                <a:gd name="connsiteY1662" fmla="*/ 113062 h 280250"/>
                <a:gd name="connsiteX1663" fmla="*/ 1522887 w 1820162"/>
                <a:gd name="connsiteY1663" fmla="*/ 110490 h 280250"/>
                <a:gd name="connsiteX1664" fmla="*/ 1479060 w 1820162"/>
                <a:gd name="connsiteY1664" fmla="*/ 109764 h 280250"/>
                <a:gd name="connsiteX1665" fmla="*/ 1485168 w 1820162"/>
                <a:gd name="connsiteY1665" fmla="*/ 110681 h 280250"/>
                <a:gd name="connsiteX1666" fmla="*/ 1474024 w 1820162"/>
                <a:gd name="connsiteY1666" fmla="*/ 110776 h 280250"/>
                <a:gd name="connsiteX1667" fmla="*/ 1479060 w 1820162"/>
                <a:gd name="connsiteY1667" fmla="*/ 109764 h 280250"/>
                <a:gd name="connsiteX1668" fmla="*/ 1548318 w 1820162"/>
                <a:gd name="connsiteY1668" fmla="*/ 109383 h 280250"/>
                <a:gd name="connsiteX1669" fmla="*/ 1546794 w 1820162"/>
                <a:gd name="connsiteY1669" fmla="*/ 110776 h 280250"/>
                <a:gd name="connsiteX1670" fmla="*/ 1545842 w 1820162"/>
                <a:gd name="connsiteY1670" fmla="*/ 111633 h 280250"/>
                <a:gd name="connsiteX1671" fmla="*/ 1548318 w 1820162"/>
                <a:gd name="connsiteY1671" fmla="*/ 109383 h 280250"/>
                <a:gd name="connsiteX1672" fmla="*/ 403223 w 1820162"/>
                <a:gd name="connsiteY1672" fmla="*/ 109251 h 280250"/>
                <a:gd name="connsiteX1673" fmla="*/ 400366 w 1820162"/>
                <a:gd name="connsiteY1673" fmla="*/ 111728 h 280250"/>
                <a:gd name="connsiteX1674" fmla="*/ 403223 w 1820162"/>
                <a:gd name="connsiteY1674" fmla="*/ 109251 h 280250"/>
                <a:gd name="connsiteX1675" fmla="*/ 166146 w 1820162"/>
                <a:gd name="connsiteY1675" fmla="*/ 108585 h 280250"/>
                <a:gd name="connsiteX1676" fmla="*/ 158050 w 1820162"/>
                <a:gd name="connsiteY1676" fmla="*/ 111728 h 280250"/>
                <a:gd name="connsiteX1677" fmla="*/ 159479 w 1820162"/>
                <a:gd name="connsiteY1677" fmla="*/ 114300 h 280250"/>
                <a:gd name="connsiteX1678" fmla="*/ 150525 w 1820162"/>
                <a:gd name="connsiteY1678" fmla="*/ 118205 h 280250"/>
                <a:gd name="connsiteX1679" fmla="*/ 163289 w 1820162"/>
                <a:gd name="connsiteY1679" fmla="*/ 118586 h 280250"/>
                <a:gd name="connsiteX1680" fmla="*/ 160241 w 1820162"/>
                <a:gd name="connsiteY1680" fmla="*/ 123158 h 280250"/>
                <a:gd name="connsiteX1681" fmla="*/ 169670 w 1820162"/>
                <a:gd name="connsiteY1681" fmla="*/ 122586 h 280250"/>
                <a:gd name="connsiteX1682" fmla="*/ 169194 w 1820162"/>
                <a:gd name="connsiteY1682" fmla="*/ 119157 h 280250"/>
                <a:gd name="connsiteX1683" fmla="*/ 160145 w 1820162"/>
                <a:gd name="connsiteY1683" fmla="*/ 115538 h 280250"/>
                <a:gd name="connsiteX1684" fmla="*/ 165860 w 1820162"/>
                <a:gd name="connsiteY1684" fmla="*/ 118205 h 280250"/>
                <a:gd name="connsiteX1685" fmla="*/ 169670 w 1820162"/>
                <a:gd name="connsiteY1685" fmla="*/ 114966 h 280250"/>
                <a:gd name="connsiteX1686" fmla="*/ 162336 w 1820162"/>
                <a:gd name="connsiteY1686" fmla="*/ 111823 h 280250"/>
                <a:gd name="connsiteX1687" fmla="*/ 166146 w 1820162"/>
                <a:gd name="connsiteY1687" fmla="*/ 108585 h 280250"/>
                <a:gd name="connsiteX1688" fmla="*/ 233011 w 1820162"/>
                <a:gd name="connsiteY1688" fmla="*/ 107918 h 280250"/>
                <a:gd name="connsiteX1689" fmla="*/ 233202 w 1820162"/>
                <a:gd name="connsiteY1689" fmla="*/ 113442 h 280250"/>
                <a:gd name="connsiteX1690" fmla="*/ 240822 w 1820162"/>
                <a:gd name="connsiteY1690" fmla="*/ 114490 h 280250"/>
                <a:gd name="connsiteX1691" fmla="*/ 235869 w 1820162"/>
                <a:gd name="connsiteY1691" fmla="*/ 113061 h 280250"/>
                <a:gd name="connsiteX1692" fmla="*/ 238727 w 1820162"/>
                <a:gd name="connsiteY1692" fmla="*/ 110585 h 280250"/>
                <a:gd name="connsiteX1693" fmla="*/ 233011 w 1820162"/>
                <a:gd name="connsiteY1693" fmla="*/ 107918 h 280250"/>
                <a:gd name="connsiteX1694" fmla="*/ 1416207 w 1820162"/>
                <a:gd name="connsiteY1694" fmla="*/ 107537 h 280250"/>
                <a:gd name="connsiteX1695" fmla="*/ 1414016 w 1820162"/>
                <a:gd name="connsiteY1695" fmla="*/ 111252 h 280250"/>
                <a:gd name="connsiteX1696" fmla="*/ 1422589 w 1820162"/>
                <a:gd name="connsiteY1696" fmla="*/ 111537 h 280250"/>
                <a:gd name="connsiteX1697" fmla="*/ 1416207 w 1820162"/>
                <a:gd name="connsiteY1697" fmla="*/ 107537 h 280250"/>
                <a:gd name="connsiteX1698" fmla="*/ 1376869 w 1820162"/>
                <a:gd name="connsiteY1698" fmla="*/ 107251 h 280250"/>
                <a:gd name="connsiteX1699" fmla="*/ 1370678 w 1820162"/>
                <a:gd name="connsiteY1699" fmla="*/ 108775 h 280250"/>
                <a:gd name="connsiteX1700" fmla="*/ 1375631 w 1820162"/>
                <a:gd name="connsiteY1700" fmla="*/ 110204 h 280250"/>
                <a:gd name="connsiteX1701" fmla="*/ 1376869 w 1820162"/>
                <a:gd name="connsiteY1701" fmla="*/ 107251 h 280250"/>
                <a:gd name="connsiteX1702" fmla="*/ 1509647 w 1820162"/>
                <a:gd name="connsiteY1702" fmla="*/ 106776 h 280250"/>
                <a:gd name="connsiteX1703" fmla="*/ 1521267 w 1820162"/>
                <a:gd name="connsiteY1703" fmla="*/ 110014 h 280250"/>
                <a:gd name="connsiteX1704" fmla="*/ 1519362 w 1820162"/>
                <a:gd name="connsiteY1704" fmla="*/ 111634 h 280250"/>
                <a:gd name="connsiteX1705" fmla="*/ 1507742 w 1820162"/>
                <a:gd name="connsiteY1705" fmla="*/ 108395 h 280250"/>
                <a:gd name="connsiteX1706" fmla="*/ 1509647 w 1820162"/>
                <a:gd name="connsiteY1706" fmla="*/ 106776 h 280250"/>
                <a:gd name="connsiteX1707" fmla="*/ 1397443 w 1820162"/>
                <a:gd name="connsiteY1707" fmla="*/ 106584 h 280250"/>
                <a:gd name="connsiteX1708" fmla="*/ 1394585 w 1820162"/>
                <a:gd name="connsiteY1708" fmla="*/ 109061 h 280250"/>
                <a:gd name="connsiteX1709" fmla="*/ 1397824 w 1820162"/>
                <a:gd name="connsiteY1709" fmla="*/ 110013 h 280250"/>
                <a:gd name="connsiteX1710" fmla="*/ 1402396 w 1820162"/>
                <a:gd name="connsiteY1710" fmla="*/ 108013 h 280250"/>
                <a:gd name="connsiteX1711" fmla="*/ 1397443 w 1820162"/>
                <a:gd name="connsiteY1711" fmla="*/ 106584 h 280250"/>
                <a:gd name="connsiteX1712" fmla="*/ 10765 w 1820162"/>
                <a:gd name="connsiteY1712" fmla="*/ 106523 h 280250"/>
                <a:gd name="connsiteX1713" fmla="*/ 11079 w 1820162"/>
                <a:gd name="connsiteY1713" fmla="*/ 109347 h 280250"/>
                <a:gd name="connsiteX1714" fmla="*/ 6126 w 1820162"/>
                <a:gd name="connsiteY1714" fmla="*/ 107918 h 280250"/>
                <a:gd name="connsiteX1715" fmla="*/ 1411159 w 1820162"/>
                <a:gd name="connsiteY1715" fmla="*/ 106108 h 280250"/>
                <a:gd name="connsiteX1716" fmla="*/ 1403348 w 1820162"/>
                <a:gd name="connsiteY1716" fmla="*/ 107156 h 280250"/>
                <a:gd name="connsiteX1717" fmla="*/ 1410016 w 1820162"/>
                <a:gd name="connsiteY1717" fmla="*/ 109061 h 280250"/>
                <a:gd name="connsiteX1718" fmla="*/ 1411159 w 1820162"/>
                <a:gd name="connsiteY1718" fmla="*/ 106108 h 280250"/>
                <a:gd name="connsiteX1719" fmla="*/ 10698 w 1820162"/>
                <a:gd name="connsiteY1719" fmla="*/ 105918 h 280250"/>
                <a:gd name="connsiteX1720" fmla="*/ 11455 w 1820162"/>
                <a:gd name="connsiteY1720" fmla="*/ 106316 h 280250"/>
                <a:gd name="connsiteX1721" fmla="*/ 10765 w 1820162"/>
                <a:gd name="connsiteY1721" fmla="*/ 106523 h 280250"/>
                <a:gd name="connsiteX1722" fmla="*/ 14519 w 1820162"/>
                <a:gd name="connsiteY1722" fmla="*/ 105394 h 280250"/>
                <a:gd name="connsiteX1723" fmla="*/ 20138 w 1820162"/>
                <a:gd name="connsiteY1723" fmla="*/ 105421 h 280250"/>
                <a:gd name="connsiteX1724" fmla="*/ 20604 w 1820162"/>
                <a:gd name="connsiteY1724" fmla="*/ 108776 h 280250"/>
                <a:gd name="connsiteX1725" fmla="*/ 15186 w 1820162"/>
                <a:gd name="connsiteY1725" fmla="*/ 108276 h 280250"/>
                <a:gd name="connsiteX1726" fmla="*/ 11455 w 1820162"/>
                <a:gd name="connsiteY1726" fmla="*/ 106316 h 280250"/>
                <a:gd name="connsiteX1727" fmla="*/ 20128 w 1820162"/>
                <a:gd name="connsiteY1727" fmla="*/ 105347 h 280250"/>
                <a:gd name="connsiteX1728" fmla="*/ 24414 w 1820162"/>
                <a:gd name="connsiteY1728" fmla="*/ 105442 h 280250"/>
                <a:gd name="connsiteX1729" fmla="*/ 20138 w 1820162"/>
                <a:gd name="connsiteY1729" fmla="*/ 105421 h 280250"/>
                <a:gd name="connsiteX1730" fmla="*/ 1363 w 1820162"/>
                <a:gd name="connsiteY1730" fmla="*/ 104394 h 280250"/>
                <a:gd name="connsiteX1731" fmla="*/ 6316 w 1820162"/>
                <a:gd name="connsiteY1731" fmla="*/ 105822 h 280250"/>
                <a:gd name="connsiteX1732" fmla="*/ 3459 w 1820162"/>
                <a:gd name="connsiteY1732" fmla="*/ 108299 h 280250"/>
                <a:gd name="connsiteX1733" fmla="*/ 1363 w 1820162"/>
                <a:gd name="connsiteY1733" fmla="*/ 104394 h 280250"/>
                <a:gd name="connsiteX1734" fmla="*/ 27938 w 1820162"/>
                <a:gd name="connsiteY1734" fmla="*/ 104299 h 280250"/>
                <a:gd name="connsiteX1735" fmla="*/ 25081 w 1820162"/>
                <a:gd name="connsiteY1735" fmla="*/ 106775 h 280250"/>
                <a:gd name="connsiteX1736" fmla="*/ 27938 w 1820162"/>
                <a:gd name="connsiteY1736" fmla="*/ 104299 h 280250"/>
                <a:gd name="connsiteX1737" fmla="*/ 354170 w 1820162"/>
                <a:gd name="connsiteY1737" fmla="*/ 104108 h 280250"/>
                <a:gd name="connsiteX1738" fmla="*/ 352265 w 1820162"/>
                <a:gd name="connsiteY1738" fmla="*/ 105727 h 280250"/>
                <a:gd name="connsiteX1739" fmla="*/ 355598 w 1820162"/>
                <a:gd name="connsiteY1739" fmla="*/ 106680 h 280250"/>
                <a:gd name="connsiteX1740" fmla="*/ 357503 w 1820162"/>
                <a:gd name="connsiteY1740" fmla="*/ 105060 h 280250"/>
                <a:gd name="connsiteX1741" fmla="*/ 354170 w 1820162"/>
                <a:gd name="connsiteY1741" fmla="*/ 104108 h 280250"/>
                <a:gd name="connsiteX1742" fmla="*/ 1443449 w 1820162"/>
                <a:gd name="connsiteY1742" fmla="*/ 101155 h 280250"/>
                <a:gd name="connsiteX1743" fmla="*/ 1462880 w 1820162"/>
                <a:gd name="connsiteY1743" fmla="*/ 103346 h 280250"/>
                <a:gd name="connsiteX1744" fmla="*/ 1459832 w 1820162"/>
                <a:gd name="connsiteY1744" fmla="*/ 107918 h 280250"/>
                <a:gd name="connsiteX1745" fmla="*/ 1450307 w 1820162"/>
                <a:gd name="connsiteY1745" fmla="*/ 108489 h 280250"/>
                <a:gd name="connsiteX1746" fmla="*/ 1454117 w 1820162"/>
                <a:gd name="connsiteY1746" fmla="*/ 105251 h 280250"/>
                <a:gd name="connsiteX1747" fmla="*/ 1443449 w 1820162"/>
                <a:gd name="connsiteY1747" fmla="*/ 101155 h 280250"/>
                <a:gd name="connsiteX1748" fmla="*/ 156049 w 1820162"/>
                <a:gd name="connsiteY1748" fmla="*/ 100298 h 280250"/>
                <a:gd name="connsiteX1749" fmla="*/ 159098 w 1820162"/>
                <a:gd name="connsiteY1749" fmla="*/ 103346 h 280250"/>
                <a:gd name="connsiteX1750" fmla="*/ 156049 w 1820162"/>
                <a:gd name="connsiteY1750" fmla="*/ 100298 h 280250"/>
                <a:gd name="connsiteX1751" fmla="*/ 56895 w 1820162"/>
                <a:gd name="connsiteY1751" fmla="*/ 98393 h 280250"/>
                <a:gd name="connsiteX1752" fmla="*/ 60895 w 1820162"/>
                <a:gd name="connsiteY1752" fmla="*/ 100584 h 280250"/>
                <a:gd name="connsiteX1753" fmla="*/ 49751 w 1820162"/>
                <a:gd name="connsiteY1753" fmla="*/ 100679 h 280250"/>
                <a:gd name="connsiteX1754" fmla="*/ 56895 w 1820162"/>
                <a:gd name="connsiteY1754" fmla="*/ 98393 h 280250"/>
                <a:gd name="connsiteX1755" fmla="*/ 473899 w 1820162"/>
                <a:gd name="connsiteY1755" fmla="*/ 97726 h 280250"/>
                <a:gd name="connsiteX1756" fmla="*/ 471994 w 1820162"/>
                <a:gd name="connsiteY1756" fmla="*/ 99345 h 280250"/>
                <a:gd name="connsiteX1757" fmla="*/ 475328 w 1820162"/>
                <a:gd name="connsiteY1757" fmla="*/ 100298 h 280250"/>
                <a:gd name="connsiteX1758" fmla="*/ 477233 w 1820162"/>
                <a:gd name="connsiteY1758" fmla="*/ 98679 h 280250"/>
                <a:gd name="connsiteX1759" fmla="*/ 473899 w 1820162"/>
                <a:gd name="connsiteY1759" fmla="*/ 97726 h 280250"/>
                <a:gd name="connsiteX1760" fmla="*/ 68991 w 1820162"/>
                <a:gd name="connsiteY1760" fmla="*/ 97441 h 280250"/>
                <a:gd name="connsiteX1761" fmla="*/ 72325 w 1820162"/>
                <a:gd name="connsiteY1761" fmla="*/ 98393 h 280250"/>
                <a:gd name="connsiteX1762" fmla="*/ 70419 w 1820162"/>
                <a:gd name="connsiteY1762" fmla="*/ 100013 h 280250"/>
                <a:gd name="connsiteX1763" fmla="*/ 67086 w 1820162"/>
                <a:gd name="connsiteY1763" fmla="*/ 99060 h 280250"/>
                <a:gd name="connsiteX1764" fmla="*/ 68991 w 1820162"/>
                <a:gd name="connsiteY1764" fmla="*/ 97441 h 280250"/>
                <a:gd name="connsiteX1765" fmla="*/ 43369 w 1820162"/>
                <a:gd name="connsiteY1765" fmla="*/ 96679 h 280250"/>
                <a:gd name="connsiteX1766" fmla="*/ 42416 w 1820162"/>
                <a:gd name="connsiteY1766" fmla="*/ 97536 h 280250"/>
                <a:gd name="connsiteX1767" fmla="*/ 43369 w 1820162"/>
                <a:gd name="connsiteY1767" fmla="*/ 96679 h 280250"/>
                <a:gd name="connsiteX1768" fmla="*/ 1464594 w 1820162"/>
                <a:gd name="connsiteY1768" fmla="*/ 96108 h 280250"/>
                <a:gd name="connsiteX1769" fmla="*/ 1491359 w 1820162"/>
                <a:gd name="connsiteY1769" fmla="*/ 101537 h 280250"/>
                <a:gd name="connsiteX1770" fmla="*/ 1498217 w 1820162"/>
                <a:gd name="connsiteY1770" fmla="*/ 108966 h 280250"/>
                <a:gd name="connsiteX1771" fmla="*/ 1459165 w 1820162"/>
                <a:gd name="connsiteY1771" fmla="*/ 98965 h 280250"/>
                <a:gd name="connsiteX1772" fmla="*/ 1464594 w 1820162"/>
                <a:gd name="connsiteY1772" fmla="*/ 96108 h 280250"/>
                <a:gd name="connsiteX1773" fmla="*/ 29844 w 1820162"/>
                <a:gd name="connsiteY1773" fmla="*/ 95060 h 280250"/>
                <a:gd name="connsiteX1774" fmla="*/ 35559 w 1820162"/>
                <a:gd name="connsiteY1774" fmla="*/ 97727 h 280250"/>
                <a:gd name="connsiteX1775" fmla="*/ 29844 w 1820162"/>
                <a:gd name="connsiteY1775" fmla="*/ 95060 h 280250"/>
                <a:gd name="connsiteX1776" fmla="*/ 1490406 w 1820162"/>
                <a:gd name="connsiteY1776" fmla="*/ 94774 h 280250"/>
                <a:gd name="connsiteX1777" fmla="*/ 1496121 w 1820162"/>
                <a:gd name="connsiteY1777" fmla="*/ 97441 h 280250"/>
                <a:gd name="connsiteX1778" fmla="*/ 1492311 w 1820162"/>
                <a:gd name="connsiteY1778" fmla="*/ 100679 h 280250"/>
                <a:gd name="connsiteX1779" fmla="*/ 1490406 w 1820162"/>
                <a:gd name="connsiteY1779" fmla="*/ 94774 h 280250"/>
                <a:gd name="connsiteX1780" fmla="*/ 62610 w 1820162"/>
                <a:gd name="connsiteY1780" fmla="*/ 93441 h 280250"/>
                <a:gd name="connsiteX1781" fmla="*/ 71849 w 1820162"/>
                <a:gd name="connsiteY1781" fmla="*/ 94965 h 280250"/>
                <a:gd name="connsiteX1782" fmla="*/ 63753 w 1820162"/>
                <a:gd name="connsiteY1782" fmla="*/ 98108 h 280250"/>
                <a:gd name="connsiteX1783" fmla="*/ 62610 w 1820162"/>
                <a:gd name="connsiteY1783" fmla="*/ 93441 h 280250"/>
                <a:gd name="connsiteX1784" fmla="*/ 1476976 w 1820162"/>
                <a:gd name="connsiteY1784" fmla="*/ 93155 h 280250"/>
                <a:gd name="connsiteX1785" fmla="*/ 1487835 w 1820162"/>
                <a:gd name="connsiteY1785" fmla="*/ 95155 h 280250"/>
                <a:gd name="connsiteX1786" fmla="*/ 1476976 w 1820162"/>
                <a:gd name="connsiteY1786" fmla="*/ 93155 h 280250"/>
                <a:gd name="connsiteX1787" fmla="*/ 91372 w 1820162"/>
                <a:gd name="connsiteY1787" fmla="*/ 92970 h 280250"/>
                <a:gd name="connsiteX1788" fmla="*/ 94137 w 1820162"/>
                <a:gd name="connsiteY1788" fmla="*/ 94773 h 280250"/>
                <a:gd name="connsiteX1789" fmla="*/ 93145 w 1820162"/>
                <a:gd name="connsiteY1789" fmla="*/ 96905 h 280250"/>
                <a:gd name="connsiteX1790" fmla="*/ 92518 w 1820162"/>
                <a:gd name="connsiteY1790" fmla="*/ 97059 h 280250"/>
                <a:gd name="connsiteX1791" fmla="*/ 93008 w 1820162"/>
                <a:gd name="connsiteY1791" fmla="*/ 97199 h 280250"/>
                <a:gd name="connsiteX1792" fmla="*/ 91127 w 1820162"/>
                <a:gd name="connsiteY1792" fmla="*/ 101241 h 280250"/>
                <a:gd name="connsiteX1793" fmla="*/ 92220 w 1820162"/>
                <a:gd name="connsiteY1793" fmla="*/ 102382 h 280250"/>
                <a:gd name="connsiteX1794" fmla="*/ 90565 w 1820162"/>
                <a:gd name="connsiteY1794" fmla="*/ 102448 h 280250"/>
                <a:gd name="connsiteX1795" fmla="*/ 89660 w 1820162"/>
                <a:gd name="connsiteY1795" fmla="*/ 104394 h 280250"/>
                <a:gd name="connsiteX1796" fmla="*/ 76611 w 1820162"/>
                <a:gd name="connsiteY1796" fmla="*/ 106108 h 280250"/>
                <a:gd name="connsiteX1797" fmla="*/ 82707 w 1820162"/>
                <a:gd name="connsiteY1797" fmla="*/ 104584 h 280250"/>
                <a:gd name="connsiteX1798" fmla="*/ 84136 w 1820162"/>
                <a:gd name="connsiteY1798" fmla="*/ 99536 h 280250"/>
                <a:gd name="connsiteX1799" fmla="*/ 78707 w 1820162"/>
                <a:gd name="connsiteY1799" fmla="*/ 102298 h 280250"/>
                <a:gd name="connsiteX1800" fmla="*/ 72039 w 1820162"/>
                <a:gd name="connsiteY1800" fmla="*/ 100393 h 280250"/>
                <a:gd name="connsiteX1801" fmla="*/ 77945 w 1820162"/>
                <a:gd name="connsiteY1801" fmla="*/ 100965 h 280250"/>
                <a:gd name="connsiteX1802" fmla="*/ 77468 w 1820162"/>
                <a:gd name="connsiteY1802" fmla="*/ 97536 h 280250"/>
                <a:gd name="connsiteX1803" fmla="*/ 89565 w 1820162"/>
                <a:gd name="connsiteY1803" fmla="*/ 96583 h 280250"/>
                <a:gd name="connsiteX1804" fmla="*/ 89756 w 1820162"/>
                <a:gd name="connsiteY1804" fmla="*/ 91916 h 280250"/>
                <a:gd name="connsiteX1805" fmla="*/ 91538 w 1820162"/>
                <a:gd name="connsiteY1805" fmla="*/ 92637 h 280250"/>
                <a:gd name="connsiteX1806" fmla="*/ 91372 w 1820162"/>
                <a:gd name="connsiteY1806" fmla="*/ 92970 h 280250"/>
                <a:gd name="connsiteX1807" fmla="*/ 1300764 w 1820162"/>
                <a:gd name="connsiteY1807" fmla="*/ 91249 h 280250"/>
                <a:gd name="connsiteX1808" fmla="*/ 1298859 w 1820162"/>
                <a:gd name="connsiteY1808" fmla="*/ 92868 h 280250"/>
                <a:gd name="connsiteX1809" fmla="*/ 1302193 w 1820162"/>
                <a:gd name="connsiteY1809" fmla="*/ 93821 h 280250"/>
                <a:gd name="connsiteX1810" fmla="*/ 1304098 w 1820162"/>
                <a:gd name="connsiteY1810" fmla="*/ 92202 h 280250"/>
                <a:gd name="connsiteX1811" fmla="*/ 1300764 w 1820162"/>
                <a:gd name="connsiteY1811" fmla="*/ 91249 h 280250"/>
                <a:gd name="connsiteX1812" fmla="*/ 102424 w 1820162"/>
                <a:gd name="connsiteY1812" fmla="*/ 89439 h 280250"/>
                <a:gd name="connsiteX1813" fmla="*/ 97661 w 1820162"/>
                <a:gd name="connsiteY1813" fmla="*/ 93535 h 280250"/>
                <a:gd name="connsiteX1814" fmla="*/ 107377 w 1820162"/>
                <a:gd name="connsiteY1814" fmla="*/ 90868 h 280250"/>
                <a:gd name="connsiteX1815" fmla="*/ 102424 w 1820162"/>
                <a:gd name="connsiteY1815" fmla="*/ 89439 h 280250"/>
                <a:gd name="connsiteX1816" fmla="*/ 1407253 w 1820162"/>
                <a:gd name="connsiteY1816" fmla="*/ 88678 h 280250"/>
                <a:gd name="connsiteX1817" fmla="*/ 1412206 w 1820162"/>
                <a:gd name="connsiteY1817" fmla="*/ 90106 h 280250"/>
                <a:gd name="connsiteX1818" fmla="*/ 1404396 w 1820162"/>
                <a:gd name="connsiteY1818" fmla="*/ 91154 h 280250"/>
                <a:gd name="connsiteX1819" fmla="*/ 1407253 w 1820162"/>
                <a:gd name="connsiteY1819" fmla="*/ 88678 h 280250"/>
                <a:gd name="connsiteX1820" fmla="*/ 1289144 w 1820162"/>
                <a:gd name="connsiteY1820" fmla="*/ 87915 h 280250"/>
                <a:gd name="connsiteX1821" fmla="*/ 1286286 w 1820162"/>
                <a:gd name="connsiteY1821" fmla="*/ 90392 h 280250"/>
                <a:gd name="connsiteX1822" fmla="*/ 1289144 w 1820162"/>
                <a:gd name="connsiteY1822" fmla="*/ 87915 h 280250"/>
                <a:gd name="connsiteX1823" fmla="*/ 137762 w 1820162"/>
                <a:gd name="connsiteY1823" fmla="*/ 87534 h 280250"/>
                <a:gd name="connsiteX1824" fmla="*/ 135857 w 1820162"/>
                <a:gd name="connsiteY1824" fmla="*/ 89154 h 280250"/>
                <a:gd name="connsiteX1825" fmla="*/ 139190 w 1820162"/>
                <a:gd name="connsiteY1825" fmla="*/ 90106 h 280250"/>
                <a:gd name="connsiteX1826" fmla="*/ 141095 w 1820162"/>
                <a:gd name="connsiteY1826" fmla="*/ 88487 h 280250"/>
                <a:gd name="connsiteX1827" fmla="*/ 137762 w 1820162"/>
                <a:gd name="connsiteY1827" fmla="*/ 87534 h 280250"/>
                <a:gd name="connsiteX1828" fmla="*/ 76135 w 1820162"/>
                <a:gd name="connsiteY1828" fmla="*/ 87440 h 280250"/>
                <a:gd name="connsiteX1829" fmla="*/ 68039 w 1820162"/>
                <a:gd name="connsiteY1829" fmla="*/ 90678 h 280250"/>
                <a:gd name="connsiteX1830" fmla="*/ 76135 w 1820162"/>
                <a:gd name="connsiteY1830" fmla="*/ 87440 h 280250"/>
                <a:gd name="connsiteX1831" fmla="*/ 1280857 w 1820162"/>
                <a:gd name="connsiteY1831" fmla="*/ 85534 h 280250"/>
                <a:gd name="connsiteX1832" fmla="*/ 1277047 w 1820162"/>
                <a:gd name="connsiteY1832" fmla="*/ 88868 h 280250"/>
                <a:gd name="connsiteX1833" fmla="*/ 1285810 w 1820162"/>
                <a:gd name="connsiteY1833" fmla="*/ 86963 h 280250"/>
                <a:gd name="connsiteX1834" fmla="*/ 1280857 w 1820162"/>
                <a:gd name="connsiteY1834" fmla="*/ 85534 h 280250"/>
                <a:gd name="connsiteX1835" fmla="*/ 59276 w 1820162"/>
                <a:gd name="connsiteY1835" fmla="*/ 84868 h 280250"/>
                <a:gd name="connsiteX1836" fmla="*/ 62324 w 1820162"/>
                <a:gd name="connsiteY1836" fmla="*/ 87916 h 280250"/>
                <a:gd name="connsiteX1837" fmla="*/ 59276 w 1820162"/>
                <a:gd name="connsiteY1837" fmla="*/ 84868 h 280250"/>
                <a:gd name="connsiteX1838" fmla="*/ 1412778 w 1820162"/>
                <a:gd name="connsiteY1838" fmla="*/ 83820 h 280250"/>
                <a:gd name="connsiteX1839" fmla="*/ 1461355 w 1820162"/>
                <a:gd name="connsiteY1839" fmla="*/ 93155 h 280250"/>
                <a:gd name="connsiteX1840" fmla="*/ 1455640 w 1820162"/>
                <a:gd name="connsiteY1840" fmla="*/ 98108 h 280250"/>
                <a:gd name="connsiteX1841" fmla="*/ 1457736 w 1820162"/>
                <a:gd name="connsiteY1841" fmla="*/ 94393 h 280250"/>
                <a:gd name="connsiteX1842" fmla="*/ 1452783 w 1820162"/>
                <a:gd name="connsiteY1842" fmla="*/ 92964 h 280250"/>
                <a:gd name="connsiteX1843" fmla="*/ 1448973 w 1820162"/>
                <a:gd name="connsiteY1843" fmla="*/ 96203 h 280250"/>
                <a:gd name="connsiteX1844" fmla="*/ 1437543 w 1820162"/>
                <a:gd name="connsiteY1844" fmla="*/ 92869 h 280250"/>
                <a:gd name="connsiteX1845" fmla="*/ 1439638 w 1820162"/>
                <a:gd name="connsiteY1845" fmla="*/ 89154 h 280250"/>
                <a:gd name="connsiteX1846" fmla="*/ 1434876 w 1820162"/>
                <a:gd name="connsiteY1846" fmla="*/ 93250 h 280250"/>
                <a:gd name="connsiteX1847" fmla="*/ 1424684 w 1820162"/>
                <a:gd name="connsiteY1847" fmla="*/ 84963 h 280250"/>
                <a:gd name="connsiteX1848" fmla="*/ 1422493 w 1820162"/>
                <a:gd name="connsiteY1848" fmla="*/ 88678 h 280250"/>
                <a:gd name="connsiteX1849" fmla="*/ 1412778 w 1820162"/>
                <a:gd name="connsiteY1849" fmla="*/ 83820 h 280250"/>
                <a:gd name="connsiteX1850" fmla="*/ 1359127 w 1820162"/>
                <a:gd name="connsiteY1850" fmla="*/ 83418 h 280250"/>
                <a:gd name="connsiteX1851" fmla="*/ 1361534 w 1820162"/>
                <a:gd name="connsiteY1851" fmla="*/ 84391 h 280250"/>
                <a:gd name="connsiteX1852" fmla="*/ 1358476 w 1820162"/>
                <a:gd name="connsiteY1852" fmla="*/ 85370 h 280250"/>
                <a:gd name="connsiteX1853" fmla="*/ 26129 w 1820162"/>
                <a:gd name="connsiteY1853" fmla="*/ 83153 h 280250"/>
                <a:gd name="connsiteX1854" fmla="*/ 47179 w 1820162"/>
                <a:gd name="connsiteY1854" fmla="*/ 85820 h 280250"/>
                <a:gd name="connsiteX1855" fmla="*/ 37463 w 1820162"/>
                <a:gd name="connsiteY1855" fmla="*/ 88487 h 280250"/>
                <a:gd name="connsiteX1856" fmla="*/ 46512 w 1820162"/>
                <a:gd name="connsiteY1856" fmla="*/ 92106 h 280250"/>
                <a:gd name="connsiteX1857" fmla="*/ 7841 w 1820162"/>
                <a:gd name="connsiteY1857" fmla="*/ 93154 h 280250"/>
                <a:gd name="connsiteX1858" fmla="*/ 22319 w 1820162"/>
                <a:gd name="connsiteY1858" fmla="*/ 86391 h 280250"/>
                <a:gd name="connsiteX1859" fmla="*/ 25367 w 1820162"/>
                <a:gd name="connsiteY1859" fmla="*/ 89439 h 280250"/>
                <a:gd name="connsiteX1860" fmla="*/ 26129 w 1820162"/>
                <a:gd name="connsiteY1860" fmla="*/ 83153 h 280250"/>
                <a:gd name="connsiteX1861" fmla="*/ 1300955 w 1820162"/>
                <a:gd name="connsiteY1861" fmla="*/ 81534 h 280250"/>
                <a:gd name="connsiteX1862" fmla="*/ 1293144 w 1820162"/>
                <a:gd name="connsiteY1862" fmla="*/ 82581 h 280250"/>
                <a:gd name="connsiteX1863" fmla="*/ 1293376 w 1820162"/>
                <a:gd name="connsiteY1863" fmla="*/ 82998 h 280250"/>
                <a:gd name="connsiteX1864" fmla="*/ 1289620 w 1820162"/>
                <a:gd name="connsiteY1864" fmla="*/ 83724 h 280250"/>
                <a:gd name="connsiteX1865" fmla="*/ 1296002 w 1820162"/>
                <a:gd name="connsiteY1865" fmla="*/ 87725 h 280250"/>
                <a:gd name="connsiteX1866" fmla="*/ 1293376 w 1820162"/>
                <a:gd name="connsiteY1866" fmla="*/ 82998 h 280250"/>
                <a:gd name="connsiteX1867" fmla="*/ 128237 w 1820162"/>
                <a:gd name="connsiteY1867" fmla="*/ 80486 h 280250"/>
                <a:gd name="connsiteX1868" fmla="*/ 126332 w 1820162"/>
                <a:gd name="connsiteY1868" fmla="*/ 82105 h 280250"/>
                <a:gd name="connsiteX1869" fmla="*/ 129665 w 1820162"/>
                <a:gd name="connsiteY1869" fmla="*/ 83058 h 280250"/>
                <a:gd name="connsiteX1870" fmla="*/ 131570 w 1820162"/>
                <a:gd name="connsiteY1870" fmla="*/ 81438 h 280250"/>
                <a:gd name="connsiteX1871" fmla="*/ 128237 w 1820162"/>
                <a:gd name="connsiteY1871" fmla="*/ 80486 h 280250"/>
                <a:gd name="connsiteX1872" fmla="*/ 73563 w 1820162"/>
                <a:gd name="connsiteY1872" fmla="*/ 80200 h 280250"/>
                <a:gd name="connsiteX1873" fmla="*/ 70706 w 1820162"/>
                <a:gd name="connsiteY1873" fmla="*/ 82677 h 280250"/>
                <a:gd name="connsiteX1874" fmla="*/ 78516 w 1820162"/>
                <a:gd name="connsiteY1874" fmla="*/ 81629 h 280250"/>
                <a:gd name="connsiteX1875" fmla="*/ 73563 w 1820162"/>
                <a:gd name="connsiteY1875" fmla="*/ 80200 h 280250"/>
                <a:gd name="connsiteX1876" fmla="*/ 1393311 w 1820162"/>
                <a:gd name="connsiteY1876" fmla="*/ 79557 h 280250"/>
                <a:gd name="connsiteX1877" fmla="*/ 1399348 w 1820162"/>
                <a:gd name="connsiteY1877" fmla="*/ 82105 h 280250"/>
                <a:gd name="connsiteX1878" fmla="*/ 1391061 w 1820162"/>
                <a:gd name="connsiteY1878" fmla="*/ 79724 h 280250"/>
                <a:gd name="connsiteX1879" fmla="*/ 1393311 w 1820162"/>
                <a:gd name="connsiteY1879" fmla="*/ 79557 h 280250"/>
                <a:gd name="connsiteX1880" fmla="*/ 1271427 w 1820162"/>
                <a:gd name="connsiteY1880" fmla="*/ 78486 h 280250"/>
                <a:gd name="connsiteX1881" fmla="*/ 1267331 w 1820162"/>
                <a:gd name="connsiteY1881" fmla="*/ 83915 h 280250"/>
                <a:gd name="connsiteX1882" fmla="*/ 1276190 w 1820162"/>
                <a:gd name="connsiteY1882" fmla="*/ 82010 h 280250"/>
                <a:gd name="connsiteX1883" fmla="*/ 1271427 w 1820162"/>
                <a:gd name="connsiteY1883" fmla="*/ 78486 h 280250"/>
                <a:gd name="connsiteX1884" fmla="*/ 1281809 w 1820162"/>
                <a:gd name="connsiteY1884" fmla="*/ 77152 h 280250"/>
                <a:gd name="connsiteX1885" fmla="*/ 1279428 w 1820162"/>
                <a:gd name="connsiteY1885" fmla="*/ 82962 h 280250"/>
                <a:gd name="connsiteX1886" fmla="*/ 1288477 w 1820162"/>
                <a:gd name="connsiteY1886" fmla="*/ 78962 h 280250"/>
                <a:gd name="connsiteX1887" fmla="*/ 1281809 w 1820162"/>
                <a:gd name="connsiteY1887" fmla="*/ 77152 h 280250"/>
                <a:gd name="connsiteX1888" fmla="*/ 1263140 w 1820162"/>
                <a:gd name="connsiteY1888" fmla="*/ 76200 h 280250"/>
                <a:gd name="connsiteX1889" fmla="*/ 1261235 w 1820162"/>
                <a:gd name="connsiteY1889" fmla="*/ 77819 h 280250"/>
                <a:gd name="connsiteX1890" fmla="*/ 1266188 w 1820162"/>
                <a:gd name="connsiteY1890" fmla="*/ 79248 h 280250"/>
                <a:gd name="connsiteX1891" fmla="*/ 1268093 w 1820162"/>
                <a:gd name="connsiteY1891" fmla="*/ 77628 h 280250"/>
                <a:gd name="connsiteX1892" fmla="*/ 1263140 w 1820162"/>
                <a:gd name="connsiteY1892" fmla="*/ 76200 h 280250"/>
                <a:gd name="connsiteX1893" fmla="*/ 279589 w 1820162"/>
                <a:gd name="connsiteY1893" fmla="*/ 75438 h 280250"/>
                <a:gd name="connsiteX1894" fmla="*/ 278636 w 1820162"/>
                <a:gd name="connsiteY1894" fmla="*/ 76200 h 280250"/>
                <a:gd name="connsiteX1895" fmla="*/ 279589 w 1820162"/>
                <a:gd name="connsiteY1895" fmla="*/ 75438 h 280250"/>
                <a:gd name="connsiteX1896" fmla="*/ 1326577 w 1820162"/>
                <a:gd name="connsiteY1896" fmla="*/ 74580 h 280250"/>
                <a:gd name="connsiteX1897" fmla="*/ 1324481 w 1820162"/>
                <a:gd name="connsiteY1897" fmla="*/ 78390 h 280250"/>
                <a:gd name="connsiteX1898" fmla="*/ 1332959 w 1820162"/>
                <a:gd name="connsiteY1898" fmla="*/ 78581 h 280250"/>
                <a:gd name="connsiteX1899" fmla="*/ 1334864 w 1820162"/>
                <a:gd name="connsiteY1899" fmla="*/ 76962 h 280250"/>
                <a:gd name="connsiteX1900" fmla="*/ 1326577 w 1820162"/>
                <a:gd name="connsiteY1900" fmla="*/ 74580 h 280250"/>
                <a:gd name="connsiteX1901" fmla="*/ 1395157 w 1820162"/>
                <a:gd name="connsiteY1901" fmla="*/ 74390 h 280250"/>
                <a:gd name="connsiteX1902" fmla="*/ 1410492 w 1820162"/>
                <a:gd name="connsiteY1902" fmla="*/ 82010 h 280250"/>
                <a:gd name="connsiteX1903" fmla="*/ 1398681 w 1820162"/>
                <a:gd name="connsiteY1903" fmla="*/ 80771 h 280250"/>
                <a:gd name="connsiteX1904" fmla="*/ 1383727 w 1820162"/>
                <a:gd name="connsiteY1904" fmla="*/ 76581 h 280250"/>
                <a:gd name="connsiteX1905" fmla="*/ 1395157 w 1820162"/>
                <a:gd name="connsiteY1905" fmla="*/ 74390 h 280250"/>
                <a:gd name="connsiteX1906" fmla="*/ 293781 w 1820162"/>
                <a:gd name="connsiteY1906" fmla="*/ 70770 h 280250"/>
                <a:gd name="connsiteX1907" fmla="*/ 291876 w 1820162"/>
                <a:gd name="connsiteY1907" fmla="*/ 72390 h 280250"/>
                <a:gd name="connsiteX1908" fmla="*/ 295115 w 1820162"/>
                <a:gd name="connsiteY1908" fmla="*/ 73342 h 280250"/>
                <a:gd name="connsiteX1909" fmla="*/ 297020 w 1820162"/>
                <a:gd name="connsiteY1909" fmla="*/ 71723 h 280250"/>
                <a:gd name="connsiteX1910" fmla="*/ 293781 w 1820162"/>
                <a:gd name="connsiteY1910" fmla="*/ 70770 h 280250"/>
                <a:gd name="connsiteX1911" fmla="*/ 1369701 w 1820162"/>
                <a:gd name="connsiteY1911" fmla="*/ 70151 h 280250"/>
                <a:gd name="connsiteX1912" fmla="*/ 1376583 w 1820162"/>
                <a:gd name="connsiteY1912" fmla="*/ 71342 h 280250"/>
                <a:gd name="connsiteX1913" fmla="*/ 1363820 w 1820162"/>
                <a:gd name="connsiteY1913" fmla="*/ 70961 h 280250"/>
                <a:gd name="connsiteX1914" fmla="*/ 1369701 w 1820162"/>
                <a:gd name="connsiteY1914" fmla="*/ 70151 h 280250"/>
                <a:gd name="connsiteX1915" fmla="*/ 246823 w 1820162"/>
                <a:gd name="connsiteY1915" fmla="*/ 69437 h 280250"/>
                <a:gd name="connsiteX1916" fmla="*/ 244918 w 1820162"/>
                <a:gd name="connsiteY1916" fmla="*/ 71056 h 280250"/>
                <a:gd name="connsiteX1917" fmla="*/ 248252 w 1820162"/>
                <a:gd name="connsiteY1917" fmla="*/ 72009 h 280250"/>
                <a:gd name="connsiteX1918" fmla="*/ 250157 w 1820162"/>
                <a:gd name="connsiteY1918" fmla="*/ 70389 h 280250"/>
                <a:gd name="connsiteX1919" fmla="*/ 246823 w 1820162"/>
                <a:gd name="connsiteY1919" fmla="*/ 69437 h 280250"/>
                <a:gd name="connsiteX1920" fmla="*/ 123569 w 1820162"/>
                <a:gd name="connsiteY1920" fmla="*/ 69342 h 280250"/>
                <a:gd name="connsiteX1921" fmla="*/ 113378 w 1820162"/>
                <a:gd name="connsiteY1921" fmla="*/ 76295 h 280250"/>
                <a:gd name="connsiteX1922" fmla="*/ 106996 w 1820162"/>
                <a:gd name="connsiteY1922" fmla="*/ 72294 h 280250"/>
                <a:gd name="connsiteX1923" fmla="*/ 103186 w 1820162"/>
                <a:gd name="connsiteY1923" fmla="*/ 75533 h 280250"/>
                <a:gd name="connsiteX1924" fmla="*/ 110520 w 1820162"/>
                <a:gd name="connsiteY1924" fmla="*/ 78771 h 280250"/>
                <a:gd name="connsiteX1925" fmla="*/ 119759 w 1820162"/>
                <a:gd name="connsiteY1925" fmla="*/ 80295 h 280250"/>
                <a:gd name="connsiteX1926" fmla="*/ 125665 w 1820162"/>
                <a:gd name="connsiteY1926" fmla="*/ 73247 h 280250"/>
                <a:gd name="connsiteX1927" fmla="*/ 123569 w 1820162"/>
                <a:gd name="connsiteY1927" fmla="*/ 69342 h 280250"/>
                <a:gd name="connsiteX1928" fmla="*/ 117569 w 1820162"/>
                <a:gd name="connsiteY1928" fmla="*/ 68770 h 280250"/>
                <a:gd name="connsiteX1929" fmla="*/ 115664 w 1820162"/>
                <a:gd name="connsiteY1929" fmla="*/ 70389 h 280250"/>
                <a:gd name="connsiteX1930" fmla="*/ 118997 w 1820162"/>
                <a:gd name="connsiteY1930" fmla="*/ 71342 h 280250"/>
                <a:gd name="connsiteX1931" fmla="*/ 120902 w 1820162"/>
                <a:gd name="connsiteY1931" fmla="*/ 69723 h 280250"/>
                <a:gd name="connsiteX1932" fmla="*/ 117569 w 1820162"/>
                <a:gd name="connsiteY1932" fmla="*/ 68770 h 280250"/>
                <a:gd name="connsiteX1933" fmla="*/ 142524 w 1820162"/>
                <a:gd name="connsiteY1933" fmla="*/ 68199 h 280250"/>
                <a:gd name="connsiteX1934" fmla="*/ 140619 w 1820162"/>
                <a:gd name="connsiteY1934" fmla="*/ 69818 h 280250"/>
                <a:gd name="connsiteX1935" fmla="*/ 145572 w 1820162"/>
                <a:gd name="connsiteY1935" fmla="*/ 71247 h 280250"/>
                <a:gd name="connsiteX1936" fmla="*/ 147477 w 1820162"/>
                <a:gd name="connsiteY1936" fmla="*/ 69627 h 280250"/>
                <a:gd name="connsiteX1937" fmla="*/ 142524 w 1820162"/>
                <a:gd name="connsiteY1937" fmla="*/ 68199 h 280250"/>
                <a:gd name="connsiteX1938" fmla="*/ 169099 w 1820162"/>
                <a:gd name="connsiteY1938" fmla="*/ 68103 h 280250"/>
                <a:gd name="connsiteX1939" fmla="*/ 175481 w 1820162"/>
                <a:gd name="connsiteY1939" fmla="*/ 72104 h 280250"/>
                <a:gd name="connsiteX1940" fmla="*/ 179291 w 1820162"/>
                <a:gd name="connsiteY1940" fmla="*/ 68865 h 280250"/>
                <a:gd name="connsiteX1941" fmla="*/ 169099 w 1820162"/>
                <a:gd name="connsiteY1941" fmla="*/ 68103 h 280250"/>
                <a:gd name="connsiteX1942" fmla="*/ 1385632 w 1820162"/>
                <a:gd name="connsiteY1942" fmla="*/ 67342 h 280250"/>
                <a:gd name="connsiteX1943" fmla="*/ 1387061 w 1820162"/>
                <a:gd name="connsiteY1943" fmla="*/ 69914 h 280250"/>
                <a:gd name="connsiteX1944" fmla="*/ 1395634 w 1820162"/>
                <a:gd name="connsiteY1944" fmla="*/ 70104 h 280250"/>
                <a:gd name="connsiteX1945" fmla="*/ 1385632 w 1820162"/>
                <a:gd name="connsiteY1945" fmla="*/ 67342 h 280250"/>
                <a:gd name="connsiteX1946" fmla="*/ 432941 w 1820162"/>
                <a:gd name="connsiteY1946" fmla="*/ 66484 h 280250"/>
                <a:gd name="connsiteX1947" fmla="*/ 431036 w 1820162"/>
                <a:gd name="connsiteY1947" fmla="*/ 68199 h 280250"/>
                <a:gd name="connsiteX1948" fmla="*/ 433418 w 1820162"/>
                <a:gd name="connsiteY1948" fmla="*/ 69913 h 280250"/>
                <a:gd name="connsiteX1949" fmla="*/ 432941 w 1820162"/>
                <a:gd name="connsiteY1949" fmla="*/ 66484 h 280250"/>
                <a:gd name="connsiteX1950" fmla="*/ 208723 w 1820162"/>
                <a:gd name="connsiteY1950" fmla="*/ 66198 h 280250"/>
                <a:gd name="connsiteX1951" fmla="*/ 209390 w 1820162"/>
                <a:gd name="connsiteY1951" fmla="*/ 67532 h 280250"/>
                <a:gd name="connsiteX1952" fmla="*/ 212723 w 1820162"/>
                <a:gd name="connsiteY1952" fmla="*/ 68484 h 280250"/>
                <a:gd name="connsiteX1953" fmla="*/ 208723 w 1820162"/>
                <a:gd name="connsiteY1953" fmla="*/ 66198 h 280250"/>
                <a:gd name="connsiteX1954" fmla="*/ 219772 w 1820162"/>
                <a:gd name="connsiteY1954" fmla="*/ 66008 h 280250"/>
                <a:gd name="connsiteX1955" fmla="*/ 217867 w 1820162"/>
                <a:gd name="connsiteY1955" fmla="*/ 67722 h 280250"/>
                <a:gd name="connsiteX1956" fmla="*/ 221201 w 1820162"/>
                <a:gd name="connsiteY1956" fmla="*/ 68675 h 280250"/>
                <a:gd name="connsiteX1957" fmla="*/ 223106 w 1820162"/>
                <a:gd name="connsiteY1957" fmla="*/ 66960 h 280250"/>
                <a:gd name="connsiteX1958" fmla="*/ 219772 w 1820162"/>
                <a:gd name="connsiteY1958" fmla="*/ 66008 h 280250"/>
                <a:gd name="connsiteX1959" fmla="*/ 1343912 w 1820162"/>
                <a:gd name="connsiteY1959" fmla="*/ 65151 h 280250"/>
                <a:gd name="connsiteX1960" fmla="*/ 1329911 w 1820162"/>
                <a:gd name="connsiteY1960" fmla="*/ 67722 h 280250"/>
                <a:gd name="connsiteX1961" fmla="*/ 1332292 w 1820162"/>
                <a:gd name="connsiteY1961" fmla="*/ 69627 h 280250"/>
                <a:gd name="connsiteX1962" fmla="*/ 1331816 w 1820162"/>
                <a:gd name="connsiteY1962" fmla="*/ 73818 h 280250"/>
                <a:gd name="connsiteX1963" fmla="*/ 1343912 w 1820162"/>
                <a:gd name="connsiteY1963" fmla="*/ 72866 h 280250"/>
                <a:gd name="connsiteX1964" fmla="*/ 1336769 w 1820162"/>
                <a:gd name="connsiteY1964" fmla="*/ 75152 h 280250"/>
                <a:gd name="connsiteX1965" fmla="*/ 1342007 w 1820162"/>
                <a:gd name="connsiteY1965" fmla="*/ 82105 h 280250"/>
                <a:gd name="connsiteX1966" fmla="*/ 1352485 w 1820162"/>
                <a:gd name="connsiteY1966" fmla="*/ 73056 h 280250"/>
                <a:gd name="connsiteX1967" fmla="*/ 1343912 w 1820162"/>
                <a:gd name="connsiteY1967" fmla="*/ 65151 h 280250"/>
                <a:gd name="connsiteX1968" fmla="*/ 253490 w 1820162"/>
                <a:gd name="connsiteY1968" fmla="*/ 63722 h 280250"/>
                <a:gd name="connsiteX1969" fmla="*/ 251585 w 1820162"/>
                <a:gd name="connsiteY1969" fmla="*/ 65341 h 280250"/>
                <a:gd name="connsiteX1970" fmla="*/ 254919 w 1820162"/>
                <a:gd name="connsiteY1970" fmla="*/ 66294 h 280250"/>
                <a:gd name="connsiteX1971" fmla="*/ 256824 w 1820162"/>
                <a:gd name="connsiteY1971" fmla="*/ 64674 h 280250"/>
                <a:gd name="connsiteX1972" fmla="*/ 253490 w 1820162"/>
                <a:gd name="connsiteY1972" fmla="*/ 63722 h 280250"/>
                <a:gd name="connsiteX1973" fmla="*/ 1227803 w 1820162"/>
                <a:gd name="connsiteY1973" fmla="*/ 62960 h 280250"/>
                <a:gd name="connsiteX1974" fmla="*/ 1224945 w 1820162"/>
                <a:gd name="connsiteY1974" fmla="*/ 65436 h 280250"/>
                <a:gd name="connsiteX1975" fmla="*/ 1227803 w 1820162"/>
                <a:gd name="connsiteY1975" fmla="*/ 62960 h 280250"/>
                <a:gd name="connsiteX1976" fmla="*/ 361599 w 1820162"/>
                <a:gd name="connsiteY1976" fmla="*/ 61626 h 280250"/>
                <a:gd name="connsiteX1977" fmla="*/ 359694 w 1820162"/>
                <a:gd name="connsiteY1977" fmla="*/ 63246 h 280250"/>
                <a:gd name="connsiteX1978" fmla="*/ 363028 w 1820162"/>
                <a:gd name="connsiteY1978" fmla="*/ 64198 h 280250"/>
                <a:gd name="connsiteX1979" fmla="*/ 364933 w 1820162"/>
                <a:gd name="connsiteY1979" fmla="*/ 62579 h 280250"/>
                <a:gd name="connsiteX1980" fmla="*/ 361599 w 1820162"/>
                <a:gd name="connsiteY1980" fmla="*/ 61626 h 280250"/>
                <a:gd name="connsiteX1981" fmla="*/ 1336007 w 1820162"/>
                <a:gd name="connsiteY1981" fmla="*/ 61055 h 280250"/>
                <a:gd name="connsiteX1982" fmla="*/ 1337435 w 1820162"/>
                <a:gd name="connsiteY1982" fmla="*/ 63627 h 280250"/>
                <a:gd name="connsiteX1983" fmla="*/ 1334938 w 1820162"/>
                <a:gd name="connsiteY1983" fmla="*/ 61437 h 280250"/>
                <a:gd name="connsiteX1984" fmla="*/ 1248662 w 1820162"/>
                <a:gd name="connsiteY1984" fmla="*/ 60198 h 280250"/>
                <a:gd name="connsiteX1985" fmla="*/ 1246757 w 1820162"/>
                <a:gd name="connsiteY1985" fmla="*/ 61817 h 280250"/>
                <a:gd name="connsiteX1986" fmla="*/ 1250091 w 1820162"/>
                <a:gd name="connsiteY1986" fmla="*/ 62769 h 280250"/>
                <a:gd name="connsiteX1987" fmla="*/ 1251996 w 1820162"/>
                <a:gd name="connsiteY1987" fmla="*/ 61150 h 280250"/>
                <a:gd name="connsiteX1988" fmla="*/ 1248662 w 1820162"/>
                <a:gd name="connsiteY1988" fmla="*/ 60198 h 280250"/>
                <a:gd name="connsiteX1989" fmla="*/ 477518 w 1820162"/>
                <a:gd name="connsiteY1989" fmla="*/ 58578 h 280250"/>
                <a:gd name="connsiteX1990" fmla="*/ 475613 w 1820162"/>
                <a:gd name="connsiteY1990" fmla="*/ 60198 h 280250"/>
                <a:gd name="connsiteX1991" fmla="*/ 480566 w 1820162"/>
                <a:gd name="connsiteY1991" fmla="*/ 61626 h 280250"/>
                <a:gd name="connsiteX1992" fmla="*/ 482471 w 1820162"/>
                <a:gd name="connsiteY1992" fmla="*/ 60007 h 280250"/>
                <a:gd name="connsiteX1993" fmla="*/ 477518 w 1820162"/>
                <a:gd name="connsiteY1993" fmla="*/ 58578 h 280250"/>
                <a:gd name="connsiteX1994" fmla="*/ 617155 w 1820162"/>
                <a:gd name="connsiteY1994" fmla="*/ 57721 h 280250"/>
                <a:gd name="connsiteX1995" fmla="*/ 615250 w 1820162"/>
                <a:gd name="connsiteY1995" fmla="*/ 59340 h 280250"/>
                <a:gd name="connsiteX1996" fmla="*/ 618584 w 1820162"/>
                <a:gd name="connsiteY1996" fmla="*/ 60293 h 280250"/>
                <a:gd name="connsiteX1997" fmla="*/ 620489 w 1820162"/>
                <a:gd name="connsiteY1997" fmla="*/ 58674 h 280250"/>
                <a:gd name="connsiteX1998" fmla="*/ 617155 w 1820162"/>
                <a:gd name="connsiteY1998" fmla="*/ 57721 h 280250"/>
                <a:gd name="connsiteX1999" fmla="*/ 275779 w 1820162"/>
                <a:gd name="connsiteY1999" fmla="*/ 55816 h 280250"/>
                <a:gd name="connsiteX2000" fmla="*/ 265111 w 1820162"/>
                <a:gd name="connsiteY2000" fmla="*/ 59340 h 280250"/>
                <a:gd name="connsiteX2001" fmla="*/ 269111 w 1820162"/>
                <a:gd name="connsiteY2001" fmla="*/ 61531 h 280250"/>
                <a:gd name="connsiteX2002" fmla="*/ 267968 w 1820162"/>
                <a:gd name="connsiteY2002" fmla="*/ 64484 h 280250"/>
                <a:gd name="connsiteX2003" fmla="*/ 275779 w 1820162"/>
                <a:gd name="connsiteY2003" fmla="*/ 55816 h 280250"/>
                <a:gd name="connsiteX2004" fmla="*/ 1317623 w 1820162"/>
                <a:gd name="connsiteY2004" fmla="*/ 55721 h 280250"/>
                <a:gd name="connsiteX2005" fmla="*/ 1320767 w 1820162"/>
                <a:gd name="connsiteY2005" fmla="*/ 58769 h 280250"/>
                <a:gd name="connsiteX2006" fmla="*/ 1317623 w 1820162"/>
                <a:gd name="connsiteY2006" fmla="*/ 55721 h 280250"/>
                <a:gd name="connsiteX2007" fmla="*/ 244808 w 1820162"/>
                <a:gd name="connsiteY2007" fmla="*/ 55707 h 280250"/>
                <a:gd name="connsiteX2008" fmla="*/ 246262 w 1820162"/>
                <a:gd name="connsiteY2008" fmla="*/ 55773 h 280250"/>
                <a:gd name="connsiteX2009" fmla="*/ 244918 w 1820162"/>
                <a:gd name="connsiteY2009" fmla="*/ 55911 h 280250"/>
                <a:gd name="connsiteX2010" fmla="*/ 245204 w 1820162"/>
                <a:gd name="connsiteY2010" fmla="*/ 53721 h 280250"/>
                <a:gd name="connsiteX2011" fmla="*/ 243836 w 1820162"/>
                <a:gd name="connsiteY2011" fmla="*/ 53895 h 280250"/>
                <a:gd name="connsiteX2012" fmla="*/ 243809 w 1820162"/>
                <a:gd name="connsiteY2012" fmla="*/ 53846 h 280250"/>
                <a:gd name="connsiteX2013" fmla="*/ 1278571 w 1820162"/>
                <a:gd name="connsiteY2013" fmla="*/ 53340 h 280250"/>
                <a:gd name="connsiteX2014" fmla="*/ 1281619 w 1820162"/>
                <a:gd name="connsiteY2014" fmla="*/ 56388 h 280250"/>
                <a:gd name="connsiteX2015" fmla="*/ 1284476 w 1820162"/>
                <a:gd name="connsiteY2015" fmla="*/ 53911 h 280250"/>
                <a:gd name="connsiteX2016" fmla="*/ 1278571 w 1820162"/>
                <a:gd name="connsiteY2016" fmla="*/ 53340 h 280250"/>
                <a:gd name="connsiteX2017" fmla="*/ 297591 w 1820162"/>
                <a:gd name="connsiteY2017" fmla="*/ 52292 h 280250"/>
                <a:gd name="connsiteX2018" fmla="*/ 288828 w 1820162"/>
                <a:gd name="connsiteY2018" fmla="*/ 54102 h 280250"/>
                <a:gd name="connsiteX2019" fmla="*/ 295496 w 1820162"/>
                <a:gd name="connsiteY2019" fmla="*/ 56007 h 280250"/>
                <a:gd name="connsiteX2020" fmla="*/ 297591 w 1820162"/>
                <a:gd name="connsiteY2020" fmla="*/ 52292 h 280250"/>
                <a:gd name="connsiteX2021" fmla="*/ 328357 w 1820162"/>
                <a:gd name="connsiteY2021" fmla="*/ 52197 h 280250"/>
                <a:gd name="connsiteX2022" fmla="*/ 326452 w 1820162"/>
                <a:gd name="connsiteY2022" fmla="*/ 53816 h 280250"/>
                <a:gd name="connsiteX2023" fmla="*/ 327119 w 1820162"/>
                <a:gd name="connsiteY2023" fmla="*/ 55149 h 280250"/>
                <a:gd name="connsiteX2024" fmla="*/ 333119 w 1820162"/>
                <a:gd name="connsiteY2024" fmla="*/ 55721 h 280250"/>
                <a:gd name="connsiteX2025" fmla="*/ 328357 w 1820162"/>
                <a:gd name="connsiteY2025" fmla="*/ 52197 h 280250"/>
                <a:gd name="connsiteX2026" fmla="*/ 242822 w 1820162"/>
                <a:gd name="connsiteY2026" fmla="*/ 52006 h 280250"/>
                <a:gd name="connsiteX2027" fmla="*/ 243809 w 1820162"/>
                <a:gd name="connsiteY2027" fmla="*/ 53846 h 280250"/>
                <a:gd name="connsiteX2028" fmla="*/ 237083 w 1820162"/>
                <a:gd name="connsiteY2028" fmla="*/ 54447 h 280250"/>
                <a:gd name="connsiteX2029" fmla="*/ 239965 w 1820162"/>
                <a:gd name="connsiteY2029" fmla="*/ 54387 h 280250"/>
                <a:gd name="connsiteX2030" fmla="*/ 243836 w 1820162"/>
                <a:gd name="connsiteY2030" fmla="*/ 53895 h 280250"/>
                <a:gd name="connsiteX2031" fmla="*/ 244808 w 1820162"/>
                <a:gd name="connsiteY2031" fmla="*/ 55707 h 280250"/>
                <a:gd name="connsiteX2032" fmla="*/ 230440 w 1820162"/>
                <a:gd name="connsiteY2032" fmla="*/ 55054 h 280250"/>
                <a:gd name="connsiteX2033" fmla="*/ 234440 w 1820162"/>
                <a:gd name="connsiteY2033" fmla="*/ 57245 h 280250"/>
                <a:gd name="connsiteX2034" fmla="*/ 221201 w 1820162"/>
                <a:gd name="connsiteY2034" fmla="*/ 53530 h 280250"/>
                <a:gd name="connsiteX2035" fmla="*/ 242822 w 1820162"/>
                <a:gd name="connsiteY2035" fmla="*/ 52006 h 280250"/>
                <a:gd name="connsiteX2036" fmla="*/ 340549 w 1820162"/>
                <a:gd name="connsiteY2036" fmla="*/ 51339 h 280250"/>
                <a:gd name="connsiteX2037" fmla="*/ 341216 w 1820162"/>
                <a:gd name="connsiteY2037" fmla="*/ 52578 h 280250"/>
                <a:gd name="connsiteX2038" fmla="*/ 344549 w 1820162"/>
                <a:gd name="connsiteY2038" fmla="*/ 53530 h 280250"/>
                <a:gd name="connsiteX2039" fmla="*/ 340549 w 1820162"/>
                <a:gd name="connsiteY2039" fmla="*/ 51339 h 280250"/>
                <a:gd name="connsiteX2040" fmla="*/ 593914 w 1820162"/>
                <a:gd name="connsiteY2040" fmla="*/ 51244 h 280250"/>
                <a:gd name="connsiteX2041" fmla="*/ 592009 w 1820162"/>
                <a:gd name="connsiteY2041" fmla="*/ 52863 h 280250"/>
                <a:gd name="connsiteX2042" fmla="*/ 595343 w 1820162"/>
                <a:gd name="connsiteY2042" fmla="*/ 53816 h 280250"/>
                <a:gd name="connsiteX2043" fmla="*/ 597248 w 1820162"/>
                <a:gd name="connsiteY2043" fmla="*/ 52197 h 280250"/>
                <a:gd name="connsiteX2044" fmla="*/ 593914 w 1820162"/>
                <a:gd name="connsiteY2044" fmla="*/ 51244 h 280250"/>
                <a:gd name="connsiteX2045" fmla="*/ 367028 w 1820162"/>
                <a:gd name="connsiteY2045" fmla="*/ 51244 h 280250"/>
                <a:gd name="connsiteX2046" fmla="*/ 365123 w 1820162"/>
                <a:gd name="connsiteY2046" fmla="*/ 52863 h 280250"/>
                <a:gd name="connsiteX2047" fmla="*/ 368457 w 1820162"/>
                <a:gd name="connsiteY2047" fmla="*/ 53816 h 280250"/>
                <a:gd name="connsiteX2048" fmla="*/ 370362 w 1820162"/>
                <a:gd name="connsiteY2048" fmla="*/ 52197 h 280250"/>
                <a:gd name="connsiteX2049" fmla="*/ 367028 w 1820162"/>
                <a:gd name="connsiteY2049" fmla="*/ 51244 h 280250"/>
                <a:gd name="connsiteX2050" fmla="*/ 1284027 w 1820162"/>
                <a:gd name="connsiteY2050" fmla="*/ 50554 h 280250"/>
                <a:gd name="connsiteX2051" fmla="*/ 1284095 w 1820162"/>
                <a:gd name="connsiteY2051" fmla="*/ 50577 h 280250"/>
                <a:gd name="connsiteX2052" fmla="*/ 1284048 w 1820162"/>
                <a:gd name="connsiteY2052" fmla="*/ 50591 h 280250"/>
                <a:gd name="connsiteX2053" fmla="*/ 1284000 w 1820162"/>
                <a:gd name="connsiteY2053" fmla="*/ 50577 h 280250"/>
                <a:gd name="connsiteX2054" fmla="*/ 1277333 w 1820162"/>
                <a:gd name="connsiteY2054" fmla="*/ 48673 h 280250"/>
                <a:gd name="connsiteX2055" fmla="*/ 1280667 w 1820162"/>
                <a:gd name="connsiteY2055" fmla="*/ 49625 h 280250"/>
                <a:gd name="connsiteX2056" fmla="*/ 1278762 w 1820162"/>
                <a:gd name="connsiteY2056" fmla="*/ 51245 h 280250"/>
                <a:gd name="connsiteX2057" fmla="*/ 1275428 w 1820162"/>
                <a:gd name="connsiteY2057" fmla="*/ 50292 h 280250"/>
                <a:gd name="connsiteX2058" fmla="*/ 1277333 w 1820162"/>
                <a:gd name="connsiteY2058" fmla="*/ 48673 h 280250"/>
                <a:gd name="connsiteX2059" fmla="*/ 1291048 w 1820162"/>
                <a:gd name="connsiteY2059" fmla="*/ 48291 h 280250"/>
                <a:gd name="connsiteX2060" fmla="*/ 1284000 w 1820162"/>
                <a:gd name="connsiteY2060" fmla="*/ 58197 h 280250"/>
                <a:gd name="connsiteX2061" fmla="*/ 1300573 w 1820162"/>
                <a:gd name="connsiteY2061" fmla="*/ 55245 h 280250"/>
                <a:gd name="connsiteX2062" fmla="*/ 1301240 w 1820162"/>
                <a:gd name="connsiteY2062" fmla="*/ 56578 h 280250"/>
                <a:gd name="connsiteX2063" fmla="*/ 1302669 w 1820162"/>
                <a:gd name="connsiteY2063" fmla="*/ 51530 h 280250"/>
                <a:gd name="connsiteX2064" fmla="*/ 1291048 w 1820162"/>
                <a:gd name="connsiteY2064" fmla="*/ 48291 h 280250"/>
                <a:gd name="connsiteX2065" fmla="*/ 1277618 w 1820162"/>
                <a:gd name="connsiteY2065" fmla="*/ 46577 h 280250"/>
                <a:gd name="connsiteX2066" fmla="*/ 1263617 w 1820162"/>
                <a:gd name="connsiteY2066" fmla="*/ 49149 h 280250"/>
                <a:gd name="connsiteX2067" fmla="*/ 1265807 w 1820162"/>
                <a:gd name="connsiteY2067" fmla="*/ 53054 h 280250"/>
                <a:gd name="connsiteX2068" fmla="*/ 1275047 w 1820162"/>
                <a:gd name="connsiteY2068" fmla="*/ 54578 h 280250"/>
                <a:gd name="connsiteX2069" fmla="*/ 1279285 w 1820162"/>
                <a:gd name="connsiteY2069" fmla="*/ 52006 h 280250"/>
                <a:gd name="connsiteX2070" fmla="*/ 1284048 w 1820162"/>
                <a:gd name="connsiteY2070" fmla="*/ 50591 h 280250"/>
                <a:gd name="connsiteX2071" fmla="*/ 1287334 w 1820162"/>
                <a:gd name="connsiteY2071" fmla="*/ 51530 h 280250"/>
                <a:gd name="connsiteX2072" fmla="*/ 1289239 w 1820162"/>
                <a:gd name="connsiteY2072" fmla="*/ 49911 h 280250"/>
                <a:gd name="connsiteX2073" fmla="*/ 1285905 w 1820162"/>
                <a:gd name="connsiteY2073" fmla="*/ 48958 h 280250"/>
                <a:gd name="connsiteX2074" fmla="*/ 1284027 w 1820162"/>
                <a:gd name="connsiteY2074" fmla="*/ 50554 h 280250"/>
                <a:gd name="connsiteX2075" fmla="*/ 1278178 w 1820162"/>
                <a:gd name="connsiteY2075" fmla="*/ 48518 h 280250"/>
                <a:gd name="connsiteX2076" fmla="*/ 1270475 w 1820162"/>
                <a:gd name="connsiteY2076" fmla="*/ 48958 h 280250"/>
                <a:gd name="connsiteX2077" fmla="*/ 1277618 w 1820162"/>
                <a:gd name="connsiteY2077" fmla="*/ 46577 h 280250"/>
                <a:gd name="connsiteX2078" fmla="*/ 654588 w 1820162"/>
                <a:gd name="connsiteY2078" fmla="*/ 44386 h 280250"/>
                <a:gd name="connsiteX2079" fmla="*/ 656017 w 1820162"/>
                <a:gd name="connsiteY2079" fmla="*/ 46958 h 280250"/>
                <a:gd name="connsiteX2080" fmla="*/ 654588 w 1820162"/>
                <a:gd name="connsiteY2080" fmla="*/ 44386 h 280250"/>
                <a:gd name="connsiteX2081" fmla="*/ 424464 w 1820162"/>
                <a:gd name="connsiteY2081" fmla="*/ 43529 h 280250"/>
                <a:gd name="connsiteX2082" fmla="*/ 422559 w 1820162"/>
                <a:gd name="connsiteY2082" fmla="*/ 45148 h 280250"/>
                <a:gd name="connsiteX2083" fmla="*/ 425893 w 1820162"/>
                <a:gd name="connsiteY2083" fmla="*/ 46101 h 280250"/>
                <a:gd name="connsiteX2084" fmla="*/ 427798 w 1820162"/>
                <a:gd name="connsiteY2084" fmla="*/ 44481 h 280250"/>
                <a:gd name="connsiteX2085" fmla="*/ 424464 w 1820162"/>
                <a:gd name="connsiteY2085" fmla="*/ 43529 h 280250"/>
                <a:gd name="connsiteX2086" fmla="*/ 562386 w 1820162"/>
                <a:gd name="connsiteY2086" fmla="*/ 42291 h 280250"/>
                <a:gd name="connsiteX2087" fmla="*/ 560481 w 1820162"/>
                <a:gd name="connsiteY2087" fmla="*/ 43910 h 280250"/>
                <a:gd name="connsiteX2088" fmla="*/ 563815 w 1820162"/>
                <a:gd name="connsiteY2088" fmla="*/ 44862 h 280250"/>
                <a:gd name="connsiteX2089" fmla="*/ 565720 w 1820162"/>
                <a:gd name="connsiteY2089" fmla="*/ 43243 h 280250"/>
                <a:gd name="connsiteX2090" fmla="*/ 562386 w 1820162"/>
                <a:gd name="connsiteY2090" fmla="*/ 42291 h 280250"/>
                <a:gd name="connsiteX2091" fmla="*/ 461421 w 1820162"/>
                <a:gd name="connsiteY2091" fmla="*/ 42005 h 280250"/>
                <a:gd name="connsiteX2092" fmla="*/ 459516 w 1820162"/>
                <a:gd name="connsiteY2092" fmla="*/ 43624 h 280250"/>
                <a:gd name="connsiteX2093" fmla="*/ 462850 w 1820162"/>
                <a:gd name="connsiteY2093" fmla="*/ 44577 h 280250"/>
                <a:gd name="connsiteX2094" fmla="*/ 464755 w 1820162"/>
                <a:gd name="connsiteY2094" fmla="*/ 42957 h 280250"/>
                <a:gd name="connsiteX2095" fmla="*/ 461421 w 1820162"/>
                <a:gd name="connsiteY2095" fmla="*/ 42005 h 280250"/>
                <a:gd name="connsiteX2096" fmla="*/ 683258 w 1820162"/>
                <a:gd name="connsiteY2096" fmla="*/ 40576 h 280250"/>
                <a:gd name="connsiteX2097" fmla="*/ 674495 w 1820162"/>
                <a:gd name="connsiteY2097" fmla="*/ 42481 h 280250"/>
                <a:gd name="connsiteX2098" fmla="*/ 683258 w 1820162"/>
                <a:gd name="connsiteY2098" fmla="*/ 40576 h 280250"/>
                <a:gd name="connsiteX2099" fmla="*/ 1212658 w 1820162"/>
                <a:gd name="connsiteY2099" fmla="*/ 38004 h 280250"/>
                <a:gd name="connsiteX2100" fmla="*/ 1206467 w 1820162"/>
                <a:gd name="connsiteY2100" fmla="*/ 39528 h 280250"/>
                <a:gd name="connsiteX2101" fmla="*/ 1212658 w 1820162"/>
                <a:gd name="connsiteY2101" fmla="*/ 38004 h 280250"/>
                <a:gd name="connsiteX2102" fmla="*/ 1222183 w 1820162"/>
                <a:gd name="connsiteY2102" fmla="*/ 37433 h 280250"/>
                <a:gd name="connsiteX2103" fmla="*/ 1222299 w 1820162"/>
                <a:gd name="connsiteY2103" fmla="*/ 38272 h 280250"/>
                <a:gd name="connsiteX2104" fmla="*/ 1221339 w 1820162"/>
                <a:gd name="connsiteY2104" fmla="*/ 38150 h 280250"/>
                <a:gd name="connsiteX2105" fmla="*/ 811370 w 1820162"/>
                <a:gd name="connsiteY2105" fmla="*/ 36576 h 280250"/>
                <a:gd name="connsiteX2106" fmla="*/ 809465 w 1820162"/>
                <a:gd name="connsiteY2106" fmla="*/ 38195 h 280250"/>
                <a:gd name="connsiteX2107" fmla="*/ 814513 w 1820162"/>
                <a:gd name="connsiteY2107" fmla="*/ 39624 h 280250"/>
                <a:gd name="connsiteX2108" fmla="*/ 816418 w 1820162"/>
                <a:gd name="connsiteY2108" fmla="*/ 38004 h 280250"/>
                <a:gd name="connsiteX2109" fmla="*/ 811370 w 1820162"/>
                <a:gd name="connsiteY2109" fmla="*/ 36576 h 280250"/>
                <a:gd name="connsiteX2110" fmla="*/ 1189226 w 1820162"/>
                <a:gd name="connsiteY2110" fmla="*/ 33528 h 280250"/>
                <a:gd name="connsiteX2111" fmla="*/ 1187321 w 1820162"/>
                <a:gd name="connsiteY2111" fmla="*/ 35147 h 280250"/>
                <a:gd name="connsiteX2112" fmla="*/ 1190655 w 1820162"/>
                <a:gd name="connsiteY2112" fmla="*/ 36099 h 280250"/>
                <a:gd name="connsiteX2113" fmla="*/ 1192560 w 1820162"/>
                <a:gd name="connsiteY2113" fmla="*/ 34480 h 280250"/>
                <a:gd name="connsiteX2114" fmla="*/ 1189226 w 1820162"/>
                <a:gd name="connsiteY2114" fmla="*/ 33528 h 280250"/>
                <a:gd name="connsiteX2115" fmla="*/ 474470 w 1820162"/>
                <a:gd name="connsiteY2115" fmla="*/ 32575 h 280250"/>
                <a:gd name="connsiteX2116" fmla="*/ 469898 w 1820162"/>
                <a:gd name="connsiteY2116" fmla="*/ 34575 h 280250"/>
                <a:gd name="connsiteX2117" fmla="*/ 463040 w 1820162"/>
                <a:gd name="connsiteY2117" fmla="*/ 34861 h 280250"/>
                <a:gd name="connsiteX2118" fmla="*/ 476566 w 1820162"/>
                <a:gd name="connsiteY2118" fmla="*/ 36480 h 280250"/>
                <a:gd name="connsiteX2119" fmla="*/ 480376 w 1820162"/>
                <a:gd name="connsiteY2119" fmla="*/ 33242 h 280250"/>
                <a:gd name="connsiteX2120" fmla="*/ 474470 w 1820162"/>
                <a:gd name="connsiteY2120" fmla="*/ 32575 h 280250"/>
                <a:gd name="connsiteX2121" fmla="*/ 497711 w 1820162"/>
                <a:gd name="connsiteY2121" fmla="*/ 31623 h 280250"/>
                <a:gd name="connsiteX2122" fmla="*/ 494854 w 1820162"/>
                <a:gd name="connsiteY2122" fmla="*/ 34099 h 280250"/>
                <a:gd name="connsiteX2123" fmla="*/ 503141 w 1820162"/>
                <a:gd name="connsiteY2123" fmla="*/ 36480 h 280250"/>
                <a:gd name="connsiteX2124" fmla="*/ 511904 w 1820162"/>
                <a:gd name="connsiteY2124" fmla="*/ 34575 h 280250"/>
                <a:gd name="connsiteX2125" fmla="*/ 497711 w 1820162"/>
                <a:gd name="connsiteY2125" fmla="*/ 31623 h 280250"/>
                <a:gd name="connsiteX2126" fmla="*/ 1161509 w 1820162"/>
                <a:gd name="connsiteY2126" fmla="*/ 28956 h 280250"/>
                <a:gd name="connsiteX2127" fmla="*/ 1151984 w 1820162"/>
                <a:gd name="connsiteY2127" fmla="*/ 29527 h 280250"/>
                <a:gd name="connsiteX2128" fmla="*/ 1156746 w 1820162"/>
                <a:gd name="connsiteY2128" fmla="*/ 33051 h 280250"/>
                <a:gd name="connsiteX2129" fmla="*/ 1161509 w 1820162"/>
                <a:gd name="connsiteY2129" fmla="*/ 28956 h 280250"/>
                <a:gd name="connsiteX2130" fmla="*/ 630680 w 1820162"/>
                <a:gd name="connsiteY2130" fmla="*/ 28956 h 280250"/>
                <a:gd name="connsiteX2131" fmla="*/ 617631 w 1820162"/>
                <a:gd name="connsiteY2131" fmla="*/ 30670 h 280250"/>
                <a:gd name="connsiteX2132" fmla="*/ 623537 w 1820162"/>
                <a:gd name="connsiteY2132" fmla="*/ 31242 h 280250"/>
                <a:gd name="connsiteX2133" fmla="*/ 630680 w 1820162"/>
                <a:gd name="connsiteY2133" fmla="*/ 28956 h 280250"/>
                <a:gd name="connsiteX2134" fmla="*/ 782294 w 1820162"/>
                <a:gd name="connsiteY2134" fmla="*/ 28301 h 280250"/>
                <a:gd name="connsiteX2135" fmla="*/ 777937 w 1820162"/>
                <a:gd name="connsiteY2135" fmla="*/ 29241 h 280250"/>
                <a:gd name="connsiteX2136" fmla="*/ 786224 w 1820162"/>
                <a:gd name="connsiteY2136" fmla="*/ 31527 h 280250"/>
                <a:gd name="connsiteX2137" fmla="*/ 787367 w 1820162"/>
                <a:gd name="connsiteY2137" fmla="*/ 28575 h 280250"/>
                <a:gd name="connsiteX2138" fmla="*/ 782294 w 1820162"/>
                <a:gd name="connsiteY2138" fmla="*/ 28301 h 280250"/>
                <a:gd name="connsiteX2139" fmla="*/ 558862 w 1820162"/>
                <a:gd name="connsiteY2139" fmla="*/ 28098 h 280250"/>
                <a:gd name="connsiteX2140" fmla="*/ 545146 w 1820162"/>
                <a:gd name="connsiteY2140" fmla="*/ 28670 h 280250"/>
                <a:gd name="connsiteX2141" fmla="*/ 539717 w 1820162"/>
                <a:gd name="connsiteY2141" fmla="*/ 31432 h 280250"/>
                <a:gd name="connsiteX2142" fmla="*/ 548956 w 1820162"/>
                <a:gd name="connsiteY2142" fmla="*/ 32956 h 280250"/>
                <a:gd name="connsiteX2143" fmla="*/ 565529 w 1820162"/>
                <a:gd name="connsiteY2143" fmla="*/ 30003 h 280250"/>
                <a:gd name="connsiteX2144" fmla="*/ 558862 w 1820162"/>
                <a:gd name="connsiteY2144" fmla="*/ 28098 h 280250"/>
                <a:gd name="connsiteX2145" fmla="*/ 811322 w 1820162"/>
                <a:gd name="connsiteY2145" fmla="*/ 26753 h 280250"/>
                <a:gd name="connsiteX2146" fmla="*/ 803559 w 1820162"/>
                <a:gd name="connsiteY2146" fmla="*/ 30003 h 280250"/>
                <a:gd name="connsiteX2147" fmla="*/ 813084 w 1820162"/>
                <a:gd name="connsiteY2147" fmla="*/ 29432 h 280250"/>
                <a:gd name="connsiteX2148" fmla="*/ 811322 w 1820162"/>
                <a:gd name="connsiteY2148" fmla="*/ 26753 h 280250"/>
                <a:gd name="connsiteX2149" fmla="*/ 1141316 w 1820162"/>
                <a:gd name="connsiteY2149" fmla="*/ 25431 h 280250"/>
                <a:gd name="connsiteX2150" fmla="*/ 1150364 w 1820162"/>
                <a:gd name="connsiteY2150" fmla="*/ 29051 h 280250"/>
                <a:gd name="connsiteX2151" fmla="*/ 1154174 w 1820162"/>
                <a:gd name="connsiteY2151" fmla="*/ 25812 h 280250"/>
                <a:gd name="connsiteX2152" fmla="*/ 1141316 w 1820162"/>
                <a:gd name="connsiteY2152" fmla="*/ 25431 h 280250"/>
                <a:gd name="connsiteX2153" fmla="*/ 599724 w 1820162"/>
                <a:gd name="connsiteY2153" fmla="*/ 23526 h 280250"/>
                <a:gd name="connsiteX2154" fmla="*/ 594200 w 1820162"/>
                <a:gd name="connsiteY2154" fmla="*/ 26289 h 280250"/>
                <a:gd name="connsiteX2155" fmla="*/ 592771 w 1820162"/>
                <a:gd name="connsiteY2155" fmla="*/ 23717 h 280250"/>
                <a:gd name="connsiteX2156" fmla="*/ 588294 w 1820162"/>
                <a:gd name="connsiteY2156" fmla="*/ 25717 h 280250"/>
                <a:gd name="connsiteX2157" fmla="*/ 600867 w 1820162"/>
                <a:gd name="connsiteY2157" fmla="*/ 28194 h 280250"/>
                <a:gd name="connsiteX2158" fmla="*/ 599724 w 1820162"/>
                <a:gd name="connsiteY2158" fmla="*/ 23526 h 280250"/>
                <a:gd name="connsiteX2159" fmla="*/ 1117598 w 1820162"/>
                <a:gd name="connsiteY2159" fmla="*/ 23050 h 280250"/>
                <a:gd name="connsiteX2160" fmla="*/ 1115693 w 1820162"/>
                <a:gd name="connsiteY2160" fmla="*/ 24669 h 280250"/>
                <a:gd name="connsiteX2161" fmla="*/ 1120646 w 1820162"/>
                <a:gd name="connsiteY2161" fmla="*/ 26098 h 280250"/>
                <a:gd name="connsiteX2162" fmla="*/ 1122551 w 1820162"/>
                <a:gd name="connsiteY2162" fmla="*/ 24479 h 280250"/>
                <a:gd name="connsiteX2163" fmla="*/ 1117598 w 1820162"/>
                <a:gd name="connsiteY2163" fmla="*/ 23050 h 280250"/>
                <a:gd name="connsiteX2164" fmla="*/ 479995 w 1820162"/>
                <a:gd name="connsiteY2164" fmla="*/ 22193 h 280250"/>
                <a:gd name="connsiteX2165" fmla="*/ 487520 w 1820162"/>
                <a:gd name="connsiteY2165" fmla="*/ 23241 h 280250"/>
                <a:gd name="connsiteX2166" fmla="*/ 477138 w 1820162"/>
                <a:gd name="connsiteY2166" fmla="*/ 24669 h 280250"/>
                <a:gd name="connsiteX2167" fmla="*/ 479995 w 1820162"/>
                <a:gd name="connsiteY2167" fmla="*/ 22193 h 280250"/>
                <a:gd name="connsiteX2168" fmla="*/ 612011 w 1820162"/>
                <a:gd name="connsiteY2168" fmla="*/ 20383 h 280250"/>
                <a:gd name="connsiteX2169" fmla="*/ 612716 w 1820162"/>
                <a:gd name="connsiteY2169" fmla="*/ 21119 h 280250"/>
                <a:gd name="connsiteX2170" fmla="*/ 611463 w 1820162"/>
                <a:gd name="connsiteY2170" fmla="*/ 20858 h 280250"/>
                <a:gd name="connsiteX2171" fmla="*/ 1107692 w 1820162"/>
                <a:gd name="connsiteY2171" fmla="*/ 20288 h 280250"/>
                <a:gd name="connsiteX2172" fmla="*/ 1100358 w 1820162"/>
                <a:gd name="connsiteY2172" fmla="*/ 24669 h 280250"/>
                <a:gd name="connsiteX2173" fmla="*/ 1102263 w 1820162"/>
                <a:gd name="connsiteY2173" fmla="*/ 23050 h 280250"/>
                <a:gd name="connsiteX2174" fmla="*/ 1109597 w 1820162"/>
                <a:gd name="connsiteY2174" fmla="*/ 26193 h 280250"/>
                <a:gd name="connsiteX2175" fmla="*/ 1107692 w 1820162"/>
                <a:gd name="connsiteY2175" fmla="*/ 20288 h 280250"/>
                <a:gd name="connsiteX2176" fmla="*/ 848327 w 1820162"/>
                <a:gd name="connsiteY2176" fmla="*/ 19812 h 280250"/>
                <a:gd name="connsiteX2177" fmla="*/ 846422 w 1820162"/>
                <a:gd name="connsiteY2177" fmla="*/ 21431 h 280250"/>
                <a:gd name="connsiteX2178" fmla="*/ 849755 w 1820162"/>
                <a:gd name="connsiteY2178" fmla="*/ 22383 h 280250"/>
                <a:gd name="connsiteX2179" fmla="*/ 851660 w 1820162"/>
                <a:gd name="connsiteY2179" fmla="*/ 20764 h 280250"/>
                <a:gd name="connsiteX2180" fmla="*/ 848327 w 1820162"/>
                <a:gd name="connsiteY2180" fmla="*/ 19812 h 280250"/>
                <a:gd name="connsiteX2181" fmla="*/ 1079022 w 1820162"/>
                <a:gd name="connsiteY2181" fmla="*/ 16573 h 280250"/>
                <a:gd name="connsiteX2182" fmla="*/ 1077117 w 1820162"/>
                <a:gd name="connsiteY2182" fmla="*/ 18192 h 280250"/>
                <a:gd name="connsiteX2183" fmla="*/ 1082070 w 1820162"/>
                <a:gd name="connsiteY2183" fmla="*/ 19621 h 280250"/>
                <a:gd name="connsiteX2184" fmla="*/ 1083975 w 1820162"/>
                <a:gd name="connsiteY2184" fmla="*/ 18002 h 280250"/>
                <a:gd name="connsiteX2185" fmla="*/ 1079022 w 1820162"/>
                <a:gd name="connsiteY2185" fmla="*/ 16573 h 280250"/>
                <a:gd name="connsiteX2186" fmla="*/ 640586 w 1820162"/>
                <a:gd name="connsiteY2186" fmla="*/ 16573 h 280250"/>
                <a:gd name="connsiteX2187" fmla="*/ 643730 w 1820162"/>
                <a:gd name="connsiteY2187" fmla="*/ 19621 h 280250"/>
                <a:gd name="connsiteX2188" fmla="*/ 640586 w 1820162"/>
                <a:gd name="connsiteY2188" fmla="*/ 16573 h 280250"/>
                <a:gd name="connsiteX2189" fmla="*/ 852994 w 1820162"/>
                <a:gd name="connsiteY2189" fmla="*/ 15716 h 280250"/>
                <a:gd name="connsiteX2190" fmla="*/ 850232 w 1820162"/>
                <a:gd name="connsiteY2190" fmla="*/ 18192 h 280250"/>
                <a:gd name="connsiteX2191" fmla="*/ 855185 w 1820162"/>
                <a:gd name="connsiteY2191" fmla="*/ 19621 h 280250"/>
                <a:gd name="connsiteX2192" fmla="*/ 852994 w 1820162"/>
                <a:gd name="connsiteY2192" fmla="*/ 15716 h 280250"/>
                <a:gd name="connsiteX2193" fmla="*/ 805178 w 1820162"/>
                <a:gd name="connsiteY2193" fmla="*/ 15240 h 280250"/>
                <a:gd name="connsiteX2194" fmla="*/ 803273 w 1820162"/>
                <a:gd name="connsiteY2194" fmla="*/ 16859 h 280250"/>
                <a:gd name="connsiteX2195" fmla="*/ 806607 w 1820162"/>
                <a:gd name="connsiteY2195" fmla="*/ 17811 h 280250"/>
                <a:gd name="connsiteX2196" fmla="*/ 808512 w 1820162"/>
                <a:gd name="connsiteY2196" fmla="*/ 16192 h 280250"/>
                <a:gd name="connsiteX2197" fmla="*/ 805178 w 1820162"/>
                <a:gd name="connsiteY2197" fmla="*/ 15240 h 280250"/>
                <a:gd name="connsiteX2198" fmla="*/ 773651 w 1820162"/>
                <a:gd name="connsiteY2198" fmla="*/ 13906 h 280250"/>
                <a:gd name="connsiteX2199" fmla="*/ 771745 w 1820162"/>
                <a:gd name="connsiteY2199" fmla="*/ 15525 h 280250"/>
                <a:gd name="connsiteX2200" fmla="*/ 776699 w 1820162"/>
                <a:gd name="connsiteY2200" fmla="*/ 16954 h 280250"/>
                <a:gd name="connsiteX2201" fmla="*/ 778604 w 1820162"/>
                <a:gd name="connsiteY2201" fmla="*/ 15335 h 280250"/>
                <a:gd name="connsiteX2202" fmla="*/ 773651 w 1820162"/>
                <a:gd name="connsiteY2202" fmla="*/ 13906 h 280250"/>
                <a:gd name="connsiteX2203" fmla="*/ 873602 w 1820162"/>
                <a:gd name="connsiteY2203" fmla="*/ 12759 h 280250"/>
                <a:gd name="connsiteX2204" fmla="*/ 874021 w 1820162"/>
                <a:gd name="connsiteY2204" fmla="*/ 12797 h 280250"/>
                <a:gd name="connsiteX2205" fmla="*/ 873949 w 1820162"/>
                <a:gd name="connsiteY2205" fmla="*/ 12858 h 280250"/>
                <a:gd name="connsiteX2206" fmla="*/ 768698 w 1820162"/>
                <a:gd name="connsiteY2206" fmla="*/ 12573 h 280250"/>
                <a:gd name="connsiteX2207" fmla="*/ 766793 w 1820162"/>
                <a:gd name="connsiteY2207" fmla="*/ 14192 h 280250"/>
                <a:gd name="connsiteX2208" fmla="*/ 770126 w 1820162"/>
                <a:gd name="connsiteY2208" fmla="*/ 15144 h 280250"/>
                <a:gd name="connsiteX2209" fmla="*/ 772031 w 1820162"/>
                <a:gd name="connsiteY2209" fmla="*/ 13525 h 280250"/>
                <a:gd name="connsiteX2210" fmla="*/ 768698 w 1820162"/>
                <a:gd name="connsiteY2210" fmla="*/ 12573 h 280250"/>
                <a:gd name="connsiteX2211" fmla="*/ 978533 w 1820162"/>
                <a:gd name="connsiteY2211" fmla="*/ 12001 h 280250"/>
                <a:gd name="connsiteX2212" fmla="*/ 976628 w 1820162"/>
                <a:gd name="connsiteY2212" fmla="*/ 13620 h 280250"/>
                <a:gd name="connsiteX2213" fmla="*/ 981581 w 1820162"/>
                <a:gd name="connsiteY2213" fmla="*/ 15049 h 280250"/>
                <a:gd name="connsiteX2214" fmla="*/ 983486 w 1820162"/>
                <a:gd name="connsiteY2214" fmla="*/ 13430 h 280250"/>
                <a:gd name="connsiteX2215" fmla="*/ 978533 w 1820162"/>
                <a:gd name="connsiteY2215" fmla="*/ 12001 h 280250"/>
                <a:gd name="connsiteX2216" fmla="*/ 1020443 w 1820162"/>
                <a:gd name="connsiteY2216" fmla="*/ 11906 h 280250"/>
                <a:gd name="connsiteX2217" fmla="*/ 1018538 w 1820162"/>
                <a:gd name="connsiteY2217" fmla="*/ 13525 h 280250"/>
                <a:gd name="connsiteX2218" fmla="*/ 1021872 w 1820162"/>
                <a:gd name="connsiteY2218" fmla="*/ 14478 h 280250"/>
                <a:gd name="connsiteX2219" fmla="*/ 1023777 w 1820162"/>
                <a:gd name="connsiteY2219" fmla="*/ 12858 h 280250"/>
                <a:gd name="connsiteX2220" fmla="*/ 1020443 w 1820162"/>
                <a:gd name="connsiteY2220" fmla="*/ 11906 h 280250"/>
                <a:gd name="connsiteX2221" fmla="*/ 904048 w 1820162"/>
                <a:gd name="connsiteY2221" fmla="*/ 11620 h 280250"/>
                <a:gd name="connsiteX2222" fmla="*/ 888427 w 1820162"/>
                <a:gd name="connsiteY2222" fmla="*/ 13716 h 280250"/>
                <a:gd name="connsiteX2223" fmla="*/ 902810 w 1820162"/>
                <a:gd name="connsiteY2223" fmla="*/ 14573 h 280250"/>
                <a:gd name="connsiteX2224" fmla="*/ 899952 w 1820162"/>
                <a:gd name="connsiteY2224" fmla="*/ 17049 h 280250"/>
                <a:gd name="connsiteX2225" fmla="*/ 903286 w 1820162"/>
                <a:gd name="connsiteY2225" fmla="*/ 18002 h 280250"/>
                <a:gd name="connsiteX2226" fmla="*/ 907763 w 1820162"/>
                <a:gd name="connsiteY2226" fmla="*/ 16002 h 280250"/>
                <a:gd name="connsiteX2227" fmla="*/ 910620 w 1820162"/>
                <a:gd name="connsiteY2227" fmla="*/ 13525 h 280250"/>
                <a:gd name="connsiteX2228" fmla="*/ 904048 w 1820162"/>
                <a:gd name="connsiteY2228" fmla="*/ 11620 h 280250"/>
                <a:gd name="connsiteX2229" fmla="*/ 647349 w 1820162"/>
                <a:gd name="connsiteY2229" fmla="*/ 10763 h 280250"/>
                <a:gd name="connsiteX2230" fmla="*/ 639538 w 1820162"/>
                <a:gd name="connsiteY2230" fmla="*/ 11811 h 280250"/>
                <a:gd name="connsiteX2231" fmla="*/ 647349 w 1820162"/>
                <a:gd name="connsiteY2231" fmla="*/ 10763 h 280250"/>
                <a:gd name="connsiteX2232" fmla="*/ 672209 w 1820162"/>
                <a:gd name="connsiteY2232" fmla="*/ 10287 h 280250"/>
                <a:gd name="connsiteX2233" fmla="*/ 664398 w 1820162"/>
                <a:gd name="connsiteY2233" fmla="*/ 11335 h 280250"/>
                <a:gd name="connsiteX2234" fmla="*/ 672209 w 1820162"/>
                <a:gd name="connsiteY2234" fmla="*/ 10287 h 280250"/>
                <a:gd name="connsiteX2235" fmla="*/ 679353 w 1820162"/>
                <a:gd name="connsiteY2235" fmla="*/ 7906 h 280250"/>
                <a:gd name="connsiteX2236" fmla="*/ 677162 w 1820162"/>
                <a:gd name="connsiteY2236" fmla="*/ 11621 h 280250"/>
                <a:gd name="connsiteX2237" fmla="*/ 673162 w 1820162"/>
                <a:gd name="connsiteY2237" fmla="*/ 9335 h 280250"/>
                <a:gd name="connsiteX2238" fmla="*/ 679353 w 1820162"/>
                <a:gd name="connsiteY2238" fmla="*/ 7906 h 280250"/>
                <a:gd name="connsiteX2239" fmla="*/ 744055 w 1820162"/>
                <a:gd name="connsiteY2239" fmla="*/ 7367 h 280250"/>
                <a:gd name="connsiteX2240" fmla="*/ 743647 w 1820162"/>
                <a:gd name="connsiteY2240" fmla="*/ 7525 h 280250"/>
                <a:gd name="connsiteX2241" fmla="*/ 743474 w 1820162"/>
                <a:gd name="connsiteY2241" fmla="*/ 7370 h 280250"/>
                <a:gd name="connsiteX2242" fmla="*/ 1070736 w 1820162"/>
                <a:gd name="connsiteY2242" fmla="*/ 6573 h 280250"/>
                <a:gd name="connsiteX2243" fmla="*/ 1078260 w 1820162"/>
                <a:gd name="connsiteY2243" fmla="*/ 7620 h 280250"/>
                <a:gd name="connsiteX2244" fmla="*/ 1075403 w 1820162"/>
                <a:gd name="connsiteY2244" fmla="*/ 10097 h 280250"/>
                <a:gd name="connsiteX2245" fmla="*/ 1070450 w 1820162"/>
                <a:gd name="connsiteY2245" fmla="*/ 8668 h 280250"/>
                <a:gd name="connsiteX2246" fmla="*/ 1070736 w 1820162"/>
                <a:gd name="connsiteY2246" fmla="*/ 6573 h 280250"/>
                <a:gd name="connsiteX2247" fmla="*/ 1005537 w 1820162"/>
                <a:gd name="connsiteY2247" fmla="*/ 5775 h 280250"/>
                <a:gd name="connsiteX2248" fmla="*/ 1024539 w 1820162"/>
                <a:gd name="connsiteY2248" fmla="*/ 6477 h 280250"/>
                <a:gd name="connsiteX2249" fmla="*/ 991107 w 1820162"/>
                <a:gd name="connsiteY2249" fmla="*/ 6858 h 280250"/>
                <a:gd name="connsiteX2250" fmla="*/ 1005537 w 1820162"/>
                <a:gd name="connsiteY2250" fmla="*/ 5775 h 280250"/>
                <a:gd name="connsiteX2251" fmla="*/ 741551 w 1820162"/>
                <a:gd name="connsiteY2251" fmla="*/ 5643 h 280250"/>
                <a:gd name="connsiteX2252" fmla="*/ 743474 w 1820162"/>
                <a:gd name="connsiteY2252" fmla="*/ 7370 h 280250"/>
                <a:gd name="connsiteX2253" fmla="*/ 712786 w 1820162"/>
                <a:gd name="connsiteY2253" fmla="*/ 7525 h 280250"/>
                <a:gd name="connsiteX2254" fmla="*/ 724882 w 1820162"/>
                <a:gd name="connsiteY2254" fmla="*/ 6572 h 280250"/>
                <a:gd name="connsiteX2255" fmla="*/ 736027 w 1820162"/>
                <a:gd name="connsiteY2255" fmla="*/ 6477 h 280250"/>
                <a:gd name="connsiteX2256" fmla="*/ 741551 w 1820162"/>
                <a:gd name="connsiteY2256" fmla="*/ 5643 h 280250"/>
                <a:gd name="connsiteX2257" fmla="*/ 922586 w 1820162"/>
                <a:gd name="connsiteY2257" fmla="*/ 2667 h 280250"/>
                <a:gd name="connsiteX2258" fmla="*/ 925384 w 1820162"/>
                <a:gd name="connsiteY2258" fmla="*/ 4668 h 280250"/>
                <a:gd name="connsiteX2259" fmla="*/ 920431 w 1820162"/>
                <a:gd name="connsiteY2259" fmla="*/ 3239 h 280250"/>
                <a:gd name="connsiteX2260" fmla="*/ 922586 w 1820162"/>
                <a:gd name="connsiteY2260" fmla="*/ 2667 h 280250"/>
                <a:gd name="connsiteX2261" fmla="*/ 775841 w 1820162"/>
                <a:gd name="connsiteY2261" fmla="*/ 2572 h 280250"/>
                <a:gd name="connsiteX2262" fmla="*/ 780604 w 1820162"/>
                <a:gd name="connsiteY2262" fmla="*/ 6096 h 280250"/>
                <a:gd name="connsiteX2263" fmla="*/ 824228 w 1820162"/>
                <a:gd name="connsiteY2263" fmla="*/ 6477 h 280250"/>
                <a:gd name="connsiteX2264" fmla="*/ 750505 w 1820162"/>
                <a:gd name="connsiteY2264" fmla="*/ 7334 h 280250"/>
                <a:gd name="connsiteX2265" fmla="*/ 744055 w 1820162"/>
                <a:gd name="connsiteY2265" fmla="*/ 7367 h 280250"/>
                <a:gd name="connsiteX2266" fmla="*/ 751743 w 1820162"/>
                <a:gd name="connsiteY2266" fmla="*/ 4382 h 280250"/>
                <a:gd name="connsiteX2267" fmla="*/ 775841 w 1820162"/>
                <a:gd name="connsiteY2267" fmla="*/ 2572 h 280250"/>
                <a:gd name="connsiteX2268" fmla="*/ 933480 w 1820162"/>
                <a:gd name="connsiteY2268" fmla="*/ 1428 h 280250"/>
                <a:gd name="connsiteX2269" fmla="*/ 960436 w 1820162"/>
                <a:gd name="connsiteY2269" fmla="*/ 4667 h 280250"/>
                <a:gd name="connsiteX2270" fmla="*/ 976533 w 1820162"/>
                <a:gd name="connsiteY2270" fmla="*/ 6000 h 280250"/>
                <a:gd name="connsiteX2271" fmla="*/ 959483 w 1820162"/>
                <a:gd name="connsiteY2271" fmla="*/ 5524 h 280250"/>
                <a:gd name="connsiteX2272" fmla="*/ 982248 w 1820162"/>
                <a:gd name="connsiteY2272" fmla="*/ 8667 h 280250"/>
                <a:gd name="connsiteX2273" fmla="*/ 990535 w 1820162"/>
                <a:gd name="connsiteY2273" fmla="*/ 11049 h 280250"/>
                <a:gd name="connsiteX2274" fmla="*/ 995012 w 1820162"/>
                <a:gd name="connsiteY2274" fmla="*/ 9048 h 280250"/>
                <a:gd name="connsiteX2275" fmla="*/ 994726 w 1820162"/>
                <a:gd name="connsiteY2275" fmla="*/ 11144 h 280250"/>
                <a:gd name="connsiteX2276" fmla="*/ 1014633 w 1820162"/>
                <a:gd name="connsiteY2276" fmla="*/ 9144 h 280250"/>
                <a:gd name="connsiteX2277" fmla="*/ 1046637 w 1820162"/>
                <a:gd name="connsiteY2277" fmla="*/ 13811 h 280250"/>
                <a:gd name="connsiteX2278" fmla="*/ 1085975 w 1820162"/>
                <a:gd name="connsiteY2278" fmla="*/ 14097 h 280250"/>
                <a:gd name="connsiteX2279" fmla="*/ 1102073 w 1820162"/>
                <a:gd name="connsiteY2279" fmla="*/ 15335 h 280250"/>
                <a:gd name="connsiteX2280" fmla="*/ 1117503 w 1820162"/>
                <a:gd name="connsiteY2280" fmla="*/ 15335 h 280250"/>
                <a:gd name="connsiteX2281" fmla="*/ 1117979 w 1820162"/>
                <a:gd name="connsiteY2281" fmla="*/ 18764 h 280250"/>
                <a:gd name="connsiteX2282" fmla="*/ 1125790 w 1820162"/>
                <a:gd name="connsiteY2282" fmla="*/ 17716 h 280250"/>
                <a:gd name="connsiteX2283" fmla="*/ 1191417 w 1820162"/>
                <a:gd name="connsiteY2283" fmla="*/ 27622 h 280250"/>
                <a:gd name="connsiteX2284" fmla="*/ 1240471 w 1820162"/>
                <a:gd name="connsiteY2284" fmla="*/ 32861 h 280250"/>
                <a:gd name="connsiteX2285" fmla="*/ 1243995 w 1820162"/>
                <a:gd name="connsiteY2285" fmla="*/ 31623 h 280250"/>
                <a:gd name="connsiteX2286" fmla="*/ 1234280 w 1820162"/>
                <a:gd name="connsiteY2286" fmla="*/ 34290 h 280250"/>
                <a:gd name="connsiteX2287" fmla="*/ 1211801 w 1820162"/>
                <a:gd name="connsiteY2287" fmla="*/ 28956 h 280250"/>
                <a:gd name="connsiteX2288" fmla="*/ 1205609 w 1820162"/>
                <a:gd name="connsiteY2288" fmla="*/ 30480 h 280250"/>
                <a:gd name="connsiteX2289" fmla="*/ 1182559 w 1820162"/>
                <a:gd name="connsiteY2289" fmla="*/ 29432 h 280250"/>
                <a:gd name="connsiteX2290" fmla="*/ 1163128 w 1820162"/>
                <a:gd name="connsiteY2290" fmla="*/ 27241 h 280250"/>
                <a:gd name="connsiteX2291" fmla="*/ 1205800 w 1820162"/>
                <a:gd name="connsiteY2291" fmla="*/ 36099 h 280250"/>
                <a:gd name="connsiteX2292" fmla="*/ 1212944 w 1820162"/>
                <a:gd name="connsiteY2292" fmla="*/ 33718 h 280250"/>
                <a:gd name="connsiteX2293" fmla="*/ 1213420 w 1820162"/>
                <a:gd name="connsiteY2293" fmla="*/ 37147 h 280250"/>
                <a:gd name="connsiteX2294" fmla="*/ 1221339 w 1820162"/>
                <a:gd name="connsiteY2294" fmla="*/ 38150 h 280250"/>
                <a:gd name="connsiteX2295" fmla="*/ 1220278 w 1820162"/>
                <a:gd name="connsiteY2295" fmla="*/ 39052 h 280250"/>
                <a:gd name="connsiteX2296" fmla="*/ 1222659 w 1820162"/>
                <a:gd name="connsiteY2296" fmla="*/ 40862 h 280250"/>
                <a:gd name="connsiteX2297" fmla="*/ 1222299 w 1820162"/>
                <a:gd name="connsiteY2297" fmla="*/ 38272 h 280250"/>
                <a:gd name="connsiteX2298" fmla="*/ 1234470 w 1820162"/>
                <a:gd name="connsiteY2298" fmla="*/ 39814 h 280250"/>
                <a:gd name="connsiteX2299" fmla="*/ 1238947 w 1820162"/>
                <a:gd name="connsiteY2299" fmla="*/ 37814 h 280250"/>
                <a:gd name="connsiteX2300" fmla="*/ 1269046 w 1820162"/>
                <a:gd name="connsiteY2300" fmla="*/ 44100 h 280250"/>
                <a:gd name="connsiteX2301" fmla="*/ 1276856 w 1820162"/>
                <a:gd name="connsiteY2301" fmla="*/ 43053 h 280250"/>
                <a:gd name="connsiteX2302" fmla="*/ 1287048 w 1820162"/>
                <a:gd name="connsiteY2302" fmla="*/ 43719 h 280250"/>
                <a:gd name="connsiteX2303" fmla="*/ 1342484 w 1820162"/>
                <a:gd name="connsiteY2303" fmla="*/ 52863 h 280250"/>
                <a:gd name="connsiteX2304" fmla="*/ 1348198 w 1820162"/>
                <a:gd name="connsiteY2304" fmla="*/ 55530 h 280250"/>
                <a:gd name="connsiteX2305" fmla="*/ 1352961 w 1820162"/>
                <a:gd name="connsiteY2305" fmla="*/ 53721 h 280250"/>
                <a:gd name="connsiteX2306" fmla="*/ 1365534 w 1820162"/>
                <a:gd name="connsiteY2306" fmla="*/ 56197 h 280250"/>
                <a:gd name="connsiteX2307" fmla="*/ 1367630 w 1820162"/>
                <a:gd name="connsiteY2307" fmla="*/ 60102 h 280250"/>
                <a:gd name="connsiteX2308" fmla="*/ 1379060 w 1820162"/>
                <a:gd name="connsiteY2308" fmla="*/ 57912 h 280250"/>
                <a:gd name="connsiteX2309" fmla="*/ 1388966 w 1820162"/>
                <a:gd name="connsiteY2309" fmla="*/ 60769 h 280250"/>
                <a:gd name="connsiteX2310" fmla="*/ 1373344 w 1820162"/>
                <a:gd name="connsiteY2310" fmla="*/ 62865 h 280250"/>
                <a:gd name="connsiteX2311" fmla="*/ 1357723 w 1820162"/>
                <a:gd name="connsiteY2311" fmla="*/ 57340 h 280250"/>
                <a:gd name="connsiteX2312" fmla="*/ 1344674 w 1820162"/>
                <a:gd name="connsiteY2312" fmla="*/ 59055 h 280250"/>
                <a:gd name="connsiteX2313" fmla="*/ 1346865 w 1820162"/>
                <a:gd name="connsiteY2313" fmla="*/ 55340 h 280250"/>
                <a:gd name="connsiteX2314" fmla="*/ 1326005 w 1820162"/>
                <a:gd name="connsiteY2314" fmla="*/ 58197 h 280250"/>
                <a:gd name="connsiteX2315" fmla="*/ 1322195 w 1820162"/>
                <a:gd name="connsiteY2315" fmla="*/ 53816 h 280250"/>
                <a:gd name="connsiteX2316" fmla="*/ 1313623 w 1820162"/>
                <a:gd name="connsiteY2316" fmla="*/ 53530 h 280250"/>
                <a:gd name="connsiteX2317" fmla="*/ 1313147 w 1820162"/>
                <a:gd name="connsiteY2317" fmla="*/ 57721 h 280250"/>
                <a:gd name="connsiteX2318" fmla="*/ 1307717 w 1820162"/>
                <a:gd name="connsiteY2318" fmla="*/ 52959 h 280250"/>
                <a:gd name="connsiteX2319" fmla="*/ 1307908 w 1820162"/>
                <a:gd name="connsiteY2319" fmla="*/ 58483 h 280250"/>
                <a:gd name="connsiteX2320" fmla="*/ 1299907 w 1820162"/>
                <a:gd name="connsiteY2320" fmla="*/ 61626 h 280250"/>
                <a:gd name="connsiteX2321" fmla="*/ 1309337 w 1820162"/>
                <a:gd name="connsiteY2321" fmla="*/ 61055 h 280250"/>
                <a:gd name="connsiteX2322" fmla="*/ 1316480 w 1820162"/>
                <a:gd name="connsiteY2322" fmla="*/ 66294 h 280250"/>
                <a:gd name="connsiteX2323" fmla="*/ 1323624 w 1820162"/>
                <a:gd name="connsiteY2323" fmla="*/ 64008 h 280250"/>
                <a:gd name="connsiteX2324" fmla="*/ 1313432 w 1820162"/>
                <a:gd name="connsiteY2324" fmla="*/ 63341 h 280250"/>
                <a:gd name="connsiteX2325" fmla="*/ 1317242 w 1820162"/>
                <a:gd name="connsiteY2325" fmla="*/ 60102 h 280250"/>
                <a:gd name="connsiteX2326" fmla="*/ 1326277 w 1820162"/>
                <a:gd name="connsiteY2326" fmla="*/ 62684 h 280250"/>
                <a:gd name="connsiteX2327" fmla="*/ 1325148 w 1820162"/>
                <a:gd name="connsiteY2327" fmla="*/ 66675 h 280250"/>
                <a:gd name="connsiteX2328" fmla="*/ 1327244 w 1820162"/>
                <a:gd name="connsiteY2328" fmla="*/ 62960 h 280250"/>
                <a:gd name="connsiteX2329" fmla="*/ 1326277 w 1820162"/>
                <a:gd name="connsiteY2329" fmla="*/ 62684 h 280250"/>
                <a:gd name="connsiteX2330" fmla="*/ 1326577 w 1820162"/>
                <a:gd name="connsiteY2330" fmla="*/ 61626 h 280250"/>
                <a:gd name="connsiteX2331" fmla="*/ 1332006 w 1820162"/>
                <a:gd name="connsiteY2331" fmla="*/ 58864 h 280250"/>
                <a:gd name="connsiteX2332" fmla="*/ 1334938 w 1820162"/>
                <a:gd name="connsiteY2332" fmla="*/ 61437 h 280250"/>
                <a:gd name="connsiteX2333" fmla="*/ 1332209 w 1820162"/>
                <a:gd name="connsiteY2333" fmla="*/ 62412 h 280250"/>
                <a:gd name="connsiteX2334" fmla="*/ 1333911 w 1820162"/>
                <a:gd name="connsiteY2334" fmla="*/ 64770 h 280250"/>
                <a:gd name="connsiteX2335" fmla="*/ 1360200 w 1820162"/>
                <a:gd name="connsiteY2335" fmla="*/ 66770 h 280250"/>
                <a:gd name="connsiteX2336" fmla="*/ 1350485 w 1820162"/>
                <a:gd name="connsiteY2336" fmla="*/ 69437 h 280250"/>
                <a:gd name="connsiteX2337" fmla="*/ 1359248 w 1820162"/>
                <a:gd name="connsiteY2337" fmla="*/ 75152 h 280250"/>
                <a:gd name="connsiteX2338" fmla="*/ 1355438 w 1820162"/>
                <a:gd name="connsiteY2338" fmla="*/ 78390 h 280250"/>
                <a:gd name="connsiteX2339" fmla="*/ 1360867 w 1820162"/>
                <a:gd name="connsiteY2339" fmla="*/ 75628 h 280250"/>
                <a:gd name="connsiteX2340" fmla="*/ 1382393 w 1820162"/>
                <a:gd name="connsiteY2340" fmla="*/ 81724 h 280250"/>
                <a:gd name="connsiteX2341" fmla="*/ 1374583 w 1820162"/>
                <a:gd name="connsiteY2341" fmla="*/ 82772 h 280250"/>
                <a:gd name="connsiteX2342" fmla="*/ 1381441 w 1820162"/>
                <a:gd name="connsiteY2342" fmla="*/ 90201 h 280250"/>
                <a:gd name="connsiteX2343" fmla="*/ 1381250 w 1820162"/>
                <a:gd name="connsiteY2343" fmla="*/ 84677 h 280250"/>
                <a:gd name="connsiteX2344" fmla="*/ 1390013 w 1820162"/>
                <a:gd name="connsiteY2344" fmla="*/ 90487 h 280250"/>
                <a:gd name="connsiteX2345" fmla="*/ 1415636 w 1820162"/>
                <a:gd name="connsiteY2345" fmla="*/ 91154 h 280250"/>
                <a:gd name="connsiteX2346" fmla="*/ 1434305 w 1820162"/>
                <a:gd name="connsiteY2346" fmla="*/ 99726 h 280250"/>
                <a:gd name="connsiteX2347" fmla="*/ 1406301 w 1820162"/>
                <a:gd name="connsiteY2347" fmla="*/ 97250 h 280250"/>
                <a:gd name="connsiteX2348" fmla="*/ 1383536 w 1820162"/>
                <a:gd name="connsiteY2348" fmla="*/ 94107 h 280250"/>
                <a:gd name="connsiteX2349" fmla="*/ 1360295 w 1820162"/>
                <a:gd name="connsiteY2349" fmla="*/ 79914 h 280250"/>
                <a:gd name="connsiteX2350" fmla="*/ 1359127 w 1820162"/>
                <a:gd name="connsiteY2350" fmla="*/ 83418 h 280250"/>
                <a:gd name="connsiteX2351" fmla="*/ 1352580 w 1820162"/>
                <a:gd name="connsiteY2351" fmla="*/ 80772 h 280250"/>
                <a:gd name="connsiteX2352" fmla="*/ 1342769 w 1820162"/>
                <a:gd name="connsiteY2352" fmla="*/ 83439 h 280250"/>
                <a:gd name="connsiteX2353" fmla="*/ 1354390 w 1820162"/>
                <a:gd name="connsiteY2353" fmla="*/ 86677 h 280250"/>
                <a:gd name="connsiteX2354" fmla="*/ 1357962 w 1820162"/>
                <a:gd name="connsiteY2354" fmla="*/ 85534 h 280250"/>
                <a:gd name="connsiteX2355" fmla="*/ 1358476 w 1820162"/>
                <a:gd name="connsiteY2355" fmla="*/ 85370 h 280250"/>
                <a:gd name="connsiteX2356" fmla="*/ 1357628 w 1820162"/>
                <a:gd name="connsiteY2356" fmla="*/ 87915 h 280250"/>
                <a:gd name="connsiteX2357" fmla="*/ 1366106 w 1820162"/>
                <a:gd name="connsiteY2357" fmla="*/ 88201 h 280250"/>
                <a:gd name="connsiteX2358" fmla="*/ 1362772 w 1820162"/>
                <a:gd name="connsiteY2358" fmla="*/ 94869 h 280250"/>
                <a:gd name="connsiteX2359" fmla="*/ 1354485 w 1820162"/>
                <a:gd name="connsiteY2359" fmla="*/ 92487 h 280250"/>
                <a:gd name="connsiteX2360" fmla="*/ 1361343 w 1820162"/>
                <a:gd name="connsiteY2360" fmla="*/ 92297 h 280250"/>
                <a:gd name="connsiteX2361" fmla="*/ 1344769 w 1820162"/>
                <a:gd name="connsiteY2361" fmla="*/ 87630 h 280250"/>
                <a:gd name="connsiteX2362" fmla="*/ 1341245 w 1820162"/>
                <a:gd name="connsiteY2362" fmla="*/ 88773 h 280250"/>
                <a:gd name="connsiteX2363" fmla="*/ 1352866 w 1820162"/>
                <a:gd name="connsiteY2363" fmla="*/ 92011 h 280250"/>
                <a:gd name="connsiteX2364" fmla="*/ 1349056 w 1820162"/>
                <a:gd name="connsiteY2364" fmla="*/ 95250 h 280250"/>
                <a:gd name="connsiteX2365" fmla="*/ 1363724 w 1820162"/>
                <a:gd name="connsiteY2365" fmla="*/ 101536 h 280250"/>
                <a:gd name="connsiteX2366" fmla="*/ 1374392 w 1820162"/>
                <a:gd name="connsiteY2366" fmla="*/ 98012 h 280250"/>
                <a:gd name="connsiteX2367" fmla="*/ 1381250 w 1820162"/>
                <a:gd name="connsiteY2367" fmla="*/ 97821 h 280250"/>
                <a:gd name="connsiteX2368" fmla="*/ 1383346 w 1820162"/>
                <a:gd name="connsiteY2368" fmla="*/ 109251 h 280250"/>
                <a:gd name="connsiteX2369" fmla="*/ 1390204 w 1820162"/>
                <a:gd name="connsiteY2369" fmla="*/ 109061 h 280250"/>
                <a:gd name="connsiteX2370" fmla="*/ 1397824 w 1820162"/>
                <a:gd name="connsiteY2370" fmla="*/ 102489 h 280250"/>
                <a:gd name="connsiteX2371" fmla="*/ 1384108 w 1820162"/>
                <a:gd name="connsiteY2371" fmla="*/ 95345 h 280250"/>
                <a:gd name="connsiteX2372" fmla="*/ 1409159 w 1820162"/>
                <a:gd name="connsiteY2372" fmla="*/ 100298 h 280250"/>
                <a:gd name="connsiteX2373" fmla="*/ 1405348 w 1820162"/>
                <a:gd name="connsiteY2373" fmla="*/ 103536 h 280250"/>
                <a:gd name="connsiteX2374" fmla="*/ 1430971 w 1820162"/>
                <a:gd name="connsiteY2374" fmla="*/ 111823 h 280250"/>
                <a:gd name="connsiteX2375" fmla="*/ 1421255 w 1820162"/>
                <a:gd name="connsiteY2375" fmla="*/ 114490 h 280250"/>
                <a:gd name="connsiteX2376" fmla="*/ 1429352 w 1820162"/>
                <a:gd name="connsiteY2376" fmla="*/ 118967 h 280250"/>
                <a:gd name="connsiteX2377" fmla="*/ 1436019 w 1820162"/>
                <a:gd name="connsiteY2377" fmla="*/ 113252 h 280250"/>
                <a:gd name="connsiteX2378" fmla="*/ 1432019 w 1820162"/>
                <a:gd name="connsiteY2378" fmla="*/ 111061 h 280250"/>
                <a:gd name="connsiteX2379" fmla="*/ 1438210 w 1820162"/>
                <a:gd name="connsiteY2379" fmla="*/ 109537 h 280250"/>
                <a:gd name="connsiteX2380" fmla="*/ 1441067 w 1820162"/>
                <a:gd name="connsiteY2380" fmla="*/ 114681 h 280250"/>
                <a:gd name="connsiteX2381" fmla="*/ 1434209 w 1820162"/>
                <a:gd name="connsiteY2381" fmla="*/ 114871 h 280250"/>
                <a:gd name="connsiteX2382" fmla="*/ 1449354 w 1820162"/>
                <a:gd name="connsiteY2382" fmla="*/ 116967 h 280250"/>
                <a:gd name="connsiteX2383" fmla="*/ 1444877 w 1820162"/>
                <a:gd name="connsiteY2383" fmla="*/ 111347 h 280250"/>
                <a:gd name="connsiteX2384" fmla="*/ 1459069 w 1820162"/>
                <a:gd name="connsiteY2384" fmla="*/ 114300 h 280250"/>
                <a:gd name="connsiteX2385" fmla="*/ 1461927 w 1820162"/>
                <a:gd name="connsiteY2385" fmla="*/ 119443 h 280250"/>
                <a:gd name="connsiteX2386" fmla="*/ 1466404 w 1820162"/>
                <a:gd name="connsiteY2386" fmla="*/ 117443 h 280250"/>
                <a:gd name="connsiteX2387" fmla="*/ 1476310 w 1820162"/>
                <a:gd name="connsiteY2387" fmla="*/ 120300 h 280250"/>
                <a:gd name="connsiteX2388" fmla="*/ 1468499 w 1820162"/>
                <a:gd name="connsiteY2388" fmla="*/ 121348 h 280250"/>
                <a:gd name="connsiteX2389" fmla="*/ 1477548 w 1820162"/>
                <a:gd name="connsiteY2389" fmla="*/ 124968 h 280250"/>
                <a:gd name="connsiteX2390" fmla="*/ 1489835 w 1820162"/>
                <a:gd name="connsiteY2390" fmla="*/ 121920 h 280250"/>
                <a:gd name="connsiteX2391" fmla="*/ 1478882 w 1820162"/>
                <a:gd name="connsiteY2391" fmla="*/ 119919 h 280250"/>
                <a:gd name="connsiteX2392" fmla="*/ 1494122 w 1820162"/>
                <a:gd name="connsiteY2392" fmla="*/ 122015 h 280250"/>
                <a:gd name="connsiteX2393" fmla="*/ 1482692 w 1820162"/>
                <a:gd name="connsiteY2393" fmla="*/ 124206 h 280250"/>
                <a:gd name="connsiteX2394" fmla="*/ 1489835 w 1820162"/>
                <a:gd name="connsiteY2394" fmla="*/ 129444 h 280250"/>
                <a:gd name="connsiteX2395" fmla="*/ 1475989 w 1820162"/>
                <a:gd name="connsiteY2395" fmla="*/ 127670 h 280250"/>
                <a:gd name="connsiteX2396" fmla="*/ 1468820 w 1820162"/>
                <a:gd name="connsiteY2396" fmla="*/ 128236 h 280250"/>
                <a:gd name="connsiteX2397" fmla="*/ 1459260 w 1820162"/>
                <a:gd name="connsiteY2397" fmla="*/ 127349 h 280250"/>
                <a:gd name="connsiteX2398" fmla="*/ 1466785 w 1820162"/>
                <a:gd name="connsiteY2398" fmla="*/ 128397 h 280250"/>
                <a:gd name="connsiteX2399" fmla="*/ 1468820 w 1820162"/>
                <a:gd name="connsiteY2399" fmla="*/ 128236 h 280250"/>
                <a:gd name="connsiteX2400" fmla="*/ 1469393 w 1820162"/>
                <a:gd name="connsiteY2400" fmla="*/ 128290 h 280250"/>
                <a:gd name="connsiteX2401" fmla="*/ 1480310 w 1820162"/>
                <a:gd name="connsiteY2401" fmla="*/ 130016 h 280250"/>
                <a:gd name="connsiteX2402" fmla="*/ 1473452 w 1820162"/>
                <a:gd name="connsiteY2402" fmla="*/ 130206 h 280250"/>
                <a:gd name="connsiteX2403" fmla="*/ 1484120 w 1820162"/>
                <a:gd name="connsiteY2403" fmla="*/ 134302 h 280250"/>
                <a:gd name="connsiteX2404" fmla="*/ 1491931 w 1820162"/>
                <a:gd name="connsiteY2404" fmla="*/ 133254 h 280250"/>
                <a:gd name="connsiteX2405" fmla="*/ 1493360 w 1820162"/>
                <a:gd name="connsiteY2405" fmla="*/ 128206 h 280250"/>
                <a:gd name="connsiteX2406" fmla="*/ 1503266 w 1820162"/>
                <a:gd name="connsiteY2406" fmla="*/ 130968 h 280250"/>
                <a:gd name="connsiteX2407" fmla="*/ 1508028 w 1820162"/>
                <a:gd name="connsiteY2407" fmla="*/ 126873 h 280250"/>
                <a:gd name="connsiteX2408" fmla="*/ 1500027 w 1820162"/>
                <a:gd name="connsiteY2408" fmla="*/ 122396 h 280250"/>
                <a:gd name="connsiteX2409" fmla="*/ 1510505 w 1820162"/>
                <a:gd name="connsiteY2409" fmla="*/ 120967 h 280250"/>
                <a:gd name="connsiteX2410" fmla="*/ 1508790 w 1820162"/>
                <a:gd name="connsiteY2410" fmla="*/ 128111 h 280250"/>
                <a:gd name="connsiteX2411" fmla="*/ 1517613 w 1820162"/>
                <a:gd name="connsiteY2411" fmla="*/ 130468 h 280250"/>
                <a:gd name="connsiteX2412" fmla="*/ 1516914 w 1820162"/>
                <a:gd name="connsiteY2412" fmla="*/ 132664 h 280250"/>
                <a:gd name="connsiteX2413" fmla="*/ 1506980 w 1820162"/>
                <a:gd name="connsiteY2413" fmla="*/ 129921 h 280250"/>
                <a:gd name="connsiteX2414" fmla="*/ 1495836 w 1820162"/>
                <a:gd name="connsiteY2414" fmla="*/ 130016 h 280250"/>
                <a:gd name="connsiteX2415" fmla="*/ 1503932 w 1820162"/>
                <a:gd name="connsiteY2415" fmla="*/ 134493 h 280250"/>
                <a:gd name="connsiteX2416" fmla="*/ 1505075 w 1820162"/>
                <a:gd name="connsiteY2416" fmla="*/ 131540 h 280250"/>
                <a:gd name="connsiteX2417" fmla="*/ 1511743 w 1820162"/>
                <a:gd name="connsiteY2417" fmla="*/ 133445 h 280250"/>
                <a:gd name="connsiteX2418" fmla="*/ 1507933 w 1820162"/>
                <a:gd name="connsiteY2418" fmla="*/ 136683 h 280250"/>
                <a:gd name="connsiteX2419" fmla="*/ 1514207 w 1820162"/>
                <a:gd name="connsiteY2419" fmla="*/ 136434 h 280250"/>
                <a:gd name="connsiteX2420" fmla="*/ 1516852 w 1820162"/>
                <a:gd name="connsiteY2420" fmla="*/ 132859 h 280250"/>
                <a:gd name="connsiteX2421" fmla="*/ 1515362 w 1820162"/>
                <a:gd name="connsiteY2421" fmla="*/ 137541 h 280250"/>
                <a:gd name="connsiteX2422" fmla="*/ 1536508 w 1820162"/>
                <a:gd name="connsiteY2422" fmla="*/ 132588 h 280250"/>
                <a:gd name="connsiteX2423" fmla="*/ 1536032 w 1820162"/>
                <a:gd name="connsiteY2423" fmla="*/ 136779 h 280250"/>
                <a:gd name="connsiteX2424" fmla="*/ 1558606 w 1820162"/>
                <a:gd name="connsiteY2424" fmla="*/ 142017 h 280250"/>
                <a:gd name="connsiteX2425" fmla="*/ 1554796 w 1820162"/>
                <a:gd name="connsiteY2425" fmla="*/ 145256 h 280250"/>
                <a:gd name="connsiteX2426" fmla="*/ 1578704 w 1820162"/>
                <a:gd name="connsiteY2426" fmla="*/ 145542 h 280250"/>
                <a:gd name="connsiteX2427" fmla="*/ 1573274 w 1820162"/>
                <a:gd name="connsiteY2427" fmla="*/ 148304 h 280250"/>
                <a:gd name="connsiteX2428" fmla="*/ 1564226 w 1820162"/>
                <a:gd name="connsiteY2428" fmla="*/ 144684 h 280250"/>
                <a:gd name="connsiteX2429" fmla="*/ 1571560 w 1820162"/>
                <a:gd name="connsiteY2429" fmla="*/ 147828 h 280250"/>
                <a:gd name="connsiteX2430" fmla="*/ 1564702 w 1820162"/>
                <a:gd name="connsiteY2430" fmla="*/ 148018 h 280250"/>
                <a:gd name="connsiteX2431" fmla="*/ 1579180 w 1820162"/>
                <a:gd name="connsiteY2431" fmla="*/ 148875 h 280250"/>
                <a:gd name="connsiteX2432" fmla="*/ 1576878 w 1820162"/>
                <a:gd name="connsiteY2432" fmla="*/ 154491 h 280250"/>
                <a:gd name="connsiteX2433" fmla="*/ 1573751 w 1820162"/>
                <a:gd name="connsiteY2433" fmla="*/ 151638 h 280250"/>
                <a:gd name="connsiteX2434" fmla="*/ 1576798 w 1820162"/>
                <a:gd name="connsiteY2434" fmla="*/ 154686 h 280250"/>
                <a:gd name="connsiteX2435" fmla="*/ 1576878 w 1820162"/>
                <a:gd name="connsiteY2435" fmla="*/ 154491 h 280250"/>
                <a:gd name="connsiteX2436" fmla="*/ 1577418 w 1820162"/>
                <a:gd name="connsiteY2436" fmla="*/ 154983 h 280250"/>
                <a:gd name="connsiteX2437" fmla="*/ 1586800 w 1820162"/>
                <a:gd name="connsiteY2437" fmla="*/ 149828 h 280250"/>
                <a:gd name="connsiteX2438" fmla="*/ 1595563 w 1820162"/>
                <a:gd name="connsiteY2438" fmla="*/ 147923 h 280250"/>
                <a:gd name="connsiteX2439" fmla="*/ 1598951 w 1820162"/>
                <a:gd name="connsiteY2439" fmla="*/ 148482 h 280250"/>
                <a:gd name="connsiteX2440" fmla="*/ 1598897 w 1820162"/>
                <a:gd name="connsiteY2440" fmla="*/ 148875 h 280250"/>
                <a:gd name="connsiteX2441" fmla="*/ 1604802 w 1820162"/>
                <a:gd name="connsiteY2441" fmla="*/ 149447 h 280250"/>
                <a:gd name="connsiteX2442" fmla="*/ 1598951 w 1820162"/>
                <a:gd name="connsiteY2442" fmla="*/ 148482 h 280250"/>
                <a:gd name="connsiteX2443" fmla="*/ 1599109 w 1820162"/>
                <a:gd name="connsiteY2443" fmla="*/ 147319 h 280250"/>
                <a:gd name="connsiteX2444" fmla="*/ 1608124 w 1820162"/>
                <a:gd name="connsiteY2444" fmla="*/ 148840 h 280250"/>
                <a:gd name="connsiteX2445" fmla="*/ 1629567 w 1820162"/>
                <a:gd name="connsiteY2445" fmla="*/ 150971 h 280250"/>
                <a:gd name="connsiteX2446" fmla="*/ 1663190 w 1820162"/>
                <a:gd name="connsiteY2446" fmla="*/ 163734 h 280250"/>
                <a:gd name="connsiteX2447" fmla="*/ 1645188 w 1820162"/>
                <a:gd name="connsiteY2447" fmla="*/ 156495 h 280250"/>
                <a:gd name="connsiteX2448" fmla="*/ 1639084 w 1820162"/>
                <a:gd name="connsiteY2448" fmla="*/ 156536 h 280250"/>
                <a:gd name="connsiteX2449" fmla="*/ 1640140 w 1820162"/>
                <a:gd name="connsiteY2449" fmla="*/ 155638 h 280250"/>
                <a:gd name="connsiteX2450" fmla="*/ 1633282 w 1820162"/>
                <a:gd name="connsiteY2450" fmla="*/ 155829 h 280250"/>
                <a:gd name="connsiteX2451" fmla="*/ 1635808 w 1820162"/>
                <a:gd name="connsiteY2451" fmla="*/ 156557 h 280250"/>
                <a:gd name="connsiteX2452" fmla="*/ 1634378 w 1820162"/>
                <a:gd name="connsiteY2452" fmla="*/ 156567 h 280250"/>
                <a:gd name="connsiteX2453" fmla="*/ 1622423 w 1820162"/>
                <a:gd name="connsiteY2453" fmla="*/ 153352 h 280250"/>
                <a:gd name="connsiteX2454" fmla="*/ 1606040 w 1820162"/>
                <a:gd name="connsiteY2454" fmla="*/ 154114 h 280250"/>
                <a:gd name="connsiteX2455" fmla="*/ 1608422 w 1820162"/>
                <a:gd name="connsiteY2455" fmla="*/ 155924 h 280250"/>
                <a:gd name="connsiteX2456" fmla="*/ 1604135 w 1820162"/>
                <a:gd name="connsiteY2456" fmla="*/ 155829 h 280250"/>
                <a:gd name="connsiteX2457" fmla="*/ 1620328 w 1820162"/>
                <a:gd name="connsiteY2457" fmla="*/ 157067 h 280250"/>
                <a:gd name="connsiteX2458" fmla="*/ 1631948 w 1820162"/>
                <a:gd name="connsiteY2458" fmla="*/ 160401 h 280250"/>
                <a:gd name="connsiteX2459" fmla="*/ 1623185 w 1820162"/>
                <a:gd name="connsiteY2459" fmla="*/ 162306 h 280250"/>
                <a:gd name="connsiteX2460" fmla="*/ 1615851 w 1820162"/>
                <a:gd name="connsiteY2460" fmla="*/ 159162 h 280250"/>
                <a:gd name="connsiteX2461" fmla="*/ 1616327 w 1820162"/>
                <a:gd name="connsiteY2461" fmla="*/ 162591 h 280250"/>
                <a:gd name="connsiteX2462" fmla="*/ 1591943 w 1820162"/>
                <a:gd name="connsiteY2462" fmla="*/ 158972 h 280250"/>
                <a:gd name="connsiteX2463" fmla="*/ 1593372 w 1820162"/>
                <a:gd name="connsiteY2463" fmla="*/ 153924 h 280250"/>
                <a:gd name="connsiteX2464" fmla="*/ 1574132 w 1820162"/>
                <a:gd name="connsiteY2464" fmla="*/ 157162 h 280250"/>
                <a:gd name="connsiteX2465" fmla="*/ 1592610 w 1820162"/>
                <a:gd name="connsiteY2465" fmla="*/ 160210 h 280250"/>
                <a:gd name="connsiteX2466" fmla="*/ 1591535 w 1820162"/>
                <a:gd name="connsiteY2466" fmla="*/ 161142 h 280250"/>
                <a:gd name="connsiteX2467" fmla="*/ 1589022 w 1820162"/>
                <a:gd name="connsiteY2467" fmla="*/ 162676 h 280250"/>
                <a:gd name="connsiteX2468" fmla="*/ 1584859 w 1820162"/>
                <a:gd name="connsiteY2468" fmla="*/ 162616 h 280250"/>
                <a:gd name="connsiteX2469" fmla="*/ 1580323 w 1820162"/>
                <a:gd name="connsiteY2469" fmla="*/ 163258 h 280250"/>
                <a:gd name="connsiteX2470" fmla="*/ 1584323 w 1820162"/>
                <a:gd name="connsiteY2470" fmla="*/ 165544 h 280250"/>
                <a:gd name="connsiteX2471" fmla="*/ 1589022 w 1820162"/>
                <a:gd name="connsiteY2471" fmla="*/ 162676 h 280250"/>
                <a:gd name="connsiteX2472" fmla="*/ 1589753 w 1820162"/>
                <a:gd name="connsiteY2472" fmla="*/ 162687 h 280250"/>
                <a:gd name="connsiteX2473" fmla="*/ 1591535 w 1820162"/>
                <a:gd name="connsiteY2473" fmla="*/ 161142 h 280250"/>
                <a:gd name="connsiteX2474" fmla="*/ 1591658 w 1820162"/>
                <a:gd name="connsiteY2474" fmla="*/ 161067 h 280250"/>
                <a:gd name="connsiteX2475" fmla="*/ 1601849 w 1820162"/>
                <a:gd name="connsiteY2475" fmla="*/ 161734 h 280250"/>
                <a:gd name="connsiteX2476" fmla="*/ 1600135 w 1820162"/>
                <a:gd name="connsiteY2476" fmla="*/ 168878 h 280250"/>
                <a:gd name="connsiteX2477" fmla="*/ 1589276 w 1820162"/>
                <a:gd name="connsiteY2477" fmla="*/ 166878 h 280250"/>
                <a:gd name="connsiteX2478" fmla="*/ 1551557 w 1820162"/>
                <a:gd name="connsiteY2478" fmla="*/ 159448 h 280250"/>
                <a:gd name="connsiteX2479" fmla="*/ 1548700 w 1820162"/>
                <a:gd name="connsiteY2479" fmla="*/ 161925 h 280250"/>
                <a:gd name="connsiteX2480" fmla="*/ 1591086 w 1820162"/>
                <a:gd name="connsiteY2480" fmla="*/ 172783 h 280250"/>
                <a:gd name="connsiteX2481" fmla="*/ 1603469 w 1820162"/>
                <a:gd name="connsiteY2481" fmla="*/ 169735 h 280250"/>
                <a:gd name="connsiteX2482" fmla="*/ 1603183 w 1820162"/>
                <a:gd name="connsiteY2482" fmla="*/ 164211 h 280250"/>
                <a:gd name="connsiteX2483" fmla="*/ 1609184 w 1820162"/>
                <a:gd name="connsiteY2483" fmla="*/ 164782 h 280250"/>
                <a:gd name="connsiteX2484" fmla="*/ 1610803 w 1820162"/>
                <a:gd name="connsiteY2484" fmla="*/ 172878 h 280250"/>
                <a:gd name="connsiteX2485" fmla="*/ 1604135 w 1820162"/>
                <a:gd name="connsiteY2485" fmla="*/ 170973 h 280250"/>
                <a:gd name="connsiteX2486" fmla="*/ 1602897 w 1820162"/>
                <a:gd name="connsiteY2486" fmla="*/ 173926 h 280250"/>
                <a:gd name="connsiteX2487" fmla="*/ 1606898 w 1820162"/>
                <a:gd name="connsiteY2487" fmla="*/ 176117 h 280250"/>
                <a:gd name="connsiteX2488" fmla="*/ 1609755 w 1820162"/>
                <a:gd name="connsiteY2488" fmla="*/ 173640 h 280250"/>
                <a:gd name="connsiteX2489" fmla="*/ 1630901 w 1820162"/>
                <a:gd name="connsiteY2489" fmla="*/ 176403 h 280250"/>
                <a:gd name="connsiteX2490" fmla="*/ 1620233 w 1820162"/>
                <a:gd name="connsiteY2490" fmla="*/ 179927 h 280250"/>
                <a:gd name="connsiteX2491" fmla="*/ 1616899 w 1820162"/>
                <a:gd name="connsiteY2491" fmla="*/ 186594 h 280250"/>
                <a:gd name="connsiteX2492" fmla="*/ 1614613 w 1820162"/>
                <a:gd name="connsiteY2492" fmla="*/ 177260 h 280250"/>
                <a:gd name="connsiteX2493" fmla="*/ 1609184 w 1820162"/>
                <a:gd name="connsiteY2493" fmla="*/ 180117 h 280250"/>
                <a:gd name="connsiteX2494" fmla="*/ 1612994 w 1820162"/>
                <a:gd name="connsiteY2494" fmla="*/ 184404 h 280250"/>
                <a:gd name="connsiteX2495" fmla="*/ 1605101 w 1820162"/>
                <a:gd name="connsiteY2495" fmla="*/ 183683 h 280250"/>
                <a:gd name="connsiteX2496" fmla="*/ 1603754 w 1820162"/>
                <a:gd name="connsiteY2496" fmla="*/ 181260 h 280250"/>
                <a:gd name="connsiteX2497" fmla="*/ 1599793 w 1820162"/>
                <a:gd name="connsiteY2497" fmla="*/ 180816 h 280250"/>
                <a:gd name="connsiteX2498" fmla="*/ 1597182 w 1820162"/>
                <a:gd name="connsiteY2498" fmla="*/ 179355 h 280250"/>
                <a:gd name="connsiteX2499" fmla="*/ 1598325 w 1820162"/>
                <a:gd name="connsiteY2499" fmla="*/ 176403 h 280250"/>
                <a:gd name="connsiteX2500" fmla="*/ 1588610 w 1820162"/>
                <a:gd name="connsiteY2500" fmla="*/ 179165 h 280250"/>
                <a:gd name="connsiteX2501" fmla="*/ 1596325 w 1820162"/>
                <a:gd name="connsiteY2501" fmla="*/ 180427 h 280250"/>
                <a:gd name="connsiteX2502" fmla="*/ 1599793 w 1820162"/>
                <a:gd name="connsiteY2502" fmla="*/ 180816 h 280250"/>
                <a:gd name="connsiteX2503" fmla="*/ 1604882 w 1820162"/>
                <a:gd name="connsiteY2503" fmla="*/ 183664 h 280250"/>
                <a:gd name="connsiteX2504" fmla="*/ 1600469 w 1820162"/>
                <a:gd name="connsiteY2504" fmla="*/ 183261 h 280250"/>
                <a:gd name="connsiteX2505" fmla="*/ 1586228 w 1820162"/>
                <a:gd name="connsiteY2505" fmla="*/ 178974 h 280250"/>
                <a:gd name="connsiteX2506" fmla="*/ 1587657 w 1820162"/>
                <a:gd name="connsiteY2506" fmla="*/ 173926 h 280250"/>
                <a:gd name="connsiteX2507" fmla="*/ 1580990 w 1820162"/>
                <a:gd name="connsiteY2507" fmla="*/ 179641 h 280250"/>
                <a:gd name="connsiteX2508" fmla="*/ 1578894 w 1820162"/>
                <a:gd name="connsiteY2508" fmla="*/ 175736 h 280250"/>
                <a:gd name="connsiteX2509" fmla="*/ 1563464 w 1820162"/>
                <a:gd name="connsiteY2509" fmla="*/ 175736 h 280250"/>
                <a:gd name="connsiteX2510" fmla="*/ 1562321 w 1820162"/>
                <a:gd name="connsiteY2510" fmla="*/ 178689 h 280250"/>
                <a:gd name="connsiteX2511" fmla="*/ 1567273 w 1820162"/>
                <a:gd name="connsiteY2511" fmla="*/ 180117 h 280250"/>
                <a:gd name="connsiteX2512" fmla="*/ 1570893 w 1820162"/>
                <a:gd name="connsiteY2512" fmla="*/ 178974 h 280250"/>
                <a:gd name="connsiteX2513" fmla="*/ 1573941 w 1820162"/>
                <a:gd name="connsiteY2513" fmla="*/ 182022 h 280250"/>
                <a:gd name="connsiteX2514" fmla="*/ 1584133 w 1820162"/>
                <a:gd name="connsiteY2514" fmla="*/ 182689 h 280250"/>
                <a:gd name="connsiteX2515" fmla="*/ 1599468 w 1820162"/>
                <a:gd name="connsiteY2515" fmla="*/ 190309 h 280250"/>
                <a:gd name="connsiteX2516" fmla="*/ 1594991 w 1820162"/>
                <a:gd name="connsiteY2516" fmla="*/ 192309 h 280250"/>
                <a:gd name="connsiteX2517" fmla="*/ 1581180 w 1820162"/>
                <a:gd name="connsiteY2517" fmla="*/ 192786 h 280250"/>
                <a:gd name="connsiteX2518" fmla="*/ 1571465 w 1820162"/>
                <a:gd name="connsiteY2518" fmla="*/ 187928 h 280250"/>
                <a:gd name="connsiteX2519" fmla="*/ 1563368 w 1820162"/>
                <a:gd name="connsiteY2519" fmla="*/ 191071 h 280250"/>
                <a:gd name="connsiteX2520" fmla="*/ 1556701 w 1820162"/>
                <a:gd name="connsiteY2520" fmla="*/ 189166 h 280250"/>
                <a:gd name="connsiteX2521" fmla="*/ 1543652 w 1820162"/>
                <a:gd name="connsiteY2521" fmla="*/ 183261 h 280250"/>
                <a:gd name="connsiteX2522" fmla="*/ 1536317 w 1820162"/>
                <a:gd name="connsiteY2522" fmla="*/ 187737 h 280250"/>
                <a:gd name="connsiteX2523" fmla="*/ 1521363 w 1820162"/>
                <a:gd name="connsiteY2523" fmla="*/ 183546 h 280250"/>
                <a:gd name="connsiteX2524" fmla="*/ 1508790 w 1820162"/>
                <a:gd name="connsiteY2524" fmla="*/ 188690 h 280250"/>
                <a:gd name="connsiteX2525" fmla="*/ 1474691 w 1820162"/>
                <a:gd name="connsiteY2525" fmla="*/ 180117 h 280250"/>
                <a:gd name="connsiteX2526" fmla="*/ 1476596 w 1820162"/>
                <a:gd name="connsiteY2526" fmla="*/ 178498 h 280250"/>
                <a:gd name="connsiteX2527" fmla="*/ 1469071 w 1820162"/>
                <a:gd name="connsiteY2527" fmla="*/ 177450 h 280250"/>
                <a:gd name="connsiteX2528" fmla="*/ 1472786 w 1820162"/>
                <a:gd name="connsiteY2528" fmla="*/ 181832 h 280250"/>
                <a:gd name="connsiteX2529" fmla="*/ 1435829 w 1820162"/>
                <a:gd name="connsiteY2529" fmla="*/ 175736 h 280250"/>
                <a:gd name="connsiteX2530" fmla="*/ 1439639 w 1820162"/>
                <a:gd name="connsiteY2530" fmla="*/ 180022 h 280250"/>
                <a:gd name="connsiteX2531" fmla="*/ 1427066 w 1820162"/>
                <a:gd name="connsiteY2531" fmla="*/ 177546 h 280250"/>
                <a:gd name="connsiteX2532" fmla="*/ 1429923 w 1820162"/>
                <a:gd name="connsiteY2532" fmla="*/ 175069 h 280250"/>
                <a:gd name="connsiteX2533" fmla="*/ 1419446 w 1820162"/>
                <a:gd name="connsiteY2533" fmla="*/ 176498 h 280250"/>
                <a:gd name="connsiteX2534" fmla="*/ 1397443 w 1820162"/>
                <a:gd name="connsiteY2534" fmla="*/ 174593 h 280250"/>
                <a:gd name="connsiteX2535" fmla="*/ 1386013 w 1820162"/>
                <a:gd name="connsiteY2535" fmla="*/ 176784 h 280250"/>
                <a:gd name="connsiteX2536" fmla="*/ 1371344 w 1820162"/>
                <a:gd name="connsiteY2536" fmla="*/ 170402 h 280250"/>
                <a:gd name="connsiteX2537" fmla="*/ 1326101 w 1820162"/>
                <a:gd name="connsiteY2537" fmla="*/ 169545 h 280250"/>
                <a:gd name="connsiteX2538" fmla="*/ 1320671 w 1820162"/>
                <a:gd name="connsiteY2538" fmla="*/ 164782 h 280250"/>
                <a:gd name="connsiteX2539" fmla="*/ 1315909 w 1820162"/>
                <a:gd name="connsiteY2539" fmla="*/ 168878 h 280250"/>
                <a:gd name="connsiteX2540" fmla="*/ 1298859 w 1820162"/>
                <a:gd name="connsiteY2540" fmla="*/ 168402 h 280250"/>
                <a:gd name="connsiteX2541" fmla="*/ 1321624 w 1820162"/>
                <a:gd name="connsiteY2541" fmla="*/ 171545 h 280250"/>
                <a:gd name="connsiteX2542" fmla="*/ 1331530 w 1820162"/>
                <a:gd name="connsiteY2542" fmla="*/ 174402 h 280250"/>
                <a:gd name="connsiteX2543" fmla="*/ 1328672 w 1820162"/>
                <a:gd name="connsiteY2543" fmla="*/ 176879 h 280250"/>
                <a:gd name="connsiteX2544" fmla="*/ 1354771 w 1820162"/>
                <a:gd name="connsiteY2544" fmla="*/ 180975 h 280250"/>
                <a:gd name="connsiteX2545" fmla="*/ 1358581 w 1820162"/>
                <a:gd name="connsiteY2545" fmla="*/ 177736 h 280250"/>
                <a:gd name="connsiteX2546" fmla="*/ 1371821 w 1820162"/>
                <a:gd name="connsiteY2546" fmla="*/ 181451 h 280250"/>
                <a:gd name="connsiteX2547" fmla="*/ 1369725 w 1820162"/>
                <a:gd name="connsiteY2547" fmla="*/ 177546 h 280250"/>
                <a:gd name="connsiteX2548" fmla="*/ 1391728 w 1820162"/>
                <a:gd name="connsiteY2548" fmla="*/ 179451 h 280250"/>
                <a:gd name="connsiteX2549" fmla="*/ 1404015 w 1820162"/>
                <a:gd name="connsiteY2549" fmla="*/ 184023 h 280250"/>
                <a:gd name="connsiteX2550" fmla="*/ 1407063 w 1820162"/>
                <a:gd name="connsiteY2550" fmla="*/ 187071 h 280250"/>
                <a:gd name="connsiteX2551" fmla="*/ 1437162 w 1820162"/>
                <a:gd name="connsiteY2551" fmla="*/ 193357 h 280250"/>
                <a:gd name="connsiteX2552" fmla="*/ 1451831 w 1820162"/>
                <a:gd name="connsiteY2552" fmla="*/ 192119 h 280250"/>
                <a:gd name="connsiteX2553" fmla="*/ 1472881 w 1820162"/>
                <a:gd name="connsiteY2553" fmla="*/ 194786 h 280250"/>
                <a:gd name="connsiteX2554" fmla="*/ 1483549 w 1820162"/>
                <a:gd name="connsiteY2554" fmla="*/ 198882 h 280250"/>
                <a:gd name="connsiteX2555" fmla="*/ 1547271 w 1820162"/>
                <a:gd name="connsiteY2555" fmla="*/ 210407 h 280250"/>
                <a:gd name="connsiteX2556" fmla="*/ 1550795 w 1820162"/>
                <a:gd name="connsiteY2556" fmla="*/ 209264 h 280250"/>
                <a:gd name="connsiteX2557" fmla="*/ 1615280 w 1820162"/>
                <a:gd name="connsiteY2557" fmla="*/ 222027 h 280250"/>
                <a:gd name="connsiteX2558" fmla="*/ 1612136 w 1820162"/>
                <a:gd name="connsiteY2558" fmla="*/ 226599 h 280250"/>
                <a:gd name="connsiteX2559" fmla="*/ 1623757 w 1820162"/>
                <a:gd name="connsiteY2559" fmla="*/ 229838 h 280250"/>
                <a:gd name="connsiteX2560" fmla="*/ 1630139 w 1820162"/>
                <a:gd name="connsiteY2560" fmla="*/ 226218 h 280250"/>
                <a:gd name="connsiteX2561" fmla="*/ 1621661 w 1820162"/>
                <a:gd name="connsiteY2561" fmla="*/ 225933 h 280250"/>
                <a:gd name="connsiteX2562" fmla="*/ 1623757 w 1820162"/>
                <a:gd name="connsiteY2562" fmla="*/ 222218 h 280250"/>
                <a:gd name="connsiteX2563" fmla="*/ 1658333 w 1820162"/>
                <a:gd name="connsiteY2563" fmla="*/ 234219 h 280250"/>
                <a:gd name="connsiteX2564" fmla="*/ 1662905 w 1820162"/>
                <a:gd name="connsiteY2564" fmla="*/ 232219 h 280250"/>
                <a:gd name="connsiteX2565" fmla="*/ 1707196 w 1820162"/>
                <a:gd name="connsiteY2565" fmla="*/ 241458 h 280250"/>
                <a:gd name="connsiteX2566" fmla="*/ 1756726 w 1820162"/>
                <a:gd name="connsiteY2566" fmla="*/ 257651 h 280250"/>
                <a:gd name="connsiteX2567" fmla="*/ 1731389 w 1820162"/>
                <a:gd name="connsiteY2567" fmla="*/ 254793 h 280250"/>
                <a:gd name="connsiteX2568" fmla="*/ 1708434 w 1820162"/>
                <a:gd name="connsiteY2568" fmla="*/ 246126 h 280250"/>
                <a:gd name="connsiteX2569" fmla="*/ 1666524 w 1820162"/>
                <a:gd name="connsiteY2569" fmla="*/ 238601 h 280250"/>
                <a:gd name="connsiteX2570" fmla="*/ 1671287 w 1820162"/>
                <a:gd name="connsiteY2570" fmla="*/ 234505 h 280250"/>
                <a:gd name="connsiteX2571" fmla="*/ 1663667 w 1820162"/>
                <a:gd name="connsiteY2571" fmla="*/ 233457 h 280250"/>
                <a:gd name="connsiteX2572" fmla="*/ 1664810 w 1820162"/>
                <a:gd name="connsiteY2572" fmla="*/ 238125 h 280250"/>
                <a:gd name="connsiteX2573" fmla="*/ 1656237 w 1820162"/>
                <a:gd name="connsiteY2573" fmla="*/ 237934 h 280250"/>
                <a:gd name="connsiteX2574" fmla="*/ 1656523 w 1820162"/>
                <a:gd name="connsiteY2574" fmla="*/ 235839 h 280250"/>
                <a:gd name="connsiteX2575" fmla="*/ 1651284 w 1820162"/>
                <a:gd name="connsiteY2575" fmla="*/ 236601 h 280250"/>
                <a:gd name="connsiteX2576" fmla="*/ 1630234 w 1820162"/>
                <a:gd name="connsiteY2576" fmla="*/ 233838 h 280250"/>
                <a:gd name="connsiteX2577" fmla="*/ 1606802 w 1820162"/>
                <a:gd name="connsiteY2577" fmla="*/ 229362 h 280250"/>
                <a:gd name="connsiteX2578" fmla="*/ 1593563 w 1820162"/>
                <a:gd name="connsiteY2578" fmla="*/ 225647 h 280250"/>
                <a:gd name="connsiteX2579" fmla="*/ 1590038 w 1820162"/>
                <a:gd name="connsiteY2579" fmla="*/ 226790 h 280250"/>
                <a:gd name="connsiteX2580" fmla="*/ 1558225 w 1820162"/>
                <a:gd name="connsiteY2580" fmla="*/ 220027 h 280250"/>
                <a:gd name="connsiteX2581" fmla="*/ 1554701 w 1820162"/>
                <a:gd name="connsiteY2581" fmla="*/ 221170 h 280250"/>
                <a:gd name="connsiteX2582" fmla="*/ 1538794 w 1820162"/>
                <a:gd name="connsiteY2582" fmla="*/ 217741 h 280250"/>
                <a:gd name="connsiteX2583" fmla="*/ 1535269 w 1820162"/>
                <a:gd name="connsiteY2583" fmla="*/ 218884 h 280250"/>
                <a:gd name="connsiteX2584" fmla="*/ 1510123 w 1820162"/>
                <a:gd name="connsiteY2584" fmla="*/ 213931 h 280250"/>
                <a:gd name="connsiteX2585" fmla="*/ 1490407 w 1820162"/>
                <a:gd name="connsiteY2585" fmla="*/ 213836 h 280250"/>
                <a:gd name="connsiteX2586" fmla="*/ 1494693 w 1820162"/>
                <a:gd name="connsiteY2586" fmla="*/ 221551 h 280250"/>
                <a:gd name="connsiteX2587" fmla="*/ 1490216 w 1820162"/>
                <a:gd name="connsiteY2587" fmla="*/ 215931 h 280250"/>
                <a:gd name="connsiteX2588" fmla="*/ 1481168 w 1820162"/>
                <a:gd name="connsiteY2588" fmla="*/ 219932 h 280250"/>
                <a:gd name="connsiteX2589" fmla="*/ 1474786 w 1820162"/>
                <a:gd name="connsiteY2589" fmla="*/ 215931 h 280250"/>
                <a:gd name="connsiteX2590" fmla="*/ 1506314 w 1820162"/>
                <a:gd name="connsiteY2590" fmla="*/ 224885 h 280250"/>
                <a:gd name="connsiteX2591" fmla="*/ 1507933 w 1820162"/>
                <a:gd name="connsiteY2591" fmla="*/ 225361 h 280250"/>
                <a:gd name="connsiteX2592" fmla="*/ 1504790 w 1820162"/>
                <a:gd name="connsiteY2592" fmla="*/ 229933 h 280250"/>
                <a:gd name="connsiteX2593" fmla="*/ 1499075 w 1820162"/>
                <a:gd name="connsiteY2593" fmla="*/ 234886 h 280250"/>
                <a:gd name="connsiteX2594" fmla="*/ 1474214 w 1820162"/>
                <a:gd name="connsiteY2594" fmla="*/ 227838 h 280250"/>
                <a:gd name="connsiteX2595" fmla="*/ 1476310 w 1820162"/>
                <a:gd name="connsiteY2595" fmla="*/ 231743 h 280250"/>
                <a:gd name="connsiteX2596" fmla="*/ 1466880 w 1820162"/>
                <a:gd name="connsiteY2596" fmla="*/ 232314 h 280250"/>
                <a:gd name="connsiteX2597" fmla="*/ 1466404 w 1820162"/>
                <a:gd name="connsiteY2597" fmla="*/ 228885 h 280250"/>
                <a:gd name="connsiteX2598" fmla="*/ 1436781 w 1820162"/>
                <a:gd name="connsiteY2598" fmla="*/ 225933 h 280250"/>
                <a:gd name="connsiteX2599" fmla="*/ 1435352 w 1820162"/>
                <a:gd name="connsiteY2599" fmla="*/ 230981 h 280250"/>
                <a:gd name="connsiteX2600" fmla="*/ 1448878 w 1820162"/>
                <a:gd name="connsiteY2600" fmla="*/ 232600 h 280250"/>
                <a:gd name="connsiteX2601" fmla="*/ 1439829 w 1820162"/>
                <a:gd name="connsiteY2601" fmla="*/ 236601 h 280250"/>
                <a:gd name="connsiteX2602" fmla="*/ 1451640 w 1820162"/>
                <a:gd name="connsiteY2602" fmla="*/ 237744 h 280250"/>
                <a:gd name="connsiteX2603" fmla="*/ 1451354 w 1820162"/>
                <a:gd name="connsiteY2603" fmla="*/ 232219 h 280250"/>
                <a:gd name="connsiteX2604" fmla="*/ 1463261 w 1820162"/>
                <a:gd name="connsiteY2604" fmla="*/ 233457 h 280250"/>
                <a:gd name="connsiteX2605" fmla="*/ 1466118 w 1820162"/>
                <a:gd name="connsiteY2605" fmla="*/ 238601 h 280250"/>
                <a:gd name="connsiteX2606" fmla="*/ 1473452 w 1820162"/>
                <a:gd name="connsiteY2606" fmla="*/ 241744 h 280250"/>
                <a:gd name="connsiteX2607" fmla="*/ 1471262 w 1820162"/>
                <a:gd name="connsiteY2607" fmla="*/ 237839 h 280250"/>
                <a:gd name="connsiteX2608" fmla="*/ 1494693 w 1820162"/>
                <a:gd name="connsiteY2608" fmla="*/ 242316 h 280250"/>
                <a:gd name="connsiteX2609" fmla="*/ 1500122 w 1820162"/>
                <a:gd name="connsiteY2609" fmla="*/ 239553 h 280250"/>
                <a:gd name="connsiteX2610" fmla="*/ 1540413 w 1820162"/>
                <a:gd name="connsiteY2610" fmla="*/ 246602 h 280250"/>
                <a:gd name="connsiteX2611" fmla="*/ 1547081 w 1820162"/>
                <a:gd name="connsiteY2611" fmla="*/ 248507 h 280250"/>
                <a:gd name="connsiteX2612" fmla="*/ 1545938 w 1820162"/>
                <a:gd name="connsiteY2612" fmla="*/ 251460 h 280250"/>
                <a:gd name="connsiteX2613" fmla="*/ 1557082 w 1820162"/>
                <a:gd name="connsiteY2613" fmla="*/ 251364 h 280250"/>
                <a:gd name="connsiteX2614" fmla="*/ 1550891 w 1820162"/>
                <a:gd name="connsiteY2614" fmla="*/ 252888 h 280250"/>
                <a:gd name="connsiteX2615" fmla="*/ 1563940 w 1820162"/>
                <a:gd name="connsiteY2615" fmla="*/ 251174 h 280250"/>
                <a:gd name="connsiteX2616" fmla="*/ 1559844 w 1820162"/>
                <a:gd name="connsiteY2616" fmla="*/ 256603 h 280250"/>
                <a:gd name="connsiteX2617" fmla="*/ 1539175 w 1820162"/>
                <a:gd name="connsiteY2617" fmla="*/ 249650 h 280250"/>
                <a:gd name="connsiteX2618" fmla="*/ 1533746 w 1820162"/>
                <a:gd name="connsiteY2618" fmla="*/ 252507 h 280250"/>
                <a:gd name="connsiteX2619" fmla="*/ 1496122 w 1820162"/>
                <a:gd name="connsiteY2619" fmla="*/ 245078 h 280250"/>
                <a:gd name="connsiteX2620" fmla="*/ 1490597 w 1820162"/>
                <a:gd name="connsiteY2620" fmla="*/ 247935 h 280250"/>
                <a:gd name="connsiteX2621" fmla="*/ 1479739 w 1820162"/>
                <a:gd name="connsiteY2621" fmla="*/ 238315 h 280250"/>
                <a:gd name="connsiteX2622" fmla="*/ 1484978 w 1820162"/>
                <a:gd name="connsiteY2622" fmla="*/ 245268 h 280250"/>
                <a:gd name="connsiteX2623" fmla="*/ 1460308 w 1820162"/>
                <a:gd name="connsiteY2623" fmla="*/ 243744 h 280250"/>
                <a:gd name="connsiteX2624" fmla="*/ 1449640 w 1820162"/>
                <a:gd name="connsiteY2624" fmla="*/ 247269 h 280250"/>
                <a:gd name="connsiteX2625" fmla="*/ 1437067 w 1820162"/>
                <a:gd name="connsiteY2625" fmla="*/ 244792 h 280250"/>
                <a:gd name="connsiteX2626" fmla="*/ 1430876 w 1820162"/>
                <a:gd name="connsiteY2626" fmla="*/ 238696 h 280250"/>
                <a:gd name="connsiteX2627" fmla="*/ 1425923 w 1820162"/>
                <a:gd name="connsiteY2627" fmla="*/ 244887 h 280250"/>
                <a:gd name="connsiteX2628" fmla="*/ 1427637 w 1820162"/>
                <a:gd name="connsiteY2628" fmla="*/ 237744 h 280250"/>
                <a:gd name="connsiteX2629" fmla="*/ 1421357 w 1820162"/>
                <a:gd name="connsiteY2629" fmla="*/ 239583 h 280250"/>
                <a:gd name="connsiteX2630" fmla="*/ 1421446 w 1820162"/>
                <a:gd name="connsiteY2630" fmla="*/ 239268 h 280250"/>
                <a:gd name="connsiteX2631" fmla="*/ 1414302 w 1820162"/>
                <a:gd name="connsiteY2631" fmla="*/ 241649 h 280250"/>
                <a:gd name="connsiteX2632" fmla="*/ 1421357 w 1820162"/>
                <a:gd name="connsiteY2632" fmla="*/ 239583 h 280250"/>
                <a:gd name="connsiteX2633" fmla="*/ 1420017 w 1820162"/>
                <a:gd name="connsiteY2633" fmla="*/ 244316 h 280250"/>
                <a:gd name="connsiteX2634" fmla="*/ 1407444 w 1820162"/>
                <a:gd name="connsiteY2634" fmla="*/ 241839 h 280250"/>
                <a:gd name="connsiteX2635" fmla="*/ 1396776 w 1820162"/>
                <a:gd name="connsiteY2635" fmla="*/ 237744 h 280250"/>
                <a:gd name="connsiteX2636" fmla="*/ 1396586 w 1820162"/>
                <a:gd name="connsiteY2636" fmla="*/ 232219 h 280250"/>
                <a:gd name="connsiteX2637" fmla="*/ 1388299 w 1820162"/>
                <a:gd name="connsiteY2637" fmla="*/ 229838 h 280250"/>
                <a:gd name="connsiteX2638" fmla="*/ 1390871 w 1820162"/>
                <a:gd name="connsiteY2638" fmla="*/ 237077 h 280250"/>
                <a:gd name="connsiteX2639" fmla="*/ 1405063 w 1820162"/>
                <a:gd name="connsiteY2639" fmla="*/ 240030 h 280250"/>
                <a:gd name="connsiteX2640" fmla="*/ 1389347 w 1820162"/>
                <a:gd name="connsiteY2640" fmla="*/ 242125 h 280250"/>
                <a:gd name="connsiteX2641" fmla="*/ 1369249 w 1820162"/>
                <a:gd name="connsiteY2641" fmla="*/ 238601 h 280250"/>
                <a:gd name="connsiteX2642" fmla="*/ 1369725 w 1820162"/>
                <a:gd name="connsiteY2642" fmla="*/ 242030 h 280250"/>
                <a:gd name="connsiteX2643" fmla="*/ 1360676 w 1820162"/>
                <a:gd name="connsiteY2643" fmla="*/ 238410 h 280250"/>
                <a:gd name="connsiteX2644" fmla="*/ 1353306 w 1820162"/>
                <a:gd name="connsiteY2644" fmla="*/ 240339 h 280250"/>
                <a:gd name="connsiteX2645" fmla="*/ 1352252 w 1820162"/>
                <a:gd name="connsiteY2645" fmla="*/ 240548 h 280250"/>
                <a:gd name="connsiteX2646" fmla="*/ 1350961 w 1820162"/>
                <a:gd name="connsiteY2646" fmla="*/ 235934 h 280250"/>
                <a:gd name="connsiteX2647" fmla="*/ 1344293 w 1820162"/>
                <a:gd name="connsiteY2647" fmla="*/ 234029 h 280250"/>
                <a:gd name="connsiteX2648" fmla="*/ 1335893 w 1820162"/>
                <a:gd name="connsiteY2648" fmla="*/ 238987 h 280250"/>
                <a:gd name="connsiteX2649" fmla="*/ 1334673 w 1820162"/>
                <a:gd name="connsiteY2649" fmla="*/ 236791 h 280250"/>
                <a:gd name="connsiteX2650" fmla="*/ 1338959 w 1820162"/>
                <a:gd name="connsiteY2650" fmla="*/ 236886 h 280250"/>
                <a:gd name="connsiteX2651" fmla="*/ 1315909 w 1820162"/>
                <a:gd name="connsiteY2651" fmla="*/ 235839 h 280250"/>
                <a:gd name="connsiteX2652" fmla="*/ 1316385 w 1820162"/>
                <a:gd name="connsiteY2652" fmla="*/ 239268 h 280250"/>
                <a:gd name="connsiteX2653" fmla="*/ 1327053 w 1820162"/>
                <a:gd name="connsiteY2653" fmla="*/ 243363 h 280250"/>
                <a:gd name="connsiteX2654" fmla="*/ 1344389 w 1820162"/>
                <a:gd name="connsiteY2654" fmla="*/ 241744 h 280250"/>
                <a:gd name="connsiteX2655" fmla="*/ 1341341 w 1820162"/>
                <a:gd name="connsiteY2655" fmla="*/ 238696 h 280250"/>
                <a:gd name="connsiteX2656" fmla="*/ 1351882 w 1820162"/>
                <a:gd name="connsiteY2656" fmla="*/ 240621 h 280250"/>
                <a:gd name="connsiteX2657" fmla="*/ 1345722 w 1820162"/>
                <a:gd name="connsiteY2657" fmla="*/ 241839 h 280250"/>
                <a:gd name="connsiteX2658" fmla="*/ 1364201 w 1820162"/>
                <a:gd name="connsiteY2658" fmla="*/ 244887 h 280250"/>
                <a:gd name="connsiteX2659" fmla="*/ 1364010 w 1820162"/>
                <a:gd name="connsiteY2659" fmla="*/ 246983 h 280250"/>
                <a:gd name="connsiteX2660" fmla="*/ 1332673 w 1820162"/>
                <a:gd name="connsiteY2660" fmla="*/ 243554 h 280250"/>
                <a:gd name="connsiteX2661" fmla="*/ 1326958 w 1820162"/>
                <a:gd name="connsiteY2661" fmla="*/ 248507 h 280250"/>
                <a:gd name="connsiteX2662" fmla="*/ 1342103 w 1820162"/>
                <a:gd name="connsiteY2662" fmla="*/ 250602 h 280250"/>
                <a:gd name="connsiteX2663" fmla="*/ 1325053 w 1820162"/>
                <a:gd name="connsiteY2663" fmla="*/ 250126 h 280250"/>
                <a:gd name="connsiteX2664" fmla="*/ 1315147 w 1820162"/>
                <a:gd name="connsiteY2664" fmla="*/ 239744 h 280250"/>
                <a:gd name="connsiteX2665" fmla="*/ 1315433 w 1820162"/>
                <a:gd name="connsiteY2665" fmla="*/ 245268 h 280250"/>
                <a:gd name="connsiteX2666" fmla="*/ 1295716 w 1820162"/>
                <a:gd name="connsiteY2666" fmla="*/ 245173 h 280250"/>
                <a:gd name="connsiteX2667" fmla="*/ 1295240 w 1820162"/>
                <a:gd name="connsiteY2667" fmla="*/ 241839 h 280250"/>
                <a:gd name="connsiteX2668" fmla="*/ 1291239 w 1820162"/>
                <a:gd name="connsiteY2668" fmla="*/ 247173 h 280250"/>
                <a:gd name="connsiteX2669" fmla="*/ 1296383 w 1820162"/>
                <a:gd name="connsiteY2669" fmla="*/ 246507 h 280250"/>
                <a:gd name="connsiteX2670" fmla="*/ 1287334 w 1820162"/>
                <a:gd name="connsiteY2670" fmla="*/ 250507 h 280250"/>
                <a:gd name="connsiteX2671" fmla="*/ 1286793 w 1820162"/>
                <a:gd name="connsiteY2671" fmla="*/ 249534 h 280250"/>
                <a:gd name="connsiteX2672" fmla="*/ 1286000 w 1820162"/>
                <a:gd name="connsiteY2672" fmla="*/ 250222 h 280250"/>
                <a:gd name="connsiteX2673" fmla="*/ 1279333 w 1820162"/>
                <a:gd name="connsiteY2673" fmla="*/ 248317 h 280250"/>
                <a:gd name="connsiteX2674" fmla="*/ 1283905 w 1820162"/>
                <a:gd name="connsiteY2674" fmla="*/ 246317 h 280250"/>
                <a:gd name="connsiteX2675" fmla="*/ 1285215 w 1820162"/>
                <a:gd name="connsiteY2675" fmla="*/ 246695 h 280250"/>
                <a:gd name="connsiteX2676" fmla="*/ 1284476 w 1820162"/>
                <a:gd name="connsiteY2676" fmla="*/ 245364 h 280250"/>
                <a:gd name="connsiteX2677" fmla="*/ 1287810 w 1820162"/>
                <a:gd name="connsiteY2677" fmla="*/ 238696 h 280250"/>
                <a:gd name="connsiteX2678" fmla="*/ 1271903 w 1820162"/>
                <a:gd name="connsiteY2678" fmla="*/ 235267 h 280250"/>
                <a:gd name="connsiteX2679" fmla="*/ 1274761 w 1820162"/>
                <a:gd name="connsiteY2679" fmla="*/ 240411 h 280250"/>
                <a:gd name="connsiteX2680" fmla="*/ 1284953 w 1820162"/>
                <a:gd name="connsiteY2680" fmla="*/ 241077 h 280250"/>
                <a:gd name="connsiteX2681" fmla="*/ 1271903 w 1820162"/>
                <a:gd name="connsiteY2681" fmla="*/ 242792 h 280250"/>
                <a:gd name="connsiteX2682" fmla="*/ 1246281 w 1820162"/>
                <a:gd name="connsiteY2682" fmla="*/ 242030 h 280250"/>
                <a:gd name="connsiteX2683" fmla="*/ 1244186 w 1820162"/>
                <a:gd name="connsiteY2683" fmla="*/ 238220 h 280250"/>
                <a:gd name="connsiteX2684" fmla="*/ 1241036 w 1820162"/>
                <a:gd name="connsiteY2684" fmla="*/ 238995 h 280250"/>
                <a:gd name="connsiteX2685" fmla="*/ 1241614 w 1820162"/>
                <a:gd name="connsiteY2685" fmla="*/ 238601 h 280250"/>
                <a:gd name="connsiteX2686" fmla="*/ 1237994 w 1820162"/>
                <a:gd name="connsiteY2686" fmla="*/ 239744 h 280250"/>
                <a:gd name="connsiteX2687" fmla="*/ 1241036 w 1820162"/>
                <a:gd name="connsiteY2687" fmla="*/ 238995 h 280250"/>
                <a:gd name="connsiteX2688" fmla="*/ 1231422 w 1820162"/>
                <a:gd name="connsiteY2688" fmla="*/ 245554 h 280250"/>
                <a:gd name="connsiteX2689" fmla="*/ 1240471 w 1820162"/>
                <a:gd name="connsiteY2689" fmla="*/ 249174 h 280250"/>
                <a:gd name="connsiteX2690" fmla="*/ 1246186 w 1820162"/>
                <a:gd name="connsiteY2690" fmla="*/ 244221 h 280250"/>
                <a:gd name="connsiteX2691" fmla="*/ 1278190 w 1820162"/>
                <a:gd name="connsiteY2691" fmla="*/ 248888 h 280250"/>
                <a:gd name="connsiteX2692" fmla="*/ 1255425 w 1820162"/>
                <a:gd name="connsiteY2692" fmla="*/ 253365 h 280250"/>
                <a:gd name="connsiteX2693" fmla="*/ 1252282 w 1820162"/>
                <a:gd name="connsiteY2693" fmla="*/ 250317 h 280250"/>
                <a:gd name="connsiteX2694" fmla="*/ 1222945 w 1820162"/>
                <a:gd name="connsiteY2694" fmla="*/ 252888 h 280250"/>
                <a:gd name="connsiteX2695" fmla="*/ 1195608 w 1820162"/>
                <a:gd name="connsiteY2695" fmla="*/ 251650 h 280250"/>
                <a:gd name="connsiteX2696" fmla="*/ 1192560 w 1820162"/>
                <a:gd name="connsiteY2696" fmla="*/ 248602 h 280250"/>
                <a:gd name="connsiteX2697" fmla="*/ 1205324 w 1820162"/>
                <a:gd name="connsiteY2697" fmla="*/ 248983 h 280250"/>
                <a:gd name="connsiteX2698" fmla="*/ 1189703 w 1820162"/>
                <a:gd name="connsiteY2698" fmla="*/ 243459 h 280250"/>
                <a:gd name="connsiteX2699" fmla="*/ 1188941 w 1820162"/>
                <a:gd name="connsiteY2699" fmla="*/ 249745 h 280250"/>
                <a:gd name="connsiteX2700" fmla="*/ 1185893 w 1820162"/>
                <a:gd name="connsiteY2700" fmla="*/ 246697 h 280250"/>
                <a:gd name="connsiteX2701" fmla="*/ 1187036 w 1820162"/>
                <a:gd name="connsiteY2701" fmla="*/ 251364 h 280250"/>
                <a:gd name="connsiteX2702" fmla="*/ 1163509 w 1820162"/>
                <a:gd name="connsiteY2702" fmla="*/ 254508 h 280250"/>
                <a:gd name="connsiteX2703" fmla="*/ 1159699 w 1820162"/>
                <a:gd name="connsiteY2703" fmla="*/ 250221 h 280250"/>
                <a:gd name="connsiteX2704" fmla="*/ 1148840 w 1820162"/>
                <a:gd name="connsiteY2704" fmla="*/ 255841 h 280250"/>
                <a:gd name="connsiteX2705" fmla="*/ 1128933 w 1820162"/>
                <a:gd name="connsiteY2705" fmla="*/ 257841 h 280250"/>
                <a:gd name="connsiteX2706" fmla="*/ 1126742 w 1820162"/>
                <a:gd name="connsiteY2706" fmla="*/ 253936 h 280250"/>
                <a:gd name="connsiteX2707" fmla="*/ 1097596 w 1820162"/>
                <a:gd name="connsiteY2707" fmla="*/ 254412 h 280250"/>
                <a:gd name="connsiteX2708" fmla="*/ 1053305 w 1820162"/>
                <a:gd name="connsiteY2708" fmla="*/ 260413 h 280250"/>
                <a:gd name="connsiteX2709" fmla="*/ 1043780 w 1820162"/>
                <a:gd name="connsiteY2709" fmla="*/ 260985 h 280250"/>
                <a:gd name="connsiteX2710" fmla="*/ 992535 w 1820162"/>
                <a:gd name="connsiteY2710" fmla="*/ 259556 h 280250"/>
                <a:gd name="connsiteX2711" fmla="*/ 976152 w 1820162"/>
                <a:gd name="connsiteY2711" fmla="*/ 260413 h 280250"/>
                <a:gd name="connsiteX2712" fmla="*/ 968056 w 1820162"/>
                <a:gd name="connsiteY2712" fmla="*/ 263556 h 280250"/>
                <a:gd name="connsiteX2713" fmla="*/ 941291 w 1820162"/>
                <a:gd name="connsiteY2713" fmla="*/ 265747 h 280250"/>
                <a:gd name="connsiteX2714" fmla="*/ 901952 w 1820162"/>
                <a:gd name="connsiteY2714" fmla="*/ 265461 h 280250"/>
                <a:gd name="connsiteX2715" fmla="*/ 916907 w 1820162"/>
                <a:gd name="connsiteY2715" fmla="*/ 262032 h 280250"/>
                <a:gd name="connsiteX2716" fmla="*/ 892237 w 1820162"/>
                <a:gd name="connsiteY2716" fmla="*/ 260508 h 280250"/>
                <a:gd name="connsiteX2717" fmla="*/ 829181 w 1820162"/>
                <a:gd name="connsiteY2717" fmla="*/ 265557 h 280250"/>
                <a:gd name="connsiteX2718" fmla="*/ 826324 w 1820162"/>
                <a:gd name="connsiteY2718" fmla="*/ 268033 h 280250"/>
                <a:gd name="connsiteX2719" fmla="*/ 780604 w 1820162"/>
                <a:gd name="connsiteY2719" fmla="*/ 271367 h 280250"/>
                <a:gd name="connsiteX2720" fmla="*/ 768031 w 1820162"/>
                <a:gd name="connsiteY2720" fmla="*/ 268890 h 280250"/>
                <a:gd name="connsiteX2721" fmla="*/ 731074 w 1820162"/>
                <a:gd name="connsiteY2721" fmla="*/ 270414 h 280250"/>
                <a:gd name="connsiteX2722" fmla="*/ 701927 w 1820162"/>
                <a:gd name="connsiteY2722" fmla="*/ 270891 h 280250"/>
                <a:gd name="connsiteX2723" fmla="*/ 647349 w 1820162"/>
                <a:gd name="connsiteY2723" fmla="*/ 276129 h 280250"/>
                <a:gd name="connsiteX2724" fmla="*/ 658208 w 1820162"/>
                <a:gd name="connsiteY2724" fmla="*/ 278130 h 280250"/>
                <a:gd name="connsiteX2725" fmla="*/ 652016 w 1820162"/>
                <a:gd name="connsiteY2725" fmla="*/ 279654 h 280250"/>
                <a:gd name="connsiteX2726" fmla="*/ 601724 w 1820162"/>
                <a:gd name="connsiteY2726" fmla="*/ 277463 h 280250"/>
                <a:gd name="connsiteX2727" fmla="*/ 588961 w 1820162"/>
                <a:gd name="connsiteY2727" fmla="*/ 277082 h 280250"/>
                <a:gd name="connsiteX2728" fmla="*/ 610106 w 1820162"/>
                <a:gd name="connsiteY2728" fmla="*/ 279844 h 280250"/>
                <a:gd name="connsiteX2729" fmla="*/ 579245 w 1820162"/>
                <a:gd name="connsiteY2729" fmla="*/ 279844 h 280250"/>
                <a:gd name="connsiteX2730" fmla="*/ 586389 w 1820162"/>
                <a:gd name="connsiteY2730" fmla="*/ 277463 h 280250"/>
                <a:gd name="connsiteX2731" fmla="*/ 539431 w 1820162"/>
                <a:gd name="connsiteY2731" fmla="*/ 276129 h 280250"/>
                <a:gd name="connsiteX2732" fmla="*/ 539907 w 1820162"/>
                <a:gd name="connsiteY2732" fmla="*/ 279558 h 280250"/>
                <a:gd name="connsiteX2733" fmla="*/ 520190 w 1820162"/>
                <a:gd name="connsiteY2733" fmla="*/ 279463 h 280250"/>
                <a:gd name="connsiteX2734" fmla="*/ 487043 w 1820162"/>
                <a:gd name="connsiteY2734" fmla="*/ 277653 h 280250"/>
                <a:gd name="connsiteX2735" fmla="*/ 482471 w 1820162"/>
                <a:gd name="connsiteY2735" fmla="*/ 279654 h 280250"/>
                <a:gd name="connsiteX2736" fmla="*/ 475899 w 1820162"/>
                <a:gd name="connsiteY2736" fmla="*/ 277749 h 280250"/>
                <a:gd name="connsiteX2737" fmla="*/ 439418 w 1820162"/>
                <a:gd name="connsiteY2737" fmla="*/ 274986 h 280250"/>
                <a:gd name="connsiteX2738" fmla="*/ 438942 w 1820162"/>
                <a:gd name="connsiteY2738" fmla="*/ 279177 h 280250"/>
                <a:gd name="connsiteX2739" fmla="*/ 422845 w 1820162"/>
                <a:gd name="connsiteY2739" fmla="*/ 277844 h 280250"/>
                <a:gd name="connsiteX2740" fmla="*/ 394365 w 1820162"/>
                <a:gd name="connsiteY2740" fmla="*/ 272034 h 280250"/>
                <a:gd name="connsiteX2741" fmla="*/ 342454 w 1820162"/>
                <a:gd name="connsiteY2741" fmla="*/ 269271 h 280250"/>
                <a:gd name="connsiteX2742" fmla="*/ 337882 w 1820162"/>
                <a:gd name="connsiteY2742" fmla="*/ 271272 h 280250"/>
                <a:gd name="connsiteX2743" fmla="*/ 307306 w 1820162"/>
                <a:gd name="connsiteY2743" fmla="*/ 269176 h 280250"/>
                <a:gd name="connsiteX2744" fmla="*/ 300258 w 1820162"/>
                <a:gd name="connsiteY2744" fmla="*/ 263937 h 280250"/>
                <a:gd name="connsiteX2745" fmla="*/ 280351 w 1820162"/>
                <a:gd name="connsiteY2745" fmla="*/ 258318 h 280250"/>
                <a:gd name="connsiteX2746" fmla="*/ 273969 w 1820162"/>
                <a:gd name="connsiteY2746" fmla="*/ 261937 h 280250"/>
                <a:gd name="connsiteX2747" fmla="*/ 213961 w 1820162"/>
                <a:gd name="connsiteY2747" fmla="*/ 254793 h 280250"/>
                <a:gd name="connsiteX2748" fmla="*/ 214438 w 1820162"/>
                <a:gd name="connsiteY2748" fmla="*/ 250602 h 280250"/>
                <a:gd name="connsiteX2749" fmla="*/ 210628 w 1820162"/>
                <a:gd name="connsiteY2749" fmla="*/ 253841 h 280250"/>
                <a:gd name="connsiteX2750" fmla="*/ 196436 w 1820162"/>
                <a:gd name="connsiteY2750" fmla="*/ 250888 h 280250"/>
                <a:gd name="connsiteX2751" fmla="*/ 171480 w 1820162"/>
                <a:gd name="connsiteY2751" fmla="*/ 251460 h 280250"/>
                <a:gd name="connsiteX2752" fmla="*/ 168432 w 1820162"/>
                <a:gd name="connsiteY2752" fmla="*/ 248412 h 280250"/>
                <a:gd name="connsiteX2753" fmla="*/ 174147 w 1820162"/>
                <a:gd name="connsiteY2753" fmla="*/ 243554 h 280250"/>
                <a:gd name="connsiteX2754" fmla="*/ 159193 w 1820162"/>
                <a:gd name="connsiteY2754" fmla="*/ 246983 h 280250"/>
                <a:gd name="connsiteX2755" fmla="*/ 162050 w 1820162"/>
                <a:gd name="connsiteY2755" fmla="*/ 252126 h 280250"/>
                <a:gd name="connsiteX2756" fmla="*/ 173671 w 1820162"/>
                <a:gd name="connsiteY2756" fmla="*/ 255460 h 280250"/>
                <a:gd name="connsiteX2757" fmla="*/ 155002 w 1820162"/>
                <a:gd name="connsiteY2757" fmla="*/ 254508 h 280250"/>
                <a:gd name="connsiteX2758" fmla="*/ 158812 w 1820162"/>
                <a:gd name="connsiteY2758" fmla="*/ 251269 h 280250"/>
                <a:gd name="connsiteX2759" fmla="*/ 152430 w 1820162"/>
                <a:gd name="connsiteY2759" fmla="*/ 247269 h 280250"/>
                <a:gd name="connsiteX2760" fmla="*/ 151668 w 1820162"/>
                <a:gd name="connsiteY2760" fmla="*/ 253555 h 280250"/>
                <a:gd name="connsiteX2761" fmla="*/ 136523 w 1820162"/>
                <a:gd name="connsiteY2761" fmla="*/ 251460 h 280250"/>
                <a:gd name="connsiteX2762" fmla="*/ 146715 w 1820162"/>
                <a:gd name="connsiteY2762" fmla="*/ 252126 h 280250"/>
                <a:gd name="connsiteX2763" fmla="*/ 144620 w 1820162"/>
                <a:gd name="connsiteY2763" fmla="*/ 248221 h 280250"/>
                <a:gd name="connsiteX2764" fmla="*/ 156049 w 1820162"/>
                <a:gd name="connsiteY2764" fmla="*/ 246030 h 280250"/>
                <a:gd name="connsiteX2765" fmla="*/ 153640 w 1820162"/>
                <a:gd name="connsiteY2765" fmla="*/ 244284 h 280250"/>
                <a:gd name="connsiteX2766" fmla="*/ 156240 w 1820162"/>
                <a:gd name="connsiteY2766" fmla="*/ 243935 h 280250"/>
                <a:gd name="connsiteX2767" fmla="*/ 164051 w 1820162"/>
                <a:gd name="connsiteY2767" fmla="*/ 242887 h 280250"/>
                <a:gd name="connsiteX2768" fmla="*/ 160050 w 1820162"/>
                <a:gd name="connsiteY2768" fmla="*/ 240696 h 280250"/>
                <a:gd name="connsiteX2769" fmla="*/ 155478 w 1820162"/>
                <a:gd name="connsiteY2769" fmla="*/ 242697 h 280250"/>
                <a:gd name="connsiteX2770" fmla="*/ 149096 w 1820162"/>
                <a:gd name="connsiteY2770" fmla="*/ 238696 h 280250"/>
                <a:gd name="connsiteX2771" fmla="*/ 152602 w 1820162"/>
                <a:gd name="connsiteY2771" fmla="*/ 235628 h 280250"/>
                <a:gd name="connsiteX2772" fmla="*/ 153014 w 1820162"/>
                <a:gd name="connsiteY2772" fmla="*/ 235600 h 280250"/>
                <a:gd name="connsiteX2773" fmla="*/ 153199 w 1820162"/>
                <a:gd name="connsiteY2773" fmla="*/ 235583 h 280250"/>
                <a:gd name="connsiteX2774" fmla="*/ 156049 w 1820162"/>
                <a:gd name="connsiteY2774" fmla="*/ 237732 h 280250"/>
                <a:gd name="connsiteX2775" fmla="*/ 159764 w 1820162"/>
                <a:gd name="connsiteY2775" fmla="*/ 235172 h 280250"/>
                <a:gd name="connsiteX2776" fmla="*/ 169480 w 1820162"/>
                <a:gd name="connsiteY2776" fmla="*/ 240125 h 280250"/>
                <a:gd name="connsiteX2777" fmla="*/ 165003 w 1820162"/>
                <a:gd name="connsiteY2777" fmla="*/ 234505 h 280250"/>
                <a:gd name="connsiteX2778" fmla="*/ 153199 w 1820162"/>
                <a:gd name="connsiteY2778" fmla="*/ 235583 h 280250"/>
                <a:gd name="connsiteX2779" fmla="*/ 152906 w 1820162"/>
                <a:gd name="connsiteY2779" fmla="*/ 235362 h 280250"/>
                <a:gd name="connsiteX2780" fmla="*/ 152602 w 1820162"/>
                <a:gd name="connsiteY2780" fmla="*/ 235628 h 280250"/>
                <a:gd name="connsiteX2781" fmla="*/ 140810 w 1820162"/>
                <a:gd name="connsiteY2781" fmla="*/ 236410 h 280250"/>
                <a:gd name="connsiteX2782" fmla="*/ 145477 w 1820162"/>
                <a:gd name="connsiteY2782" fmla="*/ 239934 h 280250"/>
                <a:gd name="connsiteX2783" fmla="*/ 127951 w 1820162"/>
                <a:gd name="connsiteY2783" fmla="*/ 236029 h 280250"/>
                <a:gd name="connsiteX2784" fmla="*/ 131761 w 1820162"/>
                <a:gd name="connsiteY2784" fmla="*/ 232791 h 280250"/>
                <a:gd name="connsiteX2785" fmla="*/ 121760 w 1820162"/>
                <a:gd name="connsiteY2785" fmla="*/ 229933 h 280250"/>
                <a:gd name="connsiteX2786" fmla="*/ 124617 w 1820162"/>
                <a:gd name="connsiteY2786" fmla="*/ 235077 h 280250"/>
                <a:gd name="connsiteX2787" fmla="*/ 110901 w 1820162"/>
                <a:gd name="connsiteY2787" fmla="*/ 227933 h 280250"/>
                <a:gd name="connsiteX2788" fmla="*/ 111854 w 1820162"/>
                <a:gd name="connsiteY2788" fmla="*/ 234696 h 280250"/>
                <a:gd name="connsiteX2789" fmla="*/ 106424 w 1820162"/>
                <a:gd name="connsiteY2789" fmla="*/ 222313 h 280250"/>
                <a:gd name="connsiteX2790" fmla="*/ 115473 w 1820162"/>
                <a:gd name="connsiteY2790" fmla="*/ 218313 h 280250"/>
                <a:gd name="connsiteX2791" fmla="*/ 117378 w 1820162"/>
                <a:gd name="connsiteY2791" fmla="*/ 216693 h 280250"/>
                <a:gd name="connsiteX2792" fmla="*/ 113378 w 1820162"/>
                <a:gd name="connsiteY2792" fmla="*/ 214503 h 280250"/>
                <a:gd name="connsiteX2793" fmla="*/ 107853 w 1820162"/>
                <a:gd name="connsiteY2793" fmla="*/ 217265 h 280250"/>
                <a:gd name="connsiteX2794" fmla="*/ 108270 w 1820162"/>
                <a:gd name="connsiteY2794" fmla="*/ 212122 h 280250"/>
                <a:gd name="connsiteX2795" fmla="*/ 106464 w 1820162"/>
                <a:gd name="connsiteY2795" fmla="*/ 211373 h 280250"/>
                <a:gd name="connsiteX2796" fmla="*/ 105472 w 1820162"/>
                <a:gd name="connsiteY2796" fmla="*/ 212217 h 280250"/>
                <a:gd name="connsiteX2797" fmla="*/ 100519 w 1820162"/>
                <a:gd name="connsiteY2797" fmla="*/ 210788 h 280250"/>
                <a:gd name="connsiteX2798" fmla="*/ 104765 w 1820162"/>
                <a:gd name="connsiteY2798" fmla="*/ 210670 h 280250"/>
                <a:gd name="connsiteX2799" fmla="*/ 98614 w 1820162"/>
                <a:gd name="connsiteY2799" fmla="*/ 208121 h 280250"/>
                <a:gd name="connsiteX2800" fmla="*/ 96518 w 1820162"/>
                <a:gd name="connsiteY2800" fmla="*/ 211836 h 280250"/>
                <a:gd name="connsiteX2801" fmla="*/ 88005 w 1820162"/>
                <a:gd name="connsiteY2801" fmla="*/ 208301 h 280250"/>
                <a:gd name="connsiteX2802" fmla="*/ 81361 w 1820162"/>
                <a:gd name="connsiteY2802" fmla="*/ 209002 h 280250"/>
                <a:gd name="connsiteX2803" fmla="*/ 70896 w 1820162"/>
                <a:gd name="connsiteY2803" fmla="*/ 207836 h 280250"/>
                <a:gd name="connsiteX2804" fmla="*/ 75659 w 1820162"/>
                <a:gd name="connsiteY2804" fmla="*/ 203740 h 280250"/>
                <a:gd name="connsiteX2805" fmla="*/ 81028 w 1820162"/>
                <a:gd name="connsiteY2805" fmla="*/ 206705 h 280250"/>
                <a:gd name="connsiteX2806" fmla="*/ 85717 w 1820162"/>
                <a:gd name="connsiteY2806" fmla="*/ 207351 h 280250"/>
                <a:gd name="connsiteX2807" fmla="*/ 80231 w 1820162"/>
                <a:gd name="connsiteY2807" fmla="*/ 205073 h 280250"/>
                <a:gd name="connsiteX2808" fmla="*/ 96328 w 1820162"/>
                <a:gd name="connsiteY2808" fmla="*/ 206406 h 280250"/>
                <a:gd name="connsiteX2809" fmla="*/ 85660 w 1820162"/>
                <a:gd name="connsiteY2809" fmla="*/ 202311 h 280250"/>
                <a:gd name="connsiteX2810" fmla="*/ 92804 w 1820162"/>
                <a:gd name="connsiteY2810" fmla="*/ 199929 h 280250"/>
                <a:gd name="connsiteX2811" fmla="*/ 83088 w 1820162"/>
                <a:gd name="connsiteY2811" fmla="*/ 202596 h 280250"/>
                <a:gd name="connsiteX2812" fmla="*/ 71944 w 1820162"/>
                <a:gd name="connsiteY2812" fmla="*/ 202692 h 280250"/>
                <a:gd name="connsiteX2813" fmla="*/ 55370 w 1820162"/>
                <a:gd name="connsiteY2813" fmla="*/ 198024 h 280250"/>
                <a:gd name="connsiteX2814" fmla="*/ 60800 w 1820162"/>
                <a:gd name="connsiteY2814" fmla="*/ 195262 h 280250"/>
                <a:gd name="connsiteX2815" fmla="*/ 72611 w 1820162"/>
                <a:gd name="connsiteY2815" fmla="*/ 196405 h 280250"/>
                <a:gd name="connsiteX2816" fmla="*/ 70420 w 1820162"/>
                <a:gd name="connsiteY2816" fmla="*/ 200120 h 280250"/>
                <a:gd name="connsiteX2817" fmla="*/ 78040 w 1820162"/>
                <a:gd name="connsiteY2817" fmla="*/ 201168 h 280250"/>
                <a:gd name="connsiteX2818" fmla="*/ 83755 w 1820162"/>
                <a:gd name="connsiteY2818" fmla="*/ 196215 h 280250"/>
                <a:gd name="connsiteX2819" fmla="*/ 97471 w 1820162"/>
                <a:gd name="connsiteY2819" fmla="*/ 195738 h 280250"/>
                <a:gd name="connsiteX2820" fmla="*/ 93185 w 1820162"/>
                <a:gd name="connsiteY2820" fmla="*/ 188023 h 280250"/>
                <a:gd name="connsiteX2821" fmla="*/ 105599 w 1820162"/>
                <a:gd name="connsiteY2821" fmla="*/ 189509 h 280250"/>
                <a:gd name="connsiteX2822" fmla="*/ 104342 w 1820162"/>
                <a:gd name="connsiteY2822" fmla="*/ 196874 h 280250"/>
                <a:gd name="connsiteX2823" fmla="*/ 97185 w 1820162"/>
                <a:gd name="connsiteY2823" fmla="*/ 197834 h 280250"/>
                <a:gd name="connsiteX2824" fmla="*/ 103853 w 1820162"/>
                <a:gd name="connsiteY2824" fmla="*/ 199739 h 280250"/>
                <a:gd name="connsiteX2825" fmla="*/ 104342 w 1820162"/>
                <a:gd name="connsiteY2825" fmla="*/ 196874 h 280250"/>
                <a:gd name="connsiteX2826" fmla="*/ 104996 w 1820162"/>
                <a:gd name="connsiteY2826" fmla="*/ 196786 h 280250"/>
                <a:gd name="connsiteX2827" fmla="*/ 106710 w 1820162"/>
                <a:gd name="connsiteY2827" fmla="*/ 189642 h 280250"/>
                <a:gd name="connsiteX2828" fmla="*/ 105599 w 1820162"/>
                <a:gd name="connsiteY2828" fmla="*/ 189509 h 280250"/>
                <a:gd name="connsiteX2829" fmla="*/ 106520 w 1820162"/>
                <a:gd name="connsiteY2829" fmla="*/ 184118 h 280250"/>
                <a:gd name="connsiteX2830" fmla="*/ 116426 w 1820162"/>
                <a:gd name="connsiteY2830" fmla="*/ 179355 h 280250"/>
                <a:gd name="connsiteX2831" fmla="*/ 124712 w 1820162"/>
                <a:gd name="connsiteY2831" fmla="*/ 181737 h 280250"/>
                <a:gd name="connsiteX2832" fmla="*/ 127570 w 1820162"/>
                <a:gd name="connsiteY2832" fmla="*/ 171640 h 280250"/>
                <a:gd name="connsiteX2833" fmla="*/ 141762 w 1820162"/>
                <a:gd name="connsiteY2833" fmla="*/ 174593 h 280250"/>
                <a:gd name="connsiteX2834" fmla="*/ 143000 w 1820162"/>
                <a:gd name="connsiteY2834" fmla="*/ 171640 h 280250"/>
                <a:gd name="connsiteX2835" fmla="*/ 150335 w 1820162"/>
                <a:gd name="connsiteY2835" fmla="*/ 174783 h 280250"/>
                <a:gd name="connsiteX2836" fmla="*/ 153383 w 1820162"/>
                <a:gd name="connsiteY2836" fmla="*/ 170211 h 280250"/>
                <a:gd name="connsiteX2837" fmla="*/ 165289 w 1820162"/>
                <a:gd name="connsiteY2837" fmla="*/ 171354 h 280250"/>
                <a:gd name="connsiteX2838" fmla="*/ 153383 w 1820162"/>
                <a:gd name="connsiteY2838" fmla="*/ 177831 h 280250"/>
                <a:gd name="connsiteX2839" fmla="*/ 176909 w 1820162"/>
                <a:gd name="connsiteY2839" fmla="*/ 174688 h 280250"/>
                <a:gd name="connsiteX2840" fmla="*/ 168623 w 1820162"/>
                <a:gd name="connsiteY2840" fmla="*/ 172307 h 280250"/>
                <a:gd name="connsiteX2841" fmla="*/ 172433 w 1820162"/>
                <a:gd name="connsiteY2841" fmla="*/ 168973 h 280250"/>
                <a:gd name="connsiteX2842" fmla="*/ 186589 w 1820162"/>
                <a:gd name="connsiteY2842" fmla="*/ 172940 h 280250"/>
                <a:gd name="connsiteX2843" fmla="*/ 186861 w 1820162"/>
                <a:gd name="connsiteY2843" fmla="*/ 173282 h 280250"/>
                <a:gd name="connsiteX2844" fmla="*/ 181767 w 1820162"/>
                <a:gd name="connsiteY2844" fmla="*/ 174426 h 280250"/>
                <a:gd name="connsiteX2845" fmla="*/ 176719 w 1820162"/>
                <a:gd name="connsiteY2845" fmla="*/ 176688 h 280250"/>
                <a:gd name="connsiteX2846" fmla="*/ 188816 w 1820162"/>
                <a:gd name="connsiteY2846" fmla="*/ 175736 h 280250"/>
                <a:gd name="connsiteX2847" fmla="*/ 186861 w 1820162"/>
                <a:gd name="connsiteY2847" fmla="*/ 173282 h 280250"/>
                <a:gd name="connsiteX2848" fmla="*/ 187387 w 1820162"/>
                <a:gd name="connsiteY2848" fmla="*/ 173164 h 280250"/>
                <a:gd name="connsiteX2849" fmla="*/ 186589 w 1820162"/>
                <a:gd name="connsiteY2849" fmla="*/ 172940 h 280250"/>
                <a:gd name="connsiteX2850" fmla="*/ 184339 w 1820162"/>
                <a:gd name="connsiteY2850" fmla="*/ 170116 h 280250"/>
                <a:gd name="connsiteX2851" fmla="*/ 199293 w 1820162"/>
                <a:gd name="connsiteY2851" fmla="*/ 166687 h 280250"/>
                <a:gd name="connsiteX2852" fmla="*/ 209675 w 1820162"/>
                <a:gd name="connsiteY2852" fmla="*/ 172878 h 280250"/>
                <a:gd name="connsiteX2853" fmla="*/ 209866 w 1820162"/>
                <a:gd name="connsiteY2853" fmla="*/ 170783 h 280250"/>
                <a:gd name="connsiteX2854" fmla="*/ 214914 w 1820162"/>
                <a:gd name="connsiteY2854" fmla="*/ 164592 h 280250"/>
                <a:gd name="connsiteX2855" fmla="*/ 188339 w 1820162"/>
                <a:gd name="connsiteY2855" fmla="*/ 164687 h 280250"/>
                <a:gd name="connsiteX2856" fmla="*/ 176338 w 1820162"/>
                <a:gd name="connsiteY2856" fmla="*/ 158019 h 280250"/>
                <a:gd name="connsiteX2857" fmla="*/ 175861 w 1820162"/>
                <a:gd name="connsiteY2857" fmla="*/ 162210 h 280250"/>
                <a:gd name="connsiteX2858" fmla="*/ 152335 w 1820162"/>
                <a:gd name="connsiteY2858" fmla="*/ 165354 h 280250"/>
                <a:gd name="connsiteX2859" fmla="*/ 129380 w 1820162"/>
                <a:gd name="connsiteY2859" fmla="*/ 164306 h 280250"/>
                <a:gd name="connsiteX2860" fmla="*/ 119754 w 1820162"/>
                <a:gd name="connsiteY2860" fmla="*/ 163862 h 280250"/>
                <a:gd name="connsiteX2861" fmla="*/ 121474 w 1820162"/>
                <a:gd name="connsiteY2861" fmla="*/ 162401 h 280250"/>
                <a:gd name="connsiteX2862" fmla="*/ 117473 w 1820162"/>
                <a:gd name="connsiteY2862" fmla="*/ 160115 h 280250"/>
                <a:gd name="connsiteX2863" fmla="*/ 114616 w 1820162"/>
                <a:gd name="connsiteY2863" fmla="*/ 162591 h 280250"/>
                <a:gd name="connsiteX2864" fmla="*/ 118883 w 1820162"/>
                <a:gd name="connsiteY2864" fmla="*/ 163822 h 280250"/>
                <a:gd name="connsiteX2865" fmla="*/ 115937 w 1820162"/>
                <a:gd name="connsiteY2865" fmla="*/ 163687 h 280250"/>
                <a:gd name="connsiteX2866" fmla="*/ 100709 w 1820162"/>
                <a:gd name="connsiteY2866" fmla="*/ 160496 h 280250"/>
                <a:gd name="connsiteX2867" fmla="*/ 92613 w 1820162"/>
                <a:gd name="connsiteY2867" fmla="*/ 156019 h 280250"/>
                <a:gd name="connsiteX2868" fmla="*/ 87184 w 1820162"/>
                <a:gd name="connsiteY2868" fmla="*/ 158877 h 280250"/>
                <a:gd name="connsiteX2869" fmla="*/ 73944 w 1820162"/>
                <a:gd name="connsiteY2869" fmla="*/ 155162 h 280250"/>
                <a:gd name="connsiteX2870" fmla="*/ 64229 w 1820162"/>
                <a:gd name="connsiteY2870" fmla="*/ 150209 h 280250"/>
                <a:gd name="connsiteX2871" fmla="*/ 79469 w 1820162"/>
                <a:gd name="connsiteY2871" fmla="*/ 144684 h 280250"/>
                <a:gd name="connsiteX2872" fmla="*/ 85184 w 1820162"/>
                <a:gd name="connsiteY2872" fmla="*/ 147351 h 280250"/>
                <a:gd name="connsiteX2873" fmla="*/ 88327 w 1820162"/>
                <a:gd name="connsiteY2873" fmla="*/ 142779 h 280250"/>
                <a:gd name="connsiteX2874" fmla="*/ 70039 w 1820162"/>
                <a:gd name="connsiteY2874" fmla="*/ 137636 h 280250"/>
                <a:gd name="connsiteX2875" fmla="*/ 77849 w 1820162"/>
                <a:gd name="connsiteY2875" fmla="*/ 128968 h 280250"/>
                <a:gd name="connsiteX2876" fmla="*/ 72134 w 1820162"/>
                <a:gd name="connsiteY2876" fmla="*/ 133826 h 280250"/>
                <a:gd name="connsiteX2877" fmla="*/ 61181 w 1820162"/>
                <a:gd name="connsiteY2877" fmla="*/ 131826 h 280250"/>
                <a:gd name="connsiteX2878" fmla="*/ 67372 w 1820162"/>
                <a:gd name="connsiteY2878" fmla="*/ 130302 h 280250"/>
                <a:gd name="connsiteX2879" fmla="*/ 57508 w 1820162"/>
                <a:gd name="connsiteY2879" fmla="*/ 126515 h 280250"/>
                <a:gd name="connsiteX2880" fmla="*/ 59561 w 1820162"/>
                <a:gd name="connsiteY2880" fmla="*/ 123729 h 280250"/>
                <a:gd name="connsiteX2881" fmla="*/ 56704 w 1820162"/>
                <a:gd name="connsiteY2881" fmla="*/ 126206 h 280250"/>
                <a:gd name="connsiteX2882" fmla="*/ 57508 w 1820162"/>
                <a:gd name="connsiteY2882" fmla="*/ 126515 h 280250"/>
                <a:gd name="connsiteX2883" fmla="*/ 55561 w 1820162"/>
                <a:gd name="connsiteY2883" fmla="*/ 129159 h 280250"/>
                <a:gd name="connsiteX2884" fmla="*/ 50798 w 1820162"/>
                <a:gd name="connsiteY2884" fmla="*/ 125634 h 280250"/>
                <a:gd name="connsiteX2885" fmla="*/ 47941 w 1820162"/>
                <a:gd name="connsiteY2885" fmla="*/ 128111 h 280250"/>
                <a:gd name="connsiteX2886" fmla="*/ 31105 w 1820162"/>
                <a:gd name="connsiteY2886" fmla="*/ 127373 h 280250"/>
                <a:gd name="connsiteX2887" fmla="*/ 27198 w 1820162"/>
                <a:gd name="connsiteY2887" fmla="*/ 125000 h 280250"/>
                <a:gd name="connsiteX2888" fmla="*/ 35749 w 1820162"/>
                <a:gd name="connsiteY2888" fmla="*/ 125134 h 280250"/>
                <a:gd name="connsiteX2889" fmla="*/ 42825 w 1820162"/>
                <a:gd name="connsiteY2889" fmla="*/ 124545 h 280250"/>
                <a:gd name="connsiteX2890" fmla="*/ 42226 w 1820162"/>
                <a:gd name="connsiteY2890" fmla="*/ 125444 h 280250"/>
                <a:gd name="connsiteX2891" fmla="*/ 45750 w 1820162"/>
                <a:gd name="connsiteY2891" fmla="*/ 124301 h 280250"/>
                <a:gd name="connsiteX2892" fmla="*/ 42825 w 1820162"/>
                <a:gd name="connsiteY2892" fmla="*/ 124545 h 280250"/>
                <a:gd name="connsiteX2893" fmla="*/ 45274 w 1820162"/>
                <a:gd name="connsiteY2893" fmla="*/ 120872 h 280250"/>
                <a:gd name="connsiteX2894" fmla="*/ 72801 w 1820162"/>
                <a:gd name="connsiteY2894" fmla="*/ 120015 h 280250"/>
                <a:gd name="connsiteX2895" fmla="*/ 86136 w 1820162"/>
                <a:gd name="connsiteY2895" fmla="*/ 123729 h 280250"/>
                <a:gd name="connsiteX2896" fmla="*/ 76611 w 1820162"/>
                <a:gd name="connsiteY2896" fmla="*/ 124301 h 280250"/>
                <a:gd name="connsiteX2897" fmla="*/ 83945 w 1820162"/>
                <a:gd name="connsiteY2897" fmla="*/ 127444 h 280250"/>
                <a:gd name="connsiteX2898" fmla="*/ 96995 w 1820162"/>
                <a:gd name="connsiteY2898" fmla="*/ 118110 h 280250"/>
                <a:gd name="connsiteX2899" fmla="*/ 104614 w 1820162"/>
                <a:gd name="connsiteY2899" fmla="*/ 119157 h 280250"/>
                <a:gd name="connsiteX2900" fmla="*/ 107472 w 1820162"/>
                <a:gd name="connsiteY2900" fmla="*/ 116681 h 280250"/>
                <a:gd name="connsiteX2901" fmla="*/ 102519 w 1820162"/>
                <a:gd name="connsiteY2901" fmla="*/ 122872 h 280250"/>
                <a:gd name="connsiteX2902" fmla="*/ 116521 w 1820162"/>
                <a:gd name="connsiteY2902" fmla="*/ 120300 h 280250"/>
                <a:gd name="connsiteX2903" fmla="*/ 120998 w 1820162"/>
                <a:gd name="connsiteY2903" fmla="*/ 125920 h 280250"/>
                <a:gd name="connsiteX2904" fmla="*/ 133094 w 1820162"/>
                <a:gd name="connsiteY2904" fmla="*/ 117348 h 280250"/>
                <a:gd name="connsiteX2905" fmla="*/ 126427 w 1820162"/>
                <a:gd name="connsiteY2905" fmla="*/ 107823 h 280250"/>
                <a:gd name="connsiteX2906" fmla="*/ 120045 w 1820162"/>
                <a:gd name="connsiteY2906" fmla="*/ 111442 h 280250"/>
                <a:gd name="connsiteX2907" fmla="*/ 112044 w 1820162"/>
                <a:gd name="connsiteY2907" fmla="*/ 106965 h 280250"/>
                <a:gd name="connsiteX2908" fmla="*/ 107948 w 1820162"/>
                <a:gd name="connsiteY2908" fmla="*/ 112395 h 280250"/>
                <a:gd name="connsiteX2909" fmla="*/ 93280 w 1820162"/>
                <a:gd name="connsiteY2909" fmla="*/ 113633 h 280250"/>
                <a:gd name="connsiteX2910" fmla="*/ 104138 w 1820162"/>
                <a:gd name="connsiteY2910" fmla="*/ 108013 h 280250"/>
                <a:gd name="connsiteX2911" fmla="*/ 91851 w 1820162"/>
                <a:gd name="connsiteY2911" fmla="*/ 103441 h 280250"/>
                <a:gd name="connsiteX2912" fmla="*/ 99185 w 1820162"/>
                <a:gd name="connsiteY2912" fmla="*/ 98964 h 280250"/>
                <a:gd name="connsiteX2913" fmla="*/ 107472 w 1820162"/>
                <a:gd name="connsiteY2913" fmla="*/ 101346 h 280250"/>
                <a:gd name="connsiteX2914" fmla="*/ 103376 w 1820162"/>
                <a:gd name="connsiteY2914" fmla="*/ 106775 h 280250"/>
                <a:gd name="connsiteX2915" fmla="*/ 112901 w 1820162"/>
                <a:gd name="connsiteY2915" fmla="*/ 106203 h 280250"/>
                <a:gd name="connsiteX2916" fmla="*/ 115759 w 1820162"/>
                <a:gd name="connsiteY2916" fmla="*/ 96107 h 280250"/>
                <a:gd name="connsiteX2917" fmla="*/ 103376 w 1820162"/>
                <a:gd name="connsiteY2917" fmla="*/ 99155 h 280250"/>
                <a:gd name="connsiteX2918" fmla="*/ 96518 w 1820162"/>
                <a:gd name="connsiteY2918" fmla="*/ 99345 h 280250"/>
                <a:gd name="connsiteX2919" fmla="*/ 95852 w 1820162"/>
                <a:gd name="connsiteY2919" fmla="*/ 98012 h 280250"/>
                <a:gd name="connsiteX2920" fmla="*/ 93008 w 1820162"/>
                <a:gd name="connsiteY2920" fmla="*/ 97199 h 280250"/>
                <a:gd name="connsiteX2921" fmla="*/ 93145 w 1820162"/>
                <a:gd name="connsiteY2921" fmla="*/ 96905 h 280250"/>
                <a:gd name="connsiteX2922" fmla="*/ 98709 w 1820162"/>
                <a:gd name="connsiteY2922" fmla="*/ 95535 h 280250"/>
                <a:gd name="connsiteX2923" fmla="*/ 91538 w 1820162"/>
                <a:gd name="connsiteY2923" fmla="*/ 92637 h 280250"/>
                <a:gd name="connsiteX2924" fmla="*/ 92899 w 1820162"/>
                <a:gd name="connsiteY2924" fmla="*/ 89916 h 280250"/>
                <a:gd name="connsiteX2925" fmla="*/ 78897 w 1820162"/>
                <a:gd name="connsiteY2925" fmla="*/ 92487 h 280250"/>
                <a:gd name="connsiteX2926" fmla="*/ 87470 w 1820162"/>
                <a:gd name="connsiteY2926" fmla="*/ 85153 h 280250"/>
                <a:gd name="connsiteX2927" fmla="*/ 84136 w 1820162"/>
                <a:gd name="connsiteY2927" fmla="*/ 84201 h 280250"/>
                <a:gd name="connsiteX2928" fmla="*/ 90994 w 1820162"/>
                <a:gd name="connsiteY2928" fmla="*/ 84010 h 280250"/>
                <a:gd name="connsiteX2929" fmla="*/ 100709 w 1820162"/>
                <a:gd name="connsiteY2929" fmla="*/ 81343 h 280250"/>
                <a:gd name="connsiteX2930" fmla="*/ 94328 w 1820162"/>
                <a:gd name="connsiteY2930" fmla="*/ 77343 h 280250"/>
                <a:gd name="connsiteX2931" fmla="*/ 87946 w 1820162"/>
                <a:gd name="connsiteY2931" fmla="*/ 81057 h 280250"/>
                <a:gd name="connsiteX2932" fmla="*/ 88232 w 1820162"/>
                <a:gd name="connsiteY2932" fmla="*/ 78962 h 280250"/>
                <a:gd name="connsiteX2933" fmla="*/ 78040 w 1820162"/>
                <a:gd name="connsiteY2933" fmla="*/ 85820 h 280250"/>
                <a:gd name="connsiteX2934" fmla="*/ 66419 w 1820162"/>
                <a:gd name="connsiteY2934" fmla="*/ 82581 h 280250"/>
                <a:gd name="connsiteX2935" fmla="*/ 75659 w 1820162"/>
                <a:gd name="connsiteY2935" fmla="*/ 76485 h 280250"/>
                <a:gd name="connsiteX2936" fmla="*/ 100519 w 1820162"/>
                <a:gd name="connsiteY2936" fmla="*/ 75914 h 280250"/>
                <a:gd name="connsiteX2937" fmla="*/ 113568 w 1820162"/>
                <a:gd name="connsiteY2937" fmla="*/ 66484 h 280250"/>
                <a:gd name="connsiteX2938" fmla="*/ 135190 w 1820162"/>
                <a:gd name="connsiteY2938" fmla="*/ 64960 h 280250"/>
                <a:gd name="connsiteX2939" fmla="*/ 149382 w 1820162"/>
                <a:gd name="connsiteY2939" fmla="*/ 67913 h 280250"/>
                <a:gd name="connsiteX2940" fmla="*/ 149192 w 1820162"/>
                <a:gd name="connsiteY2940" fmla="*/ 62388 h 280250"/>
                <a:gd name="connsiteX2941" fmla="*/ 176719 w 1820162"/>
                <a:gd name="connsiteY2941" fmla="*/ 61436 h 280250"/>
                <a:gd name="connsiteX2942" fmla="*/ 178148 w 1820162"/>
                <a:gd name="connsiteY2942" fmla="*/ 64008 h 280250"/>
                <a:gd name="connsiteX2943" fmla="*/ 182910 w 1820162"/>
                <a:gd name="connsiteY2943" fmla="*/ 59912 h 280250"/>
                <a:gd name="connsiteX2944" fmla="*/ 206818 w 1820162"/>
                <a:gd name="connsiteY2944" fmla="*/ 60102 h 280250"/>
                <a:gd name="connsiteX2945" fmla="*/ 197102 w 1820162"/>
                <a:gd name="connsiteY2945" fmla="*/ 62769 h 280250"/>
                <a:gd name="connsiteX2946" fmla="*/ 205389 w 1820162"/>
                <a:gd name="connsiteY2946" fmla="*/ 65151 h 280250"/>
                <a:gd name="connsiteX2947" fmla="*/ 210795 w 1820162"/>
                <a:gd name="connsiteY2947" fmla="*/ 62399 h 280250"/>
                <a:gd name="connsiteX2948" fmla="*/ 209580 w 1820162"/>
                <a:gd name="connsiteY2948" fmla="*/ 57817 h 280250"/>
                <a:gd name="connsiteX2949" fmla="*/ 215295 w 1820162"/>
                <a:gd name="connsiteY2949" fmla="*/ 60484 h 280250"/>
                <a:gd name="connsiteX2950" fmla="*/ 210986 w 1820162"/>
                <a:gd name="connsiteY2950" fmla="*/ 62409 h 280250"/>
                <a:gd name="connsiteX2951" fmla="*/ 218227 w 1820162"/>
                <a:gd name="connsiteY2951" fmla="*/ 63319 h 280250"/>
                <a:gd name="connsiteX2952" fmla="*/ 215391 w 1820162"/>
                <a:gd name="connsiteY2952" fmla="*/ 60483 h 280250"/>
                <a:gd name="connsiteX2953" fmla="*/ 225106 w 1820162"/>
                <a:gd name="connsiteY2953" fmla="*/ 57816 h 280250"/>
                <a:gd name="connsiteX2954" fmla="*/ 218627 w 1820162"/>
                <a:gd name="connsiteY2954" fmla="*/ 63369 h 280250"/>
                <a:gd name="connsiteX2955" fmla="*/ 220581 w 1820162"/>
                <a:gd name="connsiteY2955" fmla="*/ 63615 h 280250"/>
                <a:gd name="connsiteX2956" fmla="*/ 229487 w 1820162"/>
                <a:gd name="connsiteY2956" fmla="*/ 63341 h 280250"/>
                <a:gd name="connsiteX2957" fmla="*/ 236155 w 1820162"/>
                <a:gd name="connsiteY2957" fmla="*/ 57626 h 280250"/>
                <a:gd name="connsiteX2958" fmla="*/ 236631 w 1820162"/>
                <a:gd name="connsiteY2958" fmla="*/ 61055 h 280250"/>
                <a:gd name="connsiteX2959" fmla="*/ 262444 w 1820162"/>
                <a:gd name="connsiteY2959" fmla="*/ 59626 h 280250"/>
                <a:gd name="connsiteX2960" fmla="*/ 256729 w 1820162"/>
                <a:gd name="connsiteY2960" fmla="*/ 56959 h 280250"/>
                <a:gd name="connsiteX2961" fmla="*/ 249014 w 1820162"/>
                <a:gd name="connsiteY2961" fmla="*/ 58102 h 280250"/>
                <a:gd name="connsiteX2962" fmla="*/ 253490 w 1820162"/>
                <a:gd name="connsiteY2962" fmla="*/ 56102 h 280250"/>
                <a:gd name="connsiteX2963" fmla="*/ 246262 w 1820162"/>
                <a:gd name="connsiteY2963" fmla="*/ 55773 h 280250"/>
                <a:gd name="connsiteX2964" fmla="*/ 257467 w 1820162"/>
                <a:gd name="connsiteY2964" fmla="*/ 54626 h 280250"/>
                <a:gd name="connsiteX2965" fmla="*/ 265301 w 1820162"/>
                <a:gd name="connsiteY2965" fmla="*/ 57340 h 280250"/>
                <a:gd name="connsiteX2966" fmla="*/ 278160 w 1820162"/>
                <a:gd name="connsiteY2966" fmla="*/ 50101 h 280250"/>
                <a:gd name="connsiteX2967" fmla="*/ 291876 w 1820162"/>
                <a:gd name="connsiteY2967" fmla="*/ 49625 h 280250"/>
                <a:gd name="connsiteX2968" fmla="*/ 336453 w 1820162"/>
                <a:gd name="connsiteY2968" fmla="*/ 49149 h 280250"/>
                <a:gd name="connsiteX2969" fmla="*/ 338549 w 1820162"/>
                <a:gd name="connsiteY2969" fmla="*/ 45434 h 280250"/>
                <a:gd name="connsiteX2970" fmla="*/ 346645 w 1820162"/>
                <a:gd name="connsiteY2970" fmla="*/ 49911 h 280250"/>
                <a:gd name="connsiteX2971" fmla="*/ 388364 w 1820162"/>
                <a:gd name="connsiteY2971" fmla="*/ 44291 h 280250"/>
                <a:gd name="connsiteX2972" fmla="*/ 420845 w 1820162"/>
                <a:gd name="connsiteY2972" fmla="*/ 44767 h 280250"/>
                <a:gd name="connsiteX2973" fmla="*/ 425607 w 1820162"/>
                <a:gd name="connsiteY2973" fmla="*/ 40671 h 280250"/>
                <a:gd name="connsiteX2974" fmla="*/ 439418 w 1820162"/>
                <a:gd name="connsiteY2974" fmla="*/ 40195 h 280250"/>
                <a:gd name="connsiteX2975" fmla="*/ 461040 w 1820162"/>
                <a:gd name="connsiteY2975" fmla="*/ 38671 h 280250"/>
                <a:gd name="connsiteX2976" fmla="*/ 455325 w 1820162"/>
                <a:gd name="connsiteY2976" fmla="*/ 36004 h 280250"/>
                <a:gd name="connsiteX2977" fmla="*/ 457421 w 1820162"/>
                <a:gd name="connsiteY2977" fmla="*/ 32289 h 280250"/>
                <a:gd name="connsiteX2978" fmla="*/ 478471 w 1820162"/>
                <a:gd name="connsiteY2978" fmla="*/ 27336 h 280250"/>
                <a:gd name="connsiteX2979" fmla="*/ 485138 w 1820162"/>
                <a:gd name="connsiteY2979" fmla="*/ 29241 h 280250"/>
                <a:gd name="connsiteX2980" fmla="*/ 518095 w 1820162"/>
                <a:gd name="connsiteY2980" fmla="*/ 25527 h 280250"/>
                <a:gd name="connsiteX2981" fmla="*/ 596295 w 1820162"/>
                <a:gd name="connsiteY2981" fmla="*/ 22669 h 280250"/>
                <a:gd name="connsiteX2982" fmla="*/ 607058 w 1820162"/>
                <a:gd name="connsiteY2982" fmla="*/ 19943 h 280250"/>
                <a:gd name="connsiteX2983" fmla="*/ 611463 w 1820162"/>
                <a:gd name="connsiteY2983" fmla="*/ 20858 h 280250"/>
                <a:gd name="connsiteX2984" fmla="*/ 609154 w 1820162"/>
                <a:gd name="connsiteY2984" fmla="*/ 22860 h 280250"/>
                <a:gd name="connsiteX2985" fmla="*/ 614190 w 1820162"/>
                <a:gd name="connsiteY2985" fmla="*/ 22657 h 280250"/>
                <a:gd name="connsiteX2986" fmla="*/ 612716 w 1820162"/>
                <a:gd name="connsiteY2986" fmla="*/ 21119 h 280250"/>
                <a:gd name="connsiteX2987" fmla="*/ 616964 w 1820162"/>
                <a:gd name="connsiteY2987" fmla="*/ 22002 h 280250"/>
                <a:gd name="connsiteX2988" fmla="*/ 625727 w 1820162"/>
                <a:gd name="connsiteY2988" fmla="*/ 20097 h 280250"/>
                <a:gd name="connsiteX2989" fmla="*/ 619822 w 1820162"/>
                <a:gd name="connsiteY2989" fmla="*/ 19526 h 280250"/>
                <a:gd name="connsiteX2990" fmla="*/ 635729 w 1820162"/>
                <a:gd name="connsiteY2990" fmla="*/ 15335 h 280250"/>
                <a:gd name="connsiteX2991" fmla="*/ 648778 w 1820162"/>
                <a:gd name="connsiteY2991" fmla="*/ 21145 h 280250"/>
                <a:gd name="connsiteX2992" fmla="*/ 661541 w 1820162"/>
                <a:gd name="connsiteY2992" fmla="*/ 21526 h 280250"/>
                <a:gd name="connsiteX2993" fmla="*/ 670590 w 1820162"/>
                <a:gd name="connsiteY2993" fmla="*/ 17526 h 280250"/>
                <a:gd name="connsiteX2994" fmla="*/ 653540 w 1820162"/>
                <a:gd name="connsiteY2994" fmla="*/ 17049 h 280250"/>
                <a:gd name="connsiteX2995" fmla="*/ 651159 w 1820162"/>
                <a:gd name="connsiteY2995" fmla="*/ 15335 h 280250"/>
                <a:gd name="connsiteX2996" fmla="*/ 682496 w 1820162"/>
                <a:gd name="connsiteY2996" fmla="*/ 18764 h 280250"/>
                <a:gd name="connsiteX2997" fmla="*/ 700308 w 1820162"/>
                <a:gd name="connsiteY2997" fmla="*/ 12858 h 280250"/>
                <a:gd name="connsiteX2998" fmla="*/ 696498 w 1820162"/>
                <a:gd name="connsiteY2998" fmla="*/ 16097 h 280250"/>
                <a:gd name="connsiteX2999" fmla="*/ 728978 w 1820162"/>
                <a:gd name="connsiteY2999" fmla="*/ 16573 h 280250"/>
                <a:gd name="connsiteX3000" fmla="*/ 743170 w 1820162"/>
                <a:gd name="connsiteY3000" fmla="*/ 11906 h 280250"/>
                <a:gd name="connsiteX3001" fmla="*/ 762602 w 1820162"/>
                <a:gd name="connsiteY3001" fmla="*/ 14192 h 280250"/>
                <a:gd name="connsiteX3002" fmla="*/ 769936 w 1820162"/>
                <a:gd name="connsiteY3002" fmla="*/ 9715 h 280250"/>
                <a:gd name="connsiteX3003" fmla="*/ 812132 w 1820162"/>
                <a:gd name="connsiteY3003" fmla="*/ 15144 h 280250"/>
                <a:gd name="connsiteX3004" fmla="*/ 841088 w 1820162"/>
                <a:gd name="connsiteY3004" fmla="*/ 9144 h 280250"/>
                <a:gd name="connsiteX3005" fmla="*/ 855756 w 1820162"/>
                <a:gd name="connsiteY3005" fmla="*/ 15430 h 280250"/>
                <a:gd name="connsiteX3006" fmla="*/ 863852 w 1820162"/>
                <a:gd name="connsiteY3006" fmla="*/ 12287 h 280250"/>
                <a:gd name="connsiteX3007" fmla="*/ 884236 w 1820162"/>
                <a:gd name="connsiteY3007" fmla="*/ 13716 h 280250"/>
                <a:gd name="connsiteX3008" fmla="*/ 874021 w 1820162"/>
                <a:gd name="connsiteY3008" fmla="*/ 12797 h 280250"/>
                <a:gd name="connsiteX3009" fmla="*/ 875854 w 1820162"/>
                <a:gd name="connsiteY3009" fmla="*/ 11239 h 280250"/>
                <a:gd name="connsiteX3010" fmla="*/ 872520 w 1820162"/>
                <a:gd name="connsiteY3010" fmla="*/ 10287 h 280250"/>
                <a:gd name="connsiteX3011" fmla="*/ 870615 w 1820162"/>
                <a:gd name="connsiteY3011" fmla="*/ 11906 h 280250"/>
                <a:gd name="connsiteX3012" fmla="*/ 873602 w 1820162"/>
                <a:gd name="connsiteY3012" fmla="*/ 12759 h 280250"/>
                <a:gd name="connsiteX3013" fmla="*/ 869019 w 1820162"/>
                <a:gd name="connsiteY3013" fmla="*/ 12346 h 280250"/>
                <a:gd name="connsiteX3014" fmla="*/ 852232 w 1820162"/>
                <a:gd name="connsiteY3014" fmla="*/ 9048 h 280250"/>
                <a:gd name="connsiteX3015" fmla="*/ 871472 w 1820162"/>
                <a:gd name="connsiteY3015" fmla="*/ 5810 h 280250"/>
                <a:gd name="connsiteX3016" fmla="*/ 886141 w 1820162"/>
                <a:gd name="connsiteY3016" fmla="*/ 12096 h 280250"/>
                <a:gd name="connsiteX3017" fmla="*/ 906810 w 1820162"/>
                <a:gd name="connsiteY3017" fmla="*/ 11430 h 280250"/>
                <a:gd name="connsiteX3018" fmla="*/ 907953 w 1820162"/>
                <a:gd name="connsiteY3018" fmla="*/ 8477 h 280250"/>
                <a:gd name="connsiteX3019" fmla="*/ 940433 w 1820162"/>
                <a:gd name="connsiteY3019" fmla="*/ 8953 h 280250"/>
                <a:gd name="connsiteX3020" fmla="*/ 925955 w 1820162"/>
                <a:gd name="connsiteY3020" fmla="*/ 8096 h 280250"/>
                <a:gd name="connsiteX3021" fmla="*/ 943481 w 1820162"/>
                <a:gd name="connsiteY3021" fmla="*/ 4381 h 280250"/>
                <a:gd name="connsiteX3022" fmla="*/ 947958 w 1820162"/>
                <a:gd name="connsiteY3022" fmla="*/ 10001 h 280250"/>
                <a:gd name="connsiteX3023" fmla="*/ 955388 w 1820162"/>
                <a:gd name="connsiteY3023" fmla="*/ 5524 h 280250"/>
                <a:gd name="connsiteX3024" fmla="*/ 933480 w 1820162"/>
                <a:gd name="connsiteY3024" fmla="*/ 1428 h 280250"/>
                <a:gd name="connsiteX3025" fmla="*/ 822323 w 1820162"/>
                <a:gd name="connsiteY3025" fmla="*/ 477 h 280250"/>
                <a:gd name="connsiteX3026" fmla="*/ 825657 w 1820162"/>
                <a:gd name="connsiteY3026" fmla="*/ 1429 h 280250"/>
                <a:gd name="connsiteX3027" fmla="*/ 823752 w 1820162"/>
                <a:gd name="connsiteY3027" fmla="*/ 3049 h 280250"/>
                <a:gd name="connsiteX3028" fmla="*/ 820418 w 1820162"/>
                <a:gd name="connsiteY3028" fmla="*/ 2096 h 280250"/>
                <a:gd name="connsiteX3029" fmla="*/ 822323 w 1820162"/>
                <a:gd name="connsiteY3029" fmla="*/ 477 h 280250"/>
                <a:gd name="connsiteX3030" fmla="*/ 851470 w 1820162"/>
                <a:gd name="connsiteY3030" fmla="*/ 0 h 280250"/>
                <a:gd name="connsiteX3031" fmla="*/ 852136 w 1820162"/>
                <a:gd name="connsiteY3031" fmla="*/ 1333 h 280250"/>
                <a:gd name="connsiteX3032" fmla="*/ 857851 w 1820162"/>
                <a:gd name="connsiteY3032" fmla="*/ 4000 h 280250"/>
                <a:gd name="connsiteX3033" fmla="*/ 840516 w 1820162"/>
                <a:gd name="connsiteY3033" fmla="*/ 5620 h 280250"/>
                <a:gd name="connsiteX3034" fmla="*/ 851470 w 1820162"/>
                <a:gd name="connsiteY3034" fmla="*/ 0 h 2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Lst>
              <a:rect l="l" t="t" r="r" b="b"/>
              <a:pathLst>
                <a:path w="1820162" h="280250">
                  <a:moveTo>
                    <a:pt x="719834" y="274987"/>
                  </a:moveTo>
                  <a:cubicBezTo>
                    <a:pt x="726026" y="275177"/>
                    <a:pt x="720406" y="280035"/>
                    <a:pt x="716977" y="277463"/>
                  </a:cubicBezTo>
                  <a:cubicBezTo>
                    <a:pt x="717929" y="276606"/>
                    <a:pt x="718882" y="275844"/>
                    <a:pt x="719834" y="274987"/>
                  </a:cubicBezTo>
                  <a:close/>
                  <a:moveTo>
                    <a:pt x="571911" y="273462"/>
                  </a:moveTo>
                  <a:cubicBezTo>
                    <a:pt x="571340" y="273939"/>
                    <a:pt x="570673" y="274510"/>
                    <a:pt x="570006" y="275082"/>
                  </a:cubicBezTo>
                  <a:cubicBezTo>
                    <a:pt x="571149" y="275367"/>
                    <a:pt x="572197" y="275748"/>
                    <a:pt x="573340" y="276034"/>
                  </a:cubicBezTo>
                  <a:cubicBezTo>
                    <a:pt x="574007" y="275463"/>
                    <a:pt x="574578" y="274891"/>
                    <a:pt x="575245" y="274415"/>
                  </a:cubicBezTo>
                  <a:cubicBezTo>
                    <a:pt x="574102" y="274129"/>
                    <a:pt x="573054" y="273748"/>
                    <a:pt x="571911" y="273462"/>
                  </a:cubicBezTo>
                  <a:close/>
                  <a:moveTo>
                    <a:pt x="495806" y="272605"/>
                  </a:moveTo>
                  <a:cubicBezTo>
                    <a:pt x="494473" y="274320"/>
                    <a:pt x="491711" y="273558"/>
                    <a:pt x="489615" y="274129"/>
                  </a:cubicBezTo>
                  <a:cubicBezTo>
                    <a:pt x="492758" y="276701"/>
                    <a:pt x="499521" y="274129"/>
                    <a:pt x="495806" y="272605"/>
                  </a:cubicBezTo>
                  <a:close/>
                  <a:moveTo>
                    <a:pt x="767364" y="272129"/>
                  </a:moveTo>
                  <a:cubicBezTo>
                    <a:pt x="769459" y="272700"/>
                    <a:pt x="771650" y="273367"/>
                    <a:pt x="773936" y="274034"/>
                  </a:cubicBezTo>
                  <a:cubicBezTo>
                    <a:pt x="769459" y="276891"/>
                    <a:pt x="761554" y="273653"/>
                    <a:pt x="757363" y="276891"/>
                  </a:cubicBezTo>
                  <a:cubicBezTo>
                    <a:pt x="754029" y="275939"/>
                    <a:pt x="750695" y="274986"/>
                    <a:pt x="747457" y="274129"/>
                  </a:cubicBezTo>
                  <a:cubicBezTo>
                    <a:pt x="752886" y="271271"/>
                    <a:pt x="762697" y="276415"/>
                    <a:pt x="767364" y="272129"/>
                  </a:cubicBezTo>
                  <a:close/>
                  <a:moveTo>
                    <a:pt x="450563" y="271748"/>
                  </a:moveTo>
                  <a:cubicBezTo>
                    <a:pt x="450848" y="275367"/>
                    <a:pt x="439799" y="270224"/>
                    <a:pt x="444371" y="273272"/>
                  </a:cubicBezTo>
                  <a:cubicBezTo>
                    <a:pt x="448943" y="273843"/>
                    <a:pt x="453325" y="274224"/>
                    <a:pt x="458564" y="276225"/>
                  </a:cubicBezTo>
                  <a:cubicBezTo>
                    <a:pt x="463612" y="273653"/>
                    <a:pt x="453325" y="273272"/>
                    <a:pt x="450563" y="271748"/>
                  </a:cubicBezTo>
                  <a:close/>
                  <a:moveTo>
                    <a:pt x="647635" y="270891"/>
                  </a:moveTo>
                  <a:cubicBezTo>
                    <a:pt x="646968" y="271462"/>
                    <a:pt x="646301" y="271938"/>
                    <a:pt x="645635" y="272510"/>
                  </a:cubicBezTo>
                  <a:cubicBezTo>
                    <a:pt x="646778" y="272796"/>
                    <a:pt x="647825" y="273177"/>
                    <a:pt x="648968" y="273462"/>
                  </a:cubicBezTo>
                  <a:cubicBezTo>
                    <a:pt x="649540" y="272891"/>
                    <a:pt x="650207" y="272415"/>
                    <a:pt x="650873" y="271843"/>
                  </a:cubicBezTo>
                  <a:cubicBezTo>
                    <a:pt x="649826" y="271557"/>
                    <a:pt x="648683" y="271272"/>
                    <a:pt x="647635" y="270891"/>
                  </a:cubicBezTo>
                  <a:close/>
                  <a:moveTo>
                    <a:pt x="403604" y="270414"/>
                  </a:moveTo>
                  <a:cubicBezTo>
                    <a:pt x="403033" y="270986"/>
                    <a:pt x="402366" y="271557"/>
                    <a:pt x="401699" y="272034"/>
                  </a:cubicBezTo>
                  <a:cubicBezTo>
                    <a:pt x="402842" y="272415"/>
                    <a:pt x="403890" y="272700"/>
                    <a:pt x="405033" y="272986"/>
                  </a:cubicBezTo>
                  <a:cubicBezTo>
                    <a:pt x="405605" y="272415"/>
                    <a:pt x="406271" y="271843"/>
                    <a:pt x="406938" y="271367"/>
                  </a:cubicBezTo>
                  <a:cubicBezTo>
                    <a:pt x="405890" y="271081"/>
                    <a:pt x="404747" y="270700"/>
                    <a:pt x="403604" y="270414"/>
                  </a:cubicBezTo>
                  <a:close/>
                  <a:moveTo>
                    <a:pt x="417416" y="269938"/>
                  </a:moveTo>
                  <a:cubicBezTo>
                    <a:pt x="416749" y="270510"/>
                    <a:pt x="416177" y="271081"/>
                    <a:pt x="415511" y="271557"/>
                  </a:cubicBezTo>
                  <a:cubicBezTo>
                    <a:pt x="416558" y="271843"/>
                    <a:pt x="417701" y="272129"/>
                    <a:pt x="418844" y="272510"/>
                  </a:cubicBezTo>
                  <a:cubicBezTo>
                    <a:pt x="419416" y="271938"/>
                    <a:pt x="420083" y="271462"/>
                    <a:pt x="420749" y="270891"/>
                  </a:cubicBezTo>
                  <a:cubicBezTo>
                    <a:pt x="419606" y="270605"/>
                    <a:pt x="418559" y="270224"/>
                    <a:pt x="417416" y="269938"/>
                  </a:cubicBezTo>
                  <a:close/>
                  <a:moveTo>
                    <a:pt x="839564" y="268605"/>
                  </a:moveTo>
                  <a:cubicBezTo>
                    <a:pt x="832801" y="274987"/>
                    <a:pt x="819085" y="268700"/>
                    <a:pt x="811560" y="273748"/>
                  </a:cubicBezTo>
                  <a:cubicBezTo>
                    <a:pt x="799749" y="270129"/>
                    <a:pt x="792987" y="275653"/>
                    <a:pt x="781652" y="272891"/>
                  </a:cubicBezTo>
                  <a:cubicBezTo>
                    <a:pt x="800892" y="271367"/>
                    <a:pt x="820609" y="270605"/>
                    <a:pt x="839564" y="268605"/>
                  </a:cubicBezTo>
                  <a:close/>
                  <a:moveTo>
                    <a:pt x="479233" y="267938"/>
                  </a:moveTo>
                  <a:cubicBezTo>
                    <a:pt x="478566" y="268414"/>
                    <a:pt x="477995" y="268986"/>
                    <a:pt x="477328" y="269557"/>
                  </a:cubicBezTo>
                  <a:cubicBezTo>
                    <a:pt x="478471" y="269843"/>
                    <a:pt x="479519" y="270224"/>
                    <a:pt x="480662" y="270510"/>
                  </a:cubicBezTo>
                  <a:cubicBezTo>
                    <a:pt x="481328" y="269938"/>
                    <a:pt x="481900" y="269367"/>
                    <a:pt x="482567" y="268890"/>
                  </a:cubicBezTo>
                  <a:cubicBezTo>
                    <a:pt x="481424" y="268605"/>
                    <a:pt x="480376" y="268224"/>
                    <a:pt x="479233" y="267938"/>
                  </a:cubicBezTo>
                  <a:close/>
                  <a:moveTo>
                    <a:pt x="861090" y="267081"/>
                  </a:moveTo>
                  <a:cubicBezTo>
                    <a:pt x="856899" y="269462"/>
                    <a:pt x="849470" y="266319"/>
                    <a:pt x="845469" y="269176"/>
                  </a:cubicBezTo>
                  <a:cubicBezTo>
                    <a:pt x="843945" y="268986"/>
                    <a:pt x="842135" y="268319"/>
                    <a:pt x="841183" y="269081"/>
                  </a:cubicBezTo>
                  <a:cubicBezTo>
                    <a:pt x="847565" y="269557"/>
                    <a:pt x="861376" y="270224"/>
                    <a:pt x="861090" y="267081"/>
                  </a:cubicBezTo>
                  <a:close/>
                  <a:moveTo>
                    <a:pt x="368171" y="266890"/>
                  </a:moveTo>
                  <a:cubicBezTo>
                    <a:pt x="367124" y="267747"/>
                    <a:pt x="366171" y="268509"/>
                    <a:pt x="365219" y="269367"/>
                  </a:cubicBezTo>
                  <a:cubicBezTo>
                    <a:pt x="369029" y="271176"/>
                    <a:pt x="370457" y="268509"/>
                    <a:pt x="373124" y="268319"/>
                  </a:cubicBezTo>
                  <a:cubicBezTo>
                    <a:pt x="371505" y="267843"/>
                    <a:pt x="369791" y="267366"/>
                    <a:pt x="368171" y="266890"/>
                  </a:cubicBezTo>
                  <a:close/>
                  <a:moveTo>
                    <a:pt x="390365" y="266700"/>
                  </a:moveTo>
                  <a:cubicBezTo>
                    <a:pt x="389698" y="267176"/>
                    <a:pt x="389126" y="267747"/>
                    <a:pt x="388460" y="268319"/>
                  </a:cubicBezTo>
                  <a:cubicBezTo>
                    <a:pt x="390079" y="268795"/>
                    <a:pt x="391793" y="269271"/>
                    <a:pt x="393413" y="269748"/>
                  </a:cubicBezTo>
                  <a:cubicBezTo>
                    <a:pt x="394079" y="269176"/>
                    <a:pt x="394651" y="268700"/>
                    <a:pt x="395318" y="268128"/>
                  </a:cubicBezTo>
                  <a:cubicBezTo>
                    <a:pt x="393698" y="267652"/>
                    <a:pt x="391984" y="267176"/>
                    <a:pt x="390365" y="266700"/>
                  </a:cubicBezTo>
                  <a:close/>
                  <a:moveTo>
                    <a:pt x="886046" y="266510"/>
                  </a:moveTo>
                  <a:cubicBezTo>
                    <a:pt x="885189" y="270129"/>
                    <a:pt x="879855" y="265462"/>
                    <a:pt x="878235" y="267558"/>
                  </a:cubicBezTo>
                  <a:cubicBezTo>
                    <a:pt x="875187" y="266605"/>
                    <a:pt x="882712" y="264224"/>
                    <a:pt x="886046" y="266510"/>
                  </a:cubicBezTo>
                  <a:close/>
                  <a:moveTo>
                    <a:pt x="953864" y="265081"/>
                  </a:moveTo>
                  <a:cubicBezTo>
                    <a:pt x="959864" y="267557"/>
                    <a:pt x="964246" y="266986"/>
                    <a:pt x="969770" y="268415"/>
                  </a:cubicBezTo>
                  <a:cubicBezTo>
                    <a:pt x="956816" y="266986"/>
                    <a:pt x="947196" y="271463"/>
                    <a:pt x="933004" y="267843"/>
                  </a:cubicBezTo>
                  <a:cubicBezTo>
                    <a:pt x="939290" y="265652"/>
                    <a:pt x="948815" y="269462"/>
                    <a:pt x="953864" y="265081"/>
                  </a:cubicBezTo>
                  <a:close/>
                  <a:moveTo>
                    <a:pt x="1815114" y="264986"/>
                  </a:moveTo>
                  <a:cubicBezTo>
                    <a:pt x="1816829" y="265462"/>
                    <a:pt x="1818448" y="265938"/>
                    <a:pt x="1820162" y="266414"/>
                  </a:cubicBezTo>
                  <a:cubicBezTo>
                    <a:pt x="1819210" y="267272"/>
                    <a:pt x="1818257" y="268034"/>
                    <a:pt x="1817305" y="268891"/>
                  </a:cubicBezTo>
                  <a:cubicBezTo>
                    <a:pt x="1815685" y="268415"/>
                    <a:pt x="1813971" y="267938"/>
                    <a:pt x="1812352" y="267462"/>
                  </a:cubicBezTo>
                  <a:cubicBezTo>
                    <a:pt x="1813209" y="266605"/>
                    <a:pt x="1814162" y="265843"/>
                    <a:pt x="1815114" y="264986"/>
                  </a:cubicBezTo>
                  <a:close/>
                  <a:moveTo>
                    <a:pt x="353884" y="263937"/>
                  </a:moveTo>
                  <a:cubicBezTo>
                    <a:pt x="353217" y="264509"/>
                    <a:pt x="352550" y="265080"/>
                    <a:pt x="351979" y="265557"/>
                  </a:cubicBezTo>
                  <a:cubicBezTo>
                    <a:pt x="353122" y="265842"/>
                    <a:pt x="354170" y="266223"/>
                    <a:pt x="355313" y="266509"/>
                  </a:cubicBezTo>
                  <a:cubicBezTo>
                    <a:pt x="355979" y="265938"/>
                    <a:pt x="356646" y="265461"/>
                    <a:pt x="357218" y="264890"/>
                  </a:cubicBezTo>
                  <a:cubicBezTo>
                    <a:pt x="356075" y="264604"/>
                    <a:pt x="355027" y="264223"/>
                    <a:pt x="353884" y="263937"/>
                  </a:cubicBezTo>
                  <a:close/>
                  <a:moveTo>
                    <a:pt x="323023" y="263937"/>
                  </a:moveTo>
                  <a:cubicBezTo>
                    <a:pt x="322451" y="264509"/>
                    <a:pt x="321785" y="265080"/>
                    <a:pt x="321118" y="265557"/>
                  </a:cubicBezTo>
                  <a:cubicBezTo>
                    <a:pt x="322261" y="265842"/>
                    <a:pt x="323309" y="266128"/>
                    <a:pt x="324452" y="266509"/>
                  </a:cubicBezTo>
                  <a:cubicBezTo>
                    <a:pt x="325118" y="265938"/>
                    <a:pt x="325690" y="265366"/>
                    <a:pt x="326356" y="264890"/>
                  </a:cubicBezTo>
                  <a:cubicBezTo>
                    <a:pt x="325214" y="264604"/>
                    <a:pt x="324166" y="264223"/>
                    <a:pt x="323023" y="263937"/>
                  </a:cubicBezTo>
                  <a:close/>
                  <a:moveTo>
                    <a:pt x="318737" y="263747"/>
                  </a:moveTo>
                  <a:cubicBezTo>
                    <a:pt x="316070" y="265557"/>
                    <a:pt x="310355" y="262128"/>
                    <a:pt x="308354" y="265176"/>
                  </a:cubicBezTo>
                  <a:cubicBezTo>
                    <a:pt x="311974" y="266604"/>
                    <a:pt x="324642" y="263556"/>
                    <a:pt x="318737" y="263747"/>
                  </a:cubicBezTo>
                  <a:close/>
                  <a:moveTo>
                    <a:pt x="1535650" y="260985"/>
                  </a:moveTo>
                  <a:cubicBezTo>
                    <a:pt x="1537555" y="262128"/>
                    <a:pt x="1545366" y="262413"/>
                    <a:pt x="1542985" y="264128"/>
                  </a:cubicBezTo>
                  <a:cubicBezTo>
                    <a:pt x="1540127" y="266605"/>
                    <a:pt x="1534793" y="264509"/>
                    <a:pt x="1530126" y="263747"/>
                  </a:cubicBezTo>
                  <a:cubicBezTo>
                    <a:pt x="1532316" y="263461"/>
                    <a:pt x="1534031" y="262509"/>
                    <a:pt x="1535650" y="260985"/>
                  </a:cubicBezTo>
                  <a:close/>
                  <a:moveTo>
                    <a:pt x="1793302" y="260890"/>
                  </a:moveTo>
                  <a:cubicBezTo>
                    <a:pt x="1796541" y="263271"/>
                    <a:pt x="1800160" y="265557"/>
                    <a:pt x="1807971" y="267272"/>
                  </a:cubicBezTo>
                  <a:cubicBezTo>
                    <a:pt x="1797207" y="269557"/>
                    <a:pt x="1798827" y="263366"/>
                    <a:pt x="1787873" y="263747"/>
                  </a:cubicBezTo>
                  <a:cubicBezTo>
                    <a:pt x="1789397" y="262223"/>
                    <a:pt x="1791873" y="262604"/>
                    <a:pt x="1793302" y="260890"/>
                  </a:cubicBezTo>
                  <a:close/>
                  <a:moveTo>
                    <a:pt x="1522792" y="260604"/>
                  </a:moveTo>
                  <a:cubicBezTo>
                    <a:pt x="1528793" y="261175"/>
                    <a:pt x="1523554" y="263271"/>
                    <a:pt x="1522316" y="264795"/>
                  </a:cubicBezTo>
                  <a:cubicBezTo>
                    <a:pt x="1519553" y="264033"/>
                    <a:pt x="1516791" y="263175"/>
                    <a:pt x="1514029" y="262509"/>
                  </a:cubicBezTo>
                  <a:cubicBezTo>
                    <a:pt x="1515172" y="258699"/>
                    <a:pt x="1521649" y="264414"/>
                    <a:pt x="1522792" y="260604"/>
                  </a:cubicBezTo>
                  <a:close/>
                  <a:moveTo>
                    <a:pt x="926146" y="260413"/>
                  </a:moveTo>
                  <a:cubicBezTo>
                    <a:pt x="925193" y="261270"/>
                    <a:pt x="924241" y="262128"/>
                    <a:pt x="923288" y="262890"/>
                  </a:cubicBezTo>
                  <a:cubicBezTo>
                    <a:pt x="926717" y="265461"/>
                    <a:pt x="932337" y="260604"/>
                    <a:pt x="926146" y="260413"/>
                  </a:cubicBezTo>
                  <a:close/>
                  <a:moveTo>
                    <a:pt x="302925" y="260413"/>
                  </a:moveTo>
                  <a:cubicBezTo>
                    <a:pt x="301877" y="261270"/>
                    <a:pt x="301020" y="262032"/>
                    <a:pt x="300068" y="262890"/>
                  </a:cubicBezTo>
                  <a:cubicBezTo>
                    <a:pt x="303497" y="265461"/>
                    <a:pt x="309116" y="260604"/>
                    <a:pt x="302925" y="260413"/>
                  </a:cubicBezTo>
                  <a:close/>
                  <a:moveTo>
                    <a:pt x="351788" y="260127"/>
                  </a:moveTo>
                  <a:cubicBezTo>
                    <a:pt x="351122" y="260699"/>
                    <a:pt x="350455" y="261175"/>
                    <a:pt x="349883" y="261747"/>
                  </a:cubicBezTo>
                  <a:cubicBezTo>
                    <a:pt x="351026" y="262032"/>
                    <a:pt x="352074" y="262413"/>
                    <a:pt x="353217" y="262699"/>
                  </a:cubicBezTo>
                  <a:cubicBezTo>
                    <a:pt x="353789" y="262128"/>
                    <a:pt x="354455" y="261651"/>
                    <a:pt x="355122" y="261080"/>
                  </a:cubicBezTo>
                  <a:cubicBezTo>
                    <a:pt x="353979" y="260794"/>
                    <a:pt x="352931" y="260413"/>
                    <a:pt x="351788" y="260127"/>
                  </a:cubicBezTo>
                  <a:close/>
                  <a:moveTo>
                    <a:pt x="388745" y="258603"/>
                  </a:moveTo>
                  <a:cubicBezTo>
                    <a:pt x="388079" y="259175"/>
                    <a:pt x="387412" y="259651"/>
                    <a:pt x="386840" y="260223"/>
                  </a:cubicBezTo>
                  <a:cubicBezTo>
                    <a:pt x="389126" y="260889"/>
                    <a:pt x="391222" y="261461"/>
                    <a:pt x="393508" y="262128"/>
                  </a:cubicBezTo>
                  <a:cubicBezTo>
                    <a:pt x="394175" y="261556"/>
                    <a:pt x="394841" y="260985"/>
                    <a:pt x="395413" y="260508"/>
                  </a:cubicBezTo>
                  <a:cubicBezTo>
                    <a:pt x="393222" y="259842"/>
                    <a:pt x="391031" y="259270"/>
                    <a:pt x="388745" y="258603"/>
                  </a:cubicBezTo>
                  <a:close/>
                  <a:moveTo>
                    <a:pt x="1769797" y="258430"/>
                  </a:moveTo>
                  <a:lnTo>
                    <a:pt x="1786444" y="261176"/>
                  </a:lnTo>
                  <a:cubicBezTo>
                    <a:pt x="1783396" y="262938"/>
                    <a:pt x="1777324" y="262319"/>
                    <a:pt x="1772561" y="260866"/>
                  </a:cubicBezTo>
                  <a:close/>
                  <a:moveTo>
                    <a:pt x="1594134" y="257937"/>
                  </a:moveTo>
                  <a:cubicBezTo>
                    <a:pt x="1595944" y="256984"/>
                    <a:pt x="1599087" y="258413"/>
                    <a:pt x="1601754" y="258985"/>
                  </a:cubicBezTo>
                  <a:cubicBezTo>
                    <a:pt x="1600801" y="259842"/>
                    <a:pt x="1599849" y="260604"/>
                    <a:pt x="1598896" y="261461"/>
                  </a:cubicBezTo>
                  <a:cubicBezTo>
                    <a:pt x="1592324" y="260985"/>
                    <a:pt x="1600706" y="258508"/>
                    <a:pt x="1594134" y="257937"/>
                  </a:cubicBezTo>
                  <a:close/>
                  <a:moveTo>
                    <a:pt x="1495836" y="257271"/>
                  </a:moveTo>
                  <a:cubicBezTo>
                    <a:pt x="1499360" y="257842"/>
                    <a:pt x="1504504" y="261271"/>
                    <a:pt x="1506028" y="258033"/>
                  </a:cubicBezTo>
                  <a:cubicBezTo>
                    <a:pt x="1510219" y="258604"/>
                    <a:pt x="1506504" y="260319"/>
                    <a:pt x="1509076" y="261081"/>
                  </a:cubicBezTo>
                  <a:cubicBezTo>
                    <a:pt x="1503647" y="260509"/>
                    <a:pt x="1498694" y="260795"/>
                    <a:pt x="1492979" y="259747"/>
                  </a:cubicBezTo>
                  <a:cubicBezTo>
                    <a:pt x="1493931" y="258890"/>
                    <a:pt x="1494884" y="258128"/>
                    <a:pt x="1495836" y="257271"/>
                  </a:cubicBezTo>
                  <a:close/>
                  <a:moveTo>
                    <a:pt x="1473060" y="256079"/>
                  </a:moveTo>
                  <a:cubicBezTo>
                    <a:pt x="1474691" y="255556"/>
                    <a:pt x="1477167" y="255556"/>
                    <a:pt x="1478691" y="256889"/>
                  </a:cubicBezTo>
                  <a:cubicBezTo>
                    <a:pt x="1476690" y="257366"/>
                    <a:pt x="1473928" y="256604"/>
                    <a:pt x="1472499" y="258413"/>
                  </a:cubicBezTo>
                  <a:cubicBezTo>
                    <a:pt x="1470642" y="257651"/>
                    <a:pt x="1471428" y="256603"/>
                    <a:pt x="1473060" y="256079"/>
                  </a:cubicBezTo>
                  <a:close/>
                  <a:moveTo>
                    <a:pt x="1418017" y="256032"/>
                  </a:moveTo>
                  <a:cubicBezTo>
                    <a:pt x="1412492" y="258794"/>
                    <a:pt x="1403825" y="255746"/>
                    <a:pt x="1397348" y="256699"/>
                  </a:cubicBezTo>
                  <a:cubicBezTo>
                    <a:pt x="1403539" y="255175"/>
                    <a:pt x="1410016" y="254222"/>
                    <a:pt x="1418017" y="256032"/>
                  </a:cubicBezTo>
                  <a:close/>
                  <a:moveTo>
                    <a:pt x="282065" y="255651"/>
                  </a:moveTo>
                  <a:cubicBezTo>
                    <a:pt x="283113" y="256127"/>
                    <a:pt x="283208" y="256889"/>
                    <a:pt x="281780" y="257746"/>
                  </a:cubicBezTo>
                  <a:cubicBezTo>
                    <a:pt x="290066" y="259461"/>
                    <a:pt x="290447" y="261651"/>
                    <a:pt x="296734" y="261937"/>
                  </a:cubicBezTo>
                  <a:cubicBezTo>
                    <a:pt x="302354" y="254984"/>
                    <a:pt x="288257" y="259175"/>
                    <a:pt x="282065" y="255651"/>
                  </a:cubicBezTo>
                  <a:close/>
                  <a:moveTo>
                    <a:pt x="1766536" y="255556"/>
                  </a:moveTo>
                  <a:lnTo>
                    <a:pt x="1769797" y="258430"/>
                  </a:lnTo>
                  <a:lnTo>
                    <a:pt x="1767965" y="258128"/>
                  </a:lnTo>
                  <a:cubicBezTo>
                    <a:pt x="1765774" y="257461"/>
                    <a:pt x="1768060" y="256318"/>
                    <a:pt x="1766536" y="255556"/>
                  </a:cubicBezTo>
                  <a:close/>
                  <a:moveTo>
                    <a:pt x="308545" y="255555"/>
                  </a:moveTo>
                  <a:cubicBezTo>
                    <a:pt x="307973" y="256032"/>
                    <a:pt x="307306" y="256603"/>
                    <a:pt x="306640" y="257175"/>
                  </a:cubicBezTo>
                  <a:cubicBezTo>
                    <a:pt x="307783" y="257556"/>
                    <a:pt x="308830" y="257841"/>
                    <a:pt x="309974" y="258127"/>
                  </a:cubicBezTo>
                  <a:cubicBezTo>
                    <a:pt x="310640" y="257556"/>
                    <a:pt x="311307" y="256984"/>
                    <a:pt x="311879" y="256508"/>
                  </a:cubicBezTo>
                  <a:cubicBezTo>
                    <a:pt x="310736" y="256222"/>
                    <a:pt x="309688" y="255841"/>
                    <a:pt x="308545" y="255555"/>
                  </a:cubicBezTo>
                  <a:close/>
                  <a:moveTo>
                    <a:pt x="1483263" y="254889"/>
                  </a:moveTo>
                  <a:cubicBezTo>
                    <a:pt x="1485930" y="255555"/>
                    <a:pt x="1489169" y="257079"/>
                    <a:pt x="1490788" y="255937"/>
                  </a:cubicBezTo>
                  <a:cubicBezTo>
                    <a:pt x="1494503" y="259556"/>
                    <a:pt x="1483835" y="258413"/>
                    <a:pt x="1481073" y="258603"/>
                  </a:cubicBezTo>
                  <a:cubicBezTo>
                    <a:pt x="1479168" y="257746"/>
                    <a:pt x="1482025" y="256222"/>
                    <a:pt x="1483263" y="254889"/>
                  </a:cubicBezTo>
                  <a:close/>
                  <a:moveTo>
                    <a:pt x="1086833" y="254793"/>
                  </a:moveTo>
                  <a:cubicBezTo>
                    <a:pt x="1083499" y="252412"/>
                    <a:pt x="1075974" y="254889"/>
                    <a:pt x="1079022" y="255841"/>
                  </a:cubicBezTo>
                  <a:cubicBezTo>
                    <a:pt x="1080641" y="253650"/>
                    <a:pt x="1086071" y="258413"/>
                    <a:pt x="1086833" y="254793"/>
                  </a:cubicBezTo>
                  <a:close/>
                  <a:moveTo>
                    <a:pt x="193197" y="254413"/>
                  </a:moveTo>
                  <a:cubicBezTo>
                    <a:pt x="197198" y="255842"/>
                    <a:pt x="189292" y="255175"/>
                    <a:pt x="189387" y="257651"/>
                  </a:cubicBezTo>
                  <a:cubicBezTo>
                    <a:pt x="184053" y="254794"/>
                    <a:pt x="182815" y="259366"/>
                    <a:pt x="177481" y="256508"/>
                  </a:cubicBezTo>
                  <a:cubicBezTo>
                    <a:pt x="186530" y="251555"/>
                    <a:pt x="184910" y="257747"/>
                    <a:pt x="193197" y="254413"/>
                  </a:cubicBezTo>
                  <a:close/>
                  <a:moveTo>
                    <a:pt x="1449069" y="253937"/>
                  </a:moveTo>
                  <a:lnTo>
                    <a:pt x="1448526" y="254399"/>
                  </a:lnTo>
                  <a:lnTo>
                    <a:pt x="1448119" y="253963"/>
                  </a:lnTo>
                  <a:close/>
                  <a:moveTo>
                    <a:pt x="1759869" y="253746"/>
                  </a:moveTo>
                  <a:cubicBezTo>
                    <a:pt x="1761488" y="254222"/>
                    <a:pt x="1763203" y="254698"/>
                    <a:pt x="1764822" y="255175"/>
                  </a:cubicBezTo>
                  <a:cubicBezTo>
                    <a:pt x="1763869" y="256032"/>
                    <a:pt x="1762917" y="256794"/>
                    <a:pt x="1761964" y="257651"/>
                  </a:cubicBezTo>
                  <a:cubicBezTo>
                    <a:pt x="1759107" y="257080"/>
                    <a:pt x="1760059" y="256032"/>
                    <a:pt x="1757964" y="255365"/>
                  </a:cubicBezTo>
                  <a:cubicBezTo>
                    <a:pt x="1758535" y="254794"/>
                    <a:pt x="1759202" y="254317"/>
                    <a:pt x="1759869" y="253746"/>
                  </a:cubicBezTo>
                  <a:close/>
                  <a:moveTo>
                    <a:pt x="1394395" y="253651"/>
                  </a:moveTo>
                  <a:cubicBezTo>
                    <a:pt x="1396109" y="254318"/>
                    <a:pt x="1394014" y="255556"/>
                    <a:pt x="1393156" y="256604"/>
                  </a:cubicBezTo>
                  <a:cubicBezTo>
                    <a:pt x="1390966" y="255937"/>
                    <a:pt x="1388775" y="255365"/>
                    <a:pt x="1386489" y="254699"/>
                  </a:cubicBezTo>
                  <a:cubicBezTo>
                    <a:pt x="1387918" y="253841"/>
                    <a:pt x="1390299" y="254889"/>
                    <a:pt x="1392394" y="255270"/>
                  </a:cubicBezTo>
                  <a:cubicBezTo>
                    <a:pt x="1393061" y="254794"/>
                    <a:pt x="1393728" y="254222"/>
                    <a:pt x="1394395" y="253651"/>
                  </a:cubicBezTo>
                  <a:close/>
                  <a:moveTo>
                    <a:pt x="258443" y="253365"/>
                  </a:moveTo>
                  <a:cubicBezTo>
                    <a:pt x="261491" y="257556"/>
                    <a:pt x="247013" y="251079"/>
                    <a:pt x="246061" y="256317"/>
                  </a:cubicBezTo>
                  <a:cubicBezTo>
                    <a:pt x="254538" y="255365"/>
                    <a:pt x="261301" y="256603"/>
                    <a:pt x="268064" y="258222"/>
                  </a:cubicBezTo>
                  <a:cubicBezTo>
                    <a:pt x="267016" y="257651"/>
                    <a:pt x="264825" y="257270"/>
                    <a:pt x="265682" y="256508"/>
                  </a:cubicBezTo>
                  <a:cubicBezTo>
                    <a:pt x="266921" y="255460"/>
                    <a:pt x="269397" y="256603"/>
                    <a:pt x="270921" y="255841"/>
                  </a:cubicBezTo>
                  <a:cubicBezTo>
                    <a:pt x="266540" y="253841"/>
                    <a:pt x="264444" y="255841"/>
                    <a:pt x="260063" y="253841"/>
                  </a:cubicBezTo>
                  <a:cubicBezTo>
                    <a:pt x="260634" y="253365"/>
                    <a:pt x="259777" y="252507"/>
                    <a:pt x="258443" y="253365"/>
                  </a:cubicBezTo>
                  <a:close/>
                  <a:moveTo>
                    <a:pt x="1574227" y="252317"/>
                  </a:moveTo>
                  <a:cubicBezTo>
                    <a:pt x="1575751" y="253079"/>
                    <a:pt x="1573465" y="254317"/>
                    <a:pt x="1575656" y="254889"/>
                  </a:cubicBezTo>
                  <a:cubicBezTo>
                    <a:pt x="1579371" y="253745"/>
                    <a:pt x="1590705" y="253555"/>
                    <a:pt x="1585657" y="257746"/>
                  </a:cubicBezTo>
                  <a:cubicBezTo>
                    <a:pt x="1580799" y="254889"/>
                    <a:pt x="1567560" y="257079"/>
                    <a:pt x="1574227" y="252317"/>
                  </a:cubicBezTo>
                  <a:close/>
                  <a:moveTo>
                    <a:pt x="1528031" y="252317"/>
                  </a:moveTo>
                  <a:cubicBezTo>
                    <a:pt x="1529078" y="252603"/>
                    <a:pt x="1530221" y="252983"/>
                    <a:pt x="1531365" y="253269"/>
                  </a:cubicBezTo>
                  <a:cubicBezTo>
                    <a:pt x="1530698" y="253841"/>
                    <a:pt x="1530126" y="254317"/>
                    <a:pt x="1529460" y="254889"/>
                  </a:cubicBezTo>
                  <a:cubicBezTo>
                    <a:pt x="1528412" y="254603"/>
                    <a:pt x="1527269" y="254222"/>
                    <a:pt x="1526126" y="253936"/>
                  </a:cubicBezTo>
                  <a:cubicBezTo>
                    <a:pt x="1526792" y="253365"/>
                    <a:pt x="1527364" y="252888"/>
                    <a:pt x="1528031" y="252317"/>
                  </a:cubicBezTo>
                  <a:close/>
                  <a:moveTo>
                    <a:pt x="237869" y="251841"/>
                  </a:moveTo>
                  <a:cubicBezTo>
                    <a:pt x="237298" y="252412"/>
                    <a:pt x="236726" y="252888"/>
                    <a:pt x="236060" y="253460"/>
                  </a:cubicBezTo>
                  <a:cubicBezTo>
                    <a:pt x="238250" y="254127"/>
                    <a:pt x="240441" y="254698"/>
                    <a:pt x="242632" y="255365"/>
                  </a:cubicBezTo>
                  <a:cubicBezTo>
                    <a:pt x="243299" y="254793"/>
                    <a:pt x="243870" y="254317"/>
                    <a:pt x="244537" y="253746"/>
                  </a:cubicBezTo>
                  <a:cubicBezTo>
                    <a:pt x="242346" y="253079"/>
                    <a:pt x="240155" y="252507"/>
                    <a:pt x="237869" y="251841"/>
                  </a:cubicBezTo>
                  <a:close/>
                  <a:moveTo>
                    <a:pt x="1410860" y="251230"/>
                  </a:moveTo>
                  <a:lnTo>
                    <a:pt x="1416874" y="251365"/>
                  </a:lnTo>
                  <a:cubicBezTo>
                    <a:pt x="1415255" y="251746"/>
                    <a:pt x="1413636" y="252222"/>
                    <a:pt x="1412397" y="253365"/>
                  </a:cubicBezTo>
                  <a:close/>
                  <a:moveTo>
                    <a:pt x="1410623" y="250901"/>
                  </a:moveTo>
                  <a:lnTo>
                    <a:pt x="1410860" y="251230"/>
                  </a:lnTo>
                  <a:lnTo>
                    <a:pt x="1409948" y="251210"/>
                  </a:lnTo>
                  <a:close/>
                  <a:moveTo>
                    <a:pt x="1538508" y="250889"/>
                  </a:moveTo>
                  <a:cubicBezTo>
                    <a:pt x="1540127" y="251365"/>
                    <a:pt x="1541746" y="251841"/>
                    <a:pt x="1543461" y="252317"/>
                  </a:cubicBezTo>
                  <a:cubicBezTo>
                    <a:pt x="1543175" y="255365"/>
                    <a:pt x="1533269" y="252603"/>
                    <a:pt x="1538508" y="250889"/>
                  </a:cubicBezTo>
                  <a:close/>
                  <a:moveTo>
                    <a:pt x="1368963" y="250793"/>
                  </a:moveTo>
                  <a:cubicBezTo>
                    <a:pt x="1370106" y="251079"/>
                    <a:pt x="1371153" y="251459"/>
                    <a:pt x="1372297" y="251745"/>
                  </a:cubicBezTo>
                  <a:cubicBezTo>
                    <a:pt x="1371630" y="252317"/>
                    <a:pt x="1371058" y="252793"/>
                    <a:pt x="1370391" y="253365"/>
                  </a:cubicBezTo>
                  <a:cubicBezTo>
                    <a:pt x="1369344" y="253079"/>
                    <a:pt x="1368201" y="252698"/>
                    <a:pt x="1367058" y="252412"/>
                  </a:cubicBezTo>
                  <a:cubicBezTo>
                    <a:pt x="1367724" y="251936"/>
                    <a:pt x="1368391" y="251364"/>
                    <a:pt x="1368963" y="250793"/>
                  </a:cubicBezTo>
                  <a:close/>
                  <a:moveTo>
                    <a:pt x="233011" y="250412"/>
                  </a:moveTo>
                  <a:cubicBezTo>
                    <a:pt x="232345" y="250983"/>
                    <a:pt x="231678" y="251555"/>
                    <a:pt x="231107" y="252031"/>
                  </a:cubicBezTo>
                  <a:cubicBezTo>
                    <a:pt x="232249" y="252317"/>
                    <a:pt x="233297" y="252698"/>
                    <a:pt x="234440" y="252984"/>
                  </a:cubicBezTo>
                  <a:cubicBezTo>
                    <a:pt x="235107" y="252412"/>
                    <a:pt x="235679" y="251841"/>
                    <a:pt x="236345" y="251364"/>
                  </a:cubicBezTo>
                  <a:cubicBezTo>
                    <a:pt x="235298" y="251079"/>
                    <a:pt x="234155" y="250698"/>
                    <a:pt x="233011" y="250412"/>
                  </a:cubicBezTo>
                  <a:close/>
                  <a:moveTo>
                    <a:pt x="1434210" y="249746"/>
                  </a:moveTo>
                  <a:cubicBezTo>
                    <a:pt x="1437401" y="251318"/>
                    <a:pt x="1442711" y="251699"/>
                    <a:pt x="1446604" y="252342"/>
                  </a:cubicBezTo>
                  <a:lnTo>
                    <a:pt x="1448119" y="253963"/>
                  </a:lnTo>
                  <a:lnTo>
                    <a:pt x="1442211" y="254127"/>
                  </a:lnTo>
                  <a:cubicBezTo>
                    <a:pt x="1443830" y="254604"/>
                    <a:pt x="1445544" y="255080"/>
                    <a:pt x="1447164" y="255556"/>
                  </a:cubicBezTo>
                  <a:lnTo>
                    <a:pt x="1448526" y="254399"/>
                  </a:lnTo>
                  <a:lnTo>
                    <a:pt x="1450497" y="256509"/>
                  </a:lnTo>
                  <a:cubicBezTo>
                    <a:pt x="1443639" y="257366"/>
                    <a:pt x="1442306" y="253556"/>
                    <a:pt x="1435638" y="252318"/>
                  </a:cubicBezTo>
                  <a:cubicBezTo>
                    <a:pt x="1435162" y="258985"/>
                    <a:pt x="1433924" y="249079"/>
                    <a:pt x="1427828" y="253365"/>
                  </a:cubicBezTo>
                  <a:cubicBezTo>
                    <a:pt x="1423827" y="250603"/>
                    <a:pt x="1433638" y="252318"/>
                    <a:pt x="1434210" y="249746"/>
                  </a:cubicBezTo>
                  <a:close/>
                  <a:moveTo>
                    <a:pt x="245013" y="249555"/>
                  </a:moveTo>
                  <a:cubicBezTo>
                    <a:pt x="244442" y="250031"/>
                    <a:pt x="243870" y="250602"/>
                    <a:pt x="243203" y="251174"/>
                  </a:cubicBezTo>
                  <a:cubicBezTo>
                    <a:pt x="244251" y="251460"/>
                    <a:pt x="245394" y="251841"/>
                    <a:pt x="246442" y="252126"/>
                  </a:cubicBezTo>
                  <a:cubicBezTo>
                    <a:pt x="247109" y="251555"/>
                    <a:pt x="247680" y="250983"/>
                    <a:pt x="248347" y="250507"/>
                  </a:cubicBezTo>
                  <a:cubicBezTo>
                    <a:pt x="247204" y="250221"/>
                    <a:pt x="246156" y="249840"/>
                    <a:pt x="245013" y="249555"/>
                  </a:cubicBezTo>
                  <a:close/>
                  <a:moveTo>
                    <a:pt x="370934" y="249269"/>
                  </a:moveTo>
                  <a:cubicBezTo>
                    <a:pt x="370362" y="249745"/>
                    <a:pt x="369695" y="250317"/>
                    <a:pt x="369029" y="250888"/>
                  </a:cubicBezTo>
                  <a:cubicBezTo>
                    <a:pt x="370076" y="251174"/>
                    <a:pt x="371219" y="251555"/>
                    <a:pt x="372362" y="251841"/>
                  </a:cubicBezTo>
                  <a:cubicBezTo>
                    <a:pt x="373029" y="251269"/>
                    <a:pt x="373601" y="250698"/>
                    <a:pt x="374267" y="250221"/>
                  </a:cubicBezTo>
                  <a:cubicBezTo>
                    <a:pt x="373124" y="249936"/>
                    <a:pt x="372077" y="249555"/>
                    <a:pt x="370934" y="249269"/>
                  </a:cubicBezTo>
                  <a:close/>
                  <a:moveTo>
                    <a:pt x="221105" y="249269"/>
                  </a:moveTo>
                  <a:cubicBezTo>
                    <a:pt x="220153" y="250126"/>
                    <a:pt x="219200" y="250888"/>
                    <a:pt x="218248" y="251745"/>
                  </a:cubicBezTo>
                  <a:cubicBezTo>
                    <a:pt x="222248" y="253079"/>
                    <a:pt x="224439" y="251079"/>
                    <a:pt x="227773" y="251174"/>
                  </a:cubicBezTo>
                  <a:cubicBezTo>
                    <a:pt x="225582" y="250507"/>
                    <a:pt x="223391" y="249936"/>
                    <a:pt x="221105" y="249269"/>
                  </a:cubicBezTo>
                  <a:close/>
                  <a:moveTo>
                    <a:pt x="1319742" y="248852"/>
                  </a:moveTo>
                  <a:cubicBezTo>
                    <a:pt x="1322124" y="248483"/>
                    <a:pt x="1324243" y="248602"/>
                    <a:pt x="1325338" y="250507"/>
                  </a:cubicBezTo>
                  <a:cubicBezTo>
                    <a:pt x="1322481" y="252984"/>
                    <a:pt x="1317147" y="250888"/>
                    <a:pt x="1312575" y="250126"/>
                  </a:cubicBezTo>
                  <a:cubicBezTo>
                    <a:pt x="1314718" y="250079"/>
                    <a:pt x="1317361" y="249221"/>
                    <a:pt x="1319742" y="248852"/>
                  </a:cubicBezTo>
                  <a:close/>
                  <a:moveTo>
                    <a:pt x="1311813" y="248793"/>
                  </a:moveTo>
                  <a:cubicBezTo>
                    <a:pt x="1308289" y="249174"/>
                    <a:pt x="1306669" y="253080"/>
                    <a:pt x="1301431" y="250222"/>
                  </a:cubicBezTo>
                  <a:cubicBezTo>
                    <a:pt x="1303621" y="247460"/>
                    <a:pt x="1307050" y="246984"/>
                    <a:pt x="1311813" y="248793"/>
                  </a:cubicBezTo>
                  <a:close/>
                  <a:moveTo>
                    <a:pt x="1174082" y="247935"/>
                  </a:moveTo>
                  <a:cubicBezTo>
                    <a:pt x="1172843" y="248031"/>
                    <a:pt x="1172462" y="250221"/>
                    <a:pt x="1171224" y="250412"/>
                  </a:cubicBezTo>
                  <a:cubicBezTo>
                    <a:pt x="1170843" y="250412"/>
                    <a:pt x="1164747" y="248697"/>
                    <a:pt x="1165319" y="249840"/>
                  </a:cubicBezTo>
                  <a:cubicBezTo>
                    <a:pt x="1167700" y="254222"/>
                    <a:pt x="1176082" y="247745"/>
                    <a:pt x="1174082" y="247935"/>
                  </a:cubicBezTo>
                  <a:close/>
                  <a:moveTo>
                    <a:pt x="200722" y="247840"/>
                  </a:moveTo>
                  <a:cubicBezTo>
                    <a:pt x="199769" y="248697"/>
                    <a:pt x="198817" y="249459"/>
                    <a:pt x="197864" y="250317"/>
                  </a:cubicBezTo>
                  <a:cubicBezTo>
                    <a:pt x="200627" y="251079"/>
                    <a:pt x="203389" y="251936"/>
                    <a:pt x="206151" y="252698"/>
                  </a:cubicBezTo>
                  <a:cubicBezTo>
                    <a:pt x="211866" y="249840"/>
                    <a:pt x="205770" y="247173"/>
                    <a:pt x="200722" y="247840"/>
                  </a:cubicBezTo>
                  <a:close/>
                  <a:moveTo>
                    <a:pt x="1526888" y="247650"/>
                  </a:moveTo>
                  <a:cubicBezTo>
                    <a:pt x="1526221" y="248221"/>
                    <a:pt x="1525554" y="248697"/>
                    <a:pt x="1524983" y="249269"/>
                  </a:cubicBezTo>
                  <a:cubicBezTo>
                    <a:pt x="1526126" y="249555"/>
                    <a:pt x="1527173" y="249936"/>
                    <a:pt x="1528316" y="250221"/>
                  </a:cubicBezTo>
                  <a:cubicBezTo>
                    <a:pt x="1528888" y="249745"/>
                    <a:pt x="1529555" y="249174"/>
                    <a:pt x="1530221" y="248602"/>
                  </a:cubicBezTo>
                  <a:cubicBezTo>
                    <a:pt x="1529078" y="248316"/>
                    <a:pt x="1528031" y="247935"/>
                    <a:pt x="1526888" y="247650"/>
                  </a:cubicBezTo>
                  <a:close/>
                  <a:moveTo>
                    <a:pt x="1388203" y="247555"/>
                  </a:moveTo>
                  <a:cubicBezTo>
                    <a:pt x="1389918" y="248031"/>
                    <a:pt x="1391537" y="248507"/>
                    <a:pt x="1393156" y="248983"/>
                  </a:cubicBezTo>
                  <a:cubicBezTo>
                    <a:pt x="1390489" y="249269"/>
                    <a:pt x="1389060" y="251841"/>
                    <a:pt x="1385346" y="250031"/>
                  </a:cubicBezTo>
                  <a:cubicBezTo>
                    <a:pt x="1386298" y="249174"/>
                    <a:pt x="1387251" y="248412"/>
                    <a:pt x="1388203" y="247555"/>
                  </a:cubicBezTo>
                  <a:close/>
                  <a:moveTo>
                    <a:pt x="179386" y="247269"/>
                  </a:moveTo>
                  <a:cubicBezTo>
                    <a:pt x="178814" y="247840"/>
                    <a:pt x="178148" y="248316"/>
                    <a:pt x="177481" y="248888"/>
                  </a:cubicBezTo>
                  <a:cubicBezTo>
                    <a:pt x="178624" y="249174"/>
                    <a:pt x="179672" y="249555"/>
                    <a:pt x="180815" y="249840"/>
                  </a:cubicBezTo>
                  <a:cubicBezTo>
                    <a:pt x="181481" y="249269"/>
                    <a:pt x="182053" y="248697"/>
                    <a:pt x="182720" y="248221"/>
                  </a:cubicBezTo>
                  <a:cubicBezTo>
                    <a:pt x="181672" y="247935"/>
                    <a:pt x="180529" y="247650"/>
                    <a:pt x="179386" y="247269"/>
                  </a:cubicBezTo>
                  <a:close/>
                  <a:moveTo>
                    <a:pt x="1396110" y="246603"/>
                  </a:moveTo>
                  <a:cubicBezTo>
                    <a:pt x="1399062" y="245460"/>
                    <a:pt x="1397253" y="247555"/>
                    <a:pt x="1395824" y="248698"/>
                  </a:cubicBezTo>
                  <a:cubicBezTo>
                    <a:pt x="1398681" y="249841"/>
                    <a:pt x="1408206" y="246698"/>
                    <a:pt x="1404111" y="251079"/>
                  </a:cubicBezTo>
                  <a:lnTo>
                    <a:pt x="1409948" y="251210"/>
                  </a:lnTo>
                  <a:lnTo>
                    <a:pt x="1406492" y="252794"/>
                  </a:lnTo>
                  <a:cubicBezTo>
                    <a:pt x="1401634" y="250794"/>
                    <a:pt x="1398110" y="251175"/>
                    <a:pt x="1393919" y="250317"/>
                  </a:cubicBezTo>
                  <a:cubicBezTo>
                    <a:pt x="1395824" y="248889"/>
                    <a:pt x="1393919" y="248031"/>
                    <a:pt x="1396110" y="246603"/>
                  </a:cubicBezTo>
                  <a:close/>
                  <a:moveTo>
                    <a:pt x="1226660" y="246411"/>
                  </a:moveTo>
                  <a:cubicBezTo>
                    <a:pt x="1225898" y="246983"/>
                    <a:pt x="1225231" y="247554"/>
                    <a:pt x="1224659" y="248031"/>
                  </a:cubicBezTo>
                  <a:cubicBezTo>
                    <a:pt x="1225707" y="248316"/>
                    <a:pt x="1226850" y="248697"/>
                    <a:pt x="1227993" y="248983"/>
                  </a:cubicBezTo>
                  <a:cubicBezTo>
                    <a:pt x="1228660" y="248412"/>
                    <a:pt x="1229231" y="247840"/>
                    <a:pt x="1229898" y="247364"/>
                  </a:cubicBezTo>
                  <a:cubicBezTo>
                    <a:pt x="1228755" y="247078"/>
                    <a:pt x="1227707" y="246697"/>
                    <a:pt x="1226660" y="246411"/>
                  </a:cubicBezTo>
                  <a:close/>
                  <a:moveTo>
                    <a:pt x="1518601" y="245268"/>
                  </a:moveTo>
                  <a:cubicBezTo>
                    <a:pt x="1517934" y="245840"/>
                    <a:pt x="1517267" y="246411"/>
                    <a:pt x="1516696" y="246888"/>
                  </a:cubicBezTo>
                  <a:cubicBezTo>
                    <a:pt x="1518315" y="247364"/>
                    <a:pt x="1520030" y="247840"/>
                    <a:pt x="1521649" y="248316"/>
                  </a:cubicBezTo>
                  <a:cubicBezTo>
                    <a:pt x="1522220" y="247745"/>
                    <a:pt x="1522887" y="247269"/>
                    <a:pt x="1523554" y="246697"/>
                  </a:cubicBezTo>
                  <a:cubicBezTo>
                    <a:pt x="1521839" y="246221"/>
                    <a:pt x="1520220" y="245745"/>
                    <a:pt x="1518601" y="245268"/>
                  </a:cubicBezTo>
                  <a:close/>
                  <a:moveTo>
                    <a:pt x="1179606" y="245173"/>
                  </a:moveTo>
                  <a:cubicBezTo>
                    <a:pt x="1178939" y="245649"/>
                    <a:pt x="1178273" y="246221"/>
                    <a:pt x="1177701" y="246792"/>
                  </a:cubicBezTo>
                  <a:cubicBezTo>
                    <a:pt x="1179320" y="247269"/>
                    <a:pt x="1180940" y="247745"/>
                    <a:pt x="1182654" y="248221"/>
                  </a:cubicBezTo>
                  <a:cubicBezTo>
                    <a:pt x="1183321" y="247650"/>
                    <a:pt x="1183892" y="247078"/>
                    <a:pt x="1184559" y="246602"/>
                  </a:cubicBezTo>
                  <a:cubicBezTo>
                    <a:pt x="1182940" y="246126"/>
                    <a:pt x="1181225" y="245649"/>
                    <a:pt x="1179606" y="245173"/>
                  </a:cubicBezTo>
                  <a:close/>
                  <a:moveTo>
                    <a:pt x="1372511" y="244554"/>
                  </a:moveTo>
                  <a:cubicBezTo>
                    <a:pt x="1374464" y="243840"/>
                    <a:pt x="1376821" y="243840"/>
                    <a:pt x="1379917" y="245173"/>
                  </a:cubicBezTo>
                  <a:cubicBezTo>
                    <a:pt x="1368678" y="245840"/>
                    <a:pt x="1379917" y="248983"/>
                    <a:pt x="1384870" y="246602"/>
                  </a:cubicBezTo>
                  <a:cubicBezTo>
                    <a:pt x="1386489" y="250602"/>
                    <a:pt x="1373726" y="250031"/>
                    <a:pt x="1367535" y="248221"/>
                  </a:cubicBezTo>
                  <a:cubicBezTo>
                    <a:pt x="1369011" y="246697"/>
                    <a:pt x="1370559" y="245268"/>
                    <a:pt x="1372511" y="244554"/>
                  </a:cubicBezTo>
                  <a:close/>
                  <a:moveTo>
                    <a:pt x="369791" y="244506"/>
                  </a:moveTo>
                  <a:cubicBezTo>
                    <a:pt x="369124" y="245078"/>
                    <a:pt x="368457" y="245649"/>
                    <a:pt x="367886" y="246126"/>
                  </a:cubicBezTo>
                  <a:cubicBezTo>
                    <a:pt x="369029" y="246411"/>
                    <a:pt x="370076" y="246792"/>
                    <a:pt x="371219" y="247078"/>
                  </a:cubicBezTo>
                  <a:cubicBezTo>
                    <a:pt x="371886" y="246507"/>
                    <a:pt x="372458" y="245935"/>
                    <a:pt x="373124" y="245459"/>
                  </a:cubicBezTo>
                  <a:cubicBezTo>
                    <a:pt x="371981" y="245173"/>
                    <a:pt x="370934" y="244792"/>
                    <a:pt x="369791" y="244506"/>
                  </a:cubicBezTo>
                  <a:close/>
                  <a:moveTo>
                    <a:pt x="202913" y="244125"/>
                  </a:moveTo>
                  <a:cubicBezTo>
                    <a:pt x="201579" y="245459"/>
                    <a:pt x="199388" y="246888"/>
                    <a:pt x="203389" y="247554"/>
                  </a:cubicBezTo>
                  <a:cubicBezTo>
                    <a:pt x="203960" y="246983"/>
                    <a:pt x="204627" y="246411"/>
                    <a:pt x="205294" y="245840"/>
                  </a:cubicBezTo>
                  <a:cubicBezTo>
                    <a:pt x="203674" y="245364"/>
                    <a:pt x="204056" y="244602"/>
                    <a:pt x="202913" y="244125"/>
                  </a:cubicBezTo>
                  <a:close/>
                  <a:moveTo>
                    <a:pt x="153061" y="243864"/>
                  </a:moveTo>
                  <a:lnTo>
                    <a:pt x="153640" y="244284"/>
                  </a:lnTo>
                  <a:lnTo>
                    <a:pt x="148430" y="244983"/>
                  </a:lnTo>
                  <a:cubicBezTo>
                    <a:pt x="148430" y="243459"/>
                    <a:pt x="150882" y="243388"/>
                    <a:pt x="153061" y="243864"/>
                  </a:cubicBezTo>
                  <a:close/>
                  <a:moveTo>
                    <a:pt x="1513648" y="243840"/>
                  </a:moveTo>
                  <a:cubicBezTo>
                    <a:pt x="1512981" y="244411"/>
                    <a:pt x="1512314" y="244983"/>
                    <a:pt x="1511743" y="245459"/>
                  </a:cubicBezTo>
                  <a:cubicBezTo>
                    <a:pt x="1512886" y="245745"/>
                    <a:pt x="1513934" y="246126"/>
                    <a:pt x="1515077" y="246411"/>
                  </a:cubicBezTo>
                  <a:cubicBezTo>
                    <a:pt x="1515743" y="245840"/>
                    <a:pt x="1516315" y="245364"/>
                    <a:pt x="1516982" y="244792"/>
                  </a:cubicBezTo>
                  <a:cubicBezTo>
                    <a:pt x="1515839" y="244506"/>
                    <a:pt x="1514791" y="244221"/>
                    <a:pt x="1513648" y="243840"/>
                  </a:cubicBezTo>
                  <a:close/>
                  <a:moveTo>
                    <a:pt x="184148" y="243173"/>
                  </a:moveTo>
                  <a:cubicBezTo>
                    <a:pt x="183196" y="243935"/>
                    <a:pt x="182243" y="244792"/>
                    <a:pt x="181291" y="245649"/>
                  </a:cubicBezTo>
                  <a:cubicBezTo>
                    <a:pt x="185101" y="247459"/>
                    <a:pt x="186434" y="244792"/>
                    <a:pt x="189101" y="244602"/>
                  </a:cubicBezTo>
                  <a:cubicBezTo>
                    <a:pt x="187482" y="244125"/>
                    <a:pt x="185768" y="243649"/>
                    <a:pt x="184148" y="243173"/>
                  </a:cubicBezTo>
                  <a:close/>
                  <a:moveTo>
                    <a:pt x="1224373" y="242601"/>
                  </a:moveTo>
                  <a:cubicBezTo>
                    <a:pt x="1223707" y="243078"/>
                    <a:pt x="1223135" y="243649"/>
                    <a:pt x="1222469" y="244221"/>
                  </a:cubicBezTo>
                  <a:cubicBezTo>
                    <a:pt x="1224183" y="244697"/>
                    <a:pt x="1225802" y="245173"/>
                    <a:pt x="1227517" y="245649"/>
                  </a:cubicBezTo>
                  <a:cubicBezTo>
                    <a:pt x="1228184" y="245078"/>
                    <a:pt x="1228755" y="244506"/>
                    <a:pt x="1229422" y="244030"/>
                  </a:cubicBezTo>
                  <a:cubicBezTo>
                    <a:pt x="1227803" y="243554"/>
                    <a:pt x="1226088" y="243078"/>
                    <a:pt x="1224373" y="242601"/>
                  </a:cubicBezTo>
                  <a:close/>
                  <a:moveTo>
                    <a:pt x="515523" y="242220"/>
                  </a:moveTo>
                  <a:cubicBezTo>
                    <a:pt x="512189" y="243554"/>
                    <a:pt x="515618" y="247173"/>
                    <a:pt x="518666" y="245268"/>
                  </a:cubicBezTo>
                  <a:cubicBezTo>
                    <a:pt x="515142" y="244602"/>
                    <a:pt x="516666" y="243268"/>
                    <a:pt x="515523" y="242220"/>
                  </a:cubicBezTo>
                  <a:close/>
                  <a:moveTo>
                    <a:pt x="1141506" y="241935"/>
                  </a:moveTo>
                  <a:cubicBezTo>
                    <a:pt x="1140744" y="242411"/>
                    <a:pt x="1140077" y="242792"/>
                    <a:pt x="1138839" y="242316"/>
                  </a:cubicBezTo>
                  <a:cubicBezTo>
                    <a:pt x="1138172" y="242887"/>
                    <a:pt x="1137601" y="243363"/>
                    <a:pt x="1136934" y="243935"/>
                  </a:cubicBezTo>
                  <a:cubicBezTo>
                    <a:pt x="1139601" y="246411"/>
                    <a:pt x="1145030" y="242506"/>
                    <a:pt x="1141506" y="241935"/>
                  </a:cubicBezTo>
                  <a:close/>
                  <a:moveTo>
                    <a:pt x="121760" y="241840"/>
                  </a:moveTo>
                  <a:cubicBezTo>
                    <a:pt x="122903" y="242126"/>
                    <a:pt x="123951" y="242506"/>
                    <a:pt x="125094" y="242792"/>
                  </a:cubicBezTo>
                  <a:cubicBezTo>
                    <a:pt x="123855" y="243840"/>
                    <a:pt x="122522" y="244983"/>
                    <a:pt x="121283" y="246031"/>
                  </a:cubicBezTo>
                  <a:cubicBezTo>
                    <a:pt x="120140" y="245745"/>
                    <a:pt x="119093" y="245364"/>
                    <a:pt x="117950" y="245078"/>
                  </a:cubicBezTo>
                  <a:cubicBezTo>
                    <a:pt x="119283" y="244031"/>
                    <a:pt x="120521" y="242888"/>
                    <a:pt x="121760" y="241840"/>
                  </a:cubicBezTo>
                  <a:close/>
                  <a:moveTo>
                    <a:pt x="1214182" y="241839"/>
                  </a:moveTo>
                  <a:cubicBezTo>
                    <a:pt x="1213515" y="242316"/>
                    <a:pt x="1212848" y="242792"/>
                    <a:pt x="1211610" y="242220"/>
                  </a:cubicBezTo>
                  <a:cubicBezTo>
                    <a:pt x="1210943" y="242792"/>
                    <a:pt x="1210372" y="243268"/>
                    <a:pt x="1209705" y="243840"/>
                  </a:cubicBezTo>
                  <a:cubicBezTo>
                    <a:pt x="1212277" y="246221"/>
                    <a:pt x="1217801" y="242411"/>
                    <a:pt x="1214182" y="241839"/>
                  </a:cubicBezTo>
                  <a:close/>
                  <a:moveTo>
                    <a:pt x="485710" y="241458"/>
                  </a:moveTo>
                  <a:cubicBezTo>
                    <a:pt x="485043" y="241935"/>
                    <a:pt x="484472" y="242506"/>
                    <a:pt x="483805" y="243078"/>
                  </a:cubicBezTo>
                  <a:cubicBezTo>
                    <a:pt x="485996" y="243744"/>
                    <a:pt x="488186" y="244316"/>
                    <a:pt x="490472" y="244983"/>
                  </a:cubicBezTo>
                  <a:cubicBezTo>
                    <a:pt x="491139" y="244411"/>
                    <a:pt x="491711" y="243840"/>
                    <a:pt x="492377" y="243363"/>
                  </a:cubicBezTo>
                  <a:cubicBezTo>
                    <a:pt x="490187" y="242697"/>
                    <a:pt x="487901" y="242125"/>
                    <a:pt x="485710" y="241458"/>
                  </a:cubicBezTo>
                  <a:close/>
                  <a:moveTo>
                    <a:pt x="356646" y="240792"/>
                  </a:moveTo>
                  <a:cubicBezTo>
                    <a:pt x="355884" y="241363"/>
                    <a:pt x="355217" y="241839"/>
                    <a:pt x="354646" y="242411"/>
                  </a:cubicBezTo>
                  <a:cubicBezTo>
                    <a:pt x="355789" y="242697"/>
                    <a:pt x="356837" y="243078"/>
                    <a:pt x="357980" y="243363"/>
                  </a:cubicBezTo>
                  <a:cubicBezTo>
                    <a:pt x="358551" y="242792"/>
                    <a:pt x="359218" y="242220"/>
                    <a:pt x="359885" y="241744"/>
                  </a:cubicBezTo>
                  <a:cubicBezTo>
                    <a:pt x="358742" y="241458"/>
                    <a:pt x="357694" y="241077"/>
                    <a:pt x="356646" y="240792"/>
                  </a:cubicBezTo>
                  <a:close/>
                  <a:moveTo>
                    <a:pt x="129570" y="240792"/>
                  </a:moveTo>
                  <a:cubicBezTo>
                    <a:pt x="132427" y="241744"/>
                    <a:pt x="134237" y="240792"/>
                    <a:pt x="137095" y="241839"/>
                  </a:cubicBezTo>
                  <a:cubicBezTo>
                    <a:pt x="130903" y="247078"/>
                    <a:pt x="141857" y="243459"/>
                    <a:pt x="146144" y="245459"/>
                  </a:cubicBezTo>
                  <a:cubicBezTo>
                    <a:pt x="137857" y="247174"/>
                    <a:pt x="139285" y="245935"/>
                    <a:pt x="140524" y="250412"/>
                  </a:cubicBezTo>
                  <a:cubicBezTo>
                    <a:pt x="131951" y="249459"/>
                    <a:pt x="140619" y="246221"/>
                    <a:pt x="133380" y="245173"/>
                  </a:cubicBezTo>
                  <a:cubicBezTo>
                    <a:pt x="131665" y="244125"/>
                    <a:pt x="127951" y="249078"/>
                    <a:pt x="132904" y="249364"/>
                  </a:cubicBezTo>
                  <a:cubicBezTo>
                    <a:pt x="130237" y="249840"/>
                    <a:pt x="121283" y="251650"/>
                    <a:pt x="121093" y="248126"/>
                  </a:cubicBezTo>
                  <a:cubicBezTo>
                    <a:pt x="122331" y="246126"/>
                    <a:pt x="125284" y="247269"/>
                    <a:pt x="127951" y="247936"/>
                  </a:cubicBezTo>
                  <a:cubicBezTo>
                    <a:pt x="133571" y="244887"/>
                    <a:pt x="126998" y="243459"/>
                    <a:pt x="129570" y="240792"/>
                  </a:cubicBezTo>
                  <a:close/>
                  <a:moveTo>
                    <a:pt x="187006" y="240696"/>
                  </a:moveTo>
                  <a:cubicBezTo>
                    <a:pt x="186339" y="241268"/>
                    <a:pt x="185768" y="241744"/>
                    <a:pt x="185101" y="242316"/>
                  </a:cubicBezTo>
                  <a:cubicBezTo>
                    <a:pt x="186815" y="242792"/>
                    <a:pt x="188435" y="243268"/>
                    <a:pt x="190054" y="243744"/>
                  </a:cubicBezTo>
                  <a:cubicBezTo>
                    <a:pt x="190721" y="243173"/>
                    <a:pt x="191292" y="242601"/>
                    <a:pt x="191959" y="242125"/>
                  </a:cubicBezTo>
                  <a:cubicBezTo>
                    <a:pt x="190340" y="241649"/>
                    <a:pt x="188625" y="241173"/>
                    <a:pt x="187006" y="240696"/>
                  </a:cubicBezTo>
                  <a:close/>
                  <a:moveTo>
                    <a:pt x="1352252" y="240548"/>
                  </a:moveTo>
                  <a:lnTo>
                    <a:pt x="1352294" y="240696"/>
                  </a:lnTo>
                  <a:lnTo>
                    <a:pt x="1351882" y="240621"/>
                  </a:lnTo>
                  <a:close/>
                  <a:moveTo>
                    <a:pt x="297496" y="240411"/>
                  </a:moveTo>
                  <a:cubicBezTo>
                    <a:pt x="294162" y="241839"/>
                    <a:pt x="299687" y="245459"/>
                    <a:pt x="302258" y="243935"/>
                  </a:cubicBezTo>
                  <a:cubicBezTo>
                    <a:pt x="295686" y="243459"/>
                    <a:pt x="304068" y="240982"/>
                    <a:pt x="297496" y="240411"/>
                  </a:cubicBezTo>
                  <a:close/>
                  <a:moveTo>
                    <a:pt x="1685193" y="240220"/>
                  </a:moveTo>
                  <a:cubicBezTo>
                    <a:pt x="1684622" y="240792"/>
                    <a:pt x="1683955" y="241268"/>
                    <a:pt x="1683288" y="241839"/>
                  </a:cubicBezTo>
                  <a:cubicBezTo>
                    <a:pt x="1684431" y="242125"/>
                    <a:pt x="1685479" y="242506"/>
                    <a:pt x="1686622" y="242792"/>
                  </a:cubicBezTo>
                  <a:cubicBezTo>
                    <a:pt x="1687289" y="242220"/>
                    <a:pt x="1687955" y="241744"/>
                    <a:pt x="1688527" y="241173"/>
                  </a:cubicBezTo>
                  <a:cubicBezTo>
                    <a:pt x="1687384" y="240887"/>
                    <a:pt x="1686336" y="240506"/>
                    <a:pt x="1685193" y="240220"/>
                  </a:cubicBezTo>
                  <a:close/>
                  <a:moveTo>
                    <a:pt x="1304288" y="240125"/>
                  </a:moveTo>
                  <a:cubicBezTo>
                    <a:pt x="1300288" y="238791"/>
                    <a:pt x="1298097" y="240887"/>
                    <a:pt x="1294763" y="240792"/>
                  </a:cubicBezTo>
                  <a:cubicBezTo>
                    <a:pt x="1298764" y="240887"/>
                    <a:pt x="1297526" y="244792"/>
                    <a:pt x="1301431" y="242601"/>
                  </a:cubicBezTo>
                  <a:cubicBezTo>
                    <a:pt x="1293906" y="240030"/>
                    <a:pt x="1303717" y="242887"/>
                    <a:pt x="1304288" y="240125"/>
                  </a:cubicBezTo>
                  <a:close/>
                  <a:moveTo>
                    <a:pt x="1443925" y="239458"/>
                  </a:moveTo>
                  <a:cubicBezTo>
                    <a:pt x="1445735" y="240125"/>
                    <a:pt x="1444306" y="241268"/>
                    <a:pt x="1442782" y="242411"/>
                  </a:cubicBezTo>
                  <a:cubicBezTo>
                    <a:pt x="1447259" y="245364"/>
                    <a:pt x="1447068" y="239934"/>
                    <a:pt x="1450592" y="241363"/>
                  </a:cubicBezTo>
                  <a:cubicBezTo>
                    <a:pt x="1447068" y="243078"/>
                    <a:pt x="1447735" y="244411"/>
                    <a:pt x="1452688" y="245173"/>
                  </a:cubicBezTo>
                  <a:cubicBezTo>
                    <a:pt x="1458403" y="242506"/>
                    <a:pt x="1448211" y="238410"/>
                    <a:pt x="1443925" y="239458"/>
                  </a:cubicBezTo>
                  <a:close/>
                  <a:moveTo>
                    <a:pt x="1455069" y="239268"/>
                  </a:moveTo>
                  <a:cubicBezTo>
                    <a:pt x="1451545" y="241744"/>
                    <a:pt x="1458879" y="244316"/>
                    <a:pt x="1463070" y="243744"/>
                  </a:cubicBezTo>
                  <a:cubicBezTo>
                    <a:pt x="1464880" y="242316"/>
                    <a:pt x="1465642" y="241077"/>
                    <a:pt x="1465261" y="240030"/>
                  </a:cubicBezTo>
                  <a:cubicBezTo>
                    <a:pt x="1460879" y="237934"/>
                    <a:pt x="1459927" y="242220"/>
                    <a:pt x="1455069" y="239268"/>
                  </a:cubicBezTo>
                  <a:close/>
                  <a:moveTo>
                    <a:pt x="1335893" y="238987"/>
                  </a:moveTo>
                  <a:lnTo>
                    <a:pt x="1336102" y="239363"/>
                  </a:lnTo>
                  <a:lnTo>
                    <a:pt x="1335277" y="239351"/>
                  </a:lnTo>
                  <a:close/>
                  <a:moveTo>
                    <a:pt x="1329434" y="237458"/>
                  </a:moveTo>
                  <a:cubicBezTo>
                    <a:pt x="1329815" y="237696"/>
                    <a:pt x="1330815" y="238649"/>
                    <a:pt x="1332053" y="239303"/>
                  </a:cubicBezTo>
                  <a:lnTo>
                    <a:pt x="1335277" y="239351"/>
                  </a:lnTo>
                  <a:lnTo>
                    <a:pt x="1330577" y="242125"/>
                  </a:lnTo>
                  <a:cubicBezTo>
                    <a:pt x="1331244" y="238601"/>
                    <a:pt x="1326482" y="237267"/>
                    <a:pt x="1320671" y="239363"/>
                  </a:cubicBezTo>
                  <a:cubicBezTo>
                    <a:pt x="1322767" y="237267"/>
                    <a:pt x="1326196" y="237553"/>
                    <a:pt x="1329434" y="237458"/>
                  </a:cubicBezTo>
                  <a:close/>
                  <a:moveTo>
                    <a:pt x="1250663" y="236982"/>
                  </a:moveTo>
                  <a:cubicBezTo>
                    <a:pt x="1250091" y="237458"/>
                    <a:pt x="1249424" y="238029"/>
                    <a:pt x="1248758" y="238601"/>
                  </a:cubicBezTo>
                  <a:cubicBezTo>
                    <a:pt x="1249901" y="238982"/>
                    <a:pt x="1250948" y="239268"/>
                    <a:pt x="1252091" y="239553"/>
                  </a:cubicBezTo>
                  <a:cubicBezTo>
                    <a:pt x="1252758" y="238982"/>
                    <a:pt x="1253330" y="238410"/>
                    <a:pt x="1253996" y="237934"/>
                  </a:cubicBezTo>
                  <a:cubicBezTo>
                    <a:pt x="1252853" y="237648"/>
                    <a:pt x="1251806" y="237363"/>
                    <a:pt x="1250663" y="236982"/>
                  </a:cubicBezTo>
                  <a:close/>
                  <a:moveTo>
                    <a:pt x="173766" y="236982"/>
                  </a:moveTo>
                  <a:cubicBezTo>
                    <a:pt x="173099" y="237458"/>
                    <a:pt x="172433" y="238029"/>
                    <a:pt x="171861" y="238601"/>
                  </a:cubicBezTo>
                  <a:cubicBezTo>
                    <a:pt x="173480" y="239077"/>
                    <a:pt x="175195" y="239553"/>
                    <a:pt x="176814" y="240030"/>
                  </a:cubicBezTo>
                  <a:cubicBezTo>
                    <a:pt x="177481" y="239458"/>
                    <a:pt x="178052" y="238887"/>
                    <a:pt x="178719" y="238410"/>
                  </a:cubicBezTo>
                  <a:cubicBezTo>
                    <a:pt x="177100" y="237934"/>
                    <a:pt x="175481" y="237458"/>
                    <a:pt x="173766" y="236982"/>
                  </a:cubicBezTo>
                  <a:close/>
                  <a:moveTo>
                    <a:pt x="1290953" y="236410"/>
                  </a:moveTo>
                  <a:cubicBezTo>
                    <a:pt x="1290001" y="236791"/>
                    <a:pt x="1289715" y="238315"/>
                    <a:pt x="1290763" y="238506"/>
                  </a:cubicBezTo>
                  <a:cubicBezTo>
                    <a:pt x="1292382" y="238791"/>
                    <a:pt x="1296859" y="234219"/>
                    <a:pt x="1290953" y="236410"/>
                  </a:cubicBezTo>
                  <a:close/>
                  <a:moveTo>
                    <a:pt x="410081" y="236315"/>
                  </a:moveTo>
                  <a:cubicBezTo>
                    <a:pt x="409129" y="237172"/>
                    <a:pt x="408176" y="237934"/>
                    <a:pt x="407224" y="238791"/>
                  </a:cubicBezTo>
                  <a:cubicBezTo>
                    <a:pt x="408367" y="239077"/>
                    <a:pt x="409415" y="239458"/>
                    <a:pt x="410558" y="239744"/>
                  </a:cubicBezTo>
                  <a:cubicBezTo>
                    <a:pt x="411891" y="238696"/>
                    <a:pt x="413987" y="239268"/>
                    <a:pt x="415034" y="237744"/>
                  </a:cubicBezTo>
                  <a:cubicBezTo>
                    <a:pt x="413415" y="237267"/>
                    <a:pt x="411701" y="236791"/>
                    <a:pt x="410081" y="236315"/>
                  </a:cubicBezTo>
                  <a:close/>
                  <a:moveTo>
                    <a:pt x="82231" y="236125"/>
                  </a:moveTo>
                  <a:cubicBezTo>
                    <a:pt x="84612" y="237363"/>
                    <a:pt x="93089" y="237839"/>
                    <a:pt x="91280" y="239744"/>
                  </a:cubicBezTo>
                  <a:cubicBezTo>
                    <a:pt x="88327" y="243173"/>
                    <a:pt x="77945" y="237934"/>
                    <a:pt x="82231" y="236125"/>
                  </a:cubicBezTo>
                  <a:close/>
                  <a:moveTo>
                    <a:pt x="1373249" y="235743"/>
                  </a:moveTo>
                  <a:cubicBezTo>
                    <a:pt x="1369439" y="236886"/>
                    <a:pt x="1371344" y="240411"/>
                    <a:pt x="1374678" y="238315"/>
                  </a:cubicBezTo>
                  <a:cubicBezTo>
                    <a:pt x="1372487" y="237648"/>
                    <a:pt x="1374869" y="236410"/>
                    <a:pt x="1373249" y="235743"/>
                  </a:cubicBezTo>
                  <a:close/>
                  <a:moveTo>
                    <a:pt x="1457069" y="235458"/>
                  </a:moveTo>
                  <a:cubicBezTo>
                    <a:pt x="1454783" y="237267"/>
                    <a:pt x="1455545" y="238506"/>
                    <a:pt x="1459260" y="239363"/>
                  </a:cubicBezTo>
                  <a:cubicBezTo>
                    <a:pt x="1460213" y="238506"/>
                    <a:pt x="1461165" y="237744"/>
                    <a:pt x="1462118" y="236886"/>
                  </a:cubicBezTo>
                  <a:cubicBezTo>
                    <a:pt x="1460403" y="236410"/>
                    <a:pt x="1458784" y="235934"/>
                    <a:pt x="1457069" y="235458"/>
                  </a:cubicBezTo>
                  <a:close/>
                  <a:moveTo>
                    <a:pt x="136333" y="235077"/>
                  </a:moveTo>
                  <a:cubicBezTo>
                    <a:pt x="135666" y="235648"/>
                    <a:pt x="134999" y="236124"/>
                    <a:pt x="134428" y="236696"/>
                  </a:cubicBezTo>
                  <a:cubicBezTo>
                    <a:pt x="135571" y="236982"/>
                    <a:pt x="136619" y="237363"/>
                    <a:pt x="137762" y="237648"/>
                  </a:cubicBezTo>
                  <a:cubicBezTo>
                    <a:pt x="138428" y="237077"/>
                    <a:pt x="139095" y="236505"/>
                    <a:pt x="139667" y="236029"/>
                  </a:cubicBezTo>
                  <a:cubicBezTo>
                    <a:pt x="138524" y="235743"/>
                    <a:pt x="137476" y="235458"/>
                    <a:pt x="136333" y="235077"/>
                  </a:cubicBezTo>
                  <a:close/>
                  <a:moveTo>
                    <a:pt x="1564321" y="234315"/>
                  </a:moveTo>
                  <a:cubicBezTo>
                    <a:pt x="1565940" y="234791"/>
                    <a:pt x="1567655" y="235267"/>
                    <a:pt x="1569274" y="235743"/>
                  </a:cubicBezTo>
                  <a:cubicBezTo>
                    <a:pt x="1568607" y="236315"/>
                    <a:pt x="1568035" y="236887"/>
                    <a:pt x="1567369" y="237363"/>
                  </a:cubicBezTo>
                  <a:cubicBezTo>
                    <a:pt x="1565750" y="236887"/>
                    <a:pt x="1564035" y="236410"/>
                    <a:pt x="1562416" y="235934"/>
                  </a:cubicBezTo>
                  <a:cubicBezTo>
                    <a:pt x="1563083" y="235362"/>
                    <a:pt x="1563749" y="234886"/>
                    <a:pt x="1564321" y="234315"/>
                  </a:cubicBezTo>
                  <a:close/>
                  <a:moveTo>
                    <a:pt x="424369" y="231648"/>
                  </a:moveTo>
                  <a:cubicBezTo>
                    <a:pt x="423702" y="232219"/>
                    <a:pt x="423035" y="232791"/>
                    <a:pt x="422464" y="233267"/>
                  </a:cubicBezTo>
                  <a:cubicBezTo>
                    <a:pt x="423512" y="233553"/>
                    <a:pt x="424655" y="233934"/>
                    <a:pt x="425798" y="234219"/>
                  </a:cubicBezTo>
                  <a:cubicBezTo>
                    <a:pt x="426464" y="233648"/>
                    <a:pt x="427036" y="233076"/>
                    <a:pt x="427703" y="232600"/>
                  </a:cubicBezTo>
                  <a:cubicBezTo>
                    <a:pt x="426560" y="232314"/>
                    <a:pt x="425512" y="231933"/>
                    <a:pt x="424369" y="231648"/>
                  </a:cubicBezTo>
                  <a:close/>
                  <a:moveTo>
                    <a:pt x="85786" y="231574"/>
                  </a:moveTo>
                  <a:cubicBezTo>
                    <a:pt x="92130" y="232297"/>
                    <a:pt x="101757" y="238888"/>
                    <a:pt x="104900" y="233744"/>
                  </a:cubicBezTo>
                  <a:cubicBezTo>
                    <a:pt x="104709" y="235935"/>
                    <a:pt x="111186" y="237268"/>
                    <a:pt x="113663" y="239459"/>
                  </a:cubicBezTo>
                  <a:cubicBezTo>
                    <a:pt x="114234" y="240126"/>
                    <a:pt x="108900" y="245555"/>
                    <a:pt x="116616" y="242507"/>
                  </a:cubicBezTo>
                  <a:cubicBezTo>
                    <a:pt x="122426" y="242697"/>
                    <a:pt x="108900" y="245555"/>
                    <a:pt x="103852" y="242126"/>
                  </a:cubicBezTo>
                  <a:cubicBezTo>
                    <a:pt x="111186" y="241650"/>
                    <a:pt x="105090" y="241840"/>
                    <a:pt x="107662" y="238887"/>
                  </a:cubicBezTo>
                  <a:cubicBezTo>
                    <a:pt x="92232" y="234887"/>
                    <a:pt x="90803" y="235363"/>
                    <a:pt x="80897" y="233458"/>
                  </a:cubicBezTo>
                  <a:cubicBezTo>
                    <a:pt x="81921" y="231744"/>
                    <a:pt x="83671" y="231333"/>
                    <a:pt x="85786" y="231574"/>
                  </a:cubicBezTo>
                  <a:close/>
                  <a:moveTo>
                    <a:pt x="1261616" y="231267"/>
                  </a:moveTo>
                  <a:cubicBezTo>
                    <a:pt x="1260378" y="232410"/>
                    <a:pt x="1259140" y="233457"/>
                    <a:pt x="1257806" y="234600"/>
                  </a:cubicBezTo>
                  <a:cubicBezTo>
                    <a:pt x="1263807" y="236124"/>
                    <a:pt x="1262569" y="238601"/>
                    <a:pt x="1266569" y="240315"/>
                  </a:cubicBezTo>
                  <a:cubicBezTo>
                    <a:pt x="1271237" y="237648"/>
                    <a:pt x="1261140" y="236886"/>
                    <a:pt x="1262093" y="234696"/>
                  </a:cubicBezTo>
                  <a:cubicBezTo>
                    <a:pt x="1263426" y="233362"/>
                    <a:pt x="1265617" y="231933"/>
                    <a:pt x="1261616" y="231267"/>
                  </a:cubicBezTo>
                  <a:close/>
                  <a:moveTo>
                    <a:pt x="165003" y="231267"/>
                  </a:moveTo>
                  <a:cubicBezTo>
                    <a:pt x="164336" y="231743"/>
                    <a:pt x="163670" y="232314"/>
                    <a:pt x="163098" y="232886"/>
                  </a:cubicBezTo>
                  <a:cubicBezTo>
                    <a:pt x="164241" y="233172"/>
                    <a:pt x="165289" y="233553"/>
                    <a:pt x="166432" y="233838"/>
                  </a:cubicBezTo>
                  <a:cubicBezTo>
                    <a:pt x="167099" y="233267"/>
                    <a:pt x="167670" y="232791"/>
                    <a:pt x="168337" y="232219"/>
                  </a:cubicBezTo>
                  <a:cubicBezTo>
                    <a:pt x="167194" y="231933"/>
                    <a:pt x="166146" y="231648"/>
                    <a:pt x="165003" y="231267"/>
                  </a:cubicBezTo>
                  <a:close/>
                  <a:moveTo>
                    <a:pt x="433799" y="231076"/>
                  </a:moveTo>
                  <a:cubicBezTo>
                    <a:pt x="432275" y="232505"/>
                    <a:pt x="430655" y="233838"/>
                    <a:pt x="429036" y="235172"/>
                  </a:cubicBezTo>
                  <a:cubicBezTo>
                    <a:pt x="432655" y="237839"/>
                    <a:pt x="440276" y="231267"/>
                    <a:pt x="433799" y="231076"/>
                  </a:cubicBezTo>
                  <a:close/>
                  <a:moveTo>
                    <a:pt x="222344" y="231076"/>
                  </a:moveTo>
                  <a:cubicBezTo>
                    <a:pt x="220820" y="232505"/>
                    <a:pt x="219010" y="233553"/>
                    <a:pt x="216914" y="233934"/>
                  </a:cubicBezTo>
                  <a:cubicBezTo>
                    <a:pt x="219105" y="234600"/>
                    <a:pt x="221296" y="235172"/>
                    <a:pt x="223582" y="235839"/>
                  </a:cubicBezTo>
                  <a:cubicBezTo>
                    <a:pt x="225296" y="234696"/>
                    <a:pt x="226439" y="232695"/>
                    <a:pt x="229011" y="233076"/>
                  </a:cubicBezTo>
                  <a:cubicBezTo>
                    <a:pt x="230726" y="233648"/>
                    <a:pt x="233678" y="233838"/>
                    <a:pt x="231583" y="232695"/>
                  </a:cubicBezTo>
                  <a:cubicBezTo>
                    <a:pt x="227963" y="231171"/>
                    <a:pt x="226249" y="233076"/>
                    <a:pt x="222344" y="231076"/>
                  </a:cubicBezTo>
                  <a:close/>
                  <a:moveTo>
                    <a:pt x="1202561" y="230981"/>
                  </a:moveTo>
                  <a:cubicBezTo>
                    <a:pt x="1200561" y="236696"/>
                    <a:pt x="1192941" y="232124"/>
                    <a:pt x="1189988" y="236124"/>
                  </a:cubicBezTo>
                  <a:cubicBezTo>
                    <a:pt x="1195418" y="238220"/>
                    <a:pt x="1204466" y="233838"/>
                    <a:pt x="1202561" y="230981"/>
                  </a:cubicBezTo>
                  <a:close/>
                  <a:moveTo>
                    <a:pt x="139107" y="230552"/>
                  </a:moveTo>
                  <a:cubicBezTo>
                    <a:pt x="137381" y="231362"/>
                    <a:pt x="136523" y="232743"/>
                    <a:pt x="138143" y="233457"/>
                  </a:cubicBezTo>
                  <a:cubicBezTo>
                    <a:pt x="139190" y="230314"/>
                    <a:pt x="143096" y="232219"/>
                    <a:pt x="145286" y="231076"/>
                  </a:cubicBezTo>
                  <a:cubicBezTo>
                    <a:pt x="143429" y="229505"/>
                    <a:pt x="140833" y="229743"/>
                    <a:pt x="139107" y="230552"/>
                  </a:cubicBezTo>
                  <a:close/>
                  <a:moveTo>
                    <a:pt x="1356104" y="229743"/>
                  </a:moveTo>
                  <a:cubicBezTo>
                    <a:pt x="1354294" y="230981"/>
                    <a:pt x="1350961" y="229171"/>
                    <a:pt x="1349818" y="231267"/>
                  </a:cubicBezTo>
                  <a:cubicBezTo>
                    <a:pt x="1351437" y="231743"/>
                    <a:pt x="1353152" y="232219"/>
                    <a:pt x="1354866" y="232695"/>
                  </a:cubicBezTo>
                  <a:cubicBezTo>
                    <a:pt x="1355723" y="231648"/>
                    <a:pt x="1357819" y="230505"/>
                    <a:pt x="1356104" y="229743"/>
                  </a:cubicBezTo>
                  <a:close/>
                  <a:moveTo>
                    <a:pt x="1424494" y="229647"/>
                  </a:moveTo>
                  <a:lnTo>
                    <a:pt x="1422563" y="233510"/>
                  </a:lnTo>
                  <a:lnTo>
                    <a:pt x="1415790" y="231981"/>
                  </a:lnTo>
                  <a:cubicBezTo>
                    <a:pt x="1413563" y="230885"/>
                    <a:pt x="1411444" y="229838"/>
                    <a:pt x="1408206" y="230409"/>
                  </a:cubicBezTo>
                  <a:cubicBezTo>
                    <a:pt x="1418969" y="233457"/>
                    <a:pt x="1405444" y="232505"/>
                    <a:pt x="1403348" y="234505"/>
                  </a:cubicBezTo>
                  <a:cubicBezTo>
                    <a:pt x="1409159" y="234981"/>
                    <a:pt x="1413540" y="232600"/>
                    <a:pt x="1421160" y="236315"/>
                  </a:cubicBezTo>
                  <a:lnTo>
                    <a:pt x="1422563" y="233510"/>
                  </a:lnTo>
                  <a:lnTo>
                    <a:pt x="1424018" y="233838"/>
                  </a:lnTo>
                  <a:cubicBezTo>
                    <a:pt x="1424780" y="232410"/>
                    <a:pt x="1419636" y="231648"/>
                    <a:pt x="1424494" y="229647"/>
                  </a:cubicBezTo>
                  <a:close/>
                  <a:moveTo>
                    <a:pt x="156716" y="228790"/>
                  </a:moveTo>
                  <a:cubicBezTo>
                    <a:pt x="159193" y="234124"/>
                    <a:pt x="150430" y="232505"/>
                    <a:pt x="149382" y="233267"/>
                  </a:cubicBezTo>
                  <a:cubicBezTo>
                    <a:pt x="153287" y="235267"/>
                    <a:pt x="155002" y="233362"/>
                    <a:pt x="158621" y="234791"/>
                  </a:cubicBezTo>
                  <a:cubicBezTo>
                    <a:pt x="158621" y="232695"/>
                    <a:pt x="160622" y="230409"/>
                    <a:pt x="156716" y="228790"/>
                  </a:cubicBezTo>
                  <a:close/>
                  <a:moveTo>
                    <a:pt x="1267176" y="228778"/>
                  </a:moveTo>
                  <a:cubicBezTo>
                    <a:pt x="1265640" y="228219"/>
                    <a:pt x="1264140" y="228171"/>
                    <a:pt x="1266093" y="229457"/>
                  </a:cubicBezTo>
                  <a:cubicBezTo>
                    <a:pt x="1268569" y="229933"/>
                    <a:pt x="1265236" y="232314"/>
                    <a:pt x="1268474" y="231171"/>
                  </a:cubicBezTo>
                  <a:cubicBezTo>
                    <a:pt x="1270284" y="230409"/>
                    <a:pt x="1268712" y="229338"/>
                    <a:pt x="1267176" y="228778"/>
                  </a:cubicBezTo>
                  <a:close/>
                  <a:moveTo>
                    <a:pt x="102983" y="228660"/>
                  </a:moveTo>
                  <a:cubicBezTo>
                    <a:pt x="106090" y="227910"/>
                    <a:pt x="109948" y="227457"/>
                    <a:pt x="106900" y="230029"/>
                  </a:cubicBezTo>
                  <a:cubicBezTo>
                    <a:pt x="105281" y="231362"/>
                    <a:pt x="93851" y="231362"/>
                    <a:pt x="103566" y="229076"/>
                  </a:cubicBezTo>
                  <a:cubicBezTo>
                    <a:pt x="97518" y="230458"/>
                    <a:pt x="99875" y="229410"/>
                    <a:pt x="102983" y="228660"/>
                  </a:cubicBezTo>
                  <a:close/>
                  <a:moveTo>
                    <a:pt x="1643759" y="228504"/>
                  </a:moveTo>
                  <a:cubicBezTo>
                    <a:pt x="1641569" y="229933"/>
                    <a:pt x="1643569" y="230790"/>
                    <a:pt x="1641664" y="232219"/>
                  </a:cubicBezTo>
                  <a:cubicBezTo>
                    <a:pt x="1644426" y="231838"/>
                    <a:pt x="1656428" y="235743"/>
                    <a:pt x="1653475" y="233457"/>
                  </a:cubicBezTo>
                  <a:cubicBezTo>
                    <a:pt x="1651094" y="232124"/>
                    <a:pt x="1642616" y="231648"/>
                    <a:pt x="1644521" y="229838"/>
                  </a:cubicBezTo>
                  <a:cubicBezTo>
                    <a:pt x="1644998" y="229266"/>
                    <a:pt x="1645379" y="228790"/>
                    <a:pt x="1643759" y="228504"/>
                  </a:cubicBezTo>
                  <a:close/>
                  <a:moveTo>
                    <a:pt x="1231994" y="228409"/>
                  </a:moveTo>
                  <a:cubicBezTo>
                    <a:pt x="1231041" y="229266"/>
                    <a:pt x="1230089" y="230028"/>
                    <a:pt x="1229136" y="230886"/>
                  </a:cubicBezTo>
                  <a:cubicBezTo>
                    <a:pt x="1232565" y="233457"/>
                    <a:pt x="1238280" y="228600"/>
                    <a:pt x="1231994" y="228409"/>
                  </a:cubicBezTo>
                  <a:close/>
                  <a:moveTo>
                    <a:pt x="1487722" y="227846"/>
                  </a:moveTo>
                  <a:lnTo>
                    <a:pt x="1488026" y="227933"/>
                  </a:lnTo>
                  <a:lnTo>
                    <a:pt x="1487739" y="228177"/>
                  </a:lnTo>
                  <a:close/>
                  <a:moveTo>
                    <a:pt x="226058" y="227838"/>
                  </a:moveTo>
                  <a:cubicBezTo>
                    <a:pt x="225106" y="228695"/>
                    <a:pt x="224153" y="229552"/>
                    <a:pt x="223201" y="230314"/>
                  </a:cubicBezTo>
                  <a:cubicBezTo>
                    <a:pt x="226058" y="231171"/>
                    <a:pt x="228630" y="231552"/>
                    <a:pt x="230821" y="231362"/>
                  </a:cubicBezTo>
                  <a:cubicBezTo>
                    <a:pt x="235298" y="229362"/>
                    <a:pt x="228821" y="228885"/>
                    <a:pt x="226058" y="227838"/>
                  </a:cubicBezTo>
                  <a:close/>
                  <a:moveTo>
                    <a:pt x="387126" y="227742"/>
                  </a:moveTo>
                  <a:cubicBezTo>
                    <a:pt x="386459" y="228219"/>
                    <a:pt x="385888" y="228790"/>
                    <a:pt x="385221" y="229362"/>
                  </a:cubicBezTo>
                  <a:cubicBezTo>
                    <a:pt x="386840" y="229838"/>
                    <a:pt x="388555" y="230314"/>
                    <a:pt x="390174" y="230790"/>
                  </a:cubicBezTo>
                  <a:cubicBezTo>
                    <a:pt x="390841" y="230219"/>
                    <a:pt x="391412" y="229647"/>
                    <a:pt x="392079" y="229171"/>
                  </a:cubicBezTo>
                  <a:cubicBezTo>
                    <a:pt x="390460" y="228695"/>
                    <a:pt x="388745" y="228219"/>
                    <a:pt x="387126" y="227742"/>
                  </a:cubicBezTo>
                  <a:close/>
                  <a:moveTo>
                    <a:pt x="794606" y="227647"/>
                  </a:moveTo>
                  <a:lnTo>
                    <a:pt x="794499" y="228584"/>
                  </a:lnTo>
                  <a:lnTo>
                    <a:pt x="787462" y="229933"/>
                  </a:lnTo>
                  <a:cubicBezTo>
                    <a:pt x="789653" y="230600"/>
                    <a:pt x="791843" y="231171"/>
                    <a:pt x="794129" y="231838"/>
                  </a:cubicBezTo>
                  <a:lnTo>
                    <a:pt x="794499" y="228584"/>
                  </a:lnTo>
                  <a:lnTo>
                    <a:pt x="798892" y="227742"/>
                  </a:lnTo>
                  <a:cubicBezTo>
                    <a:pt x="797939" y="228600"/>
                    <a:pt x="796130" y="227838"/>
                    <a:pt x="794606" y="227647"/>
                  </a:cubicBezTo>
                  <a:close/>
                  <a:moveTo>
                    <a:pt x="297305" y="227361"/>
                  </a:moveTo>
                  <a:cubicBezTo>
                    <a:pt x="301592" y="228123"/>
                    <a:pt x="291971" y="230790"/>
                    <a:pt x="299401" y="231171"/>
                  </a:cubicBezTo>
                  <a:cubicBezTo>
                    <a:pt x="304163" y="229552"/>
                    <a:pt x="299210" y="225837"/>
                    <a:pt x="297305" y="227361"/>
                  </a:cubicBezTo>
                  <a:close/>
                  <a:moveTo>
                    <a:pt x="308545" y="227171"/>
                  </a:moveTo>
                  <a:cubicBezTo>
                    <a:pt x="307783" y="227742"/>
                    <a:pt x="307116" y="228314"/>
                    <a:pt x="306545" y="228790"/>
                  </a:cubicBezTo>
                  <a:cubicBezTo>
                    <a:pt x="307592" y="229076"/>
                    <a:pt x="308735" y="229362"/>
                    <a:pt x="309878" y="229743"/>
                  </a:cubicBezTo>
                  <a:cubicBezTo>
                    <a:pt x="310545" y="229171"/>
                    <a:pt x="311117" y="228695"/>
                    <a:pt x="311783" y="228123"/>
                  </a:cubicBezTo>
                  <a:cubicBezTo>
                    <a:pt x="310640" y="227838"/>
                    <a:pt x="309593" y="227457"/>
                    <a:pt x="308545" y="227171"/>
                  </a:cubicBezTo>
                  <a:close/>
                  <a:moveTo>
                    <a:pt x="82517" y="226314"/>
                  </a:moveTo>
                  <a:cubicBezTo>
                    <a:pt x="80326" y="226695"/>
                    <a:pt x="78612" y="227648"/>
                    <a:pt x="77088" y="229172"/>
                  </a:cubicBezTo>
                  <a:cubicBezTo>
                    <a:pt x="74326" y="228410"/>
                    <a:pt x="71468" y="227648"/>
                    <a:pt x="68706" y="226886"/>
                  </a:cubicBezTo>
                  <a:cubicBezTo>
                    <a:pt x="73182" y="226505"/>
                    <a:pt x="76992" y="224790"/>
                    <a:pt x="82517" y="226314"/>
                  </a:cubicBezTo>
                  <a:close/>
                  <a:moveTo>
                    <a:pt x="89375" y="226124"/>
                  </a:moveTo>
                  <a:cubicBezTo>
                    <a:pt x="94899" y="224981"/>
                    <a:pt x="94328" y="228505"/>
                    <a:pt x="100233" y="228124"/>
                  </a:cubicBezTo>
                  <a:cubicBezTo>
                    <a:pt x="98233" y="228696"/>
                    <a:pt x="95376" y="227934"/>
                    <a:pt x="94042" y="229648"/>
                  </a:cubicBezTo>
                  <a:cubicBezTo>
                    <a:pt x="87565" y="229172"/>
                    <a:pt x="95852" y="226600"/>
                    <a:pt x="89375" y="226124"/>
                  </a:cubicBezTo>
                  <a:close/>
                  <a:moveTo>
                    <a:pt x="1323053" y="225837"/>
                  </a:moveTo>
                  <a:cubicBezTo>
                    <a:pt x="1317814" y="227361"/>
                    <a:pt x="1323053" y="230790"/>
                    <a:pt x="1326101" y="228885"/>
                  </a:cubicBezTo>
                  <a:cubicBezTo>
                    <a:pt x="1323624" y="228123"/>
                    <a:pt x="1327244" y="226409"/>
                    <a:pt x="1323053" y="225837"/>
                  </a:cubicBezTo>
                  <a:close/>
                  <a:moveTo>
                    <a:pt x="1442972" y="224980"/>
                  </a:moveTo>
                  <a:cubicBezTo>
                    <a:pt x="1441829" y="226218"/>
                    <a:pt x="1437067" y="224599"/>
                    <a:pt x="1439448" y="226123"/>
                  </a:cubicBezTo>
                  <a:cubicBezTo>
                    <a:pt x="1442496" y="227933"/>
                    <a:pt x="1448116" y="223075"/>
                    <a:pt x="1442972" y="224980"/>
                  </a:cubicBezTo>
                  <a:close/>
                  <a:moveTo>
                    <a:pt x="1476405" y="224694"/>
                  </a:moveTo>
                  <a:cubicBezTo>
                    <a:pt x="1475738" y="225266"/>
                    <a:pt x="1475167" y="225742"/>
                    <a:pt x="1474500" y="226314"/>
                  </a:cubicBezTo>
                  <a:cubicBezTo>
                    <a:pt x="1476119" y="226790"/>
                    <a:pt x="1477834" y="227266"/>
                    <a:pt x="1479453" y="227742"/>
                  </a:cubicBezTo>
                  <a:cubicBezTo>
                    <a:pt x="1480120" y="227171"/>
                    <a:pt x="1480691" y="226695"/>
                    <a:pt x="1481358" y="226123"/>
                  </a:cubicBezTo>
                  <a:cubicBezTo>
                    <a:pt x="1479739" y="225647"/>
                    <a:pt x="1478024" y="225171"/>
                    <a:pt x="1476405" y="224694"/>
                  </a:cubicBezTo>
                  <a:close/>
                  <a:moveTo>
                    <a:pt x="1487549" y="224504"/>
                  </a:moveTo>
                  <a:lnTo>
                    <a:pt x="1487722" y="227846"/>
                  </a:lnTo>
                  <a:lnTo>
                    <a:pt x="1484692" y="226980"/>
                  </a:lnTo>
                  <a:cubicBezTo>
                    <a:pt x="1484025" y="227552"/>
                    <a:pt x="1483454" y="228123"/>
                    <a:pt x="1482787" y="228600"/>
                  </a:cubicBezTo>
                  <a:cubicBezTo>
                    <a:pt x="1483930" y="228885"/>
                    <a:pt x="1484978" y="229266"/>
                    <a:pt x="1486121" y="229552"/>
                  </a:cubicBezTo>
                  <a:lnTo>
                    <a:pt x="1487739" y="228177"/>
                  </a:lnTo>
                  <a:lnTo>
                    <a:pt x="1487835" y="230028"/>
                  </a:lnTo>
                  <a:cubicBezTo>
                    <a:pt x="1491169" y="230981"/>
                    <a:pt x="1494503" y="231933"/>
                    <a:pt x="1497741" y="232791"/>
                  </a:cubicBezTo>
                  <a:cubicBezTo>
                    <a:pt x="1499265" y="226599"/>
                    <a:pt x="1496408" y="229362"/>
                    <a:pt x="1487549" y="224504"/>
                  </a:cubicBezTo>
                  <a:close/>
                  <a:moveTo>
                    <a:pt x="1608422" y="222885"/>
                  </a:moveTo>
                  <a:cubicBezTo>
                    <a:pt x="1607469" y="223647"/>
                    <a:pt x="1606517" y="224504"/>
                    <a:pt x="1605564" y="225361"/>
                  </a:cubicBezTo>
                  <a:cubicBezTo>
                    <a:pt x="1607660" y="225742"/>
                    <a:pt x="1610136" y="226790"/>
                    <a:pt x="1611469" y="225933"/>
                  </a:cubicBezTo>
                  <a:cubicBezTo>
                    <a:pt x="1607945" y="225266"/>
                    <a:pt x="1609469" y="223932"/>
                    <a:pt x="1608422" y="222885"/>
                  </a:cubicBezTo>
                  <a:close/>
                  <a:moveTo>
                    <a:pt x="114389" y="222587"/>
                  </a:moveTo>
                  <a:cubicBezTo>
                    <a:pt x="112139" y="221599"/>
                    <a:pt x="110472" y="221075"/>
                    <a:pt x="111187" y="222599"/>
                  </a:cubicBezTo>
                  <a:cubicBezTo>
                    <a:pt x="116426" y="222789"/>
                    <a:pt x="116235" y="227266"/>
                    <a:pt x="121093" y="225361"/>
                  </a:cubicBezTo>
                  <a:cubicBezTo>
                    <a:pt x="119473" y="225028"/>
                    <a:pt x="116640" y="223575"/>
                    <a:pt x="114389" y="222587"/>
                  </a:cubicBezTo>
                  <a:close/>
                  <a:moveTo>
                    <a:pt x="1596766" y="222182"/>
                  </a:moveTo>
                  <a:lnTo>
                    <a:pt x="1599007" y="223721"/>
                  </a:lnTo>
                  <a:lnTo>
                    <a:pt x="1599159" y="226361"/>
                  </a:lnTo>
                  <a:cubicBezTo>
                    <a:pt x="1600445" y="227266"/>
                    <a:pt x="1602469" y="227790"/>
                    <a:pt x="1603754" y="226980"/>
                  </a:cubicBezTo>
                  <a:lnTo>
                    <a:pt x="1599007" y="223721"/>
                  </a:lnTo>
                  <a:lnTo>
                    <a:pt x="1598992" y="223456"/>
                  </a:lnTo>
                  <a:cubicBezTo>
                    <a:pt x="1592420" y="220885"/>
                    <a:pt x="1593825" y="221028"/>
                    <a:pt x="1596766" y="222182"/>
                  </a:cubicBezTo>
                  <a:close/>
                  <a:moveTo>
                    <a:pt x="1552033" y="222123"/>
                  </a:moveTo>
                  <a:cubicBezTo>
                    <a:pt x="1553081" y="222409"/>
                    <a:pt x="1554224" y="222789"/>
                    <a:pt x="1555272" y="223075"/>
                  </a:cubicBezTo>
                  <a:cubicBezTo>
                    <a:pt x="1554605" y="223647"/>
                    <a:pt x="1554033" y="224218"/>
                    <a:pt x="1553367" y="224695"/>
                  </a:cubicBezTo>
                  <a:cubicBezTo>
                    <a:pt x="1552224" y="224409"/>
                    <a:pt x="1551176" y="224028"/>
                    <a:pt x="1550033" y="223742"/>
                  </a:cubicBezTo>
                  <a:cubicBezTo>
                    <a:pt x="1550795" y="223266"/>
                    <a:pt x="1551366" y="222694"/>
                    <a:pt x="1552033" y="222123"/>
                  </a:cubicBezTo>
                  <a:close/>
                  <a:moveTo>
                    <a:pt x="305592" y="221932"/>
                  </a:moveTo>
                  <a:cubicBezTo>
                    <a:pt x="304735" y="221932"/>
                    <a:pt x="302830" y="222027"/>
                    <a:pt x="304640" y="222789"/>
                  </a:cubicBezTo>
                  <a:cubicBezTo>
                    <a:pt x="312736" y="226504"/>
                    <a:pt x="320642" y="223266"/>
                    <a:pt x="305592" y="221932"/>
                  </a:cubicBezTo>
                  <a:close/>
                  <a:moveTo>
                    <a:pt x="162622" y="221837"/>
                  </a:moveTo>
                  <a:cubicBezTo>
                    <a:pt x="163765" y="222408"/>
                    <a:pt x="163765" y="223075"/>
                    <a:pt x="162336" y="223932"/>
                  </a:cubicBezTo>
                  <a:cubicBezTo>
                    <a:pt x="168813" y="225552"/>
                    <a:pt x="174719" y="226123"/>
                    <a:pt x="178719" y="223075"/>
                  </a:cubicBezTo>
                  <a:cubicBezTo>
                    <a:pt x="172814" y="224409"/>
                    <a:pt x="161288" y="220599"/>
                    <a:pt x="162622" y="221837"/>
                  </a:cubicBezTo>
                  <a:close/>
                  <a:moveTo>
                    <a:pt x="143858" y="220980"/>
                  </a:moveTo>
                  <a:cubicBezTo>
                    <a:pt x="145001" y="221551"/>
                    <a:pt x="145001" y="222218"/>
                    <a:pt x="143667" y="223075"/>
                  </a:cubicBezTo>
                  <a:cubicBezTo>
                    <a:pt x="149001" y="223075"/>
                    <a:pt x="147763" y="227361"/>
                    <a:pt x="151954" y="225361"/>
                  </a:cubicBezTo>
                  <a:cubicBezTo>
                    <a:pt x="150811" y="224790"/>
                    <a:pt x="148620" y="224409"/>
                    <a:pt x="149573" y="223647"/>
                  </a:cubicBezTo>
                  <a:cubicBezTo>
                    <a:pt x="151192" y="222408"/>
                    <a:pt x="154526" y="224218"/>
                    <a:pt x="155764" y="222123"/>
                  </a:cubicBezTo>
                  <a:cubicBezTo>
                    <a:pt x="151382" y="220980"/>
                    <a:pt x="147287" y="220313"/>
                    <a:pt x="143858" y="220980"/>
                  </a:cubicBezTo>
                  <a:close/>
                  <a:moveTo>
                    <a:pt x="185958" y="220789"/>
                  </a:moveTo>
                  <a:cubicBezTo>
                    <a:pt x="183482" y="222218"/>
                    <a:pt x="186244" y="223075"/>
                    <a:pt x="186339" y="224218"/>
                  </a:cubicBezTo>
                  <a:cubicBezTo>
                    <a:pt x="184720" y="225456"/>
                    <a:pt x="181386" y="223647"/>
                    <a:pt x="180243" y="225742"/>
                  </a:cubicBezTo>
                  <a:cubicBezTo>
                    <a:pt x="187482" y="228695"/>
                    <a:pt x="192530" y="227647"/>
                    <a:pt x="197960" y="227457"/>
                  </a:cubicBezTo>
                  <a:cubicBezTo>
                    <a:pt x="193769" y="225933"/>
                    <a:pt x="184339" y="225171"/>
                    <a:pt x="190911" y="222218"/>
                  </a:cubicBezTo>
                  <a:cubicBezTo>
                    <a:pt x="189197" y="221742"/>
                    <a:pt x="187577" y="221265"/>
                    <a:pt x="185958" y="220789"/>
                  </a:cubicBezTo>
                  <a:close/>
                  <a:moveTo>
                    <a:pt x="1274856" y="219932"/>
                  </a:moveTo>
                  <a:cubicBezTo>
                    <a:pt x="1274285" y="220408"/>
                    <a:pt x="1273713" y="220980"/>
                    <a:pt x="1273046" y="221551"/>
                  </a:cubicBezTo>
                  <a:cubicBezTo>
                    <a:pt x="1274094" y="221837"/>
                    <a:pt x="1275237" y="222218"/>
                    <a:pt x="1276285" y="222504"/>
                  </a:cubicBezTo>
                  <a:cubicBezTo>
                    <a:pt x="1276952" y="221932"/>
                    <a:pt x="1277618" y="221361"/>
                    <a:pt x="1278190" y="220884"/>
                  </a:cubicBezTo>
                  <a:cubicBezTo>
                    <a:pt x="1277047" y="220599"/>
                    <a:pt x="1275999" y="220313"/>
                    <a:pt x="1274856" y="219932"/>
                  </a:cubicBezTo>
                  <a:close/>
                  <a:moveTo>
                    <a:pt x="406081" y="218884"/>
                  </a:moveTo>
                  <a:cubicBezTo>
                    <a:pt x="405414" y="219456"/>
                    <a:pt x="404843" y="220027"/>
                    <a:pt x="404176" y="220503"/>
                  </a:cubicBezTo>
                  <a:cubicBezTo>
                    <a:pt x="405319" y="220789"/>
                    <a:pt x="406367" y="221075"/>
                    <a:pt x="407510" y="221456"/>
                  </a:cubicBezTo>
                  <a:cubicBezTo>
                    <a:pt x="408176" y="220884"/>
                    <a:pt x="408843" y="220313"/>
                    <a:pt x="409415" y="219837"/>
                  </a:cubicBezTo>
                  <a:cubicBezTo>
                    <a:pt x="408272" y="219551"/>
                    <a:pt x="407224" y="219265"/>
                    <a:pt x="406081" y="218884"/>
                  </a:cubicBezTo>
                  <a:close/>
                  <a:moveTo>
                    <a:pt x="424083" y="218503"/>
                  </a:moveTo>
                  <a:cubicBezTo>
                    <a:pt x="423130" y="219360"/>
                    <a:pt x="422178" y="220218"/>
                    <a:pt x="421226" y="220980"/>
                  </a:cubicBezTo>
                  <a:cubicBezTo>
                    <a:pt x="424750" y="223551"/>
                    <a:pt x="430370" y="218694"/>
                    <a:pt x="424083" y="218503"/>
                  </a:cubicBezTo>
                  <a:close/>
                  <a:moveTo>
                    <a:pt x="1437829" y="218122"/>
                  </a:moveTo>
                  <a:cubicBezTo>
                    <a:pt x="1437162" y="218598"/>
                    <a:pt x="1436495" y="219170"/>
                    <a:pt x="1435924" y="219741"/>
                  </a:cubicBezTo>
                  <a:cubicBezTo>
                    <a:pt x="1437067" y="220027"/>
                    <a:pt x="1438115" y="220313"/>
                    <a:pt x="1439258" y="220694"/>
                  </a:cubicBezTo>
                  <a:cubicBezTo>
                    <a:pt x="1439829" y="220218"/>
                    <a:pt x="1440496" y="219646"/>
                    <a:pt x="1441163" y="219075"/>
                  </a:cubicBezTo>
                  <a:cubicBezTo>
                    <a:pt x="1440019" y="218789"/>
                    <a:pt x="1438877" y="218408"/>
                    <a:pt x="1437829" y="218122"/>
                  </a:cubicBezTo>
                  <a:close/>
                  <a:moveTo>
                    <a:pt x="416558" y="217551"/>
                  </a:moveTo>
                  <a:cubicBezTo>
                    <a:pt x="415892" y="218027"/>
                    <a:pt x="415225" y="218598"/>
                    <a:pt x="414653" y="219170"/>
                  </a:cubicBezTo>
                  <a:cubicBezTo>
                    <a:pt x="416273" y="219646"/>
                    <a:pt x="417987" y="220122"/>
                    <a:pt x="419606" y="220599"/>
                  </a:cubicBezTo>
                  <a:cubicBezTo>
                    <a:pt x="420273" y="220027"/>
                    <a:pt x="420940" y="219551"/>
                    <a:pt x="421511" y="218979"/>
                  </a:cubicBezTo>
                  <a:cubicBezTo>
                    <a:pt x="419892" y="218503"/>
                    <a:pt x="418178" y="218027"/>
                    <a:pt x="416558" y="217551"/>
                  </a:cubicBezTo>
                  <a:close/>
                  <a:moveTo>
                    <a:pt x="1520030" y="217456"/>
                  </a:moveTo>
                  <a:cubicBezTo>
                    <a:pt x="1521649" y="217932"/>
                    <a:pt x="1523363" y="218408"/>
                    <a:pt x="1524983" y="218884"/>
                  </a:cubicBezTo>
                  <a:cubicBezTo>
                    <a:pt x="1524316" y="219456"/>
                    <a:pt x="1523649" y="219932"/>
                    <a:pt x="1523078" y="220504"/>
                  </a:cubicBezTo>
                  <a:cubicBezTo>
                    <a:pt x="1521458" y="220028"/>
                    <a:pt x="1519744" y="219551"/>
                    <a:pt x="1518125" y="219075"/>
                  </a:cubicBezTo>
                  <a:cubicBezTo>
                    <a:pt x="1518791" y="218504"/>
                    <a:pt x="1519363" y="217932"/>
                    <a:pt x="1520030" y="217456"/>
                  </a:cubicBezTo>
                  <a:close/>
                  <a:moveTo>
                    <a:pt x="1577370" y="217265"/>
                  </a:moveTo>
                  <a:cubicBezTo>
                    <a:pt x="1576513" y="218122"/>
                    <a:pt x="1575465" y="218979"/>
                    <a:pt x="1574513" y="219741"/>
                  </a:cubicBezTo>
                  <a:cubicBezTo>
                    <a:pt x="1577942" y="222313"/>
                    <a:pt x="1583561" y="217455"/>
                    <a:pt x="1577370" y="217265"/>
                  </a:cubicBezTo>
                  <a:close/>
                  <a:moveTo>
                    <a:pt x="91280" y="216885"/>
                  </a:moveTo>
                  <a:cubicBezTo>
                    <a:pt x="91184" y="218980"/>
                    <a:pt x="90613" y="221171"/>
                    <a:pt x="98424" y="222123"/>
                  </a:cubicBezTo>
                  <a:cubicBezTo>
                    <a:pt x="88994" y="224600"/>
                    <a:pt x="91184" y="218313"/>
                    <a:pt x="82517" y="218694"/>
                  </a:cubicBezTo>
                  <a:cubicBezTo>
                    <a:pt x="85374" y="218123"/>
                    <a:pt x="88899" y="218409"/>
                    <a:pt x="91280" y="216885"/>
                  </a:cubicBezTo>
                  <a:close/>
                  <a:moveTo>
                    <a:pt x="1292382" y="216217"/>
                  </a:moveTo>
                  <a:cubicBezTo>
                    <a:pt x="1293430" y="216503"/>
                    <a:pt x="1294287" y="216789"/>
                    <a:pt x="1293144" y="217455"/>
                  </a:cubicBezTo>
                  <a:cubicBezTo>
                    <a:pt x="1294287" y="217741"/>
                    <a:pt x="1295430" y="218027"/>
                    <a:pt x="1296478" y="218408"/>
                  </a:cubicBezTo>
                  <a:cubicBezTo>
                    <a:pt x="1301336" y="217074"/>
                    <a:pt x="1293620" y="214407"/>
                    <a:pt x="1292382" y="216217"/>
                  </a:cubicBezTo>
                  <a:close/>
                  <a:moveTo>
                    <a:pt x="76802" y="216123"/>
                  </a:moveTo>
                  <a:cubicBezTo>
                    <a:pt x="78421" y="216599"/>
                    <a:pt x="80135" y="217075"/>
                    <a:pt x="81755" y="217551"/>
                  </a:cubicBezTo>
                  <a:cubicBezTo>
                    <a:pt x="78040" y="217932"/>
                    <a:pt x="76421" y="221171"/>
                    <a:pt x="82993" y="222219"/>
                  </a:cubicBezTo>
                  <a:cubicBezTo>
                    <a:pt x="81945" y="225457"/>
                    <a:pt x="76897" y="221361"/>
                    <a:pt x="75849" y="224600"/>
                  </a:cubicBezTo>
                  <a:cubicBezTo>
                    <a:pt x="77945" y="221457"/>
                    <a:pt x="70896" y="219647"/>
                    <a:pt x="76802" y="216123"/>
                  </a:cubicBezTo>
                  <a:close/>
                  <a:moveTo>
                    <a:pt x="295210" y="215836"/>
                  </a:moveTo>
                  <a:cubicBezTo>
                    <a:pt x="293972" y="217074"/>
                    <a:pt x="291019" y="218694"/>
                    <a:pt x="293019" y="219551"/>
                  </a:cubicBezTo>
                  <a:cubicBezTo>
                    <a:pt x="294353" y="218503"/>
                    <a:pt x="296829" y="219646"/>
                    <a:pt x="298258" y="218884"/>
                  </a:cubicBezTo>
                  <a:cubicBezTo>
                    <a:pt x="294734" y="218217"/>
                    <a:pt x="296258" y="216884"/>
                    <a:pt x="295210" y="215836"/>
                  </a:cubicBezTo>
                  <a:close/>
                  <a:moveTo>
                    <a:pt x="1738629" y="215075"/>
                  </a:moveTo>
                  <a:cubicBezTo>
                    <a:pt x="1740819" y="215646"/>
                    <a:pt x="1743010" y="216313"/>
                    <a:pt x="1745296" y="216980"/>
                  </a:cubicBezTo>
                  <a:cubicBezTo>
                    <a:pt x="1744629" y="217551"/>
                    <a:pt x="1744058" y="218123"/>
                    <a:pt x="1743391" y="218599"/>
                  </a:cubicBezTo>
                  <a:cubicBezTo>
                    <a:pt x="1741200" y="217932"/>
                    <a:pt x="1739010" y="217361"/>
                    <a:pt x="1736819" y="216694"/>
                  </a:cubicBezTo>
                  <a:cubicBezTo>
                    <a:pt x="1737295" y="216123"/>
                    <a:pt x="1737962" y="215646"/>
                    <a:pt x="1738629" y="215075"/>
                  </a:cubicBezTo>
                  <a:close/>
                  <a:moveTo>
                    <a:pt x="126522" y="214884"/>
                  </a:moveTo>
                  <a:cubicBezTo>
                    <a:pt x="122712" y="217836"/>
                    <a:pt x="120617" y="217360"/>
                    <a:pt x="119855" y="220599"/>
                  </a:cubicBezTo>
                  <a:cubicBezTo>
                    <a:pt x="123950" y="221170"/>
                    <a:pt x="134333" y="219932"/>
                    <a:pt x="134999" y="222694"/>
                  </a:cubicBezTo>
                  <a:cubicBezTo>
                    <a:pt x="132904" y="222123"/>
                    <a:pt x="131951" y="223742"/>
                    <a:pt x="129856" y="223456"/>
                  </a:cubicBezTo>
                  <a:cubicBezTo>
                    <a:pt x="125760" y="222027"/>
                    <a:pt x="122426" y="221742"/>
                    <a:pt x="120426" y="224028"/>
                  </a:cubicBezTo>
                  <a:cubicBezTo>
                    <a:pt x="127284" y="225742"/>
                    <a:pt x="127570" y="226314"/>
                    <a:pt x="121855" y="226599"/>
                  </a:cubicBezTo>
                  <a:cubicBezTo>
                    <a:pt x="129665" y="226885"/>
                    <a:pt x="124903" y="227742"/>
                    <a:pt x="126617" y="230124"/>
                  </a:cubicBezTo>
                  <a:cubicBezTo>
                    <a:pt x="128332" y="228981"/>
                    <a:pt x="129570" y="226885"/>
                    <a:pt x="132047" y="227361"/>
                  </a:cubicBezTo>
                  <a:cubicBezTo>
                    <a:pt x="137190" y="228028"/>
                    <a:pt x="126427" y="230886"/>
                    <a:pt x="131570" y="231552"/>
                  </a:cubicBezTo>
                  <a:cubicBezTo>
                    <a:pt x="134714" y="228790"/>
                    <a:pt x="138714" y="227552"/>
                    <a:pt x="143191" y="227171"/>
                  </a:cubicBezTo>
                  <a:cubicBezTo>
                    <a:pt x="137285" y="225742"/>
                    <a:pt x="132332" y="226123"/>
                    <a:pt x="126998" y="225933"/>
                  </a:cubicBezTo>
                  <a:cubicBezTo>
                    <a:pt x="131094" y="222313"/>
                    <a:pt x="138809" y="225266"/>
                    <a:pt x="142143" y="220408"/>
                  </a:cubicBezTo>
                  <a:cubicBezTo>
                    <a:pt x="138524" y="219932"/>
                    <a:pt x="128618" y="220980"/>
                    <a:pt x="128618" y="218789"/>
                  </a:cubicBezTo>
                  <a:cubicBezTo>
                    <a:pt x="129380" y="215169"/>
                    <a:pt x="134809" y="219837"/>
                    <a:pt x="136428" y="217741"/>
                  </a:cubicBezTo>
                  <a:cubicBezTo>
                    <a:pt x="133094" y="216789"/>
                    <a:pt x="129761" y="215836"/>
                    <a:pt x="126522" y="214884"/>
                  </a:cubicBezTo>
                  <a:close/>
                  <a:moveTo>
                    <a:pt x="106901" y="214789"/>
                  </a:moveTo>
                  <a:cubicBezTo>
                    <a:pt x="105281" y="216122"/>
                    <a:pt x="93375" y="217075"/>
                    <a:pt x="101185" y="219647"/>
                  </a:cubicBezTo>
                  <a:cubicBezTo>
                    <a:pt x="97471" y="221171"/>
                    <a:pt x="94708" y="216884"/>
                    <a:pt x="92137" y="216027"/>
                  </a:cubicBezTo>
                  <a:cubicBezTo>
                    <a:pt x="95756" y="213170"/>
                    <a:pt x="102043" y="215170"/>
                    <a:pt x="106901" y="214789"/>
                  </a:cubicBezTo>
                  <a:close/>
                  <a:moveTo>
                    <a:pt x="1470785" y="214312"/>
                  </a:moveTo>
                  <a:cubicBezTo>
                    <a:pt x="1465261" y="214503"/>
                    <a:pt x="1460975" y="216789"/>
                    <a:pt x="1454402" y="215169"/>
                  </a:cubicBezTo>
                  <a:cubicBezTo>
                    <a:pt x="1457165" y="215931"/>
                    <a:pt x="1452688" y="217646"/>
                    <a:pt x="1454879" y="218503"/>
                  </a:cubicBezTo>
                  <a:cubicBezTo>
                    <a:pt x="1460784" y="213169"/>
                    <a:pt x="1461832" y="220218"/>
                    <a:pt x="1464785" y="221361"/>
                  </a:cubicBezTo>
                  <a:cubicBezTo>
                    <a:pt x="1472405" y="220218"/>
                    <a:pt x="1464118" y="217360"/>
                    <a:pt x="1470785" y="214312"/>
                  </a:cubicBezTo>
                  <a:close/>
                  <a:moveTo>
                    <a:pt x="1481834" y="214217"/>
                  </a:moveTo>
                  <a:cubicBezTo>
                    <a:pt x="1481263" y="214788"/>
                    <a:pt x="1480596" y="215360"/>
                    <a:pt x="1479929" y="215836"/>
                  </a:cubicBezTo>
                  <a:cubicBezTo>
                    <a:pt x="1481644" y="216312"/>
                    <a:pt x="1483263" y="216789"/>
                    <a:pt x="1484882" y="217265"/>
                  </a:cubicBezTo>
                  <a:cubicBezTo>
                    <a:pt x="1485549" y="216693"/>
                    <a:pt x="1486216" y="216122"/>
                    <a:pt x="1486787" y="215646"/>
                  </a:cubicBezTo>
                  <a:cubicBezTo>
                    <a:pt x="1485168" y="215169"/>
                    <a:pt x="1483454" y="214693"/>
                    <a:pt x="1481834" y="214217"/>
                  </a:cubicBezTo>
                  <a:close/>
                  <a:moveTo>
                    <a:pt x="1565845" y="214026"/>
                  </a:moveTo>
                  <a:cubicBezTo>
                    <a:pt x="1564892" y="215646"/>
                    <a:pt x="1560987" y="215455"/>
                    <a:pt x="1562987" y="216503"/>
                  </a:cubicBezTo>
                  <a:cubicBezTo>
                    <a:pt x="1571369" y="215455"/>
                    <a:pt x="1563464" y="219170"/>
                    <a:pt x="1565083" y="220408"/>
                  </a:cubicBezTo>
                  <a:cubicBezTo>
                    <a:pt x="1566416" y="218694"/>
                    <a:pt x="1569179" y="219360"/>
                    <a:pt x="1571274" y="218884"/>
                  </a:cubicBezTo>
                  <a:cubicBezTo>
                    <a:pt x="1563749" y="216312"/>
                    <a:pt x="1573560" y="219170"/>
                    <a:pt x="1574132" y="216408"/>
                  </a:cubicBezTo>
                  <a:cubicBezTo>
                    <a:pt x="1566321" y="215931"/>
                    <a:pt x="1570703" y="217170"/>
                    <a:pt x="1565845" y="214026"/>
                  </a:cubicBezTo>
                  <a:close/>
                  <a:moveTo>
                    <a:pt x="1548700" y="213550"/>
                  </a:moveTo>
                  <a:cubicBezTo>
                    <a:pt x="1544890" y="215550"/>
                    <a:pt x="1552986" y="219360"/>
                    <a:pt x="1556796" y="218027"/>
                  </a:cubicBezTo>
                  <a:cubicBezTo>
                    <a:pt x="1553272" y="217360"/>
                    <a:pt x="1554796" y="215931"/>
                    <a:pt x="1553653" y="214979"/>
                  </a:cubicBezTo>
                  <a:cubicBezTo>
                    <a:pt x="1548414" y="218694"/>
                    <a:pt x="1554224" y="213836"/>
                    <a:pt x="1548700" y="213550"/>
                  </a:cubicBezTo>
                  <a:close/>
                  <a:moveTo>
                    <a:pt x="137095" y="213455"/>
                  </a:moveTo>
                  <a:cubicBezTo>
                    <a:pt x="136047" y="214312"/>
                    <a:pt x="135190" y="215169"/>
                    <a:pt x="134237" y="215931"/>
                  </a:cubicBezTo>
                  <a:cubicBezTo>
                    <a:pt x="137666" y="218503"/>
                    <a:pt x="143286" y="213645"/>
                    <a:pt x="137095" y="213455"/>
                  </a:cubicBezTo>
                  <a:close/>
                  <a:moveTo>
                    <a:pt x="300639" y="212979"/>
                  </a:moveTo>
                  <a:cubicBezTo>
                    <a:pt x="295400" y="214503"/>
                    <a:pt x="300639" y="217932"/>
                    <a:pt x="303687" y="216027"/>
                  </a:cubicBezTo>
                  <a:cubicBezTo>
                    <a:pt x="301211" y="215169"/>
                    <a:pt x="304830" y="213550"/>
                    <a:pt x="300639" y="212979"/>
                  </a:cubicBezTo>
                  <a:close/>
                  <a:moveTo>
                    <a:pt x="513999" y="211359"/>
                  </a:moveTo>
                  <a:cubicBezTo>
                    <a:pt x="512761" y="212502"/>
                    <a:pt x="511427" y="213550"/>
                    <a:pt x="510189" y="214693"/>
                  </a:cubicBezTo>
                  <a:cubicBezTo>
                    <a:pt x="514094" y="216979"/>
                    <a:pt x="523334" y="209454"/>
                    <a:pt x="518285" y="211550"/>
                  </a:cubicBezTo>
                  <a:cubicBezTo>
                    <a:pt x="517142" y="212026"/>
                    <a:pt x="515714" y="212026"/>
                    <a:pt x="513999" y="211359"/>
                  </a:cubicBezTo>
                  <a:close/>
                  <a:moveTo>
                    <a:pt x="1524983" y="211169"/>
                  </a:moveTo>
                  <a:cubicBezTo>
                    <a:pt x="1523744" y="212312"/>
                    <a:pt x="1522125" y="212693"/>
                    <a:pt x="1520506" y="213169"/>
                  </a:cubicBezTo>
                  <a:cubicBezTo>
                    <a:pt x="1527078" y="213645"/>
                    <a:pt x="1518696" y="216217"/>
                    <a:pt x="1525173" y="216693"/>
                  </a:cubicBezTo>
                  <a:cubicBezTo>
                    <a:pt x="1526316" y="214455"/>
                    <a:pt x="1528745" y="214598"/>
                    <a:pt x="1531305" y="215003"/>
                  </a:cubicBezTo>
                  <a:lnTo>
                    <a:pt x="1537672" y="214893"/>
                  </a:lnTo>
                  <a:lnTo>
                    <a:pt x="1538984" y="216217"/>
                  </a:lnTo>
                  <a:cubicBezTo>
                    <a:pt x="1536698" y="217265"/>
                    <a:pt x="1537175" y="215836"/>
                    <a:pt x="1538222" y="214884"/>
                  </a:cubicBezTo>
                  <a:lnTo>
                    <a:pt x="1537672" y="214893"/>
                  </a:lnTo>
                  <a:lnTo>
                    <a:pt x="1536270" y="213479"/>
                  </a:lnTo>
                  <a:cubicBezTo>
                    <a:pt x="1533294" y="213360"/>
                    <a:pt x="1528888" y="213312"/>
                    <a:pt x="1524983" y="211169"/>
                  </a:cubicBezTo>
                  <a:close/>
                  <a:moveTo>
                    <a:pt x="293972" y="211169"/>
                  </a:moveTo>
                  <a:cubicBezTo>
                    <a:pt x="293305" y="211645"/>
                    <a:pt x="292733" y="212217"/>
                    <a:pt x="292067" y="212788"/>
                  </a:cubicBezTo>
                  <a:cubicBezTo>
                    <a:pt x="293210" y="213074"/>
                    <a:pt x="294257" y="213455"/>
                    <a:pt x="295400" y="213741"/>
                  </a:cubicBezTo>
                  <a:cubicBezTo>
                    <a:pt x="296067" y="213169"/>
                    <a:pt x="296639" y="212598"/>
                    <a:pt x="297305" y="212121"/>
                  </a:cubicBezTo>
                  <a:cubicBezTo>
                    <a:pt x="296162" y="211836"/>
                    <a:pt x="295115" y="211455"/>
                    <a:pt x="293972" y="211169"/>
                  </a:cubicBezTo>
                  <a:close/>
                  <a:moveTo>
                    <a:pt x="1720341" y="209931"/>
                  </a:moveTo>
                  <a:cubicBezTo>
                    <a:pt x="1722246" y="211074"/>
                    <a:pt x="1730056" y="211455"/>
                    <a:pt x="1727675" y="213074"/>
                  </a:cubicBezTo>
                  <a:cubicBezTo>
                    <a:pt x="1725294" y="216503"/>
                    <a:pt x="1714911" y="211836"/>
                    <a:pt x="1720341" y="209931"/>
                  </a:cubicBezTo>
                  <a:close/>
                  <a:moveTo>
                    <a:pt x="1493550" y="209835"/>
                  </a:moveTo>
                  <a:cubicBezTo>
                    <a:pt x="1493741" y="213455"/>
                    <a:pt x="1483930" y="210597"/>
                    <a:pt x="1488026" y="212693"/>
                  </a:cubicBezTo>
                  <a:cubicBezTo>
                    <a:pt x="1491359" y="212026"/>
                    <a:pt x="1496027" y="213645"/>
                    <a:pt x="1498503" y="211264"/>
                  </a:cubicBezTo>
                  <a:cubicBezTo>
                    <a:pt x="1496884" y="210788"/>
                    <a:pt x="1495169" y="210312"/>
                    <a:pt x="1493550" y="209835"/>
                  </a:cubicBezTo>
                  <a:close/>
                  <a:moveTo>
                    <a:pt x="700784" y="209835"/>
                  </a:moveTo>
                  <a:cubicBezTo>
                    <a:pt x="700118" y="210312"/>
                    <a:pt x="699451" y="210883"/>
                    <a:pt x="698879" y="211455"/>
                  </a:cubicBezTo>
                  <a:cubicBezTo>
                    <a:pt x="699927" y="211740"/>
                    <a:pt x="701070" y="212121"/>
                    <a:pt x="702213" y="212407"/>
                  </a:cubicBezTo>
                  <a:cubicBezTo>
                    <a:pt x="702880" y="211836"/>
                    <a:pt x="703451" y="211264"/>
                    <a:pt x="704118" y="210788"/>
                  </a:cubicBezTo>
                  <a:cubicBezTo>
                    <a:pt x="702975" y="210502"/>
                    <a:pt x="701927" y="210121"/>
                    <a:pt x="700784" y="209835"/>
                  </a:cubicBezTo>
                  <a:close/>
                  <a:moveTo>
                    <a:pt x="1713800" y="209633"/>
                  </a:moveTo>
                  <a:lnTo>
                    <a:pt x="1719198" y="212693"/>
                  </a:lnTo>
                  <a:cubicBezTo>
                    <a:pt x="1716579" y="213503"/>
                    <a:pt x="1714769" y="212764"/>
                    <a:pt x="1713840" y="211609"/>
                  </a:cubicBezTo>
                  <a:close/>
                  <a:moveTo>
                    <a:pt x="127379" y="208597"/>
                  </a:moveTo>
                  <a:cubicBezTo>
                    <a:pt x="122426" y="205549"/>
                    <a:pt x="122807" y="212121"/>
                    <a:pt x="117854" y="209169"/>
                  </a:cubicBezTo>
                  <a:cubicBezTo>
                    <a:pt x="116902" y="209931"/>
                    <a:pt x="115949" y="210788"/>
                    <a:pt x="114997" y="211645"/>
                  </a:cubicBezTo>
                  <a:cubicBezTo>
                    <a:pt x="120236" y="212598"/>
                    <a:pt x="123379" y="209931"/>
                    <a:pt x="127379" y="208597"/>
                  </a:cubicBezTo>
                  <a:close/>
                  <a:moveTo>
                    <a:pt x="201198" y="208526"/>
                  </a:moveTo>
                  <a:cubicBezTo>
                    <a:pt x="201746" y="209526"/>
                    <a:pt x="202293" y="211169"/>
                    <a:pt x="197293" y="210978"/>
                  </a:cubicBezTo>
                  <a:cubicBezTo>
                    <a:pt x="200722" y="212121"/>
                    <a:pt x="203294" y="211836"/>
                    <a:pt x="205103" y="209931"/>
                  </a:cubicBezTo>
                  <a:cubicBezTo>
                    <a:pt x="200102" y="207169"/>
                    <a:pt x="200650" y="207526"/>
                    <a:pt x="201198" y="208526"/>
                  </a:cubicBezTo>
                  <a:close/>
                  <a:moveTo>
                    <a:pt x="1597373" y="207740"/>
                  </a:moveTo>
                  <a:cubicBezTo>
                    <a:pt x="1598420" y="208026"/>
                    <a:pt x="1599563" y="208311"/>
                    <a:pt x="1600706" y="208692"/>
                  </a:cubicBezTo>
                  <a:cubicBezTo>
                    <a:pt x="1600040" y="209264"/>
                    <a:pt x="1599468" y="209835"/>
                    <a:pt x="1598801" y="210312"/>
                  </a:cubicBezTo>
                  <a:cubicBezTo>
                    <a:pt x="1597658" y="210026"/>
                    <a:pt x="1596611" y="209645"/>
                    <a:pt x="1595563" y="209359"/>
                  </a:cubicBezTo>
                  <a:cubicBezTo>
                    <a:pt x="1596039" y="208788"/>
                    <a:pt x="1596706" y="208311"/>
                    <a:pt x="1597373" y="207740"/>
                  </a:cubicBezTo>
                  <a:close/>
                  <a:moveTo>
                    <a:pt x="1710435" y="207073"/>
                  </a:moveTo>
                  <a:cubicBezTo>
                    <a:pt x="1711577" y="207454"/>
                    <a:pt x="1712625" y="207740"/>
                    <a:pt x="1713768" y="208026"/>
                  </a:cubicBezTo>
                  <a:lnTo>
                    <a:pt x="1713800" y="209633"/>
                  </a:lnTo>
                  <a:lnTo>
                    <a:pt x="1710992" y="208042"/>
                  </a:lnTo>
                  <a:close/>
                  <a:moveTo>
                    <a:pt x="1498979" y="207073"/>
                  </a:moveTo>
                  <a:cubicBezTo>
                    <a:pt x="1495646" y="204787"/>
                    <a:pt x="1488026" y="207168"/>
                    <a:pt x="1491169" y="208121"/>
                  </a:cubicBezTo>
                  <a:cubicBezTo>
                    <a:pt x="1492788" y="205930"/>
                    <a:pt x="1498217" y="210693"/>
                    <a:pt x="1498979" y="207073"/>
                  </a:cubicBezTo>
                  <a:close/>
                  <a:moveTo>
                    <a:pt x="1325148" y="206883"/>
                  </a:moveTo>
                  <a:cubicBezTo>
                    <a:pt x="1324291" y="207930"/>
                    <a:pt x="1322195" y="209169"/>
                    <a:pt x="1324005" y="209835"/>
                  </a:cubicBezTo>
                  <a:cubicBezTo>
                    <a:pt x="1324672" y="209359"/>
                    <a:pt x="1325339" y="208978"/>
                    <a:pt x="1326577" y="209454"/>
                  </a:cubicBezTo>
                  <a:cubicBezTo>
                    <a:pt x="1327529" y="208407"/>
                    <a:pt x="1328291" y="207359"/>
                    <a:pt x="1325148" y="206883"/>
                  </a:cubicBezTo>
                  <a:close/>
                  <a:moveTo>
                    <a:pt x="342644" y="205263"/>
                  </a:moveTo>
                  <a:cubicBezTo>
                    <a:pt x="346169" y="205930"/>
                    <a:pt x="344549" y="207359"/>
                    <a:pt x="345692" y="208311"/>
                  </a:cubicBezTo>
                  <a:cubicBezTo>
                    <a:pt x="350931" y="206787"/>
                    <a:pt x="345692" y="203454"/>
                    <a:pt x="342644" y="205263"/>
                  </a:cubicBezTo>
                  <a:close/>
                  <a:moveTo>
                    <a:pt x="431703" y="204406"/>
                  </a:moveTo>
                  <a:cubicBezTo>
                    <a:pt x="431036" y="204978"/>
                    <a:pt x="430465" y="205454"/>
                    <a:pt x="429798" y="206025"/>
                  </a:cubicBezTo>
                  <a:cubicBezTo>
                    <a:pt x="430941" y="206311"/>
                    <a:pt x="431989" y="206597"/>
                    <a:pt x="433132" y="206978"/>
                  </a:cubicBezTo>
                  <a:cubicBezTo>
                    <a:pt x="433703" y="206502"/>
                    <a:pt x="434370" y="205930"/>
                    <a:pt x="435037" y="205359"/>
                  </a:cubicBezTo>
                  <a:cubicBezTo>
                    <a:pt x="433894" y="205073"/>
                    <a:pt x="432846" y="204692"/>
                    <a:pt x="431703" y="204406"/>
                  </a:cubicBezTo>
                  <a:close/>
                  <a:moveTo>
                    <a:pt x="1507076" y="203930"/>
                  </a:moveTo>
                  <a:cubicBezTo>
                    <a:pt x="1501932" y="206025"/>
                    <a:pt x="1511648" y="206121"/>
                    <a:pt x="1506504" y="208121"/>
                  </a:cubicBezTo>
                  <a:cubicBezTo>
                    <a:pt x="1509076" y="209835"/>
                    <a:pt x="1515934" y="207264"/>
                    <a:pt x="1512695" y="206597"/>
                  </a:cubicBezTo>
                  <a:cubicBezTo>
                    <a:pt x="1512029" y="207073"/>
                    <a:pt x="1511362" y="207454"/>
                    <a:pt x="1510123" y="206978"/>
                  </a:cubicBezTo>
                  <a:cubicBezTo>
                    <a:pt x="1508028" y="206121"/>
                    <a:pt x="1508885" y="204882"/>
                    <a:pt x="1507076" y="203930"/>
                  </a:cubicBezTo>
                  <a:close/>
                  <a:moveTo>
                    <a:pt x="166432" y="203358"/>
                  </a:moveTo>
                  <a:cubicBezTo>
                    <a:pt x="165860" y="203930"/>
                    <a:pt x="165194" y="204406"/>
                    <a:pt x="164527" y="204978"/>
                  </a:cubicBezTo>
                  <a:cubicBezTo>
                    <a:pt x="165670" y="205263"/>
                    <a:pt x="166718" y="205644"/>
                    <a:pt x="167861" y="205930"/>
                  </a:cubicBezTo>
                  <a:cubicBezTo>
                    <a:pt x="168527" y="205454"/>
                    <a:pt x="169099" y="204882"/>
                    <a:pt x="169766" y="204311"/>
                  </a:cubicBezTo>
                  <a:cubicBezTo>
                    <a:pt x="168623" y="204025"/>
                    <a:pt x="167575" y="203644"/>
                    <a:pt x="166432" y="203358"/>
                  </a:cubicBezTo>
                  <a:close/>
                  <a:moveTo>
                    <a:pt x="248775" y="202775"/>
                  </a:moveTo>
                  <a:cubicBezTo>
                    <a:pt x="247109" y="202311"/>
                    <a:pt x="245537" y="202025"/>
                    <a:pt x="245108" y="203835"/>
                  </a:cubicBezTo>
                  <a:cubicBezTo>
                    <a:pt x="248156" y="204692"/>
                    <a:pt x="257967" y="210026"/>
                    <a:pt x="256729" y="207168"/>
                  </a:cubicBezTo>
                  <a:cubicBezTo>
                    <a:pt x="253967" y="206121"/>
                    <a:pt x="247490" y="205644"/>
                    <a:pt x="252061" y="203644"/>
                  </a:cubicBezTo>
                  <a:cubicBezTo>
                    <a:pt x="252919" y="203930"/>
                    <a:pt x="254729" y="203549"/>
                    <a:pt x="253014" y="202787"/>
                  </a:cubicBezTo>
                  <a:cubicBezTo>
                    <a:pt x="252204" y="203883"/>
                    <a:pt x="250442" y="203240"/>
                    <a:pt x="248775" y="202775"/>
                  </a:cubicBezTo>
                  <a:close/>
                  <a:moveTo>
                    <a:pt x="264158" y="202692"/>
                  </a:moveTo>
                  <a:cubicBezTo>
                    <a:pt x="263492" y="203263"/>
                    <a:pt x="262825" y="203739"/>
                    <a:pt x="262253" y="204311"/>
                  </a:cubicBezTo>
                  <a:cubicBezTo>
                    <a:pt x="263301" y="204597"/>
                    <a:pt x="264444" y="204978"/>
                    <a:pt x="265587" y="205263"/>
                  </a:cubicBezTo>
                  <a:cubicBezTo>
                    <a:pt x="266254" y="204692"/>
                    <a:pt x="266825" y="204120"/>
                    <a:pt x="267492" y="203644"/>
                  </a:cubicBezTo>
                  <a:cubicBezTo>
                    <a:pt x="266349" y="203358"/>
                    <a:pt x="265301" y="203073"/>
                    <a:pt x="264158" y="202692"/>
                  </a:cubicBezTo>
                  <a:close/>
                  <a:moveTo>
                    <a:pt x="1437758" y="201465"/>
                  </a:moveTo>
                  <a:cubicBezTo>
                    <a:pt x="1435376" y="200977"/>
                    <a:pt x="1433161" y="200835"/>
                    <a:pt x="1431828" y="202311"/>
                  </a:cubicBezTo>
                  <a:cubicBezTo>
                    <a:pt x="1437353" y="204882"/>
                    <a:pt x="1440591" y="202977"/>
                    <a:pt x="1444687" y="202692"/>
                  </a:cubicBezTo>
                  <a:cubicBezTo>
                    <a:pt x="1442687" y="202787"/>
                    <a:pt x="1440139" y="201954"/>
                    <a:pt x="1437758" y="201465"/>
                  </a:cubicBezTo>
                  <a:close/>
                  <a:moveTo>
                    <a:pt x="151382" y="201263"/>
                  </a:moveTo>
                  <a:cubicBezTo>
                    <a:pt x="150620" y="201739"/>
                    <a:pt x="150049" y="202311"/>
                    <a:pt x="149382" y="202882"/>
                  </a:cubicBezTo>
                  <a:cubicBezTo>
                    <a:pt x="150525" y="203168"/>
                    <a:pt x="151573" y="203549"/>
                    <a:pt x="152716" y="203835"/>
                  </a:cubicBezTo>
                  <a:cubicBezTo>
                    <a:pt x="153383" y="203263"/>
                    <a:pt x="153954" y="202787"/>
                    <a:pt x="154621" y="202215"/>
                  </a:cubicBezTo>
                  <a:cubicBezTo>
                    <a:pt x="153573" y="201930"/>
                    <a:pt x="152430" y="201549"/>
                    <a:pt x="151382" y="201263"/>
                  </a:cubicBezTo>
                  <a:close/>
                  <a:moveTo>
                    <a:pt x="1669109" y="200229"/>
                  </a:moveTo>
                  <a:lnTo>
                    <a:pt x="1679859" y="204883"/>
                  </a:lnTo>
                  <a:cubicBezTo>
                    <a:pt x="1686146" y="203454"/>
                    <a:pt x="1695671" y="208121"/>
                    <a:pt x="1702624" y="208026"/>
                  </a:cubicBezTo>
                  <a:cubicBezTo>
                    <a:pt x="1700624" y="204692"/>
                    <a:pt x="1688146" y="203740"/>
                    <a:pt x="1682717" y="202406"/>
                  </a:cubicBezTo>
                  <a:cubicBezTo>
                    <a:pt x="1688718" y="201501"/>
                    <a:pt x="1697671" y="202668"/>
                    <a:pt x="1705208" y="204763"/>
                  </a:cubicBezTo>
                  <a:lnTo>
                    <a:pt x="1710992" y="208042"/>
                  </a:lnTo>
                  <a:lnTo>
                    <a:pt x="1712625" y="210883"/>
                  </a:lnTo>
                  <a:cubicBezTo>
                    <a:pt x="1700052" y="210217"/>
                    <a:pt x="1685765" y="206121"/>
                    <a:pt x="1673763" y="206407"/>
                  </a:cubicBezTo>
                  <a:close/>
                  <a:moveTo>
                    <a:pt x="282351" y="200215"/>
                  </a:moveTo>
                  <a:cubicBezTo>
                    <a:pt x="281780" y="200787"/>
                    <a:pt x="281113" y="201358"/>
                    <a:pt x="280446" y="201834"/>
                  </a:cubicBezTo>
                  <a:cubicBezTo>
                    <a:pt x="281589" y="202120"/>
                    <a:pt x="282637" y="202406"/>
                    <a:pt x="283780" y="202787"/>
                  </a:cubicBezTo>
                  <a:cubicBezTo>
                    <a:pt x="284447" y="202215"/>
                    <a:pt x="285018" y="201739"/>
                    <a:pt x="285685" y="201168"/>
                  </a:cubicBezTo>
                  <a:cubicBezTo>
                    <a:pt x="284637" y="200882"/>
                    <a:pt x="283494" y="200596"/>
                    <a:pt x="282351" y="200215"/>
                  </a:cubicBezTo>
                  <a:close/>
                  <a:moveTo>
                    <a:pt x="267016" y="200215"/>
                  </a:moveTo>
                  <a:cubicBezTo>
                    <a:pt x="266349" y="200787"/>
                    <a:pt x="265682" y="201263"/>
                    <a:pt x="265111" y="201834"/>
                  </a:cubicBezTo>
                  <a:cubicBezTo>
                    <a:pt x="266254" y="202120"/>
                    <a:pt x="267302" y="202501"/>
                    <a:pt x="268445" y="202787"/>
                  </a:cubicBezTo>
                  <a:cubicBezTo>
                    <a:pt x="269111" y="202215"/>
                    <a:pt x="269683" y="201739"/>
                    <a:pt x="270350" y="201168"/>
                  </a:cubicBezTo>
                  <a:cubicBezTo>
                    <a:pt x="269207" y="200882"/>
                    <a:pt x="268159" y="200596"/>
                    <a:pt x="267016" y="200215"/>
                  </a:cubicBezTo>
                  <a:close/>
                  <a:moveTo>
                    <a:pt x="1472750" y="199548"/>
                  </a:moveTo>
                  <a:cubicBezTo>
                    <a:pt x="1470667" y="200120"/>
                    <a:pt x="1469548" y="201358"/>
                    <a:pt x="1471262" y="202501"/>
                  </a:cubicBezTo>
                  <a:cubicBezTo>
                    <a:pt x="1472214" y="201739"/>
                    <a:pt x="1473167" y="200882"/>
                    <a:pt x="1474119" y="200025"/>
                  </a:cubicBezTo>
                  <a:cubicBezTo>
                    <a:pt x="1476215" y="200501"/>
                    <a:pt x="1478691" y="201549"/>
                    <a:pt x="1480025" y="200596"/>
                  </a:cubicBezTo>
                  <a:cubicBezTo>
                    <a:pt x="1477882" y="199072"/>
                    <a:pt x="1474834" y="198977"/>
                    <a:pt x="1472750" y="199548"/>
                  </a:cubicBezTo>
                  <a:close/>
                  <a:moveTo>
                    <a:pt x="1668524" y="199453"/>
                  </a:moveTo>
                  <a:lnTo>
                    <a:pt x="1669109" y="200229"/>
                  </a:lnTo>
                  <a:lnTo>
                    <a:pt x="1668122" y="199802"/>
                  </a:lnTo>
                  <a:close/>
                  <a:moveTo>
                    <a:pt x="177362" y="198072"/>
                  </a:moveTo>
                  <a:cubicBezTo>
                    <a:pt x="174814" y="197405"/>
                    <a:pt x="171337" y="197453"/>
                    <a:pt x="169575" y="198786"/>
                  </a:cubicBezTo>
                  <a:cubicBezTo>
                    <a:pt x="172909" y="199739"/>
                    <a:pt x="176243" y="200691"/>
                    <a:pt x="179576" y="201644"/>
                  </a:cubicBezTo>
                  <a:cubicBezTo>
                    <a:pt x="181529" y="200120"/>
                    <a:pt x="179910" y="198739"/>
                    <a:pt x="177362" y="198072"/>
                  </a:cubicBezTo>
                  <a:close/>
                  <a:moveTo>
                    <a:pt x="347883" y="196977"/>
                  </a:moveTo>
                  <a:cubicBezTo>
                    <a:pt x="350836" y="200215"/>
                    <a:pt x="340549" y="200501"/>
                    <a:pt x="336453" y="199167"/>
                  </a:cubicBezTo>
                  <a:cubicBezTo>
                    <a:pt x="339787" y="197548"/>
                    <a:pt x="345788" y="201072"/>
                    <a:pt x="347883" y="196977"/>
                  </a:cubicBezTo>
                  <a:close/>
                  <a:moveTo>
                    <a:pt x="497521" y="196881"/>
                  </a:moveTo>
                  <a:cubicBezTo>
                    <a:pt x="496568" y="198405"/>
                    <a:pt x="494473" y="198024"/>
                    <a:pt x="492377" y="197548"/>
                  </a:cubicBezTo>
                  <a:lnTo>
                    <a:pt x="492271" y="197822"/>
                  </a:lnTo>
                  <a:lnTo>
                    <a:pt x="481043" y="199834"/>
                  </a:lnTo>
                  <a:cubicBezTo>
                    <a:pt x="487520" y="198310"/>
                    <a:pt x="489425" y="199929"/>
                    <a:pt x="491234" y="200501"/>
                  </a:cubicBezTo>
                  <a:lnTo>
                    <a:pt x="492271" y="197822"/>
                  </a:lnTo>
                  <a:close/>
                  <a:moveTo>
                    <a:pt x="453992" y="196596"/>
                  </a:moveTo>
                  <a:cubicBezTo>
                    <a:pt x="453420" y="197072"/>
                    <a:pt x="452753" y="197643"/>
                    <a:pt x="452087" y="198215"/>
                  </a:cubicBezTo>
                  <a:cubicBezTo>
                    <a:pt x="453706" y="198691"/>
                    <a:pt x="455325" y="199167"/>
                    <a:pt x="457040" y="199644"/>
                  </a:cubicBezTo>
                  <a:cubicBezTo>
                    <a:pt x="457706" y="199072"/>
                    <a:pt x="458278" y="198501"/>
                    <a:pt x="458945" y="198024"/>
                  </a:cubicBezTo>
                  <a:cubicBezTo>
                    <a:pt x="457325" y="197548"/>
                    <a:pt x="455611" y="197072"/>
                    <a:pt x="453992" y="196596"/>
                  </a:cubicBezTo>
                  <a:close/>
                  <a:moveTo>
                    <a:pt x="199865" y="195357"/>
                  </a:moveTo>
                  <a:cubicBezTo>
                    <a:pt x="202817" y="198691"/>
                    <a:pt x="209961" y="201358"/>
                    <a:pt x="208151" y="205359"/>
                  </a:cubicBezTo>
                  <a:cubicBezTo>
                    <a:pt x="203294" y="204597"/>
                    <a:pt x="202627" y="203263"/>
                    <a:pt x="206056" y="201453"/>
                  </a:cubicBezTo>
                  <a:cubicBezTo>
                    <a:pt x="198817" y="200501"/>
                    <a:pt x="191197" y="196119"/>
                    <a:pt x="199865" y="195357"/>
                  </a:cubicBezTo>
                  <a:close/>
                  <a:moveTo>
                    <a:pt x="310355" y="195072"/>
                  </a:moveTo>
                  <a:cubicBezTo>
                    <a:pt x="313117" y="196786"/>
                    <a:pt x="318451" y="198405"/>
                    <a:pt x="321975" y="198405"/>
                  </a:cubicBezTo>
                  <a:cubicBezTo>
                    <a:pt x="319022" y="197548"/>
                    <a:pt x="314831" y="193452"/>
                    <a:pt x="310355" y="195072"/>
                  </a:cubicBezTo>
                  <a:close/>
                  <a:moveTo>
                    <a:pt x="172140" y="194577"/>
                  </a:moveTo>
                  <a:lnTo>
                    <a:pt x="171671" y="194976"/>
                  </a:lnTo>
                  <a:lnTo>
                    <a:pt x="170690" y="194696"/>
                  </a:lnTo>
                  <a:close/>
                  <a:moveTo>
                    <a:pt x="263492" y="193738"/>
                  </a:moveTo>
                  <a:cubicBezTo>
                    <a:pt x="259301" y="195357"/>
                    <a:pt x="261491" y="199453"/>
                    <a:pt x="265587" y="197643"/>
                  </a:cubicBezTo>
                  <a:cubicBezTo>
                    <a:pt x="258443" y="195834"/>
                    <a:pt x="266540" y="195453"/>
                    <a:pt x="268445" y="195167"/>
                  </a:cubicBezTo>
                  <a:cubicBezTo>
                    <a:pt x="266825" y="194691"/>
                    <a:pt x="265111" y="194214"/>
                    <a:pt x="263492" y="193738"/>
                  </a:cubicBezTo>
                  <a:close/>
                  <a:moveTo>
                    <a:pt x="145382" y="193072"/>
                  </a:moveTo>
                  <a:cubicBezTo>
                    <a:pt x="147001" y="193548"/>
                    <a:pt x="148715" y="194024"/>
                    <a:pt x="150335" y="194500"/>
                  </a:cubicBezTo>
                  <a:cubicBezTo>
                    <a:pt x="149668" y="195072"/>
                    <a:pt x="149096" y="195548"/>
                    <a:pt x="148430" y="196120"/>
                  </a:cubicBezTo>
                  <a:cubicBezTo>
                    <a:pt x="146810" y="195644"/>
                    <a:pt x="145096" y="195167"/>
                    <a:pt x="143477" y="194691"/>
                  </a:cubicBezTo>
                  <a:cubicBezTo>
                    <a:pt x="144143" y="194119"/>
                    <a:pt x="144715" y="193548"/>
                    <a:pt x="145382" y="193072"/>
                  </a:cubicBezTo>
                  <a:close/>
                  <a:moveTo>
                    <a:pt x="368933" y="192024"/>
                  </a:moveTo>
                  <a:cubicBezTo>
                    <a:pt x="366933" y="193357"/>
                    <a:pt x="368457" y="194595"/>
                    <a:pt x="370553" y="192500"/>
                  </a:cubicBezTo>
                  <a:cubicBezTo>
                    <a:pt x="379697" y="195453"/>
                    <a:pt x="373791" y="190976"/>
                    <a:pt x="368933" y="192024"/>
                  </a:cubicBezTo>
                  <a:close/>
                  <a:moveTo>
                    <a:pt x="1674361" y="192002"/>
                  </a:moveTo>
                  <a:lnTo>
                    <a:pt x="1674430" y="192501"/>
                  </a:lnTo>
                  <a:cubicBezTo>
                    <a:pt x="1671573" y="191548"/>
                    <a:pt x="1669572" y="192215"/>
                    <a:pt x="1668239" y="194025"/>
                  </a:cubicBezTo>
                  <a:close/>
                  <a:moveTo>
                    <a:pt x="299687" y="190881"/>
                  </a:moveTo>
                  <a:cubicBezTo>
                    <a:pt x="298448" y="192024"/>
                    <a:pt x="297210" y="193167"/>
                    <a:pt x="295877" y="194214"/>
                  </a:cubicBezTo>
                  <a:cubicBezTo>
                    <a:pt x="298829" y="194976"/>
                    <a:pt x="300830" y="195834"/>
                    <a:pt x="301592" y="196881"/>
                  </a:cubicBezTo>
                  <a:cubicBezTo>
                    <a:pt x="306545" y="194119"/>
                    <a:pt x="301782" y="192690"/>
                    <a:pt x="299687" y="190881"/>
                  </a:cubicBezTo>
                  <a:close/>
                  <a:moveTo>
                    <a:pt x="1482882" y="190595"/>
                  </a:moveTo>
                  <a:cubicBezTo>
                    <a:pt x="1488788" y="188404"/>
                    <a:pt x="1484311" y="192976"/>
                    <a:pt x="1482692" y="192691"/>
                  </a:cubicBezTo>
                  <a:cubicBezTo>
                    <a:pt x="1481549" y="192500"/>
                    <a:pt x="1481834" y="190976"/>
                    <a:pt x="1482882" y="190595"/>
                  </a:cubicBezTo>
                  <a:close/>
                  <a:moveTo>
                    <a:pt x="1411064" y="189833"/>
                  </a:moveTo>
                  <a:cubicBezTo>
                    <a:pt x="1410111" y="190690"/>
                    <a:pt x="1409159" y="191452"/>
                    <a:pt x="1408206" y="192309"/>
                  </a:cubicBezTo>
                  <a:cubicBezTo>
                    <a:pt x="1412302" y="192976"/>
                    <a:pt x="1415826" y="192500"/>
                    <a:pt x="1418684" y="190881"/>
                  </a:cubicBezTo>
                  <a:cubicBezTo>
                    <a:pt x="1415731" y="189833"/>
                    <a:pt x="1413921" y="190785"/>
                    <a:pt x="1411064" y="189833"/>
                  </a:cubicBezTo>
                  <a:close/>
                  <a:moveTo>
                    <a:pt x="87565" y="189738"/>
                  </a:moveTo>
                  <a:cubicBezTo>
                    <a:pt x="90518" y="188500"/>
                    <a:pt x="89184" y="191358"/>
                    <a:pt x="86613" y="190596"/>
                  </a:cubicBezTo>
                  <a:cubicBezTo>
                    <a:pt x="84898" y="192691"/>
                    <a:pt x="93947" y="193263"/>
                    <a:pt x="89470" y="195739"/>
                  </a:cubicBezTo>
                  <a:cubicBezTo>
                    <a:pt x="85851" y="191834"/>
                    <a:pt x="86041" y="194025"/>
                    <a:pt x="77850" y="192501"/>
                  </a:cubicBezTo>
                  <a:cubicBezTo>
                    <a:pt x="80136" y="189929"/>
                    <a:pt x="84232" y="190405"/>
                    <a:pt x="87565" y="189738"/>
                  </a:cubicBezTo>
                  <a:close/>
                  <a:moveTo>
                    <a:pt x="174052" y="189167"/>
                  </a:moveTo>
                  <a:cubicBezTo>
                    <a:pt x="175195" y="189452"/>
                    <a:pt x="176243" y="189833"/>
                    <a:pt x="177290" y="190119"/>
                  </a:cubicBezTo>
                  <a:cubicBezTo>
                    <a:pt x="176719" y="190595"/>
                    <a:pt x="176052" y="191167"/>
                    <a:pt x="175481" y="191738"/>
                  </a:cubicBezTo>
                  <a:cubicBezTo>
                    <a:pt x="174433" y="191453"/>
                    <a:pt x="173290" y="191072"/>
                    <a:pt x="172147" y="190786"/>
                  </a:cubicBezTo>
                  <a:cubicBezTo>
                    <a:pt x="172813" y="190214"/>
                    <a:pt x="173385" y="189738"/>
                    <a:pt x="174052" y="189167"/>
                  </a:cubicBezTo>
                  <a:close/>
                  <a:moveTo>
                    <a:pt x="1720245" y="189166"/>
                  </a:moveTo>
                  <a:cubicBezTo>
                    <a:pt x="1725293" y="190309"/>
                    <a:pt x="1724150" y="192310"/>
                    <a:pt x="1725674" y="193929"/>
                  </a:cubicBezTo>
                  <a:cubicBezTo>
                    <a:pt x="1722816" y="193453"/>
                    <a:pt x="1714053" y="192024"/>
                    <a:pt x="1706433" y="189643"/>
                  </a:cubicBezTo>
                  <a:cubicBezTo>
                    <a:pt x="1703576" y="185833"/>
                    <a:pt x="1719673" y="195167"/>
                    <a:pt x="1720245" y="189166"/>
                  </a:cubicBezTo>
                  <a:close/>
                  <a:moveTo>
                    <a:pt x="1673954" y="189072"/>
                  </a:moveTo>
                  <a:cubicBezTo>
                    <a:pt x="1675573" y="189548"/>
                    <a:pt x="1677287" y="190024"/>
                    <a:pt x="1678907" y="190500"/>
                  </a:cubicBezTo>
                  <a:lnTo>
                    <a:pt x="1674361" y="192002"/>
                  </a:lnTo>
                  <a:close/>
                  <a:moveTo>
                    <a:pt x="441228" y="188595"/>
                  </a:moveTo>
                  <a:lnTo>
                    <a:pt x="441737" y="189511"/>
                  </a:lnTo>
                  <a:lnTo>
                    <a:pt x="436751" y="190595"/>
                  </a:lnTo>
                  <a:cubicBezTo>
                    <a:pt x="438847" y="190976"/>
                    <a:pt x="441323" y="192024"/>
                    <a:pt x="442657" y="191166"/>
                  </a:cubicBezTo>
                  <a:lnTo>
                    <a:pt x="441737" y="189511"/>
                  </a:lnTo>
                  <a:lnTo>
                    <a:pt x="445514" y="188690"/>
                  </a:lnTo>
                  <a:cubicBezTo>
                    <a:pt x="444562" y="189452"/>
                    <a:pt x="442752" y="188785"/>
                    <a:pt x="441228" y="188595"/>
                  </a:cubicBezTo>
                  <a:close/>
                  <a:moveTo>
                    <a:pt x="333405" y="188499"/>
                  </a:moveTo>
                  <a:cubicBezTo>
                    <a:pt x="331691" y="191357"/>
                    <a:pt x="326452" y="187833"/>
                    <a:pt x="325309" y="191643"/>
                  </a:cubicBezTo>
                  <a:cubicBezTo>
                    <a:pt x="319880" y="189357"/>
                    <a:pt x="328452" y="186690"/>
                    <a:pt x="333405" y="188499"/>
                  </a:cubicBezTo>
                  <a:close/>
                  <a:moveTo>
                    <a:pt x="1659476" y="188310"/>
                  </a:moveTo>
                  <a:cubicBezTo>
                    <a:pt x="1660619" y="188595"/>
                    <a:pt x="1661666" y="188976"/>
                    <a:pt x="1662810" y="189262"/>
                  </a:cubicBezTo>
                  <a:cubicBezTo>
                    <a:pt x="1662143" y="189834"/>
                    <a:pt x="1661571" y="190405"/>
                    <a:pt x="1660904" y="190882"/>
                  </a:cubicBezTo>
                  <a:cubicBezTo>
                    <a:pt x="1659761" y="190596"/>
                    <a:pt x="1658714" y="190310"/>
                    <a:pt x="1657571" y="189929"/>
                  </a:cubicBezTo>
                  <a:cubicBezTo>
                    <a:pt x="1658237" y="189357"/>
                    <a:pt x="1658809" y="188881"/>
                    <a:pt x="1659476" y="188310"/>
                  </a:cubicBezTo>
                  <a:close/>
                  <a:moveTo>
                    <a:pt x="1600516" y="187833"/>
                  </a:moveTo>
                  <a:cubicBezTo>
                    <a:pt x="1607755" y="190024"/>
                    <a:pt x="1612613" y="187833"/>
                    <a:pt x="1619280" y="188785"/>
                  </a:cubicBezTo>
                  <a:cubicBezTo>
                    <a:pt x="1616137" y="191548"/>
                    <a:pt x="1612232" y="191452"/>
                    <a:pt x="1615185" y="194215"/>
                  </a:cubicBezTo>
                  <a:cubicBezTo>
                    <a:pt x="1617566" y="193834"/>
                    <a:pt x="1625281" y="190976"/>
                    <a:pt x="1622519" y="189738"/>
                  </a:cubicBezTo>
                  <a:cubicBezTo>
                    <a:pt x="1628329" y="189738"/>
                    <a:pt x="1636806" y="195929"/>
                    <a:pt x="1642902" y="191167"/>
                  </a:cubicBezTo>
                  <a:cubicBezTo>
                    <a:pt x="1649951" y="192881"/>
                    <a:pt x="1641283" y="192214"/>
                    <a:pt x="1640711" y="194881"/>
                  </a:cubicBezTo>
                  <a:cubicBezTo>
                    <a:pt x="1644617" y="194310"/>
                    <a:pt x="1650046" y="196596"/>
                    <a:pt x="1654904" y="197834"/>
                  </a:cubicBezTo>
                  <a:cubicBezTo>
                    <a:pt x="1653189" y="198882"/>
                    <a:pt x="1649665" y="196691"/>
                    <a:pt x="1648046" y="198025"/>
                  </a:cubicBezTo>
                  <a:cubicBezTo>
                    <a:pt x="1648236" y="202120"/>
                    <a:pt x="1654904" y="197262"/>
                    <a:pt x="1658999" y="200025"/>
                  </a:cubicBezTo>
                  <a:cubicBezTo>
                    <a:pt x="1660142" y="198215"/>
                    <a:pt x="1651475" y="197834"/>
                    <a:pt x="1657856" y="195358"/>
                  </a:cubicBezTo>
                  <a:lnTo>
                    <a:pt x="1668122" y="199802"/>
                  </a:lnTo>
                  <a:lnTo>
                    <a:pt x="1662810" y="204406"/>
                  </a:lnTo>
                  <a:cubicBezTo>
                    <a:pt x="1651570" y="198501"/>
                    <a:pt x="1639092" y="200787"/>
                    <a:pt x="1625186" y="196977"/>
                  </a:cubicBezTo>
                  <a:cubicBezTo>
                    <a:pt x="1628424" y="194310"/>
                    <a:pt x="1634711" y="197358"/>
                    <a:pt x="1639664" y="197834"/>
                  </a:cubicBezTo>
                  <a:cubicBezTo>
                    <a:pt x="1637663" y="194024"/>
                    <a:pt x="1625186" y="195738"/>
                    <a:pt x="1622423" y="191833"/>
                  </a:cubicBezTo>
                  <a:cubicBezTo>
                    <a:pt x="1623281" y="194500"/>
                    <a:pt x="1624805" y="197072"/>
                    <a:pt x="1621471" y="200311"/>
                  </a:cubicBezTo>
                  <a:cubicBezTo>
                    <a:pt x="1617470" y="199644"/>
                    <a:pt x="1619661" y="198215"/>
                    <a:pt x="1620995" y="196882"/>
                  </a:cubicBezTo>
                  <a:cubicBezTo>
                    <a:pt x="1614899" y="194310"/>
                    <a:pt x="1611089" y="195738"/>
                    <a:pt x="1605088" y="193453"/>
                  </a:cubicBezTo>
                  <a:cubicBezTo>
                    <a:pt x="1600611" y="191262"/>
                    <a:pt x="1609279" y="193167"/>
                    <a:pt x="1610993" y="194024"/>
                  </a:cubicBezTo>
                  <a:cubicBezTo>
                    <a:pt x="1610517" y="192881"/>
                    <a:pt x="1611374" y="191643"/>
                    <a:pt x="1613089" y="190309"/>
                  </a:cubicBezTo>
                  <a:cubicBezTo>
                    <a:pt x="1608707" y="190405"/>
                    <a:pt x="1596135" y="193929"/>
                    <a:pt x="1600516" y="187833"/>
                  </a:cubicBezTo>
                  <a:close/>
                  <a:moveTo>
                    <a:pt x="1691194" y="187452"/>
                  </a:moveTo>
                  <a:cubicBezTo>
                    <a:pt x="1692908" y="185261"/>
                    <a:pt x="1703671" y="186690"/>
                    <a:pt x="1703100" y="188690"/>
                  </a:cubicBezTo>
                  <a:cubicBezTo>
                    <a:pt x="1701195" y="192119"/>
                    <a:pt x="1695194" y="187928"/>
                    <a:pt x="1691194" y="187452"/>
                  </a:cubicBezTo>
                  <a:close/>
                  <a:moveTo>
                    <a:pt x="398461" y="187356"/>
                  </a:moveTo>
                  <a:cubicBezTo>
                    <a:pt x="394937" y="186023"/>
                    <a:pt x="386078" y="188214"/>
                    <a:pt x="388079" y="188785"/>
                  </a:cubicBezTo>
                  <a:cubicBezTo>
                    <a:pt x="393317" y="187261"/>
                    <a:pt x="390460" y="193738"/>
                    <a:pt x="397985" y="191547"/>
                  </a:cubicBezTo>
                  <a:cubicBezTo>
                    <a:pt x="392079" y="190976"/>
                    <a:pt x="397127" y="188880"/>
                    <a:pt x="398461" y="187356"/>
                  </a:cubicBezTo>
                  <a:close/>
                  <a:moveTo>
                    <a:pt x="1656142" y="187262"/>
                  </a:moveTo>
                  <a:cubicBezTo>
                    <a:pt x="1657761" y="188500"/>
                    <a:pt x="1657189" y="190024"/>
                    <a:pt x="1655665" y="191548"/>
                  </a:cubicBezTo>
                  <a:cubicBezTo>
                    <a:pt x="1653475" y="190881"/>
                    <a:pt x="1651284" y="190310"/>
                    <a:pt x="1648998" y="189643"/>
                  </a:cubicBezTo>
                  <a:cubicBezTo>
                    <a:pt x="1651189" y="188595"/>
                    <a:pt x="1655094" y="190405"/>
                    <a:pt x="1656142" y="187262"/>
                  </a:cubicBezTo>
                  <a:close/>
                  <a:moveTo>
                    <a:pt x="1782062" y="187071"/>
                  </a:moveTo>
                  <a:cubicBezTo>
                    <a:pt x="1784253" y="187737"/>
                    <a:pt x="1786538" y="188309"/>
                    <a:pt x="1788729" y="188976"/>
                  </a:cubicBezTo>
                  <a:cubicBezTo>
                    <a:pt x="1788158" y="189547"/>
                    <a:pt x="1787491" y="190024"/>
                    <a:pt x="1786824" y="190595"/>
                  </a:cubicBezTo>
                  <a:cubicBezTo>
                    <a:pt x="1784634" y="189928"/>
                    <a:pt x="1782443" y="189357"/>
                    <a:pt x="1780157" y="188690"/>
                  </a:cubicBezTo>
                  <a:cubicBezTo>
                    <a:pt x="1780824" y="188214"/>
                    <a:pt x="1781395" y="187642"/>
                    <a:pt x="1782062" y="187071"/>
                  </a:cubicBezTo>
                  <a:close/>
                  <a:moveTo>
                    <a:pt x="1467928" y="186404"/>
                  </a:moveTo>
                  <a:cubicBezTo>
                    <a:pt x="1469547" y="186880"/>
                    <a:pt x="1471262" y="187356"/>
                    <a:pt x="1472881" y="187832"/>
                  </a:cubicBezTo>
                  <a:cubicBezTo>
                    <a:pt x="1472309" y="188309"/>
                    <a:pt x="1471642" y="188880"/>
                    <a:pt x="1470976" y="189452"/>
                  </a:cubicBezTo>
                  <a:cubicBezTo>
                    <a:pt x="1469356" y="188976"/>
                    <a:pt x="1467642" y="188499"/>
                    <a:pt x="1466023" y="188023"/>
                  </a:cubicBezTo>
                  <a:cubicBezTo>
                    <a:pt x="1466689" y="187452"/>
                    <a:pt x="1467356" y="186880"/>
                    <a:pt x="1467928" y="186404"/>
                  </a:cubicBezTo>
                  <a:close/>
                  <a:moveTo>
                    <a:pt x="170432" y="185070"/>
                  </a:moveTo>
                  <a:cubicBezTo>
                    <a:pt x="172337" y="185737"/>
                    <a:pt x="174052" y="186404"/>
                    <a:pt x="171861" y="187642"/>
                  </a:cubicBezTo>
                  <a:cubicBezTo>
                    <a:pt x="166813" y="184689"/>
                    <a:pt x="160622" y="192405"/>
                    <a:pt x="159098" y="187261"/>
                  </a:cubicBezTo>
                  <a:cubicBezTo>
                    <a:pt x="163860" y="188214"/>
                    <a:pt x="167194" y="186690"/>
                    <a:pt x="170432" y="185070"/>
                  </a:cubicBezTo>
                  <a:close/>
                  <a:moveTo>
                    <a:pt x="1646236" y="184595"/>
                  </a:moveTo>
                  <a:cubicBezTo>
                    <a:pt x="1648998" y="185643"/>
                    <a:pt x="1655475" y="186119"/>
                    <a:pt x="1650998" y="188119"/>
                  </a:cubicBezTo>
                  <a:cubicBezTo>
                    <a:pt x="1644807" y="186214"/>
                    <a:pt x="1639854" y="186500"/>
                    <a:pt x="1635568" y="188119"/>
                  </a:cubicBezTo>
                  <a:cubicBezTo>
                    <a:pt x="1632139" y="184214"/>
                    <a:pt x="1644140" y="186881"/>
                    <a:pt x="1646236" y="184595"/>
                  </a:cubicBezTo>
                  <a:close/>
                  <a:moveTo>
                    <a:pt x="1681193" y="184571"/>
                  </a:moveTo>
                  <a:cubicBezTo>
                    <a:pt x="1682908" y="185166"/>
                    <a:pt x="1684765" y="186024"/>
                    <a:pt x="1686241" y="186119"/>
                  </a:cubicBezTo>
                  <a:cubicBezTo>
                    <a:pt x="1684527" y="187929"/>
                    <a:pt x="1679954" y="184785"/>
                    <a:pt x="1677002" y="184595"/>
                  </a:cubicBezTo>
                  <a:cubicBezTo>
                    <a:pt x="1677907" y="183643"/>
                    <a:pt x="1679479" y="183976"/>
                    <a:pt x="1681193" y="184571"/>
                  </a:cubicBezTo>
                  <a:close/>
                  <a:moveTo>
                    <a:pt x="1629090" y="184118"/>
                  </a:moveTo>
                  <a:cubicBezTo>
                    <a:pt x="1630138" y="185166"/>
                    <a:pt x="1628614" y="186499"/>
                    <a:pt x="1632138" y="187166"/>
                  </a:cubicBezTo>
                  <a:cubicBezTo>
                    <a:pt x="1630805" y="188023"/>
                    <a:pt x="1628328" y="186975"/>
                    <a:pt x="1626233" y="186594"/>
                  </a:cubicBezTo>
                  <a:cubicBezTo>
                    <a:pt x="1627281" y="185737"/>
                    <a:pt x="1628233" y="184880"/>
                    <a:pt x="1629090" y="184118"/>
                  </a:cubicBezTo>
                  <a:close/>
                  <a:moveTo>
                    <a:pt x="248252" y="184023"/>
                  </a:moveTo>
                  <a:cubicBezTo>
                    <a:pt x="243680" y="181641"/>
                    <a:pt x="241489" y="183642"/>
                    <a:pt x="239489" y="185928"/>
                  </a:cubicBezTo>
                  <a:cubicBezTo>
                    <a:pt x="246347" y="189452"/>
                    <a:pt x="245299" y="189547"/>
                    <a:pt x="242060" y="193167"/>
                  </a:cubicBezTo>
                  <a:cubicBezTo>
                    <a:pt x="243489" y="190595"/>
                    <a:pt x="249204" y="195929"/>
                    <a:pt x="250633" y="193357"/>
                  </a:cubicBezTo>
                  <a:cubicBezTo>
                    <a:pt x="247109" y="191547"/>
                    <a:pt x="256348" y="188023"/>
                    <a:pt x="249680" y="186594"/>
                  </a:cubicBezTo>
                  <a:cubicBezTo>
                    <a:pt x="246918" y="185832"/>
                    <a:pt x="246156" y="188595"/>
                    <a:pt x="243584" y="188118"/>
                  </a:cubicBezTo>
                  <a:cubicBezTo>
                    <a:pt x="244823" y="187071"/>
                    <a:pt x="241489" y="186499"/>
                    <a:pt x="242156" y="185547"/>
                  </a:cubicBezTo>
                  <a:cubicBezTo>
                    <a:pt x="243775" y="184308"/>
                    <a:pt x="247109" y="186118"/>
                    <a:pt x="248252" y="184023"/>
                  </a:cubicBezTo>
                  <a:close/>
                  <a:moveTo>
                    <a:pt x="155859" y="184023"/>
                  </a:moveTo>
                  <a:cubicBezTo>
                    <a:pt x="156906" y="184309"/>
                    <a:pt x="158050" y="184689"/>
                    <a:pt x="159192" y="184975"/>
                  </a:cubicBezTo>
                  <a:cubicBezTo>
                    <a:pt x="158526" y="185547"/>
                    <a:pt x="157954" y="186023"/>
                    <a:pt x="157288" y="186595"/>
                  </a:cubicBezTo>
                  <a:cubicBezTo>
                    <a:pt x="156144" y="186309"/>
                    <a:pt x="155097" y="186023"/>
                    <a:pt x="153954" y="185642"/>
                  </a:cubicBezTo>
                  <a:cubicBezTo>
                    <a:pt x="154525" y="185071"/>
                    <a:pt x="155192" y="184499"/>
                    <a:pt x="155859" y="184023"/>
                  </a:cubicBezTo>
                  <a:close/>
                  <a:moveTo>
                    <a:pt x="1389442" y="183737"/>
                  </a:moveTo>
                  <a:cubicBezTo>
                    <a:pt x="1388585" y="184594"/>
                    <a:pt x="1387632" y="185356"/>
                    <a:pt x="1386584" y="186213"/>
                  </a:cubicBezTo>
                  <a:cubicBezTo>
                    <a:pt x="1390013" y="188785"/>
                    <a:pt x="1395728" y="183927"/>
                    <a:pt x="1389442" y="183737"/>
                  </a:cubicBezTo>
                  <a:close/>
                  <a:moveTo>
                    <a:pt x="1604882" y="183664"/>
                  </a:moveTo>
                  <a:lnTo>
                    <a:pt x="1605101" y="183683"/>
                  </a:lnTo>
                  <a:lnTo>
                    <a:pt x="1605183" y="183832"/>
                  </a:lnTo>
                  <a:close/>
                  <a:moveTo>
                    <a:pt x="390365" y="182975"/>
                  </a:moveTo>
                  <a:cubicBezTo>
                    <a:pt x="389888" y="183451"/>
                    <a:pt x="389222" y="184023"/>
                    <a:pt x="388555" y="184594"/>
                  </a:cubicBezTo>
                  <a:cubicBezTo>
                    <a:pt x="390174" y="185070"/>
                    <a:pt x="391889" y="185547"/>
                    <a:pt x="393508" y="186023"/>
                  </a:cubicBezTo>
                  <a:cubicBezTo>
                    <a:pt x="394175" y="185451"/>
                    <a:pt x="394746" y="184880"/>
                    <a:pt x="395413" y="184404"/>
                  </a:cubicBezTo>
                  <a:cubicBezTo>
                    <a:pt x="393794" y="183927"/>
                    <a:pt x="392079" y="183451"/>
                    <a:pt x="390365" y="182975"/>
                  </a:cubicBezTo>
                  <a:close/>
                  <a:moveTo>
                    <a:pt x="1355342" y="182784"/>
                  </a:moveTo>
                  <a:cubicBezTo>
                    <a:pt x="1354771" y="183356"/>
                    <a:pt x="1354104" y="183927"/>
                    <a:pt x="1353437" y="184404"/>
                  </a:cubicBezTo>
                  <a:cubicBezTo>
                    <a:pt x="1355057" y="184880"/>
                    <a:pt x="1356771" y="185356"/>
                    <a:pt x="1358390" y="185832"/>
                  </a:cubicBezTo>
                  <a:cubicBezTo>
                    <a:pt x="1359057" y="185261"/>
                    <a:pt x="1359629" y="184689"/>
                    <a:pt x="1360295" y="184213"/>
                  </a:cubicBezTo>
                  <a:cubicBezTo>
                    <a:pt x="1358676" y="183737"/>
                    <a:pt x="1356962" y="183261"/>
                    <a:pt x="1355342" y="182784"/>
                  </a:cubicBezTo>
                  <a:close/>
                  <a:moveTo>
                    <a:pt x="119950" y="182594"/>
                  </a:moveTo>
                  <a:cubicBezTo>
                    <a:pt x="119569" y="185832"/>
                    <a:pt x="116140" y="186023"/>
                    <a:pt x="110996" y="186594"/>
                  </a:cubicBezTo>
                  <a:cubicBezTo>
                    <a:pt x="113854" y="187452"/>
                    <a:pt x="116330" y="187833"/>
                    <a:pt x="118521" y="187642"/>
                  </a:cubicBezTo>
                  <a:cubicBezTo>
                    <a:pt x="121188" y="185642"/>
                    <a:pt x="121569" y="184023"/>
                    <a:pt x="119950" y="182594"/>
                  </a:cubicBezTo>
                  <a:close/>
                  <a:moveTo>
                    <a:pt x="1565083" y="182308"/>
                  </a:moveTo>
                  <a:cubicBezTo>
                    <a:pt x="1563844" y="184023"/>
                    <a:pt x="1561082" y="183261"/>
                    <a:pt x="1558987" y="183832"/>
                  </a:cubicBezTo>
                  <a:cubicBezTo>
                    <a:pt x="1562035" y="186404"/>
                    <a:pt x="1568893" y="183832"/>
                    <a:pt x="1565083" y="182308"/>
                  </a:cubicBezTo>
                  <a:close/>
                  <a:moveTo>
                    <a:pt x="1536889" y="181927"/>
                  </a:moveTo>
                  <a:cubicBezTo>
                    <a:pt x="1536222" y="182499"/>
                    <a:pt x="1535651" y="182975"/>
                    <a:pt x="1535079" y="183546"/>
                  </a:cubicBezTo>
                  <a:cubicBezTo>
                    <a:pt x="1536698" y="184023"/>
                    <a:pt x="1538413" y="184499"/>
                    <a:pt x="1540032" y="184975"/>
                  </a:cubicBezTo>
                  <a:cubicBezTo>
                    <a:pt x="1540699" y="184404"/>
                    <a:pt x="1541270" y="183927"/>
                    <a:pt x="1541937" y="183356"/>
                  </a:cubicBezTo>
                  <a:cubicBezTo>
                    <a:pt x="1540223" y="182880"/>
                    <a:pt x="1538603" y="182403"/>
                    <a:pt x="1536889" y="181927"/>
                  </a:cubicBezTo>
                  <a:close/>
                  <a:moveTo>
                    <a:pt x="1650046" y="181261"/>
                  </a:moveTo>
                  <a:cubicBezTo>
                    <a:pt x="1653665" y="181832"/>
                    <a:pt x="1648141" y="185642"/>
                    <a:pt x="1645569" y="183261"/>
                  </a:cubicBezTo>
                  <a:cubicBezTo>
                    <a:pt x="1646236" y="182689"/>
                    <a:pt x="1646807" y="182213"/>
                    <a:pt x="1647474" y="181642"/>
                  </a:cubicBezTo>
                  <a:cubicBezTo>
                    <a:pt x="1648617" y="182213"/>
                    <a:pt x="1649379" y="181737"/>
                    <a:pt x="1650046" y="181261"/>
                  </a:cubicBezTo>
                  <a:close/>
                  <a:moveTo>
                    <a:pt x="1407730" y="181261"/>
                  </a:moveTo>
                  <a:cubicBezTo>
                    <a:pt x="1413540" y="180785"/>
                    <a:pt x="1419350" y="180404"/>
                    <a:pt x="1427161" y="183547"/>
                  </a:cubicBezTo>
                  <a:cubicBezTo>
                    <a:pt x="1420684" y="186785"/>
                    <a:pt x="1417350" y="182118"/>
                    <a:pt x="1407730" y="181261"/>
                  </a:cubicBezTo>
                  <a:close/>
                  <a:moveTo>
                    <a:pt x="264920" y="181165"/>
                  </a:moveTo>
                  <a:cubicBezTo>
                    <a:pt x="264254" y="181641"/>
                    <a:pt x="263587" y="182213"/>
                    <a:pt x="263015" y="182784"/>
                  </a:cubicBezTo>
                  <a:cubicBezTo>
                    <a:pt x="264158" y="183070"/>
                    <a:pt x="265206" y="183451"/>
                    <a:pt x="266349" y="183737"/>
                  </a:cubicBezTo>
                  <a:cubicBezTo>
                    <a:pt x="267016" y="183165"/>
                    <a:pt x="267587" y="182689"/>
                    <a:pt x="268254" y="182118"/>
                  </a:cubicBezTo>
                  <a:cubicBezTo>
                    <a:pt x="267111" y="181832"/>
                    <a:pt x="266063" y="181451"/>
                    <a:pt x="264920" y="181165"/>
                  </a:cubicBezTo>
                  <a:close/>
                  <a:moveTo>
                    <a:pt x="271778" y="180879"/>
                  </a:moveTo>
                  <a:cubicBezTo>
                    <a:pt x="271112" y="181451"/>
                    <a:pt x="270445" y="182022"/>
                    <a:pt x="269873" y="182499"/>
                  </a:cubicBezTo>
                  <a:cubicBezTo>
                    <a:pt x="271016" y="182784"/>
                    <a:pt x="272064" y="183165"/>
                    <a:pt x="273207" y="183451"/>
                  </a:cubicBezTo>
                  <a:cubicBezTo>
                    <a:pt x="273874" y="182880"/>
                    <a:pt x="274445" y="182308"/>
                    <a:pt x="275112" y="181832"/>
                  </a:cubicBezTo>
                  <a:cubicBezTo>
                    <a:pt x="273969" y="181546"/>
                    <a:pt x="272921" y="181165"/>
                    <a:pt x="271778" y="180879"/>
                  </a:cubicBezTo>
                  <a:close/>
                  <a:moveTo>
                    <a:pt x="358170" y="180403"/>
                  </a:moveTo>
                  <a:cubicBezTo>
                    <a:pt x="354360" y="182784"/>
                    <a:pt x="358551" y="185356"/>
                    <a:pt x="351026" y="182784"/>
                  </a:cubicBezTo>
                  <a:cubicBezTo>
                    <a:pt x="346264" y="184785"/>
                    <a:pt x="351503" y="185451"/>
                    <a:pt x="350645" y="186880"/>
                  </a:cubicBezTo>
                  <a:cubicBezTo>
                    <a:pt x="346930" y="183832"/>
                    <a:pt x="340263" y="187833"/>
                    <a:pt x="343502" y="189261"/>
                  </a:cubicBezTo>
                  <a:cubicBezTo>
                    <a:pt x="345311" y="188214"/>
                    <a:pt x="348264" y="189357"/>
                    <a:pt x="350360" y="189071"/>
                  </a:cubicBezTo>
                  <a:cubicBezTo>
                    <a:pt x="351312" y="183356"/>
                    <a:pt x="357122" y="186404"/>
                    <a:pt x="362933" y="183927"/>
                  </a:cubicBezTo>
                  <a:cubicBezTo>
                    <a:pt x="364456" y="182308"/>
                    <a:pt x="357884" y="181832"/>
                    <a:pt x="358170" y="180403"/>
                  </a:cubicBezTo>
                  <a:close/>
                  <a:moveTo>
                    <a:pt x="325785" y="179832"/>
                  </a:moveTo>
                  <a:cubicBezTo>
                    <a:pt x="323975" y="184118"/>
                    <a:pt x="317308" y="179832"/>
                    <a:pt x="315117" y="183356"/>
                  </a:cubicBezTo>
                  <a:cubicBezTo>
                    <a:pt x="325690" y="185166"/>
                    <a:pt x="313117" y="190119"/>
                    <a:pt x="320070" y="192405"/>
                  </a:cubicBezTo>
                  <a:cubicBezTo>
                    <a:pt x="318260" y="186785"/>
                    <a:pt x="328071" y="188785"/>
                    <a:pt x="328643" y="184975"/>
                  </a:cubicBezTo>
                  <a:cubicBezTo>
                    <a:pt x="327309" y="185928"/>
                    <a:pt x="325880" y="186785"/>
                    <a:pt x="323404" y="185642"/>
                  </a:cubicBezTo>
                  <a:cubicBezTo>
                    <a:pt x="324642" y="183261"/>
                    <a:pt x="325690" y="181832"/>
                    <a:pt x="330738" y="181260"/>
                  </a:cubicBezTo>
                  <a:cubicBezTo>
                    <a:pt x="325595" y="185547"/>
                    <a:pt x="343692" y="186309"/>
                    <a:pt x="341597" y="183261"/>
                  </a:cubicBezTo>
                  <a:cubicBezTo>
                    <a:pt x="341120" y="183737"/>
                    <a:pt x="339215" y="183832"/>
                    <a:pt x="339977" y="182784"/>
                  </a:cubicBezTo>
                  <a:cubicBezTo>
                    <a:pt x="340930" y="181165"/>
                    <a:pt x="344835" y="181356"/>
                    <a:pt x="342835" y="180308"/>
                  </a:cubicBezTo>
                  <a:cubicBezTo>
                    <a:pt x="335405" y="182499"/>
                    <a:pt x="333786" y="181356"/>
                    <a:pt x="325785" y="179832"/>
                  </a:cubicBezTo>
                  <a:close/>
                  <a:moveTo>
                    <a:pt x="252323" y="179689"/>
                  </a:moveTo>
                  <a:cubicBezTo>
                    <a:pt x="249061" y="179356"/>
                    <a:pt x="246251" y="179546"/>
                    <a:pt x="246823" y="181451"/>
                  </a:cubicBezTo>
                  <a:cubicBezTo>
                    <a:pt x="255205" y="179260"/>
                    <a:pt x="247871" y="184880"/>
                    <a:pt x="253205" y="185451"/>
                  </a:cubicBezTo>
                  <a:cubicBezTo>
                    <a:pt x="255872" y="185832"/>
                    <a:pt x="263682" y="182880"/>
                    <a:pt x="260539" y="181070"/>
                  </a:cubicBezTo>
                  <a:cubicBezTo>
                    <a:pt x="259300" y="180880"/>
                    <a:pt x="255586" y="180022"/>
                    <a:pt x="252323" y="179689"/>
                  </a:cubicBezTo>
                  <a:close/>
                  <a:moveTo>
                    <a:pt x="1539746" y="179546"/>
                  </a:moveTo>
                  <a:cubicBezTo>
                    <a:pt x="1539175" y="180022"/>
                    <a:pt x="1538508" y="180594"/>
                    <a:pt x="1537841" y="181165"/>
                  </a:cubicBezTo>
                  <a:cubicBezTo>
                    <a:pt x="1538984" y="181451"/>
                    <a:pt x="1540032" y="181832"/>
                    <a:pt x="1541175" y="182118"/>
                  </a:cubicBezTo>
                  <a:cubicBezTo>
                    <a:pt x="1541842" y="181546"/>
                    <a:pt x="1542509" y="180975"/>
                    <a:pt x="1543080" y="180498"/>
                  </a:cubicBezTo>
                  <a:cubicBezTo>
                    <a:pt x="1541937" y="180213"/>
                    <a:pt x="1540889" y="179832"/>
                    <a:pt x="1539746" y="179546"/>
                  </a:cubicBezTo>
                  <a:close/>
                  <a:moveTo>
                    <a:pt x="1627948" y="179356"/>
                  </a:moveTo>
                  <a:cubicBezTo>
                    <a:pt x="1628996" y="180404"/>
                    <a:pt x="1627472" y="181737"/>
                    <a:pt x="1630996" y="182404"/>
                  </a:cubicBezTo>
                  <a:cubicBezTo>
                    <a:pt x="1629568" y="183261"/>
                    <a:pt x="1627186" y="182213"/>
                    <a:pt x="1625091" y="181832"/>
                  </a:cubicBezTo>
                  <a:cubicBezTo>
                    <a:pt x="1626043" y="181070"/>
                    <a:pt x="1626996" y="180213"/>
                    <a:pt x="1627948" y="179356"/>
                  </a:cubicBezTo>
                  <a:close/>
                  <a:moveTo>
                    <a:pt x="181196" y="179260"/>
                  </a:moveTo>
                  <a:cubicBezTo>
                    <a:pt x="175957" y="178308"/>
                    <a:pt x="172814" y="180975"/>
                    <a:pt x="168813" y="182308"/>
                  </a:cubicBezTo>
                  <a:cubicBezTo>
                    <a:pt x="171099" y="182975"/>
                    <a:pt x="173290" y="183546"/>
                    <a:pt x="175481" y="184213"/>
                  </a:cubicBezTo>
                  <a:cubicBezTo>
                    <a:pt x="175290" y="179927"/>
                    <a:pt x="175766" y="182975"/>
                    <a:pt x="181196" y="179260"/>
                  </a:cubicBezTo>
                  <a:close/>
                  <a:moveTo>
                    <a:pt x="1553462" y="178974"/>
                  </a:moveTo>
                  <a:cubicBezTo>
                    <a:pt x="1559082" y="180879"/>
                    <a:pt x="1545842" y="180879"/>
                    <a:pt x="1551367" y="182784"/>
                  </a:cubicBezTo>
                  <a:cubicBezTo>
                    <a:pt x="1554891" y="179927"/>
                    <a:pt x="1554891" y="186023"/>
                    <a:pt x="1557272" y="183356"/>
                  </a:cubicBezTo>
                  <a:cubicBezTo>
                    <a:pt x="1556606" y="182213"/>
                    <a:pt x="1558130" y="177355"/>
                    <a:pt x="1553462" y="178974"/>
                  </a:cubicBezTo>
                  <a:close/>
                  <a:moveTo>
                    <a:pt x="1483358" y="178784"/>
                  </a:moveTo>
                  <a:cubicBezTo>
                    <a:pt x="1479739" y="183546"/>
                    <a:pt x="1497741" y="183356"/>
                    <a:pt x="1506314" y="187452"/>
                  </a:cubicBezTo>
                  <a:cubicBezTo>
                    <a:pt x="1510505" y="181451"/>
                    <a:pt x="1491169" y="182784"/>
                    <a:pt x="1483358" y="178784"/>
                  </a:cubicBezTo>
                  <a:close/>
                  <a:moveTo>
                    <a:pt x="362742" y="178403"/>
                  </a:moveTo>
                  <a:cubicBezTo>
                    <a:pt x="362171" y="178879"/>
                    <a:pt x="361504" y="179451"/>
                    <a:pt x="360837" y="180022"/>
                  </a:cubicBezTo>
                  <a:cubicBezTo>
                    <a:pt x="362456" y="180498"/>
                    <a:pt x="364171" y="180975"/>
                    <a:pt x="365790" y="181451"/>
                  </a:cubicBezTo>
                  <a:cubicBezTo>
                    <a:pt x="366457" y="180879"/>
                    <a:pt x="367028" y="180403"/>
                    <a:pt x="367695" y="179832"/>
                  </a:cubicBezTo>
                  <a:cubicBezTo>
                    <a:pt x="366076" y="179355"/>
                    <a:pt x="364456" y="178974"/>
                    <a:pt x="362742" y="178403"/>
                  </a:cubicBezTo>
                  <a:close/>
                  <a:moveTo>
                    <a:pt x="389317" y="178308"/>
                  </a:moveTo>
                  <a:cubicBezTo>
                    <a:pt x="388745" y="178784"/>
                    <a:pt x="388079" y="179355"/>
                    <a:pt x="387412" y="179927"/>
                  </a:cubicBezTo>
                  <a:cubicBezTo>
                    <a:pt x="388555" y="180213"/>
                    <a:pt x="389603" y="180498"/>
                    <a:pt x="390746" y="180879"/>
                  </a:cubicBezTo>
                  <a:cubicBezTo>
                    <a:pt x="391412" y="180308"/>
                    <a:pt x="391984" y="179832"/>
                    <a:pt x="392651" y="179260"/>
                  </a:cubicBezTo>
                  <a:cubicBezTo>
                    <a:pt x="391603" y="178974"/>
                    <a:pt x="390460" y="178689"/>
                    <a:pt x="389317" y="178308"/>
                  </a:cubicBezTo>
                  <a:close/>
                  <a:moveTo>
                    <a:pt x="162431" y="178308"/>
                  </a:moveTo>
                  <a:cubicBezTo>
                    <a:pt x="161860" y="178879"/>
                    <a:pt x="161193" y="179355"/>
                    <a:pt x="160526" y="179927"/>
                  </a:cubicBezTo>
                  <a:cubicBezTo>
                    <a:pt x="162146" y="180403"/>
                    <a:pt x="163860" y="180879"/>
                    <a:pt x="165479" y="181356"/>
                  </a:cubicBezTo>
                  <a:cubicBezTo>
                    <a:pt x="166146" y="180784"/>
                    <a:pt x="166813" y="180213"/>
                    <a:pt x="167384" y="179736"/>
                  </a:cubicBezTo>
                  <a:cubicBezTo>
                    <a:pt x="165670" y="179260"/>
                    <a:pt x="164051" y="178784"/>
                    <a:pt x="162431" y="178308"/>
                  </a:cubicBezTo>
                  <a:close/>
                  <a:moveTo>
                    <a:pt x="303687" y="178022"/>
                  </a:moveTo>
                  <a:cubicBezTo>
                    <a:pt x="302735" y="181546"/>
                    <a:pt x="306640" y="184499"/>
                    <a:pt x="310355" y="187452"/>
                  </a:cubicBezTo>
                  <a:cubicBezTo>
                    <a:pt x="316070" y="183070"/>
                    <a:pt x="302544" y="182499"/>
                    <a:pt x="313688" y="180784"/>
                  </a:cubicBezTo>
                  <a:cubicBezTo>
                    <a:pt x="310355" y="179832"/>
                    <a:pt x="307116" y="178879"/>
                    <a:pt x="303687" y="178022"/>
                  </a:cubicBezTo>
                  <a:close/>
                  <a:moveTo>
                    <a:pt x="226725" y="177927"/>
                  </a:moveTo>
                  <a:cubicBezTo>
                    <a:pt x="225773" y="178784"/>
                    <a:pt x="224249" y="178498"/>
                    <a:pt x="223201" y="179070"/>
                  </a:cubicBezTo>
                  <a:cubicBezTo>
                    <a:pt x="225868" y="179736"/>
                    <a:pt x="228821" y="180784"/>
                    <a:pt x="230059" y="178784"/>
                  </a:cubicBezTo>
                  <a:cubicBezTo>
                    <a:pt x="228916" y="178593"/>
                    <a:pt x="227773" y="178308"/>
                    <a:pt x="226725" y="177927"/>
                  </a:cubicBezTo>
                  <a:close/>
                  <a:moveTo>
                    <a:pt x="1533174" y="177641"/>
                  </a:moveTo>
                  <a:cubicBezTo>
                    <a:pt x="1532507" y="178117"/>
                    <a:pt x="1531841" y="178689"/>
                    <a:pt x="1531269" y="179260"/>
                  </a:cubicBezTo>
                  <a:cubicBezTo>
                    <a:pt x="1532984" y="179736"/>
                    <a:pt x="1534603" y="180213"/>
                    <a:pt x="1536222" y="180689"/>
                  </a:cubicBezTo>
                  <a:cubicBezTo>
                    <a:pt x="1536889" y="180117"/>
                    <a:pt x="1537460" y="179546"/>
                    <a:pt x="1538127" y="179070"/>
                  </a:cubicBezTo>
                  <a:cubicBezTo>
                    <a:pt x="1536508" y="178593"/>
                    <a:pt x="1534793" y="178117"/>
                    <a:pt x="1533174" y="177641"/>
                  </a:cubicBezTo>
                  <a:close/>
                  <a:moveTo>
                    <a:pt x="243013" y="177165"/>
                  </a:moveTo>
                  <a:cubicBezTo>
                    <a:pt x="240822" y="179927"/>
                    <a:pt x="236441" y="178784"/>
                    <a:pt x="231869" y="177260"/>
                  </a:cubicBezTo>
                  <a:cubicBezTo>
                    <a:pt x="226916" y="180213"/>
                    <a:pt x="236536" y="181260"/>
                    <a:pt x="232821" y="184023"/>
                  </a:cubicBezTo>
                  <a:cubicBezTo>
                    <a:pt x="228535" y="182975"/>
                    <a:pt x="225106" y="183451"/>
                    <a:pt x="222439" y="185451"/>
                  </a:cubicBezTo>
                  <a:cubicBezTo>
                    <a:pt x="227582" y="187166"/>
                    <a:pt x="229297" y="182689"/>
                    <a:pt x="234536" y="184499"/>
                  </a:cubicBezTo>
                  <a:cubicBezTo>
                    <a:pt x="237203" y="181737"/>
                    <a:pt x="238536" y="176974"/>
                    <a:pt x="239965" y="181737"/>
                  </a:cubicBezTo>
                  <a:cubicBezTo>
                    <a:pt x="240441" y="180308"/>
                    <a:pt x="246823" y="178022"/>
                    <a:pt x="243013" y="177165"/>
                  </a:cubicBezTo>
                  <a:close/>
                  <a:moveTo>
                    <a:pt x="1619661" y="177069"/>
                  </a:moveTo>
                  <a:cubicBezTo>
                    <a:pt x="1618994" y="177641"/>
                    <a:pt x="1618423" y="178117"/>
                    <a:pt x="1617756" y="178689"/>
                  </a:cubicBezTo>
                  <a:cubicBezTo>
                    <a:pt x="1618899" y="179070"/>
                    <a:pt x="1619947" y="179355"/>
                    <a:pt x="1621090" y="179641"/>
                  </a:cubicBezTo>
                  <a:cubicBezTo>
                    <a:pt x="1621661" y="179070"/>
                    <a:pt x="1622328" y="178593"/>
                    <a:pt x="1622995" y="178022"/>
                  </a:cubicBezTo>
                  <a:cubicBezTo>
                    <a:pt x="1621852" y="177736"/>
                    <a:pt x="1620804" y="177355"/>
                    <a:pt x="1619661" y="177069"/>
                  </a:cubicBezTo>
                  <a:close/>
                  <a:moveTo>
                    <a:pt x="1516982" y="176307"/>
                  </a:moveTo>
                  <a:cubicBezTo>
                    <a:pt x="1516410" y="176879"/>
                    <a:pt x="1515743" y="177355"/>
                    <a:pt x="1515172" y="177927"/>
                  </a:cubicBezTo>
                  <a:cubicBezTo>
                    <a:pt x="1517363" y="178593"/>
                    <a:pt x="1519553" y="179165"/>
                    <a:pt x="1521744" y="179832"/>
                  </a:cubicBezTo>
                  <a:cubicBezTo>
                    <a:pt x="1522411" y="179260"/>
                    <a:pt x="1522982" y="178784"/>
                    <a:pt x="1523649" y="178212"/>
                  </a:cubicBezTo>
                  <a:cubicBezTo>
                    <a:pt x="1521458" y="177546"/>
                    <a:pt x="1519268" y="176974"/>
                    <a:pt x="1516982" y="176307"/>
                  </a:cubicBezTo>
                  <a:close/>
                  <a:moveTo>
                    <a:pt x="197769" y="176307"/>
                  </a:moveTo>
                  <a:cubicBezTo>
                    <a:pt x="197198" y="176879"/>
                    <a:pt x="196531" y="177355"/>
                    <a:pt x="195864" y="177927"/>
                  </a:cubicBezTo>
                  <a:cubicBezTo>
                    <a:pt x="198055" y="178403"/>
                    <a:pt x="200055" y="178784"/>
                    <a:pt x="201103" y="177260"/>
                  </a:cubicBezTo>
                  <a:cubicBezTo>
                    <a:pt x="199960" y="176974"/>
                    <a:pt x="198912" y="176688"/>
                    <a:pt x="197769" y="176307"/>
                  </a:cubicBezTo>
                  <a:close/>
                  <a:moveTo>
                    <a:pt x="339215" y="175926"/>
                  </a:moveTo>
                  <a:cubicBezTo>
                    <a:pt x="338453" y="176593"/>
                    <a:pt x="337787" y="177069"/>
                    <a:pt x="337215" y="177641"/>
                  </a:cubicBezTo>
                  <a:cubicBezTo>
                    <a:pt x="338834" y="178117"/>
                    <a:pt x="338453" y="178879"/>
                    <a:pt x="339596" y="179355"/>
                  </a:cubicBezTo>
                  <a:cubicBezTo>
                    <a:pt x="340930" y="178022"/>
                    <a:pt x="343121" y="176593"/>
                    <a:pt x="339215" y="175926"/>
                  </a:cubicBezTo>
                  <a:close/>
                  <a:moveTo>
                    <a:pt x="295496" y="175641"/>
                  </a:moveTo>
                  <a:cubicBezTo>
                    <a:pt x="291305" y="178689"/>
                    <a:pt x="301020" y="179927"/>
                    <a:pt x="298067" y="182880"/>
                  </a:cubicBezTo>
                  <a:cubicBezTo>
                    <a:pt x="295305" y="182118"/>
                    <a:pt x="292543" y="181356"/>
                    <a:pt x="289781" y="180498"/>
                  </a:cubicBezTo>
                  <a:cubicBezTo>
                    <a:pt x="286637" y="184975"/>
                    <a:pt x="278922" y="181070"/>
                    <a:pt x="274826" y="183927"/>
                  </a:cubicBezTo>
                  <a:cubicBezTo>
                    <a:pt x="280446" y="187166"/>
                    <a:pt x="287685" y="180403"/>
                    <a:pt x="289304" y="184689"/>
                  </a:cubicBezTo>
                  <a:cubicBezTo>
                    <a:pt x="281780" y="185356"/>
                    <a:pt x="274636" y="186880"/>
                    <a:pt x="268159" y="189642"/>
                  </a:cubicBezTo>
                  <a:cubicBezTo>
                    <a:pt x="269016" y="188595"/>
                    <a:pt x="271112" y="187356"/>
                    <a:pt x="269302" y="186690"/>
                  </a:cubicBezTo>
                  <a:cubicBezTo>
                    <a:pt x="268349" y="187547"/>
                    <a:pt x="267397" y="188309"/>
                    <a:pt x="266444" y="189166"/>
                  </a:cubicBezTo>
                  <a:cubicBezTo>
                    <a:pt x="264349" y="188785"/>
                    <a:pt x="261968" y="187642"/>
                    <a:pt x="260539" y="188595"/>
                  </a:cubicBezTo>
                  <a:cubicBezTo>
                    <a:pt x="267683" y="190023"/>
                    <a:pt x="266063" y="189547"/>
                    <a:pt x="272159" y="191833"/>
                  </a:cubicBezTo>
                  <a:cubicBezTo>
                    <a:pt x="273874" y="190690"/>
                    <a:pt x="275017" y="188595"/>
                    <a:pt x="277684" y="188976"/>
                  </a:cubicBezTo>
                  <a:cubicBezTo>
                    <a:pt x="269969" y="196500"/>
                    <a:pt x="280351" y="186309"/>
                    <a:pt x="287590" y="191833"/>
                  </a:cubicBezTo>
                  <a:cubicBezTo>
                    <a:pt x="285780" y="194691"/>
                    <a:pt x="283494" y="195167"/>
                    <a:pt x="284542" y="196405"/>
                  </a:cubicBezTo>
                  <a:cubicBezTo>
                    <a:pt x="287114" y="194310"/>
                    <a:pt x="292638" y="197548"/>
                    <a:pt x="294257" y="193738"/>
                  </a:cubicBezTo>
                  <a:cubicBezTo>
                    <a:pt x="289685" y="192786"/>
                    <a:pt x="285590" y="191643"/>
                    <a:pt x="290447" y="189452"/>
                  </a:cubicBezTo>
                  <a:cubicBezTo>
                    <a:pt x="288066" y="188118"/>
                    <a:pt x="280732" y="189928"/>
                    <a:pt x="282161" y="187071"/>
                  </a:cubicBezTo>
                  <a:cubicBezTo>
                    <a:pt x="286828" y="187928"/>
                    <a:pt x="289876" y="185832"/>
                    <a:pt x="293591" y="184880"/>
                  </a:cubicBezTo>
                  <a:cubicBezTo>
                    <a:pt x="293210" y="185928"/>
                    <a:pt x="296639" y="189833"/>
                    <a:pt x="300925" y="188023"/>
                  </a:cubicBezTo>
                  <a:cubicBezTo>
                    <a:pt x="295305" y="185070"/>
                    <a:pt x="301496" y="180594"/>
                    <a:pt x="300449" y="177069"/>
                  </a:cubicBezTo>
                  <a:cubicBezTo>
                    <a:pt x="298829" y="176593"/>
                    <a:pt x="297115" y="176117"/>
                    <a:pt x="295496" y="175641"/>
                  </a:cubicBezTo>
                  <a:close/>
                  <a:moveTo>
                    <a:pt x="1666143" y="174975"/>
                  </a:moveTo>
                  <a:cubicBezTo>
                    <a:pt x="1670334" y="175546"/>
                    <a:pt x="1666714" y="177261"/>
                    <a:pt x="1669191" y="178023"/>
                  </a:cubicBezTo>
                  <a:cubicBezTo>
                    <a:pt x="1668048" y="179642"/>
                    <a:pt x="1662714" y="176213"/>
                    <a:pt x="1666143" y="174975"/>
                  </a:cubicBezTo>
                  <a:close/>
                  <a:moveTo>
                    <a:pt x="1738914" y="174879"/>
                  </a:moveTo>
                  <a:cubicBezTo>
                    <a:pt x="1740438" y="175164"/>
                    <a:pt x="1740152" y="175641"/>
                    <a:pt x="1739581" y="176212"/>
                  </a:cubicBezTo>
                  <a:cubicBezTo>
                    <a:pt x="1739581" y="177831"/>
                    <a:pt x="1743581" y="178879"/>
                    <a:pt x="1745962" y="180213"/>
                  </a:cubicBezTo>
                  <a:cubicBezTo>
                    <a:pt x="1742057" y="181546"/>
                    <a:pt x="1735199" y="177546"/>
                    <a:pt x="1730056" y="176784"/>
                  </a:cubicBezTo>
                  <a:cubicBezTo>
                    <a:pt x="1732627" y="175355"/>
                    <a:pt x="1737390" y="177927"/>
                    <a:pt x="1738914" y="174879"/>
                  </a:cubicBezTo>
                  <a:close/>
                  <a:moveTo>
                    <a:pt x="138238" y="174879"/>
                  </a:moveTo>
                  <a:cubicBezTo>
                    <a:pt x="133094" y="176784"/>
                    <a:pt x="137571" y="180879"/>
                    <a:pt x="142048" y="179260"/>
                  </a:cubicBezTo>
                  <a:cubicBezTo>
                    <a:pt x="139571" y="178403"/>
                    <a:pt x="136142" y="177736"/>
                    <a:pt x="139000" y="176212"/>
                  </a:cubicBezTo>
                  <a:cubicBezTo>
                    <a:pt x="144715" y="178974"/>
                    <a:pt x="144143" y="181070"/>
                    <a:pt x="149382" y="182403"/>
                  </a:cubicBezTo>
                  <a:cubicBezTo>
                    <a:pt x="141572" y="180213"/>
                    <a:pt x="145858" y="185547"/>
                    <a:pt x="140619" y="184308"/>
                  </a:cubicBezTo>
                  <a:cubicBezTo>
                    <a:pt x="135857" y="183165"/>
                    <a:pt x="146144" y="180975"/>
                    <a:pt x="140143" y="180879"/>
                  </a:cubicBezTo>
                  <a:lnTo>
                    <a:pt x="134393" y="184140"/>
                  </a:lnTo>
                  <a:lnTo>
                    <a:pt x="130427" y="175926"/>
                  </a:lnTo>
                  <a:cubicBezTo>
                    <a:pt x="132047" y="176403"/>
                    <a:pt x="130618" y="177260"/>
                    <a:pt x="130237" y="178022"/>
                  </a:cubicBezTo>
                  <a:cubicBezTo>
                    <a:pt x="133285" y="179927"/>
                    <a:pt x="134428" y="182118"/>
                    <a:pt x="133761" y="184499"/>
                  </a:cubicBezTo>
                  <a:lnTo>
                    <a:pt x="134393" y="184140"/>
                  </a:lnTo>
                  <a:lnTo>
                    <a:pt x="134785" y="184951"/>
                  </a:lnTo>
                  <a:cubicBezTo>
                    <a:pt x="141071" y="186999"/>
                    <a:pt x="149572" y="188500"/>
                    <a:pt x="152430" y="190690"/>
                  </a:cubicBezTo>
                  <a:cubicBezTo>
                    <a:pt x="145477" y="190881"/>
                    <a:pt x="145001" y="187166"/>
                    <a:pt x="138238" y="187737"/>
                  </a:cubicBezTo>
                  <a:cubicBezTo>
                    <a:pt x="134809" y="189166"/>
                    <a:pt x="142905" y="192500"/>
                    <a:pt x="135190" y="192309"/>
                  </a:cubicBezTo>
                  <a:cubicBezTo>
                    <a:pt x="137381" y="187642"/>
                    <a:pt x="134333" y="193738"/>
                    <a:pt x="132618" y="192690"/>
                  </a:cubicBezTo>
                  <a:cubicBezTo>
                    <a:pt x="125760" y="191357"/>
                    <a:pt x="133666" y="187928"/>
                    <a:pt x="123855" y="186975"/>
                  </a:cubicBezTo>
                  <a:cubicBezTo>
                    <a:pt x="116045" y="190881"/>
                    <a:pt x="128713" y="191452"/>
                    <a:pt x="128332" y="192595"/>
                  </a:cubicBezTo>
                  <a:cubicBezTo>
                    <a:pt x="128427" y="196596"/>
                    <a:pt x="116140" y="190214"/>
                    <a:pt x="120521" y="193643"/>
                  </a:cubicBezTo>
                  <a:cubicBezTo>
                    <a:pt x="123855" y="194595"/>
                    <a:pt x="127189" y="195548"/>
                    <a:pt x="130427" y="196500"/>
                  </a:cubicBezTo>
                  <a:cubicBezTo>
                    <a:pt x="133856" y="196786"/>
                    <a:pt x="134809" y="192595"/>
                    <a:pt x="138524" y="193357"/>
                  </a:cubicBezTo>
                  <a:cubicBezTo>
                    <a:pt x="145286" y="195453"/>
                    <a:pt x="143572" y="198691"/>
                    <a:pt x="149668" y="200882"/>
                  </a:cubicBezTo>
                  <a:cubicBezTo>
                    <a:pt x="153668" y="197453"/>
                    <a:pt x="158907" y="196500"/>
                    <a:pt x="156526" y="193071"/>
                  </a:cubicBezTo>
                  <a:cubicBezTo>
                    <a:pt x="156811" y="195834"/>
                    <a:pt x="148144" y="193833"/>
                    <a:pt x="150620" y="192500"/>
                  </a:cubicBezTo>
                  <a:cubicBezTo>
                    <a:pt x="152240" y="191166"/>
                    <a:pt x="155764" y="193357"/>
                    <a:pt x="157478" y="192309"/>
                  </a:cubicBezTo>
                  <a:cubicBezTo>
                    <a:pt x="156431" y="191738"/>
                    <a:pt x="154240" y="191357"/>
                    <a:pt x="155097" y="190500"/>
                  </a:cubicBezTo>
                  <a:cubicBezTo>
                    <a:pt x="156716" y="194024"/>
                    <a:pt x="168813" y="195548"/>
                    <a:pt x="167861" y="190881"/>
                  </a:cubicBezTo>
                  <a:cubicBezTo>
                    <a:pt x="166432" y="192024"/>
                    <a:pt x="162622" y="190500"/>
                    <a:pt x="165574" y="189166"/>
                  </a:cubicBezTo>
                  <a:cubicBezTo>
                    <a:pt x="171004" y="194500"/>
                    <a:pt x="181481" y="190119"/>
                    <a:pt x="184720" y="193548"/>
                  </a:cubicBezTo>
                  <a:lnTo>
                    <a:pt x="178859" y="194028"/>
                  </a:lnTo>
                  <a:lnTo>
                    <a:pt x="177957" y="193833"/>
                  </a:lnTo>
                  <a:lnTo>
                    <a:pt x="178695" y="194041"/>
                  </a:lnTo>
                  <a:lnTo>
                    <a:pt x="172140" y="194577"/>
                  </a:lnTo>
                  <a:lnTo>
                    <a:pt x="173576" y="193357"/>
                  </a:lnTo>
                  <a:cubicBezTo>
                    <a:pt x="172433" y="193071"/>
                    <a:pt x="171385" y="192786"/>
                    <a:pt x="170242" y="192405"/>
                  </a:cubicBezTo>
                  <a:cubicBezTo>
                    <a:pt x="169575" y="192976"/>
                    <a:pt x="169004" y="193548"/>
                    <a:pt x="168337" y="194024"/>
                  </a:cubicBezTo>
                  <a:lnTo>
                    <a:pt x="170690" y="194696"/>
                  </a:lnTo>
                  <a:lnTo>
                    <a:pt x="157955" y="195738"/>
                  </a:lnTo>
                  <a:cubicBezTo>
                    <a:pt x="158431" y="198691"/>
                    <a:pt x="162050" y="201168"/>
                    <a:pt x="156049" y="204978"/>
                  </a:cubicBezTo>
                  <a:cubicBezTo>
                    <a:pt x="160717" y="205740"/>
                    <a:pt x="169766" y="201263"/>
                    <a:pt x="168623" y="199834"/>
                  </a:cubicBezTo>
                  <a:cubicBezTo>
                    <a:pt x="167480" y="200406"/>
                    <a:pt x="166718" y="201453"/>
                    <a:pt x="165098" y="200977"/>
                  </a:cubicBezTo>
                  <a:cubicBezTo>
                    <a:pt x="167480" y="199548"/>
                    <a:pt x="164717" y="198786"/>
                    <a:pt x="164622" y="197643"/>
                  </a:cubicBezTo>
                  <a:cubicBezTo>
                    <a:pt x="174623" y="197548"/>
                    <a:pt x="185863" y="194691"/>
                    <a:pt x="191673" y="200977"/>
                  </a:cubicBezTo>
                  <a:cubicBezTo>
                    <a:pt x="192626" y="200120"/>
                    <a:pt x="193578" y="199358"/>
                    <a:pt x="194531" y="198501"/>
                  </a:cubicBezTo>
                  <a:lnTo>
                    <a:pt x="178695" y="194041"/>
                  </a:lnTo>
                  <a:lnTo>
                    <a:pt x="178859" y="194028"/>
                  </a:lnTo>
                  <a:lnTo>
                    <a:pt x="193864" y="197262"/>
                  </a:lnTo>
                  <a:cubicBezTo>
                    <a:pt x="199769" y="195072"/>
                    <a:pt x="188816" y="195167"/>
                    <a:pt x="191768" y="193357"/>
                  </a:cubicBezTo>
                  <a:cubicBezTo>
                    <a:pt x="197388" y="195929"/>
                    <a:pt x="199198" y="191643"/>
                    <a:pt x="205294" y="194976"/>
                  </a:cubicBezTo>
                  <a:cubicBezTo>
                    <a:pt x="205389" y="202596"/>
                    <a:pt x="221582" y="197739"/>
                    <a:pt x="221582" y="201739"/>
                  </a:cubicBezTo>
                  <a:cubicBezTo>
                    <a:pt x="226154" y="199548"/>
                    <a:pt x="217486" y="199072"/>
                    <a:pt x="220439" y="197072"/>
                  </a:cubicBezTo>
                  <a:cubicBezTo>
                    <a:pt x="224534" y="198596"/>
                    <a:pt x="224153" y="192024"/>
                    <a:pt x="229202" y="195167"/>
                  </a:cubicBezTo>
                  <a:cubicBezTo>
                    <a:pt x="228725" y="196596"/>
                    <a:pt x="222344" y="198882"/>
                    <a:pt x="226154" y="199739"/>
                  </a:cubicBezTo>
                  <a:cubicBezTo>
                    <a:pt x="227868" y="198596"/>
                    <a:pt x="231011" y="200120"/>
                    <a:pt x="233774" y="200787"/>
                  </a:cubicBezTo>
                  <a:cubicBezTo>
                    <a:pt x="239203" y="196881"/>
                    <a:pt x="229392" y="198882"/>
                    <a:pt x="229964" y="196405"/>
                  </a:cubicBezTo>
                  <a:cubicBezTo>
                    <a:pt x="232154" y="192786"/>
                    <a:pt x="238155" y="195929"/>
                    <a:pt x="239965" y="191643"/>
                  </a:cubicBezTo>
                  <a:cubicBezTo>
                    <a:pt x="231678" y="190119"/>
                    <a:pt x="227868" y="192595"/>
                    <a:pt x="224344" y="193738"/>
                  </a:cubicBezTo>
                  <a:cubicBezTo>
                    <a:pt x="221582" y="190119"/>
                    <a:pt x="237298" y="189452"/>
                    <a:pt x="231202" y="185928"/>
                  </a:cubicBezTo>
                  <a:cubicBezTo>
                    <a:pt x="226535" y="191833"/>
                    <a:pt x="222915" y="186499"/>
                    <a:pt x="219391" y="184689"/>
                  </a:cubicBezTo>
                  <a:cubicBezTo>
                    <a:pt x="216914" y="186118"/>
                    <a:pt x="214724" y="188023"/>
                    <a:pt x="210628" y="186594"/>
                  </a:cubicBezTo>
                  <a:cubicBezTo>
                    <a:pt x="212533" y="182403"/>
                    <a:pt x="219105" y="186690"/>
                    <a:pt x="221296" y="183070"/>
                  </a:cubicBezTo>
                  <a:cubicBezTo>
                    <a:pt x="215486" y="180022"/>
                    <a:pt x="213676" y="184594"/>
                    <a:pt x="209199" y="184023"/>
                  </a:cubicBezTo>
                  <a:cubicBezTo>
                    <a:pt x="210437" y="182880"/>
                    <a:pt x="207199" y="182403"/>
                    <a:pt x="207770" y="181451"/>
                  </a:cubicBezTo>
                  <a:cubicBezTo>
                    <a:pt x="211580" y="183165"/>
                    <a:pt x="214152" y="182784"/>
                    <a:pt x="215581" y="180403"/>
                  </a:cubicBezTo>
                  <a:cubicBezTo>
                    <a:pt x="209485" y="176974"/>
                    <a:pt x="208628" y="182975"/>
                    <a:pt x="203484" y="181356"/>
                  </a:cubicBezTo>
                  <a:lnTo>
                    <a:pt x="203128" y="181250"/>
                  </a:lnTo>
                  <a:lnTo>
                    <a:pt x="202055" y="184023"/>
                  </a:lnTo>
                  <a:cubicBezTo>
                    <a:pt x="196721" y="185642"/>
                    <a:pt x="196245" y="180118"/>
                    <a:pt x="191197" y="182023"/>
                  </a:cubicBezTo>
                  <a:lnTo>
                    <a:pt x="202665" y="181112"/>
                  </a:lnTo>
                  <a:lnTo>
                    <a:pt x="196686" y="179332"/>
                  </a:lnTo>
                  <a:cubicBezTo>
                    <a:pt x="193864" y="179213"/>
                    <a:pt x="190816" y="179070"/>
                    <a:pt x="188530" y="177165"/>
                  </a:cubicBezTo>
                  <a:cubicBezTo>
                    <a:pt x="187101" y="178022"/>
                    <a:pt x="186149" y="179546"/>
                    <a:pt x="183958" y="179165"/>
                  </a:cubicBezTo>
                  <a:cubicBezTo>
                    <a:pt x="184339" y="178403"/>
                    <a:pt x="185768" y="177546"/>
                    <a:pt x="184244" y="177069"/>
                  </a:cubicBezTo>
                  <a:cubicBezTo>
                    <a:pt x="180148" y="178974"/>
                    <a:pt x="184148" y="179832"/>
                    <a:pt x="181100" y="181641"/>
                  </a:cubicBezTo>
                  <a:cubicBezTo>
                    <a:pt x="191864" y="184308"/>
                    <a:pt x="195674" y="188214"/>
                    <a:pt x="203865" y="184785"/>
                  </a:cubicBezTo>
                  <a:cubicBezTo>
                    <a:pt x="204341" y="186594"/>
                    <a:pt x="206342" y="188118"/>
                    <a:pt x="206723" y="189928"/>
                  </a:cubicBezTo>
                  <a:cubicBezTo>
                    <a:pt x="201293" y="187642"/>
                    <a:pt x="197960" y="189357"/>
                    <a:pt x="192530" y="186975"/>
                  </a:cubicBezTo>
                  <a:cubicBezTo>
                    <a:pt x="186244" y="189452"/>
                    <a:pt x="194816" y="189928"/>
                    <a:pt x="193673" y="191643"/>
                  </a:cubicBezTo>
                  <a:cubicBezTo>
                    <a:pt x="182148" y="188309"/>
                    <a:pt x="181958" y="184689"/>
                    <a:pt x="170432" y="185070"/>
                  </a:cubicBezTo>
                  <a:cubicBezTo>
                    <a:pt x="169575" y="183356"/>
                    <a:pt x="164146" y="182213"/>
                    <a:pt x="159764" y="180975"/>
                  </a:cubicBezTo>
                  <a:cubicBezTo>
                    <a:pt x="158431" y="181832"/>
                    <a:pt x="157383" y="183356"/>
                    <a:pt x="155288" y="182975"/>
                  </a:cubicBezTo>
                  <a:cubicBezTo>
                    <a:pt x="153668" y="179546"/>
                    <a:pt x="148334" y="175069"/>
                    <a:pt x="138238" y="174879"/>
                  </a:cubicBezTo>
                  <a:close/>
                  <a:moveTo>
                    <a:pt x="346169" y="173640"/>
                  </a:moveTo>
                  <a:cubicBezTo>
                    <a:pt x="352360" y="174498"/>
                    <a:pt x="345311" y="176974"/>
                    <a:pt x="349979" y="178022"/>
                  </a:cubicBezTo>
                  <a:cubicBezTo>
                    <a:pt x="355122" y="176117"/>
                    <a:pt x="350645" y="172021"/>
                    <a:pt x="346169" y="173640"/>
                  </a:cubicBezTo>
                  <a:close/>
                  <a:moveTo>
                    <a:pt x="1348770" y="173355"/>
                  </a:moveTo>
                  <a:cubicBezTo>
                    <a:pt x="1350961" y="174021"/>
                    <a:pt x="1353152" y="174593"/>
                    <a:pt x="1355342" y="175260"/>
                  </a:cubicBezTo>
                  <a:cubicBezTo>
                    <a:pt x="1353914" y="176117"/>
                    <a:pt x="1354009" y="176879"/>
                    <a:pt x="1355057" y="177355"/>
                  </a:cubicBezTo>
                  <a:cubicBezTo>
                    <a:pt x="1351818" y="178784"/>
                    <a:pt x="1345246" y="174974"/>
                    <a:pt x="1348770" y="173355"/>
                  </a:cubicBezTo>
                  <a:close/>
                  <a:moveTo>
                    <a:pt x="1632996" y="173260"/>
                  </a:moveTo>
                  <a:cubicBezTo>
                    <a:pt x="1629948" y="172688"/>
                    <a:pt x="1644426" y="179832"/>
                    <a:pt x="1632710" y="175355"/>
                  </a:cubicBezTo>
                  <a:cubicBezTo>
                    <a:pt x="1632044" y="175165"/>
                    <a:pt x="1627567" y="175831"/>
                    <a:pt x="1626805" y="174784"/>
                  </a:cubicBezTo>
                  <a:cubicBezTo>
                    <a:pt x="1627376" y="175641"/>
                    <a:pt x="1633091" y="173260"/>
                    <a:pt x="1632996" y="173260"/>
                  </a:cubicBezTo>
                  <a:close/>
                  <a:moveTo>
                    <a:pt x="216914" y="173069"/>
                  </a:moveTo>
                  <a:cubicBezTo>
                    <a:pt x="211866" y="175545"/>
                    <a:pt x="224820" y="176212"/>
                    <a:pt x="216438" y="177260"/>
                  </a:cubicBezTo>
                  <a:cubicBezTo>
                    <a:pt x="226916" y="178308"/>
                    <a:pt x="234821" y="174974"/>
                    <a:pt x="244918" y="175545"/>
                  </a:cubicBezTo>
                  <a:cubicBezTo>
                    <a:pt x="233393" y="170592"/>
                    <a:pt x="227868" y="176879"/>
                    <a:pt x="216914" y="173069"/>
                  </a:cubicBezTo>
                  <a:close/>
                  <a:moveTo>
                    <a:pt x="1547271" y="172974"/>
                  </a:moveTo>
                  <a:cubicBezTo>
                    <a:pt x="1546700" y="173450"/>
                    <a:pt x="1546128" y="174021"/>
                    <a:pt x="1545461" y="174593"/>
                  </a:cubicBezTo>
                  <a:cubicBezTo>
                    <a:pt x="1547081" y="175069"/>
                    <a:pt x="1548795" y="175545"/>
                    <a:pt x="1550414" y="176022"/>
                  </a:cubicBezTo>
                  <a:cubicBezTo>
                    <a:pt x="1551081" y="175450"/>
                    <a:pt x="1551653" y="174879"/>
                    <a:pt x="1552319" y="174402"/>
                  </a:cubicBezTo>
                  <a:cubicBezTo>
                    <a:pt x="1550605" y="173926"/>
                    <a:pt x="1548986" y="173450"/>
                    <a:pt x="1547271" y="172974"/>
                  </a:cubicBezTo>
                  <a:close/>
                  <a:moveTo>
                    <a:pt x="320642" y="172878"/>
                  </a:moveTo>
                  <a:cubicBezTo>
                    <a:pt x="318070" y="175069"/>
                    <a:pt x="315593" y="177260"/>
                    <a:pt x="313022" y="179451"/>
                  </a:cubicBezTo>
                  <a:cubicBezTo>
                    <a:pt x="320642" y="180594"/>
                    <a:pt x="326738" y="178974"/>
                    <a:pt x="332929" y="177450"/>
                  </a:cubicBezTo>
                  <a:cubicBezTo>
                    <a:pt x="331976" y="178403"/>
                    <a:pt x="334643" y="179355"/>
                    <a:pt x="336263" y="178498"/>
                  </a:cubicBezTo>
                  <a:cubicBezTo>
                    <a:pt x="335215" y="177927"/>
                    <a:pt x="333024" y="177546"/>
                    <a:pt x="333881" y="176688"/>
                  </a:cubicBezTo>
                  <a:cubicBezTo>
                    <a:pt x="338263" y="173640"/>
                    <a:pt x="319213" y="178689"/>
                    <a:pt x="325595" y="174307"/>
                  </a:cubicBezTo>
                  <a:cubicBezTo>
                    <a:pt x="323690" y="175450"/>
                    <a:pt x="321308" y="173831"/>
                    <a:pt x="320642" y="172878"/>
                  </a:cubicBezTo>
                  <a:close/>
                  <a:moveTo>
                    <a:pt x="1657857" y="172593"/>
                  </a:moveTo>
                  <a:cubicBezTo>
                    <a:pt x="1659000" y="172878"/>
                    <a:pt x="1660047" y="173259"/>
                    <a:pt x="1661190" y="173545"/>
                  </a:cubicBezTo>
                  <a:cubicBezTo>
                    <a:pt x="1660524" y="174117"/>
                    <a:pt x="1659857" y="174688"/>
                    <a:pt x="1659285" y="175164"/>
                  </a:cubicBezTo>
                  <a:cubicBezTo>
                    <a:pt x="1658142" y="174879"/>
                    <a:pt x="1657095" y="174498"/>
                    <a:pt x="1655952" y="174212"/>
                  </a:cubicBezTo>
                  <a:cubicBezTo>
                    <a:pt x="1656618" y="173736"/>
                    <a:pt x="1657190" y="173164"/>
                    <a:pt x="1657857" y="172593"/>
                  </a:cubicBezTo>
                  <a:close/>
                  <a:moveTo>
                    <a:pt x="307116" y="171354"/>
                  </a:moveTo>
                  <a:cubicBezTo>
                    <a:pt x="306449" y="171831"/>
                    <a:pt x="305783" y="172402"/>
                    <a:pt x="305211" y="172974"/>
                  </a:cubicBezTo>
                  <a:cubicBezTo>
                    <a:pt x="306830" y="173450"/>
                    <a:pt x="308545" y="173926"/>
                    <a:pt x="310164" y="174402"/>
                  </a:cubicBezTo>
                  <a:cubicBezTo>
                    <a:pt x="310831" y="173831"/>
                    <a:pt x="311498" y="173259"/>
                    <a:pt x="312069" y="172783"/>
                  </a:cubicBezTo>
                  <a:cubicBezTo>
                    <a:pt x="310450" y="172307"/>
                    <a:pt x="308735" y="171831"/>
                    <a:pt x="307116" y="171354"/>
                  </a:cubicBezTo>
                  <a:close/>
                  <a:moveTo>
                    <a:pt x="195007" y="171164"/>
                  </a:moveTo>
                  <a:cubicBezTo>
                    <a:pt x="194340" y="171735"/>
                    <a:pt x="193673" y="172212"/>
                    <a:pt x="193102" y="172783"/>
                  </a:cubicBezTo>
                  <a:cubicBezTo>
                    <a:pt x="194245" y="173069"/>
                    <a:pt x="195293" y="173355"/>
                    <a:pt x="196436" y="173736"/>
                  </a:cubicBezTo>
                  <a:cubicBezTo>
                    <a:pt x="197102" y="173164"/>
                    <a:pt x="197674" y="172688"/>
                    <a:pt x="198341" y="172116"/>
                  </a:cubicBezTo>
                  <a:cubicBezTo>
                    <a:pt x="197293" y="171831"/>
                    <a:pt x="196150" y="171450"/>
                    <a:pt x="195007" y="171164"/>
                  </a:cubicBezTo>
                  <a:close/>
                  <a:moveTo>
                    <a:pt x="345788" y="170307"/>
                  </a:moveTo>
                  <a:cubicBezTo>
                    <a:pt x="344359" y="172021"/>
                    <a:pt x="341597" y="171259"/>
                    <a:pt x="339596" y="171831"/>
                  </a:cubicBezTo>
                  <a:cubicBezTo>
                    <a:pt x="342644" y="174402"/>
                    <a:pt x="349502" y="171831"/>
                    <a:pt x="345788" y="170307"/>
                  </a:cubicBezTo>
                  <a:close/>
                  <a:moveTo>
                    <a:pt x="359504" y="169830"/>
                  </a:moveTo>
                  <a:cubicBezTo>
                    <a:pt x="354265" y="171354"/>
                    <a:pt x="359504" y="174688"/>
                    <a:pt x="362552" y="172878"/>
                  </a:cubicBezTo>
                  <a:cubicBezTo>
                    <a:pt x="360075" y="172021"/>
                    <a:pt x="363695" y="170402"/>
                    <a:pt x="359504" y="169830"/>
                  </a:cubicBezTo>
                  <a:close/>
                  <a:moveTo>
                    <a:pt x="1291811" y="169164"/>
                  </a:moveTo>
                  <a:cubicBezTo>
                    <a:pt x="1288477" y="170688"/>
                    <a:pt x="1294001" y="174307"/>
                    <a:pt x="1296573" y="172688"/>
                  </a:cubicBezTo>
                  <a:cubicBezTo>
                    <a:pt x="1294382" y="171545"/>
                    <a:pt x="1298097" y="169735"/>
                    <a:pt x="1291811" y="169164"/>
                  </a:cubicBezTo>
                  <a:close/>
                  <a:moveTo>
                    <a:pt x="1516982" y="168783"/>
                  </a:moveTo>
                  <a:cubicBezTo>
                    <a:pt x="1517458" y="171735"/>
                    <a:pt x="1507933" y="168211"/>
                    <a:pt x="1512505" y="170688"/>
                  </a:cubicBezTo>
                  <a:cubicBezTo>
                    <a:pt x="1521744" y="171069"/>
                    <a:pt x="1522697" y="170116"/>
                    <a:pt x="1528412" y="174117"/>
                  </a:cubicBezTo>
                  <a:cubicBezTo>
                    <a:pt x="1530221" y="172688"/>
                    <a:pt x="1530983" y="171450"/>
                    <a:pt x="1530507" y="170402"/>
                  </a:cubicBezTo>
                  <a:cubicBezTo>
                    <a:pt x="1526030" y="169926"/>
                    <a:pt x="1521173" y="168687"/>
                    <a:pt x="1516982" y="168783"/>
                  </a:cubicBezTo>
                  <a:close/>
                  <a:moveTo>
                    <a:pt x="202055" y="168783"/>
                  </a:moveTo>
                  <a:cubicBezTo>
                    <a:pt x="199865" y="170211"/>
                    <a:pt x="201865" y="171164"/>
                    <a:pt x="199960" y="172593"/>
                  </a:cubicBezTo>
                  <a:cubicBezTo>
                    <a:pt x="202055" y="172974"/>
                    <a:pt x="204532" y="174021"/>
                    <a:pt x="205865" y="173164"/>
                  </a:cubicBezTo>
                  <a:cubicBezTo>
                    <a:pt x="199769" y="172402"/>
                    <a:pt x="204913" y="170116"/>
                    <a:pt x="202055" y="168783"/>
                  </a:cubicBezTo>
                  <a:close/>
                  <a:moveTo>
                    <a:pt x="1673763" y="168402"/>
                  </a:moveTo>
                  <a:cubicBezTo>
                    <a:pt x="1674906" y="168687"/>
                    <a:pt x="1675953" y="168973"/>
                    <a:pt x="1677097" y="169354"/>
                  </a:cubicBezTo>
                  <a:cubicBezTo>
                    <a:pt x="1676525" y="169926"/>
                    <a:pt x="1675858" y="170497"/>
                    <a:pt x="1675191" y="170974"/>
                  </a:cubicBezTo>
                  <a:cubicBezTo>
                    <a:pt x="1674048" y="170688"/>
                    <a:pt x="1673001" y="170307"/>
                    <a:pt x="1671858" y="170021"/>
                  </a:cubicBezTo>
                  <a:cubicBezTo>
                    <a:pt x="1672524" y="169545"/>
                    <a:pt x="1673096" y="168973"/>
                    <a:pt x="1673763" y="168402"/>
                  </a:cubicBezTo>
                  <a:close/>
                  <a:moveTo>
                    <a:pt x="1714053" y="167831"/>
                  </a:moveTo>
                  <a:cubicBezTo>
                    <a:pt x="1717387" y="168783"/>
                    <a:pt x="1720721" y="169736"/>
                    <a:pt x="1724055" y="170593"/>
                  </a:cubicBezTo>
                  <a:cubicBezTo>
                    <a:pt x="1720721" y="173927"/>
                    <a:pt x="1711196" y="170688"/>
                    <a:pt x="1714053" y="167831"/>
                  </a:cubicBezTo>
                  <a:close/>
                  <a:moveTo>
                    <a:pt x="1236375" y="167640"/>
                  </a:moveTo>
                  <a:cubicBezTo>
                    <a:pt x="1235708" y="168211"/>
                    <a:pt x="1235137" y="168687"/>
                    <a:pt x="1234470" y="169259"/>
                  </a:cubicBezTo>
                  <a:cubicBezTo>
                    <a:pt x="1235518" y="169545"/>
                    <a:pt x="1236661" y="169926"/>
                    <a:pt x="1237804" y="170211"/>
                  </a:cubicBezTo>
                  <a:cubicBezTo>
                    <a:pt x="1238471" y="169640"/>
                    <a:pt x="1239042" y="169164"/>
                    <a:pt x="1239709" y="168592"/>
                  </a:cubicBezTo>
                  <a:cubicBezTo>
                    <a:pt x="1238566" y="168306"/>
                    <a:pt x="1237518" y="167925"/>
                    <a:pt x="1236375" y="167640"/>
                  </a:cubicBezTo>
                  <a:close/>
                  <a:moveTo>
                    <a:pt x="267302" y="167544"/>
                  </a:moveTo>
                  <a:cubicBezTo>
                    <a:pt x="269873" y="174879"/>
                    <a:pt x="251585" y="167640"/>
                    <a:pt x="245204" y="173259"/>
                  </a:cubicBezTo>
                  <a:cubicBezTo>
                    <a:pt x="253967" y="174593"/>
                    <a:pt x="248252" y="177927"/>
                    <a:pt x="258253" y="179165"/>
                  </a:cubicBezTo>
                  <a:cubicBezTo>
                    <a:pt x="264825" y="176403"/>
                    <a:pt x="248823" y="176784"/>
                    <a:pt x="255395" y="174021"/>
                  </a:cubicBezTo>
                  <a:cubicBezTo>
                    <a:pt x="263396" y="174783"/>
                    <a:pt x="258539" y="177260"/>
                    <a:pt x="263492" y="178498"/>
                  </a:cubicBezTo>
                  <a:cubicBezTo>
                    <a:pt x="266349" y="176784"/>
                    <a:pt x="271683" y="179736"/>
                    <a:pt x="273969" y="177069"/>
                  </a:cubicBezTo>
                  <a:cubicBezTo>
                    <a:pt x="271588" y="175736"/>
                    <a:pt x="263111" y="175260"/>
                    <a:pt x="265016" y="173450"/>
                  </a:cubicBezTo>
                  <a:cubicBezTo>
                    <a:pt x="277684" y="177165"/>
                    <a:pt x="299306" y="178879"/>
                    <a:pt x="296924" y="170592"/>
                  </a:cubicBezTo>
                  <a:cubicBezTo>
                    <a:pt x="289685" y="171926"/>
                    <a:pt x="281780" y="171831"/>
                    <a:pt x="274445" y="172878"/>
                  </a:cubicBezTo>
                  <a:cubicBezTo>
                    <a:pt x="272636" y="172212"/>
                    <a:pt x="274160" y="171069"/>
                    <a:pt x="275588" y="169926"/>
                  </a:cubicBezTo>
                  <a:cubicBezTo>
                    <a:pt x="272826" y="169164"/>
                    <a:pt x="270064" y="168402"/>
                    <a:pt x="267302" y="167544"/>
                  </a:cubicBezTo>
                  <a:close/>
                  <a:moveTo>
                    <a:pt x="1626804" y="167069"/>
                  </a:moveTo>
                  <a:cubicBezTo>
                    <a:pt x="1629662" y="168021"/>
                    <a:pt x="1631472" y="167069"/>
                    <a:pt x="1634424" y="168212"/>
                  </a:cubicBezTo>
                  <a:cubicBezTo>
                    <a:pt x="1631948" y="169736"/>
                    <a:pt x="1631757" y="170879"/>
                    <a:pt x="1634901" y="171545"/>
                  </a:cubicBezTo>
                  <a:cubicBezTo>
                    <a:pt x="1627852" y="172593"/>
                    <a:pt x="1617279" y="172974"/>
                    <a:pt x="1614803" y="168021"/>
                  </a:cubicBezTo>
                  <a:cubicBezTo>
                    <a:pt x="1618137" y="166497"/>
                    <a:pt x="1624518" y="170307"/>
                    <a:pt x="1628995" y="170974"/>
                  </a:cubicBezTo>
                  <a:cubicBezTo>
                    <a:pt x="1631948" y="169164"/>
                    <a:pt x="1620899" y="169259"/>
                    <a:pt x="1626804" y="167069"/>
                  </a:cubicBezTo>
                  <a:close/>
                  <a:moveTo>
                    <a:pt x="1286191" y="166497"/>
                  </a:moveTo>
                  <a:cubicBezTo>
                    <a:pt x="1285238" y="167354"/>
                    <a:pt x="1284286" y="168116"/>
                    <a:pt x="1283238" y="168973"/>
                  </a:cubicBezTo>
                  <a:cubicBezTo>
                    <a:pt x="1284953" y="169449"/>
                    <a:pt x="1286572" y="169926"/>
                    <a:pt x="1288286" y="170402"/>
                  </a:cubicBezTo>
                  <a:cubicBezTo>
                    <a:pt x="1289239" y="169545"/>
                    <a:pt x="1290191" y="168783"/>
                    <a:pt x="1291144" y="167925"/>
                  </a:cubicBezTo>
                  <a:cubicBezTo>
                    <a:pt x="1289525" y="167449"/>
                    <a:pt x="1287810" y="166973"/>
                    <a:pt x="1286191" y="166497"/>
                  </a:cubicBezTo>
                  <a:close/>
                  <a:moveTo>
                    <a:pt x="293114" y="166211"/>
                  </a:moveTo>
                  <a:cubicBezTo>
                    <a:pt x="296448" y="168402"/>
                    <a:pt x="288257" y="170592"/>
                    <a:pt x="284351" y="168116"/>
                  </a:cubicBezTo>
                  <a:cubicBezTo>
                    <a:pt x="286828" y="166782"/>
                    <a:pt x="291971" y="170211"/>
                    <a:pt x="293114" y="166211"/>
                  </a:cubicBezTo>
                  <a:close/>
                  <a:moveTo>
                    <a:pt x="1222850" y="166020"/>
                  </a:moveTo>
                  <a:cubicBezTo>
                    <a:pt x="1222183" y="166497"/>
                    <a:pt x="1221611" y="167068"/>
                    <a:pt x="1220944" y="167640"/>
                  </a:cubicBezTo>
                  <a:cubicBezTo>
                    <a:pt x="1222088" y="167925"/>
                    <a:pt x="1223135" y="168306"/>
                    <a:pt x="1224278" y="168592"/>
                  </a:cubicBezTo>
                  <a:cubicBezTo>
                    <a:pt x="1224945" y="168021"/>
                    <a:pt x="1225517" y="167544"/>
                    <a:pt x="1226183" y="166973"/>
                  </a:cubicBezTo>
                  <a:cubicBezTo>
                    <a:pt x="1225136" y="166687"/>
                    <a:pt x="1223993" y="166306"/>
                    <a:pt x="1222850" y="166020"/>
                  </a:cubicBezTo>
                  <a:close/>
                  <a:moveTo>
                    <a:pt x="234059" y="165925"/>
                  </a:moveTo>
                  <a:cubicBezTo>
                    <a:pt x="237203" y="166401"/>
                    <a:pt x="236441" y="167449"/>
                    <a:pt x="235488" y="168497"/>
                  </a:cubicBezTo>
                  <a:lnTo>
                    <a:pt x="237291" y="167951"/>
                  </a:lnTo>
                  <a:lnTo>
                    <a:pt x="240441" y="169926"/>
                  </a:lnTo>
                  <a:cubicBezTo>
                    <a:pt x="241394" y="169068"/>
                    <a:pt x="242346" y="168306"/>
                    <a:pt x="243299" y="167449"/>
                  </a:cubicBezTo>
                  <a:cubicBezTo>
                    <a:pt x="241108" y="165973"/>
                    <a:pt x="240060" y="166592"/>
                    <a:pt x="239108" y="167402"/>
                  </a:cubicBezTo>
                  <a:lnTo>
                    <a:pt x="237291" y="167951"/>
                  </a:lnTo>
                  <a:close/>
                  <a:moveTo>
                    <a:pt x="1269998" y="165163"/>
                  </a:moveTo>
                  <a:cubicBezTo>
                    <a:pt x="1269332" y="165639"/>
                    <a:pt x="1268665" y="166116"/>
                    <a:pt x="1267427" y="165544"/>
                  </a:cubicBezTo>
                  <a:cubicBezTo>
                    <a:pt x="1266760" y="166116"/>
                    <a:pt x="1266188" y="166592"/>
                    <a:pt x="1265522" y="167163"/>
                  </a:cubicBezTo>
                  <a:cubicBezTo>
                    <a:pt x="1268093" y="169640"/>
                    <a:pt x="1273618" y="165735"/>
                    <a:pt x="1269998" y="165163"/>
                  </a:cubicBezTo>
                  <a:close/>
                  <a:moveTo>
                    <a:pt x="1532984" y="164496"/>
                  </a:moveTo>
                  <a:cubicBezTo>
                    <a:pt x="1532317" y="165068"/>
                    <a:pt x="1531650" y="165544"/>
                    <a:pt x="1531079" y="166116"/>
                  </a:cubicBezTo>
                  <a:cubicBezTo>
                    <a:pt x="1532222" y="166401"/>
                    <a:pt x="1533269" y="166782"/>
                    <a:pt x="1534412" y="167068"/>
                  </a:cubicBezTo>
                  <a:cubicBezTo>
                    <a:pt x="1535079" y="166497"/>
                    <a:pt x="1535651" y="166020"/>
                    <a:pt x="1536317" y="165449"/>
                  </a:cubicBezTo>
                  <a:cubicBezTo>
                    <a:pt x="1535174" y="165163"/>
                    <a:pt x="1534127" y="164877"/>
                    <a:pt x="1532984" y="164496"/>
                  </a:cubicBezTo>
                  <a:close/>
                  <a:moveTo>
                    <a:pt x="118883" y="163822"/>
                  </a:moveTo>
                  <a:lnTo>
                    <a:pt x="119754" y="163862"/>
                  </a:lnTo>
                  <a:lnTo>
                    <a:pt x="119569" y="164020"/>
                  </a:lnTo>
                  <a:close/>
                  <a:moveTo>
                    <a:pt x="1498789" y="163544"/>
                  </a:moveTo>
                  <a:cubicBezTo>
                    <a:pt x="1498217" y="164115"/>
                    <a:pt x="1497551" y="164592"/>
                    <a:pt x="1496884" y="165163"/>
                  </a:cubicBezTo>
                  <a:cubicBezTo>
                    <a:pt x="1498503" y="165639"/>
                    <a:pt x="1500218" y="166116"/>
                    <a:pt x="1501837" y="166592"/>
                  </a:cubicBezTo>
                  <a:cubicBezTo>
                    <a:pt x="1502504" y="166020"/>
                    <a:pt x="1503170" y="165449"/>
                    <a:pt x="1503742" y="164973"/>
                  </a:cubicBezTo>
                  <a:cubicBezTo>
                    <a:pt x="1502027" y="164496"/>
                    <a:pt x="1500408" y="164020"/>
                    <a:pt x="1498789" y="163544"/>
                  </a:cubicBezTo>
                  <a:close/>
                  <a:moveTo>
                    <a:pt x="1624709" y="163259"/>
                  </a:moveTo>
                  <a:cubicBezTo>
                    <a:pt x="1625852" y="163545"/>
                    <a:pt x="1626900" y="163925"/>
                    <a:pt x="1628043" y="164211"/>
                  </a:cubicBezTo>
                  <a:cubicBezTo>
                    <a:pt x="1627471" y="164783"/>
                    <a:pt x="1626804" y="165259"/>
                    <a:pt x="1626138" y="165831"/>
                  </a:cubicBezTo>
                  <a:cubicBezTo>
                    <a:pt x="1624995" y="165545"/>
                    <a:pt x="1623947" y="165164"/>
                    <a:pt x="1622804" y="164878"/>
                  </a:cubicBezTo>
                  <a:cubicBezTo>
                    <a:pt x="1623375" y="164307"/>
                    <a:pt x="1624042" y="163830"/>
                    <a:pt x="1624709" y="163259"/>
                  </a:cubicBezTo>
                  <a:close/>
                  <a:moveTo>
                    <a:pt x="275493" y="162401"/>
                  </a:moveTo>
                  <a:cubicBezTo>
                    <a:pt x="274160" y="163544"/>
                    <a:pt x="274255" y="164401"/>
                    <a:pt x="274350" y="165354"/>
                  </a:cubicBezTo>
                  <a:cubicBezTo>
                    <a:pt x="272255" y="164877"/>
                    <a:pt x="270159" y="164496"/>
                    <a:pt x="269111" y="166020"/>
                  </a:cubicBezTo>
                  <a:cubicBezTo>
                    <a:pt x="273207" y="166878"/>
                    <a:pt x="275303" y="167925"/>
                    <a:pt x="276446" y="169164"/>
                  </a:cubicBezTo>
                  <a:cubicBezTo>
                    <a:pt x="278160" y="166687"/>
                    <a:pt x="283018" y="163639"/>
                    <a:pt x="275493" y="162401"/>
                  </a:cubicBezTo>
                  <a:close/>
                  <a:moveTo>
                    <a:pt x="331310" y="161829"/>
                  </a:moveTo>
                  <a:cubicBezTo>
                    <a:pt x="334453" y="162591"/>
                    <a:pt x="334262" y="163734"/>
                    <a:pt x="331786" y="165258"/>
                  </a:cubicBezTo>
                  <a:cubicBezTo>
                    <a:pt x="336167" y="165544"/>
                    <a:pt x="341692" y="168021"/>
                    <a:pt x="343883" y="164306"/>
                  </a:cubicBezTo>
                  <a:cubicBezTo>
                    <a:pt x="336167" y="164973"/>
                    <a:pt x="337787" y="159067"/>
                    <a:pt x="331310" y="161829"/>
                  </a:cubicBezTo>
                  <a:close/>
                  <a:moveTo>
                    <a:pt x="1576132" y="161448"/>
                  </a:moveTo>
                  <a:cubicBezTo>
                    <a:pt x="1575179" y="162306"/>
                    <a:pt x="1574227" y="163068"/>
                    <a:pt x="1573274" y="163925"/>
                  </a:cubicBezTo>
                  <a:cubicBezTo>
                    <a:pt x="1576703" y="166497"/>
                    <a:pt x="1582323" y="161639"/>
                    <a:pt x="1576132" y="161448"/>
                  </a:cubicBezTo>
                  <a:close/>
                  <a:moveTo>
                    <a:pt x="1673763" y="160782"/>
                  </a:moveTo>
                  <a:cubicBezTo>
                    <a:pt x="1685383" y="163258"/>
                    <a:pt x="1687955" y="163544"/>
                    <a:pt x="1698623" y="167830"/>
                  </a:cubicBezTo>
                  <a:cubicBezTo>
                    <a:pt x="1691194" y="163735"/>
                    <a:pt x="1695861" y="164687"/>
                    <a:pt x="1705481" y="167640"/>
                  </a:cubicBezTo>
                  <a:cubicBezTo>
                    <a:pt x="1703862" y="168973"/>
                    <a:pt x="1702338" y="170402"/>
                    <a:pt x="1700719" y="171736"/>
                  </a:cubicBezTo>
                  <a:cubicBezTo>
                    <a:pt x="1687765" y="166021"/>
                    <a:pt x="1681478" y="166402"/>
                    <a:pt x="1668048" y="165735"/>
                  </a:cubicBezTo>
                  <a:cubicBezTo>
                    <a:pt x="1672334" y="163735"/>
                    <a:pt x="1672429" y="163639"/>
                    <a:pt x="1673763" y="160782"/>
                  </a:cubicBezTo>
                  <a:close/>
                  <a:moveTo>
                    <a:pt x="215867" y="160782"/>
                  </a:moveTo>
                  <a:cubicBezTo>
                    <a:pt x="215200" y="161258"/>
                    <a:pt x="214533" y="161829"/>
                    <a:pt x="213961" y="162401"/>
                  </a:cubicBezTo>
                  <a:cubicBezTo>
                    <a:pt x="215581" y="162877"/>
                    <a:pt x="217295" y="163353"/>
                    <a:pt x="218915" y="163830"/>
                  </a:cubicBezTo>
                  <a:cubicBezTo>
                    <a:pt x="219581" y="163258"/>
                    <a:pt x="220248" y="162687"/>
                    <a:pt x="220820" y="162210"/>
                  </a:cubicBezTo>
                  <a:cubicBezTo>
                    <a:pt x="219200" y="161734"/>
                    <a:pt x="217486" y="161258"/>
                    <a:pt x="215867" y="160782"/>
                  </a:cubicBezTo>
                  <a:close/>
                  <a:moveTo>
                    <a:pt x="450563" y="159734"/>
                  </a:moveTo>
                  <a:cubicBezTo>
                    <a:pt x="449896" y="160210"/>
                    <a:pt x="449229" y="160782"/>
                    <a:pt x="448658" y="161353"/>
                  </a:cubicBezTo>
                  <a:cubicBezTo>
                    <a:pt x="450277" y="161829"/>
                    <a:pt x="451991" y="162306"/>
                    <a:pt x="453611" y="162782"/>
                  </a:cubicBezTo>
                  <a:cubicBezTo>
                    <a:pt x="454182" y="162210"/>
                    <a:pt x="454849" y="161734"/>
                    <a:pt x="455516" y="161163"/>
                  </a:cubicBezTo>
                  <a:cubicBezTo>
                    <a:pt x="453896" y="160686"/>
                    <a:pt x="452182" y="160210"/>
                    <a:pt x="450563" y="159734"/>
                  </a:cubicBezTo>
                  <a:close/>
                  <a:moveTo>
                    <a:pt x="1527459" y="159639"/>
                  </a:moveTo>
                  <a:cubicBezTo>
                    <a:pt x="1529650" y="160782"/>
                    <a:pt x="1525840" y="162591"/>
                    <a:pt x="1532126" y="163163"/>
                  </a:cubicBezTo>
                  <a:cubicBezTo>
                    <a:pt x="1531460" y="157067"/>
                    <a:pt x="1539746" y="164687"/>
                    <a:pt x="1538318" y="161639"/>
                  </a:cubicBezTo>
                  <a:cubicBezTo>
                    <a:pt x="1537365" y="159639"/>
                    <a:pt x="1531079" y="159162"/>
                    <a:pt x="1527459" y="159639"/>
                  </a:cubicBezTo>
                  <a:close/>
                  <a:moveTo>
                    <a:pt x="122617" y="159353"/>
                  </a:moveTo>
                  <a:cubicBezTo>
                    <a:pt x="121950" y="159924"/>
                    <a:pt x="121379" y="160401"/>
                    <a:pt x="120712" y="160972"/>
                  </a:cubicBezTo>
                  <a:cubicBezTo>
                    <a:pt x="121855" y="161353"/>
                    <a:pt x="122998" y="161639"/>
                    <a:pt x="124046" y="161925"/>
                  </a:cubicBezTo>
                  <a:cubicBezTo>
                    <a:pt x="124712" y="161353"/>
                    <a:pt x="125284" y="160877"/>
                    <a:pt x="125951" y="160305"/>
                  </a:cubicBezTo>
                  <a:cubicBezTo>
                    <a:pt x="124903" y="160020"/>
                    <a:pt x="123760" y="159639"/>
                    <a:pt x="122617" y="159353"/>
                  </a:cubicBezTo>
                  <a:close/>
                  <a:moveTo>
                    <a:pt x="134809" y="158496"/>
                  </a:moveTo>
                  <a:cubicBezTo>
                    <a:pt x="133952" y="159543"/>
                    <a:pt x="131761" y="160686"/>
                    <a:pt x="133571" y="161448"/>
                  </a:cubicBezTo>
                  <a:cubicBezTo>
                    <a:pt x="135190" y="160210"/>
                    <a:pt x="138524" y="162020"/>
                    <a:pt x="139762" y="159924"/>
                  </a:cubicBezTo>
                  <a:cubicBezTo>
                    <a:pt x="138047" y="159448"/>
                    <a:pt x="136428" y="158972"/>
                    <a:pt x="134809" y="158496"/>
                  </a:cubicBezTo>
                  <a:close/>
                  <a:moveTo>
                    <a:pt x="1665476" y="158401"/>
                  </a:moveTo>
                  <a:cubicBezTo>
                    <a:pt x="1666429" y="159925"/>
                    <a:pt x="1665762" y="161639"/>
                    <a:pt x="1671858" y="162401"/>
                  </a:cubicBezTo>
                  <a:cubicBezTo>
                    <a:pt x="1668715" y="166021"/>
                    <a:pt x="1668715" y="161068"/>
                    <a:pt x="1662619" y="160877"/>
                  </a:cubicBezTo>
                  <a:cubicBezTo>
                    <a:pt x="1663571" y="160020"/>
                    <a:pt x="1664524" y="159258"/>
                    <a:pt x="1665476" y="158401"/>
                  </a:cubicBezTo>
                  <a:close/>
                  <a:moveTo>
                    <a:pt x="476375" y="158305"/>
                  </a:moveTo>
                  <a:cubicBezTo>
                    <a:pt x="475709" y="158877"/>
                    <a:pt x="475137" y="159353"/>
                    <a:pt x="474470" y="159924"/>
                  </a:cubicBezTo>
                  <a:cubicBezTo>
                    <a:pt x="476090" y="160401"/>
                    <a:pt x="477804" y="160877"/>
                    <a:pt x="479423" y="161353"/>
                  </a:cubicBezTo>
                  <a:cubicBezTo>
                    <a:pt x="480090" y="160782"/>
                    <a:pt x="480662" y="160305"/>
                    <a:pt x="481328" y="159734"/>
                  </a:cubicBezTo>
                  <a:cubicBezTo>
                    <a:pt x="479709" y="159258"/>
                    <a:pt x="477995" y="158781"/>
                    <a:pt x="476375" y="158305"/>
                  </a:cubicBezTo>
                  <a:close/>
                  <a:moveTo>
                    <a:pt x="1639084" y="156536"/>
                  </a:moveTo>
                  <a:lnTo>
                    <a:pt x="1638235" y="157257"/>
                  </a:lnTo>
                  <a:lnTo>
                    <a:pt x="1635808" y="156557"/>
                  </a:lnTo>
                  <a:close/>
                  <a:moveTo>
                    <a:pt x="458564" y="156495"/>
                  </a:moveTo>
                  <a:cubicBezTo>
                    <a:pt x="456944" y="157734"/>
                    <a:pt x="453611" y="155924"/>
                    <a:pt x="452468" y="158019"/>
                  </a:cubicBezTo>
                  <a:cubicBezTo>
                    <a:pt x="454087" y="158496"/>
                    <a:pt x="455801" y="158972"/>
                    <a:pt x="457421" y="159448"/>
                  </a:cubicBezTo>
                  <a:cubicBezTo>
                    <a:pt x="458278" y="158400"/>
                    <a:pt x="460373" y="157257"/>
                    <a:pt x="458564" y="156495"/>
                  </a:cubicBezTo>
                  <a:close/>
                  <a:moveTo>
                    <a:pt x="1568321" y="154971"/>
                  </a:moveTo>
                  <a:cubicBezTo>
                    <a:pt x="1567655" y="155448"/>
                    <a:pt x="1566988" y="156019"/>
                    <a:pt x="1566416" y="156591"/>
                  </a:cubicBezTo>
                  <a:cubicBezTo>
                    <a:pt x="1567559" y="156876"/>
                    <a:pt x="1568607" y="157257"/>
                    <a:pt x="1569750" y="157543"/>
                  </a:cubicBezTo>
                  <a:cubicBezTo>
                    <a:pt x="1570417" y="156972"/>
                    <a:pt x="1570988" y="156400"/>
                    <a:pt x="1571655" y="155924"/>
                  </a:cubicBezTo>
                  <a:cubicBezTo>
                    <a:pt x="1570512" y="155638"/>
                    <a:pt x="1569464" y="155257"/>
                    <a:pt x="1568321" y="154971"/>
                  </a:cubicBezTo>
                  <a:close/>
                  <a:moveTo>
                    <a:pt x="44702" y="152591"/>
                  </a:moveTo>
                  <a:cubicBezTo>
                    <a:pt x="52513" y="153353"/>
                    <a:pt x="44988" y="156210"/>
                    <a:pt x="52703" y="157067"/>
                  </a:cubicBezTo>
                  <a:cubicBezTo>
                    <a:pt x="48798" y="157544"/>
                    <a:pt x="43940" y="156305"/>
                    <a:pt x="39178" y="155448"/>
                  </a:cubicBezTo>
                  <a:cubicBezTo>
                    <a:pt x="40702" y="153829"/>
                    <a:pt x="43273" y="154210"/>
                    <a:pt x="44702" y="152591"/>
                  </a:cubicBezTo>
                  <a:close/>
                  <a:moveTo>
                    <a:pt x="1531841" y="152209"/>
                  </a:moveTo>
                  <a:cubicBezTo>
                    <a:pt x="1531174" y="152781"/>
                    <a:pt x="1530507" y="153257"/>
                    <a:pt x="1529936" y="153828"/>
                  </a:cubicBezTo>
                  <a:cubicBezTo>
                    <a:pt x="1531079" y="154114"/>
                    <a:pt x="1532126" y="154495"/>
                    <a:pt x="1533269" y="154781"/>
                  </a:cubicBezTo>
                  <a:cubicBezTo>
                    <a:pt x="1533936" y="154305"/>
                    <a:pt x="1534508" y="153733"/>
                    <a:pt x="1535174" y="153162"/>
                  </a:cubicBezTo>
                  <a:cubicBezTo>
                    <a:pt x="1534031" y="152876"/>
                    <a:pt x="1532984" y="152590"/>
                    <a:pt x="1531841" y="152209"/>
                  </a:cubicBezTo>
                  <a:close/>
                  <a:moveTo>
                    <a:pt x="1598837" y="150638"/>
                  </a:moveTo>
                  <a:cubicBezTo>
                    <a:pt x="1595992" y="150138"/>
                    <a:pt x="1593468" y="150209"/>
                    <a:pt x="1591753" y="151733"/>
                  </a:cubicBezTo>
                  <a:cubicBezTo>
                    <a:pt x="1595944" y="152590"/>
                    <a:pt x="1597944" y="153638"/>
                    <a:pt x="1599087" y="154876"/>
                  </a:cubicBezTo>
                  <a:cubicBezTo>
                    <a:pt x="1601564" y="153352"/>
                    <a:pt x="1604993" y="153638"/>
                    <a:pt x="1607850" y="152971"/>
                  </a:cubicBezTo>
                  <a:cubicBezTo>
                    <a:pt x="1604850" y="152209"/>
                    <a:pt x="1601683" y="151138"/>
                    <a:pt x="1598837" y="150638"/>
                  </a:cubicBezTo>
                  <a:close/>
                  <a:moveTo>
                    <a:pt x="152525" y="150590"/>
                  </a:moveTo>
                  <a:cubicBezTo>
                    <a:pt x="151573" y="151352"/>
                    <a:pt x="150620" y="152209"/>
                    <a:pt x="149668" y="153066"/>
                  </a:cubicBezTo>
                  <a:cubicBezTo>
                    <a:pt x="153002" y="153733"/>
                    <a:pt x="152906" y="154876"/>
                    <a:pt x="150430" y="156400"/>
                  </a:cubicBezTo>
                  <a:cubicBezTo>
                    <a:pt x="141667" y="153162"/>
                    <a:pt x="133475" y="156019"/>
                    <a:pt x="127856" y="151161"/>
                  </a:cubicBezTo>
                  <a:lnTo>
                    <a:pt x="118944" y="155405"/>
                  </a:lnTo>
                  <a:lnTo>
                    <a:pt x="116426" y="153352"/>
                  </a:lnTo>
                  <a:cubicBezTo>
                    <a:pt x="118045" y="154019"/>
                    <a:pt x="115664" y="155257"/>
                    <a:pt x="117854" y="155924"/>
                  </a:cubicBezTo>
                  <a:lnTo>
                    <a:pt x="118944" y="155405"/>
                  </a:lnTo>
                  <a:lnTo>
                    <a:pt x="120807" y="156924"/>
                  </a:lnTo>
                  <a:cubicBezTo>
                    <a:pt x="125069" y="156900"/>
                    <a:pt x="129760" y="156591"/>
                    <a:pt x="127760" y="158781"/>
                  </a:cubicBezTo>
                  <a:cubicBezTo>
                    <a:pt x="129856" y="157353"/>
                    <a:pt x="127951" y="156495"/>
                    <a:pt x="129856" y="155067"/>
                  </a:cubicBezTo>
                  <a:cubicBezTo>
                    <a:pt x="135285" y="158115"/>
                    <a:pt x="137095" y="154781"/>
                    <a:pt x="141667" y="156210"/>
                  </a:cubicBezTo>
                  <a:cubicBezTo>
                    <a:pt x="142143" y="158210"/>
                    <a:pt x="144524" y="160020"/>
                    <a:pt x="148715" y="161448"/>
                  </a:cubicBezTo>
                  <a:cubicBezTo>
                    <a:pt x="150335" y="158400"/>
                    <a:pt x="154240" y="159639"/>
                    <a:pt x="157478" y="159543"/>
                  </a:cubicBezTo>
                  <a:cubicBezTo>
                    <a:pt x="155192" y="159067"/>
                    <a:pt x="149573" y="163925"/>
                    <a:pt x="154621" y="162020"/>
                  </a:cubicBezTo>
                  <a:cubicBezTo>
                    <a:pt x="158717" y="159067"/>
                    <a:pt x="164051" y="160305"/>
                    <a:pt x="167384" y="162401"/>
                  </a:cubicBezTo>
                  <a:cubicBezTo>
                    <a:pt x="172718" y="160210"/>
                    <a:pt x="165956" y="156210"/>
                    <a:pt x="161955" y="157638"/>
                  </a:cubicBezTo>
                  <a:cubicBezTo>
                    <a:pt x="163860" y="158305"/>
                    <a:pt x="165574" y="158972"/>
                    <a:pt x="163384" y="160210"/>
                  </a:cubicBezTo>
                  <a:cubicBezTo>
                    <a:pt x="155859" y="157543"/>
                    <a:pt x="162146" y="157257"/>
                    <a:pt x="153478" y="157353"/>
                  </a:cubicBezTo>
                  <a:cubicBezTo>
                    <a:pt x="153764" y="155067"/>
                    <a:pt x="156811" y="152304"/>
                    <a:pt x="152525" y="150590"/>
                  </a:cubicBezTo>
                  <a:close/>
                  <a:moveTo>
                    <a:pt x="220629" y="148971"/>
                  </a:moveTo>
                  <a:cubicBezTo>
                    <a:pt x="219677" y="149828"/>
                    <a:pt x="218724" y="150685"/>
                    <a:pt x="217772" y="151447"/>
                  </a:cubicBezTo>
                  <a:cubicBezTo>
                    <a:pt x="221772" y="151542"/>
                    <a:pt x="220439" y="155448"/>
                    <a:pt x="224439" y="153352"/>
                  </a:cubicBezTo>
                  <a:cubicBezTo>
                    <a:pt x="216724" y="152781"/>
                    <a:pt x="228344" y="149637"/>
                    <a:pt x="220629" y="148971"/>
                  </a:cubicBezTo>
                  <a:close/>
                  <a:moveTo>
                    <a:pt x="424464" y="147923"/>
                  </a:moveTo>
                  <a:cubicBezTo>
                    <a:pt x="423512" y="148780"/>
                    <a:pt x="422559" y="149542"/>
                    <a:pt x="421606" y="150399"/>
                  </a:cubicBezTo>
                  <a:cubicBezTo>
                    <a:pt x="425036" y="152971"/>
                    <a:pt x="430751" y="148113"/>
                    <a:pt x="424464" y="147923"/>
                  </a:cubicBezTo>
                  <a:close/>
                  <a:moveTo>
                    <a:pt x="169385" y="147542"/>
                  </a:moveTo>
                  <a:cubicBezTo>
                    <a:pt x="164336" y="150304"/>
                    <a:pt x="165574" y="151923"/>
                    <a:pt x="168242" y="150495"/>
                  </a:cubicBezTo>
                  <a:cubicBezTo>
                    <a:pt x="169194" y="150018"/>
                    <a:pt x="173195" y="145542"/>
                    <a:pt x="169385" y="147542"/>
                  </a:cubicBezTo>
                  <a:close/>
                  <a:moveTo>
                    <a:pt x="1599182" y="146780"/>
                  </a:moveTo>
                  <a:lnTo>
                    <a:pt x="1599109" y="147319"/>
                  </a:lnTo>
                  <a:lnTo>
                    <a:pt x="1597542" y="147054"/>
                  </a:lnTo>
                  <a:close/>
                  <a:moveTo>
                    <a:pt x="142143" y="146399"/>
                  </a:moveTo>
                  <a:cubicBezTo>
                    <a:pt x="137285" y="145161"/>
                    <a:pt x="133094" y="145161"/>
                    <a:pt x="130808" y="148590"/>
                  </a:cubicBezTo>
                  <a:cubicBezTo>
                    <a:pt x="135285" y="151542"/>
                    <a:pt x="134999" y="146113"/>
                    <a:pt x="138619" y="147542"/>
                  </a:cubicBezTo>
                  <a:cubicBezTo>
                    <a:pt x="138047" y="149733"/>
                    <a:pt x="132999" y="152495"/>
                    <a:pt x="140524" y="153543"/>
                  </a:cubicBezTo>
                  <a:cubicBezTo>
                    <a:pt x="144905" y="150590"/>
                    <a:pt x="134809" y="149733"/>
                    <a:pt x="142143" y="146399"/>
                  </a:cubicBezTo>
                  <a:close/>
                  <a:moveTo>
                    <a:pt x="276541" y="146304"/>
                  </a:moveTo>
                  <a:cubicBezTo>
                    <a:pt x="283113" y="146875"/>
                    <a:pt x="274731" y="149352"/>
                    <a:pt x="281303" y="149828"/>
                  </a:cubicBezTo>
                  <a:cubicBezTo>
                    <a:pt x="282923" y="146780"/>
                    <a:pt x="287590" y="149352"/>
                    <a:pt x="290066" y="147923"/>
                  </a:cubicBezTo>
                  <a:cubicBezTo>
                    <a:pt x="285399" y="147066"/>
                    <a:pt x="280446" y="145827"/>
                    <a:pt x="276541" y="146304"/>
                  </a:cubicBezTo>
                  <a:close/>
                  <a:moveTo>
                    <a:pt x="126998" y="144303"/>
                  </a:moveTo>
                  <a:cubicBezTo>
                    <a:pt x="126046" y="145161"/>
                    <a:pt x="125093" y="145923"/>
                    <a:pt x="124141" y="146780"/>
                  </a:cubicBezTo>
                  <a:cubicBezTo>
                    <a:pt x="125760" y="147256"/>
                    <a:pt x="127475" y="147732"/>
                    <a:pt x="129094" y="148209"/>
                  </a:cubicBezTo>
                  <a:cubicBezTo>
                    <a:pt x="130046" y="147351"/>
                    <a:pt x="130999" y="146589"/>
                    <a:pt x="131951" y="145732"/>
                  </a:cubicBezTo>
                  <a:cubicBezTo>
                    <a:pt x="130332" y="145256"/>
                    <a:pt x="128618" y="144780"/>
                    <a:pt x="126998" y="144303"/>
                  </a:cubicBezTo>
                  <a:close/>
                  <a:moveTo>
                    <a:pt x="1585943" y="142970"/>
                  </a:moveTo>
                  <a:cubicBezTo>
                    <a:pt x="1587562" y="143446"/>
                    <a:pt x="1586038" y="144303"/>
                    <a:pt x="1585752" y="145065"/>
                  </a:cubicBezTo>
                  <a:lnTo>
                    <a:pt x="1597542" y="147054"/>
                  </a:lnTo>
                  <a:lnTo>
                    <a:pt x="1590205" y="148280"/>
                  </a:lnTo>
                  <a:cubicBezTo>
                    <a:pt x="1587371" y="149090"/>
                    <a:pt x="1584371" y="149590"/>
                    <a:pt x="1580228" y="147923"/>
                  </a:cubicBezTo>
                  <a:cubicBezTo>
                    <a:pt x="1581180" y="146399"/>
                    <a:pt x="1583371" y="146780"/>
                    <a:pt x="1585466" y="147161"/>
                  </a:cubicBezTo>
                  <a:cubicBezTo>
                    <a:pt x="1586228" y="145637"/>
                    <a:pt x="1581085" y="144970"/>
                    <a:pt x="1585943" y="142970"/>
                  </a:cubicBezTo>
                  <a:close/>
                  <a:moveTo>
                    <a:pt x="95375" y="142970"/>
                  </a:moveTo>
                  <a:cubicBezTo>
                    <a:pt x="93566" y="144589"/>
                    <a:pt x="91661" y="146304"/>
                    <a:pt x="89756" y="147923"/>
                  </a:cubicBezTo>
                  <a:cubicBezTo>
                    <a:pt x="92423" y="150399"/>
                    <a:pt x="99376" y="152209"/>
                    <a:pt x="99185" y="154971"/>
                  </a:cubicBezTo>
                  <a:cubicBezTo>
                    <a:pt x="102995" y="151828"/>
                    <a:pt x="94232" y="149066"/>
                    <a:pt x="94232" y="145923"/>
                  </a:cubicBezTo>
                  <a:cubicBezTo>
                    <a:pt x="94232" y="145161"/>
                    <a:pt x="100805" y="142398"/>
                    <a:pt x="95375" y="142970"/>
                  </a:cubicBezTo>
                  <a:close/>
                  <a:moveTo>
                    <a:pt x="146144" y="141065"/>
                  </a:moveTo>
                  <a:cubicBezTo>
                    <a:pt x="143477" y="140398"/>
                    <a:pt x="140619" y="139255"/>
                    <a:pt x="139286" y="141255"/>
                  </a:cubicBezTo>
                  <a:cubicBezTo>
                    <a:pt x="140905" y="141732"/>
                    <a:pt x="142619" y="142208"/>
                    <a:pt x="144239" y="142684"/>
                  </a:cubicBezTo>
                  <a:cubicBezTo>
                    <a:pt x="144905" y="142113"/>
                    <a:pt x="145477" y="141541"/>
                    <a:pt x="146144" y="141065"/>
                  </a:cubicBezTo>
                  <a:close/>
                  <a:moveTo>
                    <a:pt x="1575846" y="140780"/>
                  </a:moveTo>
                  <a:cubicBezTo>
                    <a:pt x="1576989" y="141066"/>
                    <a:pt x="1578036" y="141351"/>
                    <a:pt x="1579179" y="141732"/>
                  </a:cubicBezTo>
                  <a:cubicBezTo>
                    <a:pt x="1578513" y="142304"/>
                    <a:pt x="1577941" y="142780"/>
                    <a:pt x="1577274" y="143352"/>
                  </a:cubicBezTo>
                  <a:cubicBezTo>
                    <a:pt x="1576131" y="143066"/>
                    <a:pt x="1575084" y="142685"/>
                    <a:pt x="1573941" y="142399"/>
                  </a:cubicBezTo>
                  <a:cubicBezTo>
                    <a:pt x="1574607" y="141828"/>
                    <a:pt x="1575274" y="141256"/>
                    <a:pt x="1575846" y="140780"/>
                  </a:cubicBezTo>
                  <a:close/>
                  <a:moveTo>
                    <a:pt x="1491264" y="139636"/>
                  </a:moveTo>
                  <a:cubicBezTo>
                    <a:pt x="1489169" y="139255"/>
                    <a:pt x="1487930" y="140398"/>
                    <a:pt x="1486787" y="141636"/>
                  </a:cubicBezTo>
                  <a:cubicBezTo>
                    <a:pt x="1490026" y="142113"/>
                    <a:pt x="1489550" y="144018"/>
                    <a:pt x="1491740" y="143065"/>
                  </a:cubicBezTo>
                  <a:cubicBezTo>
                    <a:pt x="1489359" y="142113"/>
                    <a:pt x="1492693" y="140970"/>
                    <a:pt x="1494598" y="140589"/>
                  </a:cubicBezTo>
                  <a:cubicBezTo>
                    <a:pt x="1493455" y="140303"/>
                    <a:pt x="1492407" y="139922"/>
                    <a:pt x="1491264" y="139636"/>
                  </a:cubicBezTo>
                  <a:close/>
                  <a:moveTo>
                    <a:pt x="1384394" y="138779"/>
                  </a:moveTo>
                  <a:cubicBezTo>
                    <a:pt x="1383727" y="139350"/>
                    <a:pt x="1383060" y="139827"/>
                    <a:pt x="1382489" y="140398"/>
                  </a:cubicBezTo>
                  <a:cubicBezTo>
                    <a:pt x="1383632" y="140684"/>
                    <a:pt x="1384679" y="140970"/>
                    <a:pt x="1385822" y="141351"/>
                  </a:cubicBezTo>
                  <a:cubicBezTo>
                    <a:pt x="1386489" y="140779"/>
                    <a:pt x="1387061" y="140303"/>
                    <a:pt x="1387727" y="139731"/>
                  </a:cubicBezTo>
                  <a:cubicBezTo>
                    <a:pt x="1386584" y="139446"/>
                    <a:pt x="1385537" y="139065"/>
                    <a:pt x="1384394" y="138779"/>
                  </a:cubicBezTo>
                  <a:close/>
                  <a:moveTo>
                    <a:pt x="117473" y="137255"/>
                  </a:moveTo>
                  <a:cubicBezTo>
                    <a:pt x="129189" y="140779"/>
                    <a:pt x="136904" y="136874"/>
                    <a:pt x="148811" y="140684"/>
                  </a:cubicBezTo>
                  <a:cubicBezTo>
                    <a:pt x="149858" y="137350"/>
                    <a:pt x="165384" y="139636"/>
                    <a:pt x="158526" y="138017"/>
                  </a:cubicBezTo>
                  <a:cubicBezTo>
                    <a:pt x="143953" y="135921"/>
                    <a:pt x="132047" y="134683"/>
                    <a:pt x="117473" y="137255"/>
                  </a:cubicBezTo>
                  <a:close/>
                  <a:moveTo>
                    <a:pt x="1520220" y="133731"/>
                  </a:moveTo>
                  <a:cubicBezTo>
                    <a:pt x="1521934" y="134207"/>
                    <a:pt x="1523554" y="134683"/>
                    <a:pt x="1525173" y="135159"/>
                  </a:cubicBezTo>
                  <a:cubicBezTo>
                    <a:pt x="1523935" y="137065"/>
                    <a:pt x="1520982" y="136017"/>
                    <a:pt x="1518315" y="135350"/>
                  </a:cubicBezTo>
                  <a:cubicBezTo>
                    <a:pt x="1518886" y="134778"/>
                    <a:pt x="1519553" y="134207"/>
                    <a:pt x="1520220" y="133731"/>
                  </a:cubicBezTo>
                  <a:close/>
                  <a:moveTo>
                    <a:pt x="1516914" y="132664"/>
                  </a:moveTo>
                  <a:lnTo>
                    <a:pt x="1516982" y="132683"/>
                  </a:lnTo>
                  <a:lnTo>
                    <a:pt x="1516852" y="132859"/>
                  </a:lnTo>
                  <a:close/>
                  <a:moveTo>
                    <a:pt x="116330" y="132588"/>
                  </a:moveTo>
                  <a:cubicBezTo>
                    <a:pt x="115664" y="133159"/>
                    <a:pt x="115092" y="133635"/>
                    <a:pt x="114425" y="134207"/>
                  </a:cubicBezTo>
                  <a:cubicBezTo>
                    <a:pt x="116140" y="134683"/>
                    <a:pt x="117759" y="135159"/>
                    <a:pt x="119378" y="135636"/>
                  </a:cubicBezTo>
                  <a:cubicBezTo>
                    <a:pt x="119950" y="135064"/>
                    <a:pt x="120617" y="134493"/>
                    <a:pt x="121283" y="134016"/>
                  </a:cubicBezTo>
                  <a:cubicBezTo>
                    <a:pt x="119664" y="133540"/>
                    <a:pt x="117950" y="133064"/>
                    <a:pt x="116330" y="132588"/>
                  </a:cubicBezTo>
                  <a:close/>
                  <a:moveTo>
                    <a:pt x="85470" y="132588"/>
                  </a:moveTo>
                  <a:cubicBezTo>
                    <a:pt x="86613" y="132969"/>
                    <a:pt x="87756" y="133254"/>
                    <a:pt x="88803" y="133540"/>
                  </a:cubicBezTo>
                  <a:cubicBezTo>
                    <a:pt x="88137" y="134112"/>
                    <a:pt x="87565" y="134683"/>
                    <a:pt x="86898" y="135159"/>
                  </a:cubicBezTo>
                  <a:cubicBezTo>
                    <a:pt x="85755" y="134874"/>
                    <a:pt x="84708" y="134493"/>
                    <a:pt x="83565" y="134207"/>
                  </a:cubicBezTo>
                  <a:cubicBezTo>
                    <a:pt x="84231" y="133635"/>
                    <a:pt x="84898" y="133064"/>
                    <a:pt x="85470" y="132588"/>
                  </a:cubicBezTo>
                  <a:close/>
                  <a:moveTo>
                    <a:pt x="125855" y="132016"/>
                  </a:moveTo>
                  <a:cubicBezTo>
                    <a:pt x="125189" y="132588"/>
                    <a:pt x="124522" y="133064"/>
                    <a:pt x="123950" y="133635"/>
                  </a:cubicBezTo>
                  <a:cubicBezTo>
                    <a:pt x="125093" y="133921"/>
                    <a:pt x="126141" y="134302"/>
                    <a:pt x="127284" y="134588"/>
                  </a:cubicBezTo>
                  <a:cubicBezTo>
                    <a:pt x="127951" y="134112"/>
                    <a:pt x="128522" y="133540"/>
                    <a:pt x="129189" y="132969"/>
                  </a:cubicBezTo>
                  <a:cubicBezTo>
                    <a:pt x="128046" y="132683"/>
                    <a:pt x="126998" y="132302"/>
                    <a:pt x="125855" y="132016"/>
                  </a:cubicBezTo>
                  <a:close/>
                  <a:moveTo>
                    <a:pt x="86422" y="131826"/>
                  </a:moveTo>
                  <a:cubicBezTo>
                    <a:pt x="82326" y="132778"/>
                    <a:pt x="79469" y="136017"/>
                    <a:pt x="75563" y="137350"/>
                  </a:cubicBezTo>
                  <a:cubicBezTo>
                    <a:pt x="77468" y="138017"/>
                    <a:pt x="79183" y="138684"/>
                    <a:pt x="76992" y="139922"/>
                  </a:cubicBezTo>
                  <a:cubicBezTo>
                    <a:pt x="84612" y="140970"/>
                    <a:pt x="90327" y="138684"/>
                    <a:pt x="99090" y="141827"/>
                  </a:cubicBezTo>
                  <a:cubicBezTo>
                    <a:pt x="104996" y="139160"/>
                    <a:pt x="95566" y="138588"/>
                    <a:pt x="101471" y="136017"/>
                  </a:cubicBezTo>
                  <a:cubicBezTo>
                    <a:pt x="96328" y="133350"/>
                    <a:pt x="95089" y="137826"/>
                    <a:pt x="90994" y="137445"/>
                  </a:cubicBezTo>
                  <a:cubicBezTo>
                    <a:pt x="88327" y="136398"/>
                    <a:pt x="88898" y="134969"/>
                    <a:pt x="91470" y="133254"/>
                  </a:cubicBezTo>
                  <a:cubicBezTo>
                    <a:pt x="89851" y="132778"/>
                    <a:pt x="88136" y="132302"/>
                    <a:pt x="86422" y="131826"/>
                  </a:cubicBezTo>
                  <a:close/>
                  <a:moveTo>
                    <a:pt x="1628329" y="131636"/>
                  </a:moveTo>
                  <a:cubicBezTo>
                    <a:pt x="1630043" y="132112"/>
                    <a:pt x="1631663" y="132588"/>
                    <a:pt x="1633282" y="133065"/>
                  </a:cubicBezTo>
                  <a:cubicBezTo>
                    <a:pt x="1632615" y="133636"/>
                    <a:pt x="1632043" y="134208"/>
                    <a:pt x="1631377" y="134684"/>
                  </a:cubicBezTo>
                  <a:cubicBezTo>
                    <a:pt x="1629758" y="134208"/>
                    <a:pt x="1628043" y="133731"/>
                    <a:pt x="1626424" y="133255"/>
                  </a:cubicBezTo>
                  <a:cubicBezTo>
                    <a:pt x="1627091" y="132684"/>
                    <a:pt x="1627662" y="132207"/>
                    <a:pt x="1628329" y="131636"/>
                  </a:cubicBezTo>
                  <a:close/>
                  <a:moveTo>
                    <a:pt x="1483740" y="130969"/>
                  </a:moveTo>
                  <a:cubicBezTo>
                    <a:pt x="1484787" y="131254"/>
                    <a:pt x="1485930" y="131635"/>
                    <a:pt x="1487073" y="131921"/>
                  </a:cubicBezTo>
                  <a:cubicBezTo>
                    <a:pt x="1486407" y="132397"/>
                    <a:pt x="1485835" y="132969"/>
                    <a:pt x="1485168" y="133541"/>
                  </a:cubicBezTo>
                  <a:cubicBezTo>
                    <a:pt x="1484025" y="133255"/>
                    <a:pt x="1482882" y="132874"/>
                    <a:pt x="1481835" y="132588"/>
                  </a:cubicBezTo>
                  <a:cubicBezTo>
                    <a:pt x="1482501" y="132016"/>
                    <a:pt x="1483073" y="131445"/>
                    <a:pt x="1483740" y="130969"/>
                  </a:cubicBezTo>
                  <a:close/>
                  <a:moveTo>
                    <a:pt x="94232" y="130683"/>
                  </a:moveTo>
                  <a:cubicBezTo>
                    <a:pt x="92042" y="132111"/>
                    <a:pt x="93947" y="133064"/>
                    <a:pt x="92042" y="134397"/>
                  </a:cubicBezTo>
                  <a:cubicBezTo>
                    <a:pt x="96233" y="135921"/>
                    <a:pt x="98900" y="134874"/>
                    <a:pt x="100900" y="132588"/>
                  </a:cubicBezTo>
                  <a:cubicBezTo>
                    <a:pt x="98709" y="132016"/>
                    <a:pt x="96423" y="131349"/>
                    <a:pt x="94232" y="130683"/>
                  </a:cubicBezTo>
                  <a:close/>
                  <a:moveTo>
                    <a:pt x="1524042" y="130481"/>
                  </a:moveTo>
                  <a:cubicBezTo>
                    <a:pt x="1525697" y="130945"/>
                    <a:pt x="1527460" y="131588"/>
                    <a:pt x="1528317" y="130493"/>
                  </a:cubicBezTo>
                  <a:cubicBezTo>
                    <a:pt x="1531365" y="131445"/>
                    <a:pt x="1523840" y="133922"/>
                    <a:pt x="1520411" y="131540"/>
                  </a:cubicBezTo>
                  <a:cubicBezTo>
                    <a:pt x="1520840" y="129731"/>
                    <a:pt x="1522387" y="130016"/>
                    <a:pt x="1524042" y="130481"/>
                  </a:cubicBezTo>
                  <a:close/>
                  <a:moveTo>
                    <a:pt x="110615" y="129921"/>
                  </a:moveTo>
                  <a:cubicBezTo>
                    <a:pt x="104329" y="131159"/>
                    <a:pt x="107472" y="136588"/>
                    <a:pt x="103757" y="137731"/>
                  </a:cubicBezTo>
                  <a:cubicBezTo>
                    <a:pt x="105853" y="137064"/>
                    <a:pt x="116807" y="139827"/>
                    <a:pt x="112520" y="135826"/>
                  </a:cubicBezTo>
                  <a:cubicBezTo>
                    <a:pt x="107377" y="139350"/>
                    <a:pt x="111473" y="131349"/>
                    <a:pt x="110615" y="129921"/>
                  </a:cubicBezTo>
                  <a:close/>
                  <a:moveTo>
                    <a:pt x="341120" y="128682"/>
                  </a:moveTo>
                  <a:cubicBezTo>
                    <a:pt x="340073" y="129540"/>
                    <a:pt x="339215" y="130302"/>
                    <a:pt x="338263" y="131159"/>
                  </a:cubicBezTo>
                  <a:cubicBezTo>
                    <a:pt x="341692" y="133731"/>
                    <a:pt x="347312" y="128873"/>
                    <a:pt x="341120" y="128682"/>
                  </a:cubicBezTo>
                  <a:close/>
                  <a:moveTo>
                    <a:pt x="302639" y="127635"/>
                  </a:moveTo>
                  <a:cubicBezTo>
                    <a:pt x="302068" y="128206"/>
                    <a:pt x="301401" y="128682"/>
                    <a:pt x="300734" y="129254"/>
                  </a:cubicBezTo>
                  <a:cubicBezTo>
                    <a:pt x="301782" y="129540"/>
                    <a:pt x="302925" y="129825"/>
                    <a:pt x="304068" y="130206"/>
                  </a:cubicBezTo>
                  <a:cubicBezTo>
                    <a:pt x="304735" y="129635"/>
                    <a:pt x="305306" y="129159"/>
                    <a:pt x="305973" y="128587"/>
                  </a:cubicBezTo>
                  <a:cubicBezTo>
                    <a:pt x="304830" y="128301"/>
                    <a:pt x="303782" y="127920"/>
                    <a:pt x="302639" y="127635"/>
                  </a:cubicBezTo>
                  <a:close/>
                  <a:moveTo>
                    <a:pt x="1413064" y="127349"/>
                  </a:moveTo>
                  <a:cubicBezTo>
                    <a:pt x="1412397" y="127825"/>
                    <a:pt x="1411826" y="128397"/>
                    <a:pt x="1411159" y="128968"/>
                  </a:cubicBezTo>
                  <a:cubicBezTo>
                    <a:pt x="1412207" y="129254"/>
                    <a:pt x="1413350" y="129635"/>
                    <a:pt x="1414493" y="129921"/>
                  </a:cubicBezTo>
                  <a:cubicBezTo>
                    <a:pt x="1415159" y="129349"/>
                    <a:pt x="1415731" y="128778"/>
                    <a:pt x="1416398" y="128301"/>
                  </a:cubicBezTo>
                  <a:cubicBezTo>
                    <a:pt x="1415255" y="128016"/>
                    <a:pt x="1414207" y="127635"/>
                    <a:pt x="1413064" y="127349"/>
                  </a:cubicBezTo>
                  <a:close/>
                  <a:moveTo>
                    <a:pt x="26509" y="124581"/>
                  </a:moveTo>
                  <a:lnTo>
                    <a:pt x="27198" y="125000"/>
                  </a:lnTo>
                  <a:lnTo>
                    <a:pt x="25176" y="124968"/>
                  </a:lnTo>
                  <a:close/>
                  <a:moveTo>
                    <a:pt x="1502408" y="124302"/>
                  </a:moveTo>
                  <a:cubicBezTo>
                    <a:pt x="1501455" y="125826"/>
                    <a:pt x="1499264" y="125540"/>
                    <a:pt x="1497169" y="125064"/>
                  </a:cubicBezTo>
                  <a:cubicBezTo>
                    <a:pt x="1496312" y="125826"/>
                    <a:pt x="1498503" y="126207"/>
                    <a:pt x="1499455" y="126778"/>
                  </a:cubicBezTo>
                  <a:cubicBezTo>
                    <a:pt x="1497741" y="128683"/>
                    <a:pt x="1493168" y="125540"/>
                    <a:pt x="1490216" y="125254"/>
                  </a:cubicBezTo>
                  <a:cubicBezTo>
                    <a:pt x="1493645" y="123635"/>
                    <a:pt x="1497360" y="122682"/>
                    <a:pt x="1502408" y="124302"/>
                  </a:cubicBezTo>
                  <a:close/>
                  <a:moveTo>
                    <a:pt x="1446878" y="122777"/>
                  </a:moveTo>
                  <a:cubicBezTo>
                    <a:pt x="1444782" y="123825"/>
                    <a:pt x="1440972" y="122015"/>
                    <a:pt x="1439829" y="125063"/>
                  </a:cubicBezTo>
                  <a:cubicBezTo>
                    <a:pt x="1441448" y="125539"/>
                    <a:pt x="1443163" y="126015"/>
                    <a:pt x="1444782" y="126492"/>
                  </a:cubicBezTo>
                  <a:cubicBezTo>
                    <a:pt x="1445925" y="125158"/>
                    <a:pt x="1448878" y="123634"/>
                    <a:pt x="1446878" y="122777"/>
                  </a:cubicBezTo>
                  <a:close/>
                  <a:moveTo>
                    <a:pt x="1522245" y="122135"/>
                  </a:moveTo>
                  <a:cubicBezTo>
                    <a:pt x="1525078" y="123040"/>
                    <a:pt x="1528174" y="124445"/>
                    <a:pt x="1530602" y="124683"/>
                  </a:cubicBezTo>
                  <a:cubicBezTo>
                    <a:pt x="1527935" y="128207"/>
                    <a:pt x="1520315" y="123063"/>
                    <a:pt x="1515458" y="122587"/>
                  </a:cubicBezTo>
                  <a:cubicBezTo>
                    <a:pt x="1516839" y="120825"/>
                    <a:pt x="1519411" y="121230"/>
                    <a:pt x="1522245" y="122135"/>
                  </a:cubicBezTo>
                  <a:close/>
                  <a:moveTo>
                    <a:pt x="1389728" y="120777"/>
                  </a:moveTo>
                  <a:cubicBezTo>
                    <a:pt x="1389251" y="121253"/>
                    <a:pt x="1388585" y="121824"/>
                    <a:pt x="1387918" y="122396"/>
                  </a:cubicBezTo>
                  <a:cubicBezTo>
                    <a:pt x="1389061" y="122682"/>
                    <a:pt x="1390109" y="123063"/>
                    <a:pt x="1391156" y="123348"/>
                  </a:cubicBezTo>
                  <a:cubicBezTo>
                    <a:pt x="1391823" y="122777"/>
                    <a:pt x="1392490" y="122205"/>
                    <a:pt x="1393061" y="121729"/>
                  </a:cubicBezTo>
                  <a:cubicBezTo>
                    <a:pt x="1391918" y="121443"/>
                    <a:pt x="1390871" y="121062"/>
                    <a:pt x="1389728" y="120777"/>
                  </a:cubicBezTo>
                  <a:close/>
                  <a:moveTo>
                    <a:pt x="1428494" y="119729"/>
                  </a:moveTo>
                  <a:cubicBezTo>
                    <a:pt x="1427828" y="120300"/>
                    <a:pt x="1427256" y="120872"/>
                    <a:pt x="1426589" y="121348"/>
                  </a:cubicBezTo>
                  <a:cubicBezTo>
                    <a:pt x="1425732" y="124396"/>
                    <a:pt x="1434305" y="121920"/>
                    <a:pt x="1433923" y="124491"/>
                  </a:cubicBezTo>
                  <a:cubicBezTo>
                    <a:pt x="1435162" y="123348"/>
                    <a:pt x="1436400" y="122301"/>
                    <a:pt x="1437734" y="121253"/>
                  </a:cubicBezTo>
                  <a:cubicBezTo>
                    <a:pt x="1433352" y="118300"/>
                    <a:pt x="1433543" y="123729"/>
                    <a:pt x="1429923" y="122301"/>
                  </a:cubicBezTo>
                  <a:cubicBezTo>
                    <a:pt x="1427732" y="121634"/>
                    <a:pt x="1430018" y="120396"/>
                    <a:pt x="1428494" y="119729"/>
                  </a:cubicBezTo>
                  <a:close/>
                  <a:moveTo>
                    <a:pt x="1569750" y="119443"/>
                  </a:moveTo>
                  <a:cubicBezTo>
                    <a:pt x="1566797" y="118205"/>
                    <a:pt x="1565178" y="119634"/>
                    <a:pt x="1562892" y="119634"/>
                  </a:cubicBezTo>
                  <a:lnTo>
                    <a:pt x="1562819" y="119502"/>
                  </a:lnTo>
                  <a:close/>
                  <a:moveTo>
                    <a:pt x="343025" y="119443"/>
                  </a:moveTo>
                  <a:cubicBezTo>
                    <a:pt x="341978" y="120300"/>
                    <a:pt x="341025" y="121062"/>
                    <a:pt x="340168" y="121920"/>
                  </a:cubicBezTo>
                  <a:cubicBezTo>
                    <a:pt x="343597" y="124491"/>
                    <a:pt x="349312" y="119634"/>
                    <a:pt x="343025" y="119443"/>
                  </a:cubicBezTo>
                  <a:close/>
                  <a:moveTo>
                    <a:pt x="183005" y="118776"/>
                  </a:moveTo>
                  <a:cubicBezTo>
                    <a:pt x="180910" y="121634"/>
                    <a:pt x="176909" y="120491"/>
                    <a:pt x="178243" y="122872"/>
                  </a:cubicBezTo>
                  <a:cubicBezTo>
                    <a:pt x="181862" y="124301"/>
                    <a:pt x="183577" y="122396"/>
                    <a:pt x="187482" y="124396"/>
                  </a:cubicBezTo>
                  <a:cubicBezTo>
                    <a:pt x="188720" y="123348"/>
                    <a:pt x="190054" y="122205"/>
                    <a:pt x="191292" y="121158"/>
                  </a:cubicBezTo>
                  <a:cubicBezTo>
                    <a:pt x="188530" y="120396"/>
                    <a:pt x="185768" y="119634"/>
                    <a:pt x="183005" y="118776"/>
                  </a:cubicBezTo>
                  <a:close/>
                  <a:moveTo>
                    <a:pt x="1584418" y="118110"/>
                  </a:moveTo>
                  <a:cubicBezTo>
                    <a:pt x="1586133" y="118586"/>
                    <a:pt x="1587752" y="119062"/>
                    <a:pt x="1589371" y="119539"/>
                  </a:cubicBezTo>
                  <a:cubicBezTo>
                    <a:pt x="1588419" y="120301"/>
                    <a:pt x="1587466" y="121158"/>
                    <a:pt x="1586514" y="122015"/>
                  </a:cubicBezTo>
                  <a:cubicBezTo>
                    <a:pt x="1584895" y="121539"/>
                    <a:pt x="1583180" y="121063"/>
                    <a:pt x="1581561" y="120586"/>
                  </a:cubicBezTo>
                  <a:cubicBezTo>
                    <a:pt x="1582513" y="119824"/>
                    <a:pt x="1583561" y="118967"/>
                    <a:pt x="1584418" y="118110"/>
                  </a:cubicBezTo>
                  <a:close/>
                  <a:moveTo>
                    <a:pt x="141953" y="118110"/>
                  </a:moveTo>
                  <a:cubicBezTo>
                    <a:pt x="140619" y="119157"/>
                    <a:pt x="139381" y="120205"/>
                    <a:pt x="138143" y="121348"/>
                  </a:cubicBezTo>
                  <a:cubicBezTo>
                    <a:pt x="139286" y="121634"/>
                    <a:pt x="140333" y="122015"/>
                    <a:pt x="141476" y="122301"/>
                  </a:cubicBezTo>
                  <a:cubicBezTo>
                    <a:pt x="142715" y="121158"/>
                    <a:pt x="143953" y="120110"/>
                    <a:pt x="145286" y="119062"/>
                  </a:cubicBezTo>
                  <a:cubicBezTo>
                    <a:pt x="144143" y="118776"/>
                    <a:pt x="143096" y="118395"/>
                    <a:pt x="141953" y="118110"/>
                  </a:cubicBezTo>
                  <a:close/>
                  <a:moveTo>
                    <a:pt x="1505742" y="117634"/>
                  </a:moveTo>
                  <a:cubicBezTo>
                    <a:pt x="1506789" y="117919"/>
                    <a:pt x="1507932" y="118205"/>
                    <a:pt x="1509075" y="118586"/>
                  </a:cubicBezTo>
                  <a:cubicBezTo>
                    <a:pt x="1508409" y="119158"/>
                    <a:pt x="1507837" y="119634"/>
                    <a:pt x="1507170" y="120205"/>
                  </a:cubicBezTo>
                  <a:cubicBezTo>
                    <a:pt x="1506027" y="119920"/>
                    <a:pt x="1504980" y="119634"/>
                    <a:pt x="1503837" y="119253"/>
                  </a:cubicBezTo>
                  <a:cubicBezTo>
                    <a:pt x="1504503" y="118681"/>
                    <a:pt x="1505075" y="118205"/>
                    <a:pt x="1505742" y="117634"/>
                  </a:cubicBezTo>
                  <a:close/>
                  <a:moveTo>
                    <a:pt x="1336292" y="117538"/>
                  </a:moveTo>
                  <a:cubicBezTo>
                    <a:pt x="1335626" y="118110"/>
                    <a:pt x="1335054" y="118681"/>
                    <a:pt x="1334387" y="119157"/>
                  </a:cubicBezTo>
                  <a:cubicBezTo>
                    <a:pt x="1335530" y="119443"/>
                    <a:pt x="1336578" y="119824"/>
                    <a:pt x="1337721" y="120110"/>
                  </a:cubicBezTo>
                  <a:cubicBezTo>
                    <a:pt x="1338388" y="119538"/>
                    <a:pt x="1338959" y="118967"/>
                    <a:pt x="1339626" y="118491"/>
                  </a:cubicBezTo>
                  <a:cubicBezTo>
                    <a:pt x="1338483" y="118205"/>
                    <a:pt x="1337435" y="117824"/>
                    <a:pt x="1336292" y="117538"/>
                  </a:cubicBezTo>
                  <a:close/>
                  <a:moveTo>
                    <a:pt x="1561463" y="117062"/>
                  </a:moveTo>
                  <a:lnTo>
                    <a:pt x="1562819" y="119502"/>
                  </a:lnTo>
                  <a:lnTo>
                    <a:pt x="1558606" y="119538"/>
                  </a:lnTo>
                  <a:cubicBezTo>
                    <a:pt x="1559558" y="118681"/>
                    <a:pt x="1560511" y="117919"/>
                    <a:pt x="1561463" y="117062"/>
                  </a:cubicBezTo>
                  <a:close/>
                  <a:moveTo>
                    <a:pt x="1415255" y="115919"/>
                  </a:moveTo>
                  <a:cubicBezTo>
                    <a:pt x="1413921" y="117633"/>
                    <a:pt x="1411159" y="116871"/>
                    <a:pt x="1409063" y="117443"/>
                  </a:cubicBezTo>
                  <a:cubicBezTo>
                    <a:pt x="1410683" y="117919"/>
                    <a:pt x="1412397" y="118395"/>
                    <a:pt x="1414016" y="118872"/>
                  </a:cubicBezTo>
                  <a:cubicBezTo>
                    <a:pt x="1413635" y="119634"/>
                    <a:pt x="1412207" y="120491"/>
                    <a:pt x="1413826" y="120967"/>
                  </a:cubicBezTo>
                  <a:cubicBezTo>
                    <a:pt x="1413540" y="117348"/>
                    <a:pt x="1424589" y="122491"/>
                    <a:pt x="1420017" y="119443"/>
                  </a:cubicBezTo>
                  <a:cubicBezTo>
                    <a:pt x="1412207" y="119062"/>
                    <a:pt x="1416969" y="118395"/>
                    <a:pt x="1415255" y="115919"/>
                  </a:cubicBezTo>
                  <a:close/>
                  <a:moveTo>
                    <a:pt x="9365" y="113919"/>
                  </a:moveTo>
                  <a:cubicBezTo>
                    <a:pt x="12603" y="121348"/>
                    <a:pt x="33558" y="117443"/>
                    <a:pt x="39178" y="122396"/>
                  </a:cubicBezTo>
                  <a:cubicBezTo>
                    <a:pt x="37416" y="123825"/>
                    <a:pt x="34558" y="123325"/>
                    <a:pt x="31820" y="123039"/>
                  </a:cubicBezTo>
                  <a:lnTo>
                    <a:pt x="26509" y="124581"/>
                  </a:lnTo>
                  <a:lnTo>
                    <a:pt x="22128" y="121920"/>
                  </a:lnTo>
                  <a:cubicBezTo>
                    <a:pt x="17270" y="118967"/>
                    <a:pt x="16318" y="123253"/>
                    <a:pt x="11936" y="121158"/>
                  </a:cubicBezTo>
                  <a:cubicBezTo>
                    <a:pt x="15746" y="117062"/>
                    <a:pt x="6221" y="118681"/>
                    <a:pt x="4888" y="115919"/>
                  </a:cubicBezTo>
                  <a:cubicBezTo>
                    <a:pt x="6507" y="115538"/>
                    <a:pt x="8126" y="115062"/>
                    <a:pt x="9365" y="113919"/>
                  </a:cubicBezTo>
                  <a:close/>
                  <a:moveTo>
                    <a:pt x="115187" y="112681"/>
                  </a:moveTo>
                  <a:cubicBezTo>
                    <a:pt x="116806" y="113157"/>
                    <a:pt x="118425" y="113633"/>
                    <a:pt x="120140" y="114109"/>
                  </a:cubicBezTo>
                  <a:cubicBezTo>
                    <a:pt x="118902" y="115253"/>
                    <a:pt x="117568" y="116300"/>
                    <a:pt x="116330" y="117348"/>
                  </a:cubicBezTo>
                  <a:cubicBezTo>
                    <a:pt x="111663" y="116396"/>
                    <a:pt x="112234" y="114681"/>
                    <a:pt x="115187" y="112681"/>
                  </a:cubicBezTo>
                  <a:close/>
                  <a:moveTo>
                    <a:pt x="1476405" y="112586"/>
                  </a:moveTo>
                  <a:cubicBezTo>
                    <a:pt x="1477453" y="113634"/>
                    <a:pt x="1475929" y="114967"/>
                    <a:pt x="1479453" y="115634"/>
                  </a:cubicBezTo>
                  <a:cubicBezTo>
                    <a:pt x="1477643" y="117444"/>
                    <a:pt x="1473166" y="114300"/>
                    <a:pt x="1470214" y="114110"/>
                  </a:cubicBezTo>
                  <a:cubicBezTo>
                    <a:pt x="1472214" y="113538"/>
                    <a:pt x="1474976" y="114300"/>
                    <a:pt x="1476405" y="112586"/>
                  </a:cubicBezTo>
                  <a:close/>
                  <a:moveTo>
                    <a:pt x="57085" y="111443"/>
                  </a:moveTo>
                  <a:cubicBezTo>
                    <a:pt x="59942" y="112395"/>
                    <a:pt x="61752" y="111443"/>
                    <a:pt x="64705" y="112491"/>
                  </a:cubicBezTo>
                  <a:cubicBezTo>
                    <a:pt x="61561" y="113538"/>
                    <a:pt x="56799" y="111633"/>
                    <a:pt x="54989" y="115158"/>
                  </a:cubicBezTo>
                  <a:cubicBezTo>
                    <a:pt x="52989" y="114300"/>
                    <a:pt x="56037" y="112776"/>
                    <a:pt x="57085" y="111443"/>
                  </a:cubicBezTo>
                  <a:close/>
                  <a:moveTo>
                    <a:pt x="1522887" y="110490"/>
                  </a:moveTo>
                  <a:cubicBezTo>
                    <a:pt x="1525744" y="108871"/>
                    <a:pt x="1531459" y="112490"/>
                    <a:pt x="1535460" y="112966"/>
                  </a:cubicBezTo>
                  <a:cubicBezTo>
                    <a:pt x="1531650" y="112776"/>
                    <a:pt x="1528411" y="113824"/>
                    <a:pt x="1524315" y="113062"/>
                  </a:cubicBezTo>
                  <a:cubicBezTo>
                    <a:pt x="1526506" y="111823"/>
                    <a:pt x="1524792" y="111157"/>
                    <a:pt x="1522887" y="110490"/>
                  </a:cubicBezTo>
                  <a:close/>
                  <a:moveTo>
                    <a:pt x="1479060" y="109764"/>
                  </a:moveTo>
                  <a:cubicBezTo>
                    <a:pt x="1481096" y="110062"/>
                    <a:pt x="1483311" y="110681"/>
                    <a:pt x="1485168" y="110681"/>
                  </a:cubicBezTo>
                  <a:cubicBezTo>
                    <a:pt x="1481453" y="110681"/>
                    <a:pt x="1478881" y="112967"/>
                    <a:pt x="1474024" y="110776"/>
                  </a:cubicBezTo>
                  <a:cubicBezTo>
                    <a:pt x="1475167" y="109490"/>
                    <a:pt x="1477025" y="109466"/>
                    <a:pt x="1479060" y="109764"/>
                  </a:cubicBezTo>
                  <a:close/>
                  <a:moveTo>
                    <a:pt x="1548318" y="109383"/>
                  </a:moveTo>
                  <a:cubicBezTo>
                    <a:pt x="1547866" y="107918"/>
                    <a:pt x="1546747" y="107061"/>
                    <a:pt x="1546794" y="110776"/>
                  </a:cubicBezTo>
                  <a:cubicBezTo>
                    <a:pt x="1546794" y="110871"/>
                    <a:pt x="1545747" y="111538"/>
                    <a:pt x="1545842" y="111633"/>
                  </a:cubicBezTo>
                  <a:cubicBezTo>
                    <a:pt x="1548557" y="112919"/>
                    <a:pt x="1548771" y="110847"/>
                    <a:pt x="1548318" y="109383"/>
                  </a:cubicBezTo>
                  <a:close/>
                  <a:moveTo>
                    <a:pt x="403223" y="109251"/>
                  </a:moveTo>
                  <a:cubicBezTo>
                    <a:pt x="402271" y="110109"/>
                    <a:pt x="401318" y="110871"/>
                    <a:pt x="400366" y="111728"/>
                  </a:cubicBezTo>
                  <a:cubicBezTo>
                    <a:pt x="403795" y="114300"/>
                    <a:pt x="409415" y="109442"/>
                    <a:pt x="403223" y="109251"/>
                  </a:cubicBezTo>
                  <a:close/>
                  <a:moveTo>
                    <a:pt x="166146" y="108585"/>
                  </a:moveTo>
                  <a:cubicBezTo>
                    <a:pt x="166813" y="111537"/>
                    <a:pt x="160145" y="110585"/>
                    <a:pt x="158050" y="111728"/>
                  </a:cubicBezTo>
                  <a:cubicBezTo>
                    <a:pt x="158145" y="111728"/>
                    <a:pt x="161765" y="113061"/>
                    <a:pt x="159479" y="114300"/>
                  </a:cubicBezTo>
                  <a:cubicBezTo>
                    <a:pt x="157574" y="115347"/>
                    <a:pt x="146715" y="114776"/>
                    <a:pt x="150525" y="118205"/>
                  </a:cubicBezTo>
                  <a:cubicBezTo>
                    <a:pt x="154716" y="118300"/>
                    <a:pt x="159002" y="118491"/>
                    <a:pt x="163289" y="118586"/>
                  </a:cubicBezTo>
                  <a:cubicBezTo>
                    <a:pt x="160336" y="120396"/>
                    <a:pt x="164241" y="121158"/>
                    <a:pt x="160241" y="123158"/>
                  </a:cubicBezTo>
                  <a:cubicBezTo>
                    <a:pt x="164241" y="124491"/>
                    <a:pt x="166336" y="122491"/>
                    <a:pt x="169670" y="122586"/>
                  </a:cubicBezTo>
                  <a:cubicBezTo>
                    <a:pt x="167003" y="121824"/>
                    <a:pt x="171385" y="120015"/>
                    <a:pt x="169194" y="119157"/>
                  </a:cubicBezTo>
                  <a:cubicBezTo>
                    <a:pt x="165574" y="120681"/>
                    <a:pt x="160717" y="116681"/>
                    <a:pt x="160145" y="115538"/>
                  </a:cubicBezTo>
                  <a:cubicBezTo>
                    <a:pt x="163098" y="116300"/>
                    <a:pt x="165098" y="117157"/>
                    <a:pt x="165860" y="118205"/>
                  </a:cubicBezTo>
                  <a:cubicBezTo>
                    <a:pt x="167099" y="117062"/>
                    <a:pt x="168337" y="116014"/>
                    <a:pt x="169670" y="114966"/>
                  </a:cubicBezTo>
                  <a:cubicBezTo>
                    <a:pt x="167765" y="113823"/>
                    <a:pt x="159955" y="113538"/>
                    <a:pt x="162336" y="111823"/>
                  </a:cubicBezTo>
                  <a:cubicBezTo>
                    <a:pt x="165194" y="113538"/>
                    <a:pt x="171004" y="105822"/>
                    <a:pt x="166146" y="108585"/>
                  </a:cubicBezTo>
                  <a:close/>
                  <a:moveTo>
                    <a:pt x="233011" y="107918"/>
                  </a:moveTo>
                  <a:cubicBezTo>
                    <a:pt x="227963" y="110490"/>
                    <a:pt x="240632" y="110585"/>
                    <a:pt x="233202" y="113442"/>
                  </a:cubicBezTo>
                  <a:cubicBezTo>
                    <a:pt x="235869" y="114014"/>
                    <a:pt x="239012" y="115443"/>
                    <a:pt x="240822" y="114490"/>
                  </a:cubicBezTo>
                  <a:cubicBezTo>
                    <a:pt x="239203" y="114014"/>
                    <a:pt x="237488" y="113538"/>
                    <a:pt x="235869" y="113061"/>
                  </a:cubicBezTo>
                  <a:cubicBezTo>
                    <a:pt x="236822" y="112204"/>
                    <a:pt x="237774" y="111442"/>
                    <a:pt x="238727" y="110585"/>
                  </a:cubicBezTo>
                  <a:cubicBezTo>
                    <a:pt x="235774" y="109823"/>
                    <a:pt x="233774" y="108966"/>
                    <a:pt x="233011" y="107918"/>
                  </a:cubicBezTo>
                  <a:close/>
                  <a:moveTo>
                    <a:pt x="1416207" y="107537"/>
                  </a:moveTo>
                  <a:cubicBezTo>
                    <a:pt x="1415064" y="108870"/>
                    <a:pt x="1412111" y="110394"/>
                    <a:pt x="1414016" y="111252"/>
                  </a:cubicBezTo>
                  <a:cubicBezTo>
                    <a:pt x="1414493" y="106965"/>
                    <a:pt x="1424494" y="115538"/>
                    <a:pt x="1422589" y="111537"/>
                  </a:cubicBezTo>
                  <a:cubicBezTo>
                    <a:pt x="1414969" y="110966"/>
                    <a:pt x="1422017" y="108394"/>
                    <a:pt x="1416207" y="107537"/>
                  </a:cubicBezTo>
                  <a:close/>
                  <a:moveTo>
                    <a:pt x="1376869" y="107251"/>
                  </a:moveTo>
                  <a:cubicBezTo>
                    <a:pt x="1375154" y="108489"/>
                    <a:pt x="1371821" y="106680"/>
                    <a:pt x="1370678" y="108775"/>
                  </a:cubicBezTo>
                  <a:cubicBezTo>
                    <a:pt x="1372297" y="109251"/>
                    <a:pt x="1374011" y="109728"/>
                    <a:pt x="1375631" y="110204"/>
                  </a:cubicBezTo>
                  <a:cubicBezTo>
                    <a:pt x="1376488" y="109156"/>
                    <a:pt x="1378583" y="107918"/>
                    <a:pt x="1376869" y="107251"/>
                  </a:cubicBezTo>
                  <a:close/>
                  <a:moveTo>
                    <a:pt x="1509647" y="106776"/>
                  </a:moveTo>
                  <a:cubicBezTo>
                    <a:pt x="1513457" y="107823"/>
                    <a:pt x="1517362" y="108966"/>
                    <a:pt x="1521267" y="110014"/>
                  </a:cubicBezTo>
                  <a:cubicBezTo>
                    <a:pt x="1520601" y="110586"/>
                    <a:pt x="1520029" y="111157"/>
                    <a:pt x="1519362" y="111634"/>
                  </a:cubicBezTo>
                  <a:cubicBezTo>
                    <a:pt x="1515457" y="110491"/>
                    <a:pt x="1511647" y="109443"/>
                    <a:pt x="1507742" y="108395"/>
                  </a:cubicBezTo>
                  <a:cubicBezTo>
                    <a:pt x="1508313" y="107823"/>
                    <a:pt x="1508980" y="107252"/>
                    <a:pt x="1509647" y="106776"/>
                  </a:cubicBezTo>
                  <a:close/>
                  <a:moveTo>
                    <a:pt x="1397443" y="106584"/>
                  </a:moveTo>
                  <a:cubicBezTo>
                    <a:pt x="1396490" y="107442"/>
                    <a:pt x="1395538" y="108204"/>
                    <a:pt x="1394585" y="109061"/>
                  </a:cubicBezTo>
                  <a:cubicBezTo>
                    <a:pt x="1395633" y="109347"/>
                    <a:pt x="1396776" y="109728"/>
                    <a:pt x="1397824" y="110013"/>
                  </a:cubicBezTo>
                  <a:cubicBezTo>
                    <a:pt x="1399157" y="108966"/>
                    <a:pt x="1401253" y="109442"/>
                    <a:pt x="1402396" y="108013"/>
                  </a:cubicBezTo>
                  <a:cubicBezTo>
                    <a:pt x="1400681" y="107537"/>
                    <a:pt x="1399062" y="107061"/>
                    <a:pt x="1397443" y="106584"/>
                  </a:cubicBezTo>
                  <a:close/>
                  <a:moveTo>
                    <a:pt x="10765" y="106523"/>
                  </a:moveTo>
                  <a:lnTo>
                    <a:pt x="11079" y="109347"/>
                  </a:lnTo>
                  <a:cubicBezTo>
                    <a:pt x="9460" y="108871"/>
                    <a:pt x="7840" y="108395"/>
                    <a:pt x="6126" y="107918"/>
                  </a:cubicBezTo>
                  <a:close/>
                  <a:moveTo>
                    <a:pt x="1411159" y="106108"/>
                  </a:moveTo>
                  <a:cubicBezTo>
                    <a:pt x="1407825" y="103632"/>
                    <a:pt x="1399538" y="104775"/>
                    <a:pt x="1403348" y="107156"/>
                  </a:cubicBezTo>
                  <a:cubicBezTo>
                    <a:pt x="1409444" y="104298"/>
                    <a:pt x="1407158" y="111537"/>
                    <a:pt x="1410016" y="109061"/>
                  </a:cubicBezTo>
                  <a:cubicBezTo>
                    <a:pt x="1411159" y="108013"/>
                    <a:pt x="1409159" y="107346"/>
                    <a:pt x="1411159" y="106108"/>
                  </a:cubicBezTo>
                  <a:close/>
                  <a:moveTo>
                    <a:pt x="10698" y="105918"/>
                  </a:moveTo>
                  <a:lnTo>
                    <a:pt x="11455" y="106316"/>
                  </a:lnTo>
                  <a:lnTo>
                    <a:pt x="10765" y="106523"/>
                  </a:lnTo>
                  <a:close/>
                  <a:moveTo>
                    <a:pt x="14519" y="105394"/>
                  </a:moveTo>
                  <a:lnTo>
                    <a:pt x="20138" y="105421"/>
                  </a:lnTo>
                  <a:lnTo>
                    <a:pt x="20604" y="108776"/>
                  </a:lnTo>
                  <a:cubicBezTo>
                    <a:pt x="18413" y="109681"/>
                    <a:pt x="16722" y="109133"/>
                    <a:pt x="15186" y="108276"/>
                  </a:cubicBezTo>
                  <a:lnTo>
                    <a:pt x="11455" y="106316"/>
                  </a:lnTo>
                  <a:close/>
                  <a:moveTo>
                    <a:pt x="20128" y="105347"/>
                  </a:moveTo>
                  <a:cubicBezTo>
                    <a:pt x="21652" y="105537"/>
                    <a:pt x="23461" y="106204"/>
                    <a:pt x="24414" y="105442"/>
                  </a:cubicBezTo>
                  <a:lnTo>
                    <a:pt x="20138" y="105421"/>
                  </a:lnTo>
                  <a:close/>
                  <a:moveTo>
                    <a:pt x="1363" y="104394"/>
                  </a:moveTo>
                  <a:cubicBezTo>
                    <a:pt x="2983" y="104870"/>
                    <a:pt x="4697" y="105346"/>
                    <a:pt x="6316" y="105822"/>
                  </a:cubicBezTo>
                  <a:cubicBezTo>
                    <a:pt x="5364" y="106680"/>
                    <a:pt x="4411" y="107442"/>
                    <a:pt x="3459" y="108299"/>
                  </a:cubicBezTo>
                  <a:cubicBezTo>
                    <a:pt x="-256" y="107442"/>
                    <a:pt x="-1018" y="106108"/>
                    <a:pt x="1363" y="104394"/>
                  </a:cubicBezTo>
                  <a:close/>
                  <a:moveTo>
                    <a:pt x="27938" y="104299"/>
                  </a:moveTo>
                  <a:cubicBezTo>
                    <a:pt x="34225" y="104489"/>
                    <a:pt x="28510" y="109347"/>
                    <a:pt x="25081" y="106775"/>
                  </a:cubicBezTo>
                  <a:cubicBezTo>
                    <a:pt x="26033" y="105918"/>
                    <a:pt x="26986" y="105156"/>
                    <a:pt x="27938" y="104299"/>
                  </a:cubicBezTo>
                  <a:close/>
                  <a:moveTo>
                    <a:pt x="354170" y="104108"/>
                  </a:moveTo>
                  <a:cubicBezTo>
                    <a:pt x="353503" y="104679"/>
                    <a:pt x="352836" y="105251"/>
                    <a:pt x="352265" y="105727"/>
                  </a:cubicBezTo>
                  <a:cubicBezTo>
                    <a:pt x="353312" y="106013"/>
                    <a:pt x="354455" y="106394"/>
                    <a:pt x="355598" y="106680"/>
                  </a:cubicBezTo>
                  <a:cubicBezTo>
                    <a:pt x="356265" y="106108"/>
                    <a:pt x="356837" y="105537"/>
                    <a:pt x="357503" y="105060"/>
                  </a:cubicBezTo>
                  <a:cubicBezTo>
                    <a:pt x="356455" y="104775"/>
                    <a:pt x="355313" y="104394"/>
                    <a:pt x="354170" y="104108"/>
                  </a:cubicBezTo>
                  <a:close/>
                  <a:moveTo>
                    <a:pt x="1443449" y="101155"/>
                  </a:moveTo>
                  <a:cubicBezTo>
                    <a:pt x="1447926" y="98202"/>
                    <a:pt x="1456879" y="103441"/>
                    <a:pt x="1462880" y="103346"/>
                  </a:cubicBezTo>
                  <a:cubicBezTo>
                    <a:pt x="1459260" y="102679"/>
                    <a:pt x="1450402" y="106680"/>
                    <a:pt x="1459832" y="107918"/>
                  </a:cubicBezTo>
                  <a:cubicBezTo>
                    <a:pt x="1457832" y="110204"/>
                    <a:pt x="1454403" y="109918"/>
                    <a:pt x="1450307" y="108489"/>
                  </a:cubicBezTo>
                  <a:cubicBezTo>
                    <a:pt x="1451545" y="107442"/>
                    <a:pt x="1452783" y="106299"/>
                    <a:pt x="1454117" y="105251"/>
                  </a:cubicBezTo>
                  <a:cubicBezTo>
                    <a:pt x="1449354" y="105918"/>
                    <a:pt x="1444306" y="103060"/>
                    <a:pt x="1443449" y="101155"/>
                  </a:cubicBezTo>
                  <a:close/>
                  <a:moveTo>
                    <a:pt x="156049" y="100298"/>
                  </a:moveTo>
                  <a:cubicBezTo>
                    <a:pt x="152525" y="101536"/>
                    <a:pt x="157859" y="104965"/>
                    <a:pt x="159098" y="103346"/>
                  </a:cubicBezTo>
                  <a:cubicBezTo>
                    <a:pt x="156526" y="102584"/>
                    <a:pt x="160241" y="100869"/>
                    <a:pt x="156049" y="100298"/>
                  </a:cubicBezTo>
                  <a:close/>
                  <a:moveTo>
                    <a:pt x="56895" y="98393"/>
                  </a:moveTo>
                  <a:cubicBezTo>
                    <a:pt x="57657" y="99250"/>
                    <a:pt x="58514" y="100012"/>
                    <a:pt x="60895" y="100584"/>
                  </a:cubicBezTo>
                  <a:cubicBezTo>
                    <a:pt x="57180" y="100584"/>
                    <a:pt x="54704" y="102870"/>
                    <a:pt x="49751" y="100679"/>
                  </a:cubicBezTo>
                  <a:cubicBezTo>
                    <a:pt x="50799" y="97440"/>
                    <a:pt x="55847" y="101631"/>
                    <a:pt x="56895" y="98393"/>
                  </a:cubicBezTo>
                  <a:close/>
                  <a:moveTo>
                    <a:pt x="473899" y="97726"/>
                  </a:moveTo>
                  <a:cubicBezTo>
                    <a:pt x="473232" y="98298"/>
                    <a:pt x="472565" y="98774"/>
                    <a:pt x="471994" y="99345"/>
                  </a:cubicBezTo>
                  <a:cubicBezTo>
                    <a:pt x="473137" y="99631"/>
                    <a:pt x="474185" y="100012"/>
                    <a:pt x="475328" y="100298"/>
                  </a:cubicBezTo>
                  <a:cubicBezTo>
                    <a:pt x="475899" y="99726"/>
                    <a:pt x="476566" y="99250"/>
                    <a:pt x="477233" y="98679"/>
                  </a:cubicBezTo>
                  <a:cubicBezTo>
                    <a:pt x="476185" y="98393"/>
                    <a:pt x="475042" y="98012"/>
                    <a:pt x="473899" y="97726"/>
                  </a:cubicBezTo>
                  <a:close/>
                  <a:moveTo>
                    <a:pt x="68991" y="97441"/>
                  </a:moveTo>
                  <a:cubicBezTo>
                    <a:pt x="70134" y="97727"/>
                    <a:pt x="71181" y="98108"/>
                    <a:pt x="72325" y="98393"/>
                  </a:cubicBezTo>
                  <a:cubicBezTo>
                    <a:pt x="71658" y="98965"/>
                    <a:pt x="71086" y="99536"/>
                    <a:pt x="70419" y="100013"/>
                  </a:cubicBezTo>
                  <a:cubicBezTo>
                    <a:pt x="69277" y="99727"/>
                    <a:pt x="68229" y="99346"/>
                    <a:pt x="67086" y="99060"/>
                  </a:cubicBezTo>
                  <a:cubicBezTo>
                    <a:pt x="67657" y="98489"/>
                    <a:pt x="68324" y="98012"/>
                    <a:pt x="68991" y="97441"/>
                  </a:cubicBezTo>
                  <a:close/>
                  <a:moveTo>
                    <a:pt x="43369" y="96679"/>
                  </a:moveTo>
                  <a:cubicBezTo>
                    <a:pt x="43273" y="96679"/>
                    <a:pt x="42607" y="97536"/>
                    <a:pt x="42416" y="97536"/>
                  </a:cubicBezTo>
                  <a:cubicBezTo>
                    <a:pt x="29367" y="99727"/>
                    <a:pt x="52132" y="98298"/>
                    <a:pt x="43369" y="96679"/>
                  </a:cubicBezTo>
                  <a:close/>
                  <a:moveTo>
                    <a:pt x="1464594" y="96108"/>
                  </a:moveTo>
                  <a:cubicBezTo>
                    <a:pt x="1471166" y="99156"/>
                    <a:pt x="1483834" y="104013"/>
                    <a:pt x="1491359" y="101537"/>
                  </a:cubicBezTo>
                  <a:cubicBezTo>
                    <a:pt x="1493074" y="104109"/>
                    <a:pt x="1499360" y="106014"/>
                    <a:pt x="1498217" y="108966"/>
                  </a:cubicBezTo>
                  <a:cubicBezTo>
                    <a:pt x="1484882" y="102966"/>
                    <a:pt x="1476976" y="102966"/>
                    <a:pt x="1459165" y="98965"/>
                  </a:cubicBezTo>
                  <a:cubicBezTo>
                    <a:pt x="1461355" y="98584"/>
                    <a:pt x="1463070" y="97632"/>
                    <a:pt x="1464594" y="96108"/>
                  </a:cubicBezTo>
                  <a:close/>
                  <a:moveTo>
                    <a:pt x="29844" y="95060"/>
                  </a:moveTo>
                  <a:cubicBezTo>
                    <a:pt x="32415" y="95822"/>
                    <a:pt x="36606" y="96489"/>
                    <a:pt x="35559" y="97727"/>
                  </a:cubicBezTo>
                  <a:cubicBezTo>
                    <a:pt x="34035" y="101156"/>
                    <a:pt x="22795" y="97060"/>
                    <a:pt x="29844" y="95060"/>
                  </a:cubicBezTo>
                  <a:close/>
                  <a:moveTo>
                    <a:pt x="1490406" y="94774"/>
                  </a:moveTo>
                  <a:cubicBezTo>
                    <a:pt x="1491168" y="95822"/>
                    <a:pt x="1493073" y="96679"/>
                    <a:pt x="1496121" y="97441"/>
                  </a:cubicBezTo>
                  <a:cubicBezTo>
                    <a:pt x="1494883" y="98489"/>
                    <a:pt x="1493550" y="99632"/>
                    <a:pt x="1492311" y="100679"/>
                  </a:cubicBezTo>
                  <a:cubicBezTo>
                    <a:pt x="1494216" y="98393"/>
                    <a:pt x="1488311" y="97155"/>
                    <a:pt x="1490406" y="94774"/>
                  </a:cubicBezTo>
                  <a:close/>
                  <a:moveTo>
                    <a:pt x="62610" y="93441"/>
                  </a:moveTo>
                  <a:cubicBezTo>
                    <a:pt x="66515" y="95441"/>
                    <a:pt x="68229" y="93536"/>
                    <a:pt x="71849" y="94965"/>
                  </a:cubicBezTo>
                  <a:cubicBezTo>
                    <a:pt x="69753" y="97060"/>
                    <a:pt x="67086" y="98108"/>
                    <a:pt x="63753" y="98108"/>
                  </a:cubicBezTo>
                  <a:cubicBezTo>
                    <a:pt x="59085" y="97155"/>
                    <a:pt x="61467" y="95155"/>
                    <a:pt x="62610" y="93441"/>
                  </a:cubicBezTo>
                  <a:close/>
                  <a:moveTo>
                    <a:pt x="1476976" y="93155"/>
                  </a:moveTo>
                  <a:cubicBezTo>
                    <a:pt x="1480786" y="94298"/>
                    <a:pt x="1483453" y="93155"/>
                    <a:pt x="1487835" y="95155"/>
                  </a:cubicBezTo>
                  <a:cubicBezTo>
                    <a:pt x="1485644" y="96012"/>
                    <a:pt x="1472976" y="97251"/>
                    <a:pt x="1476976" y="93155"/>
                  </a:cubicBezTo>
                  <a:close/>
                  <a:moveTo>
                    <a:pt x="91372" y="92970"/>
                  </a:moveTo>
                  <a:lnTo>
                    <a:pt x="94137" y="94773"/>
                  </a:lnTo>
                  <a:lnTo>
                    <a:pt x="93145" y="96905"/>
                  </a:lnTo>
                  <a:lnTo>
                    <a:pt x="92518" y="97059"/>
                  </a:lnTo>
                  <a:lnTo>
                    <a:pt x="93008" y="97199"/>
                  </a:lnTo>
                  <a:lnTo>
                    <a:pt x="91127" y="101241"/>
                  </a:lnTo>
                  <a:lnTo>
                    <a:pt x="92220" y="102382"/>
                  </a:lnTo>
                  <a:lnTo>
                    <a:pt x="90565" y="102448"/>
                  </a:lnTo>
                  <a:lnTo>
                    <a:pt x="89660" y="104394"/>
                  </a:lnTo>
                  <a:cubicBezTo>
                    <a:pt x="84993" y="104489"/>
                    <a:pt x="81564" y="106584"/>
                    <a:pt x="76611" y="106108"/>
                  </a:cubicBezTo>
                  <a:cubicBezTo>
                    <a:pt x="72420" y="103822"/>
                    <a:pt x="82231" y="106680"/>
                    <a:pt x="82707" y="104584"/>
                  </a:cubicBezTo>
                  <a:cubicBezTo>
                    <a:pt x="83469" y="102870"/>
                    <a:pt x="85850" y="100965"/>
                    <a:pt x="84136" y="99536"/>
                  </a:cubicBezTo>
                  <a:cubicBezTo>
                    <a:pt x="81564" y="99155"/>
                    <a:pt x="80421" y="101155"/>
                    <a:pt x="78707" y="102298"/>
                  </a:cubicBezTo>
                  <a:cubicBezTo>
                    <a:pt x="76516" y="101727"/>
                    <a:pt x="74325" y="101060"/>
                    <a:pt x="72039" y="100393"/>
                  </a:cubicBezTo>
                  <a:cubicBezTo>
                    <a:pt x="73373" y="99536"/>
                    <a:pt x="75849" y="100584"/>
                    <a:pt x="77945" y="100965"/>
                  </a:cubicBezTo>
                  <a:cubicBezTo>
                    <a:pt x="80421" y="99441"/>
                    <a:pt x="80612" y="98298"/>
                    <a:pt x="77468" y="97536"/>
                  </a:cubicBezTo>
                  <a:cubicBezTo>
                    <a:pt x="82040" y="98202"/>
                    <a:pt x="83850" y="93821"/>
                    <a:pt x="89565" y="96583"/>
                  </a:cubicBezTo>
                  <a:close/>
                  <a:moveTo>
                    <a:pt x="89756" y="91916"/>
                  </a:moveTo>
                  <a:lnTo>
                    <a:pt x="91538" y="92637"/>
                  </a:lnTo>
                  <a:lnTo>
                    <a:pt x="91372" y="92970"/>
                  </a:lnTo>
                  <a:close/>
                  <a:moveTo>
                    <a:pt x="1300764" y="91249"/>
                  </a:moveTo>
                  <a:cubicBezTo>
                    <a:pt x="1300097" y="91725"/>
                    <a:pt x="1299526" y="92297"/>
                    <a:pt x="1298859" y="92868"/>
                  </a:cubicBezTo>
                  <a:cubicBezTo>
                    <a:pt x="1300002" y="93154"/>
                    <a:pt x="1301050" y="93535"/>
                    <a:pt x="1302193" y="93821"/>
                  </a:cubicBezTo>
                  <a:cubicBezTo>
                    <a:pt x="1302860" y="93249"/>
                    <a:pt x="1303431" y="92678"/>
                    <a:pt x="1304098" y="92202"/>
                  </a:cubicBezTo>
                  <a:cubicBezTo>
                    <a:pt x="1303050" y="91916"/>
                    <a:pt x="1301907" y="91535"/>
                    <a:pt x="1300764" y="91249"/>
                  </a:cubicBezTo>
                  <a:close/>
                  <a:moveTo>
                    <a:pt x="102424" y="89439"/>
                  </a:moveTo>
                  <a:cubicBezTo>
                    <a:pt x="100805" y="90868"/>
                    <a:pt x="99281" y="92202"/>
                    <a:pt x="97661" y="93535"/>
                  </a:cubicBezTo>
                  <a:cubicBezTo>
                    <a:pt x="102329" y="95250"/>
                    <a:pt x="104138" y="91821"/>
                    <a:pt x="107377" y="90868"/>
                  </a:cubicBezTo>
                  <a:cubicBezTo>
                    <a:pt x="105758" y="90392"/>
                    <a:pt x="104138" y="89916"/>
                    <a:pt x="102424" y="89439"/>
                  </a:cubicBezTo>
                  <a:close/>
                  <a:moveTo>
                    <a:pt x="1407253" y="88678"/>
                  </a:moveTo>
                  <a:cubicBezTo>
                    <a:pt x="1407920" y="89630"/>
                    <a:pt x="1410206" y="91249"/>
                    <a:pt x="1412206" y="90106"/>
                  </a:cubicBezTo>
                  <a:cubicBezTo>
                    <a:pt x="1417731" y="88582"/>
                    <a:pt x="1408682" y="94678"/>
                    <a:pt x="1404396" y="91154"/>
                  </a:cubicBezTo>
                  <a:cubicBezTo>
                    <a:pt x="1405348" y="90392"/>
                    <a:pt x="1406301" y="89535"/>
                    <a:pt x="1407253" y="88678"/>
                  </a:cubicBezTo>
                  <a:close/>
                  <a:moveTo>
                    <a:pt x="1289144" y="87915"/>
                  </a:moveTo>
                  <a:cubicBezTo>
                    <a:pt x="1288191" y="88773"/>
                    <a:pt x="1287239" y="89535"/>
                    <a:pt x="1286286" y="90392"/>
                  </a:cubicBezTo>
                  <a:cubicBezTo>
                    <a:pt x="1289715" y="92964"/>
                    <a:pt x="1295335" y="88106"/>
                    <a:pt x="1289144" y="87915"/>
                  </a:cubicBezTo>
                  <a:close/>
                  <a:moveTo>
                    <a:pt x="137762" y="87534"/>
                  </a:moveTo>
                  <a:cubicBezTo>
                    <a:pt x="137095" y="88011"/>
                    <a:pt x="136428" y="88582"/>
                    <a:pt x="135857" y="89154"/>
                  </a:cubicBezTo>
                  <a:cubicBezTo>
                    <a:pt x="137000" y="89439"/>
                    <a:pt x="138047" y="89820"/>
                    <a:pt x="139190" y="90106"/>
                  </a:cubicBezTo>
                  <a:cubicBezTo>
                    <a:pt x="139857" y="89535"/>
                    <a:pt x="140429" y="89058"/>
                    <a:pt x="141095" y="88487"/>
                  </a:cubicBezTo>
                  <a:cubicBezTo>
                    <a:pt x="139952" y="88201"/>
                    <a:pt x="138905" y="87820"/>
                    <a:pt x="137762" y="87534"/>
                  </a:cubicBezTo>
                  <a:close/>
                  <a:moveTo>
                    <a:pt x="76135" y="87440"/>
                  </a:moveTo>
                  <a:cubicBezTo>
                    <a:pt x="78802" y="88487"/>
                    <a:pt x="71468" y="92297"/>
                    <a:pt x="68039" y="90678"/>
                  </a:cubicBezTo>
                  <a:cubicBezTo>
                    <a:pt x="69658" y="87630"/>
                    <a:pt x="73087" y="87916"/>
                    <a:pt x="76135" y="87440"/>
                  </a:cubicBezTo>
                  <a:close/>
                  <a:moveTo>
                    <a:pt x="1280857" y="85534"/>
                  </a:moveTo>
                  <a:cubicBezTo>
                    <a:pt x="1278094" y="87725"/>
                    <a:pt x="1281714" y="88011"/>
                    <a:pt x="1277047" y="88868"/>
                  </a:cubicBezTo>
                  <a:cubicBezTo>
                    <a:pt x="1281619" y="91249"/>
                    <a:pt x="1283810" y="89249"/>
                    <a:pt x="1285810" y="86963"/>
                  </a:cubicBezTo>
                  <a:cubicBezTo>
                    <a:pt x="1284095" y="86487"/>
                    <a:pt x="1282476" y="86010"/>
                    <a:pt x="1280857" y="85534"/>
                  </a:cubicBezTo>
                  <a:close/>
                  <a:moveTo>
                    <a:pt x="59276" y="84868"/>
                  </a:moveTo>
                  <a:cubicBezTo>
                    <a:pt x="63467" y="85439"/>
                    <a:pt x="59847" y="87154"/>
                    <a:pt x="62324" y="87916"/>
                  </a:cubicBezTo>
                  <a:cubicBezTo>
                    <a:pt x="59276" y="89821"/>
                    <a:pt x="54037" y="86392"/>
                    <a:pt x="59276" y="84868"/>
                  </a:cubicBezTo>
                  <a:close/>
                  <a:moveTo>
                    <a:pt x="1412778" y="83820"/>
                  </a:moveTo>
                  <a:cubicBezTo>
                    <a:pt x="1429256" y="80868"/>
                    <a:pt x="1444591" y="88583"/>
                    <a:pt x="1461355" y="93155"/>
                  </a:cubicBezTo>
                  <a:cubicBezTo>
                    <a:pt x="1459450" y="94774"/>
                    <a:pt x="1457545" y="96489"/>
                    <a:pt x="1455640" y="98108"/>
                  </a:cubicBezTo>
                  <a:cubicBezTo>
                    <a:pt x="1452021" y="96774"/>
                    <a:pt x="1454402" y="94869"/>
                    <a:pt x="1457736" y="94393"/>
                  </a:cubicBezTo>
                  <a:cubicBezTo>
                    <a:pt x="1456116" y="93917"/>
                    <a:pt x="1454402" y="93441"/>
                    <a:pt x="1452783" y="92964"/>
                  </a:cubicBezTo>
                  <a:cubicBezTo>
                    <a:pt x="1451449" y="92679"/>
                    <a:pt x="1447830" y="95822"/>
                    <a:pt x="1448973" y="96203"/>
                  </a:cubicBezTo>
                  <a:cubicBezTo>
                    <a:pt x="1444591" y="97822"/>
                    <a:pt x="1440495" y="93726"/>
                    <a:pt x="1437543" y="92869"/>
                  </a:cubicBezTo>
                  <a:cubicBezTo>
                    <a:pt x="1438876" y="91536"/>
                    <a:pt x="1441924" y="89916"/>
                    <a:pt x="1439638" y="89154"/>
                  </a:cubicBezTo>
                  <a:cubicBezTo>
                    <a:pt x="1435828" y="88297"/>
                    <a:pt x="1439352" y="91821"/>
                    <a:pt x="1434876" y="93250"/>
                  </a:cubicBezTo>
                  <a:cubicBezTo>
                    <a:pt x="1431637" y="90107"/>
                    <a:pt x="1428399" y="89059"/>
                    <a:pt x="1424684" y="84963"/>
                  </a:cubicBezTo>
                  <a:cubicBezTo>
                    <a:pt x="1422017" y="83916"/>
                    <a:pt x="1416397" y="88678"/>
                    <a:pt x="1422493" y="88678"/>
                  </a:cubicBezTo>
                  <a:cubicBezTo>
                    <a:pt x="1418397" y="89916"/>
                    <a:pt x="1414873" y="85154"/>
                    <a:pt x="1412778" y="83820"/>
                  </a:cubicBezTo>
                  <a:close/>
                  <a:moveTo>
                    <a:pt x="1359127" y="83418"/>
                  </a:moveTo>
                  <a:lnTo>
                    <a:pt x="1361534" y="84391"/>
                  </a:lnTo>
                  <a:lnTo>
                    <a:pt x="1358476" y="85370"/>
                  </a:lnTo>
                  <a:close/>
                  <a:moveTo>
                    <a:pt x="26129" y="83153"/>
                  </a:moveTo>
                  <a:cubicBezTo>
                    <a:pt x="31082" y="87915"/>
                    <a:pt x="39083" y="88106"/>
                    <a:pt x="47179" y="85820"/>
                  </a:cubicBezTo>
                  <a:cubicBezTo>
                    <a:pt x="49941" y="87820"/>
                    <a:pt x="41845" y="91154"/>
                    <a:pt x="37463" y="88487"/>
                  </a:cubicBezTo>
                  <a:cubicBezTo>
                    <a:pt x="35558" y="90392"/>
                    <a:pt x="44131" y="90773"/>
                    <a:pt x="46512" y="92106"/>
                  </a:cubicBezTo>
                  <a:cubicBezTo>
                    <a:pt x="34320" y="93726"/>
                    <a:pt x="17461" y="86963"/>
                    <a:pt x="7841" y="93154"/>
                  </a:cubicBezTo>
                  <a:cubicBezTo>
                    <a:pt x="6317" y="89344"/>
                    <a:pt x="17842" y="87725"/>
                    <a:pt x="22319" y="86391"/>
                  </a:cubicBezTo>
                  <a:cubicBezTo>
                    <a:pt x="23366" y="87439"/>
                    <a:pt x="21842" y="88773"/>
                    <a:pt x="25367" y="89439"/>
                  </a:cubicBezTo>
                  <a:cubicBezTo>
                    <a:pt x="33844" y="88963"/>
                    <a:pt x="23176" y="85153"/>
                    <a:pt x="26129" y="83153"/>
                  </a:cubicBezTo>
                  <a:close/>
                  <a:moveTo>
                    <a:pt x="1300955" y="81534"/>
                  </a:moveTo>
                  <a:cubicBezTo>
                    <a:pt x="1298954" y="83058"/>
                    <a:pt x="1294763" y="80581"/>
                    <a:pt x="1293144" y="82581"/>
                  </a:cubicBezTo>
                  <a:lnTo>
                    <a:pt x="1293376" y="82998"/>
                  </a:lnTo>
                  <a:lnTo>
                    <a:pt x="1289620" y="83724"/>
                  </a:lnTo>
                  <a:cubicBezTo>
                    <a:pt x="1295716" y="84486"/>
                    <a:pt x="1295144" y="86201"/>
                    <a:pt x="1296002" y="87725"/>
                  </a:cubicBezTo>
                  <a:lnTo>
                    <a:pt x="1293376" y="82998"/>
                  </a:lnTo>
                  <a:close/>
                  <a:moveTo>
                    <a:pt x="128237" y="80486"/>
                  </a:moveTo>
                  <a:cubicBezTo>
                    <a:pt x="127665" y="81057"/>
                    <a:pt x="126998" y="81534"/>
                    <a:pt x="126332" y="82105"/>
                  </a:cubicBezTo>
                  <a:cubicBezTo>
                    <a:pt x="127475" y="82391"/>
                    <a:pt x="128522" y="82772"/>
                    <a:pt x="129665" y="83058"/>
                  </a:cubicBezTo>
                  <a:cubicBezTo>
                    <a:pt x="130332" y="82486"/>
                    <a:pt x="130904" y="82010"/>
                    <a:pt x="131570" y="81438"/>
                  </a:cubicBezTo>
                  <a:cubicBezTo>
                    <a:pt x="130427" y="81153"/>
                    <a:pt x="129380" y="80772"/>
                    <a:pt x="128237" y="80486"/>
                  </a:cubicBezTo>
                  <a:close/>
                  <a:moveTo>
                    <a:pt x="73563" y="80200"/>
                  </a:moveTo>
                  <a:cubicBezTo>
                    <a:pt x="72515" y="81057"/>
                    <a:pt x="71658" y="81819"/>
                    <a:pt x="70706" y="82677"/>
                  </a:cubicBezTo>
                  <a:cubicBezTo>
                    <a:pt x="74516" y="84486"/>
                    <a:pt x="75849" y="81915"/>
                    <a:pt x="78516" y="81629"/>
                  </a:cubicBezTo>
                  <a:cubicBezTo>
                    <a:pt x="76897" y="81153"/>
                    <a:pt x="75182" y="80676"/>
                    <a:pt x="73563" y="80200"/>
                  </a:cubicBezTo>
                  <a:close/>
                  <a:moveTo>
                    <a:pt x="1393311" y="79557"/>
                  </a:moveTo>
                  <a:cubicBezTo>
                    <a:pt x="1395157" y="80438"/>
                    <a:pt x="1397633" y="81772"/>
                    <a:pt x="1399348" y="82105"/>
                  </a:cubicBezTo>
                  <a:cubicBezTo>
                    <a:pt x="1395252" y="84105"/>
                    <a:pt x="1394585" y="80105"/>
                    <a:pt x="1391061" y="79724"/>
                  </a:cubicBezTo>
                  <a:cubicBezTo>
                    <a:pt x="1390251" y="78248"/>
                    <a:pt x="1391466" y="78676"/>
                    <a:pt x="1393311" y="79557"/>
                  </a:cubicBezTo>
                  <a:close/>
                  <a:moveTo>
                    <a:pt x="1271427" y="78486"/>
                  </a:moveTo>
                  <a:cubicBezTo>
                    <a:pt x="1272189" y="81534"/>
                    <a:pt x="1264950" y="81153"/>
                    <a:pt x="1267331" y="83915"/>
                  </a:cubicBezTo>
                  <a:cubicBezTo>
                    <a:pt x="1268951" y="80867"/>
                    <a:pt x="1273618" y="83439"/>
                    <a:pt x="1276190" y="82010"/>
                  </a:cubicBezTo>
                  <a:cubicBezTo>
                    <a:pt x="1269617" y="81534"/>
                    <a:pt x="1277904" y="79057"/>
                    <a:pt x="1271427" y="78486"/>
                  </a:cubicBezTo>
                  <a:close/>
                  <a:moveTo>
                    <a:pt x="1281809" y="77152"/>
                  </a:moveTo>
                  <a:cubicBezTo>
                    <a:pt x="1278761" y="79438"/>
                    <a:pt x="1277428" y="81438"/>
                    <a:pt x="1279428" y="82962"/>
                  </a:cubicBezTo>
                  <a:cubicBezTo>
                    <a:pt x="1288096" y="81724"/>
                    <a:pt x="1279428" y="79629"/>
                    <a:pt x="1288477" y="78962"/>
                  </a:cubicBezTo>
                  <a:cubicBezTo>
                    <a:pt x="1286286" y="78390"/>
                    <a:pt x="1284000" y="77724"/>
                    <a:pt x="1281809" y="77152"/>
                  </a:cubicBezTo>
                  <a:close/>
                  <a:moveTo>
                    <a:pt x="1263140" y="76200"/>
                  </a:moveTo>
                  <a:cubicBezTo>
                    <a:pt x="1262473" y="76771"/>
                    <a:pt x="1261807" y="77247"/>
                    <a:pt x="1261235" y="77819"/>
                  </a:cubicBezTo>
                  <a:cubicBezTo>
                    <a:pt x="1262855" y="78295"/>
                    <a:pt x="1264569" y="78771"/>
                    <a:pt x="1266188" y="79248"/>
                  </a:cubicBezTo>
                  <a:cubicBezTo>
                    <a:pt x="1266760" y="78771"/>
                    <a:pt x="1267427" y="78200"/>
                    <a:pt x="1268093" y="77628"/>
                  </a:cubicBezTo>
                  <a:cubicBezTo>
                    <a:pt x="1266474" y="77152"/>
                    <a:pt x="1264855" y="76676"/>
                    <a:pt x="1263140" y="76200"/>
                  </a:cubicBezTo>
                  <a:close/>
                  <a:moveTo>
                    <a:pt x="279589" y="75438"/>
                  </a:moveTo>
                  <a:cubicBezTo>
                    <a:pt x="279494" y="75438"/>
                    <a:pt x="278827" y="76200"/>
                    <a:pt x="278636" y="76200"/>
                  </a:cubicBezTo>
                  <a:cubicBezTo>
                    <a:pt x="265587" y="78390"/>
                    <a:pt x="288257" y="76962"/>
                    <a:pt x="279589" y="75438"/>
                  </a:cubicBezTo>
                  <a:close/>
                  <a:moveTo>
                    <a:pt x="1326577" y="74580"/>
                  </a:moveTo>
                  <a:cubicBezTo>
                    <a:pt x="1325434" y="75914"/>
                    <a:pt x="1322481" y="77438"/>
                    <a:pt x="1324481" y="78390"/>
                  </a:cubicBezTo>
                  <a:cubicBezTo>
                    <a:pt x="1326863" y="77628"/>
                    <a:pt x="1329815" y="77914"/>
                    <a:pt x="1332959" y="78581"/>
                  </a:cubicBezTo>
                  <a:cubicBezTo>
                    <a:pt x="1333625" y="78009"/>
                    <a:pt x="1334197" y="77438"/>
                    <a:pt x="1334864" y="76962"/>
                  </a:cubicBezTo>
                  <a:cubicBezTo>
                    <a:pt x="1333530" y="74485"/>
                    <a:pt x="1331339" y="76581"/>
                    <a:pt x="1326577" y="74580"/>
                  </a:cubicBezTo>
                  <a:close/>
                  <a:moveTo>
                    <a:pt x="1395157" y="74390"/>
                  </a:moveTo>
                  <a:cubicBezTo>
                    <a:pt x="1400014" y="78485"/>
                    <a:pt x="1403920" y="78771"/>
                    <a:pt x="1410492" y="82010"/>
                  </a:cubicBezTo>
                  <a:cubicBezTo>
                    <a:pt x="1408682" y="85439"/>
                    <a:pt x="1402681" y="81343"/>
                    <a:pt x="1398681" y="80771"/>
                  </a:cubicBezTo>
                  <a:cubicBezTo>
                    <a:pt x="1402205" y="76771"/>
                    <a:pt x="1386870" y="76390"/>
                    <a:pt x="1383727" y="76581"/>
                  </a:cubicBezTo>
                  <a:cubicBezTo>
                    <a:pt x="1386775" y="74390"/>
                    <a:pt x="1391633" y="75723"/>
                    <a:pt x="1395157" y="74390"/>
                  </a:cubicBezTo>
                  <a:close/>
                  <a:moveTo>
                    <a:pt x="293781" y="70770"/>
                  </a:moveTo>
                  <a:cubicBezTo>
                    <a:pt x="293114" y="71247"/>
                    <a:pt x="292543" y="71818"/>
                    <a:pt x="291876" y="72390"/>
                  </a:cubicBezTo>
                  <a:cubicBezTo>
                    <a:pt x="292924" y="72675"/>
                    <a:pt x="294067" y="72961"/>
                    <a:pt x="295115" y="73342"/>
                  </a:cubicBezTo>
                  <a:cubicBezTo>
                    <a:pt x="295781" y="72771"/>
                    <a:pt x="296353" y="72199"/>
                    <a:pt x="297020" y="71723"/>
                  </a:cubicBezTo>
                  <a:cubicBezTo>
                    <a:pt x="295972" y="71437"/>
                    <a:pt x="294829" y="71056"/>
                    <a:pt x="293781" y="70770"/>
                  </a:cubicBezTo>
                  <a:close/>
                  <a:moveTo>
                    <a:pt x="1369701" y="70151"/>
                  </a:moveTo>
                  <a:cubicBezTo>
                    <a:pt x="1372059" y="70652"/>
                    <a:pt x="1374583" y="71485"/>
                    <a:pt x="1376583" y="71342"/>
                  </a:cubicBezTo>
                  <a:cubicBezTo>
                    <a:pt x="1375250" y="75057"/>
                    <a:pt x="1363915" y="73533"/>
                    <a:pt x="1363820" y="70961"/>
                  </a:cubicBezTo>
                  <a:cubicBezTo>
                    <a:pt x="1365153" y="69485"/>
                    <a:pt x="1367344" y="69651"/>
                    <a:pt x="1369701" y="70151"/>
                  </a:cubicBezTo>
                  <a:close/>
                  <a:moveTo>
                    <a:pt x="246823" y="69437"/>
                  </a:moveTo>
                  <a:cubicBezTo>
                    <a:pt x="246156" y="69913"/>
                    <a:pt x="245585" y="70485"/>
                    <a:pt x="244918" y="71056"/>
                  </a:cubicBezTo>
                  <a:cubicBezTo>
                    <a:pt x="246061" y="71342"/>
                    <a:pt x="247109" y="71723"/>
                    <a:pt x="248252" y="72009"/>
                  </a:cubicBezTo>
                  <a:cubicBezTo>
                    <a:pt x="248918" y="71437"/>
                    <a:pt x="249490" y="70961"/>
                    <a:pt x="250157" y="70389"/>
                  </a:cubicBezTo>
                  <a:cubicBezTo>
                    <a:pt x="249014" y="70104"/>
                    <a:pt x="247966" y="69723"/>
                    <a:pt x="246823" y="69437"/>
                  </a:cubicBezTo>
                  <a:close/>
                  <a:moveTo>
                    <a:pt x="123569" y="69342"/>
                  </a:moveTo>
                  <a:cubicBezTo>
                    <a:pt x="117378" y="72199"/>
                    <a:pt x="119759" y="74771"/>
                    <a:pt x="113378" y="76295"/>
                  </a:cubicBezTo>
                  <a:cubicBezTo>
                    <a:pt x="105758" y="75723"/>
                    <a:pt x="112806" y="73152"/>
                    <a:pt x="106996" y="72294"/>
                  </a:cubicBezTo>
                  <a:cubicBezTo>
                    <a:pt x="105758" y="73342"/>
                    <a:pt x="104519" y="74485"/>
                    <a:pt x="103186" y="75533"/>
                  </a:cubicBezTo>
                  <a:cubicBezTo>
                    <a:pt x="108615" y="76200"/>
                    <a:pt x="106139" y="77914"/>
                    <a:pt x="110520" y="78771"/>
                  </a:cubicBezTo>
                  <a:cubicBezTo>
                    <a:pt x="114139" y="76200"/>
                    <a:pt x="120521" y="77343"/>
                    <a:pt x="119759" y="80295"/>
                  </a:cubicBezTo>
                  <a:cubicBezTo>
                    <a:pt x="123188" y="77343"/>
                    <a:pt x="114521" y="73247"/>
                    <a:pt x="125665" y="73247"/>
                  </a:cubicBezTo>
                  <a:cubicBezTo>
                    <a:pt x="118331" y="72866"/>
                    <a:pt x="127951" y="70199"/>
                    <a:pt x="123569" y="69342"/>
                  </a:cubicBezTo>
                  <a:close/>
                  <a:moveTo>
                    <a:pt x="117569" y="68770"/>
                  </a:moveTo>
                  <a:cubicBezTo>
                    <a:pt x="116997" y="69342"/>
                    <a:pt x="116330" y="69818"/>
                    <a:pt x="115664" y="70389"/>
                  </a:cubicBezTo>
                  <a:cubicBezTo>
                    <a:pt x="116807" y="70675"/>
                    <a:pt x="117854" y="70961"/>
                    <a:pt x="118997" y="71342"/>
                  </a:cubicBezTo>
                  <a:cubicBezTo>
                    <a:pt x="119664" y="70770"/>
                    <a:pt x="120236" y="70199"/>
                    <a:pt x="120902" y="69723"/>
                  </a:cubicBezTo>
                  <a:cubicBezTo>
                    <a:pt x="119759" y="69437"/>
                    <a:pt x="118712" y="69151"/>
                    <a:pt x="117569" y="68770"/>
                  </a:cubicBezTo>
                  <a:close/>
                  <a:moveTo>
                    <a:pt x="142524" y="68199"/>
                  </a:moveTo>
                  <a:cubicBezTo>
                    <a:pt x="141857" y="68770"/>
                    <a:pt x="141286" y="69246"/>
                    <a:pt x="140619" y="69818"/>
                  </a:cubicBezTo>
                  <a:cubicBezTo>
                    <a:pt x="142238" y="70294"/>
                    <a:pt x="143953" y="70770"/>
                    <a:pt x="145572" y="71247"/>
                  </a:cubicBezTo>
                  <a:cubicBezTo>
                    <a:pt x="146239" y="70675"/>
                    <a:pt x="146810" y="70199"/>
                    <a:pt x="147477" y="69627"/>
                  </a:cubicBezTo>
                  <a:cubicBezTo>
                    <a:pt x="145858" y="69151"/>
                    <a:pt x="144143" y="68675"/>
                    <a:pt x="142524" y="68199"/>
                  </a:cubicBezTo>
                  <a:close/>
                  <a:moveTo>
                    <a:pt x="169099" y="68103"/>
                  </a:moveTo>
                  <a:cubicBezTo>
                    <a:pt x="176719" y="68675"/>
                    <a:pt x="169670" y="71247"/>
                    <a:pt x="175481" y="72104"/>
                  </a:cubicBezTo>
                  <a:cubicBezTo>
                    <a:pt x="176814" y="70961"/>
                    <a:pt x="177957" y="69913"/>
                    <a:pt x="179291" y="68865"/>
                  </a:cubicBezTo>
                  <a:cubicBezTo>
                    <a:pt x="175290" y="67532"/>
                    <a:pt x="171861" y="67246"/>
                    <a:pt x="169099" y="68103"/>
                  </a:cubicBezTo>
                  <a:close/>
                  <a:moveTo>
                    <a:pt x="1385632" y="67342"/>
                  </a:moveTo>
                  <a:cubicBezTo>
                    <a:pt x="1388775" y="67818"/>
                    <a:pt x="1388013" y="68866"/>
                    <a:pt x="1387061" y="69914"/>
                  </a:cubicBezTo>
                  <a:cubicBezTo>
                    <a:pt x="1390109" y="70294"/>
                    <a:pt x="1391538" y="67723"/>
                    <a:pt x="1395634" y="70104"/>
                  </a:cubicBezTo>
                  <a:cubicBezTo>
                    <a:pt x="1394109" y="73152"/>
                    <a:pt x="1378203" y="70771"/>
                    <a:pt x="1385632" y="67342"/>
                  </a:cubicBezTo>
                  <a:close/>
                  <a:moveTo>
                    <a:pt x="432941" y="66484"/>
                  </a:moveTo>
                  <a:cubicBezTo>
                    <a:pt x="432275" y="67151"/>
                    <a:pt x="431608" y="67627"/>
                    <a:pt x="431036" y="68199"/>
                  </a:cubicBezTo>
                  <a:cubicBezTo>
                    <a:pt x="432751" y="68675"/>
                    <a:pt x="432275" y="69437"/>
                    <a:pt x="433418" y="69913"/>
                  </a:cubicBezTo>
                  <a:cubicBezTo>
                    <a:pt x="434751" y="68580"/>
                    <a:pt x="436942" y="67151"/>
                    <a:pt x="432941" y="66484"/>
                  </a:cubicBezTo>
                  <a:close/>
                  <a:moveTo>
                    <a:pt x="208723" y="66198"/>
                  </a:moveTo>
                  <a:cubicBezTo>
                    <a:pt x="209675" y="66579"/>
                    <a:pt x="210437" y="66865"/>
                    <a:pt x="209390" y="67532"/>
                  </a:cubicBezTo>
                  <a:cubicBezTo>
                    <a:pt x="210533" y="67818"/>
                    <a:pt x="211580" y="68199"/>
                    <a:pt x="212723" y="68484"/>
                  </a:cubicBezTo>
                  <a:cubicBezTo>
                    <a:pt x="217581" y="67151"/>
                    <a:pt x="209866" y="64484"/>
                    <a:pt x="208723" y="66198"/>
                  </a:cubicBezTo>
                  <a:close/>
                  <a:moveTo>
                    <a:pt x="219772" y="66008"/>
                  </a:moveTo>
                  <a:cubicBezTo>
                    <a:pt x="219200" y="66675"/>
                    <a:pt x="218534" y="67246"/>
                    <a:pt x="217867" y="67722"/>
                  </a:cubicBezTo>
                  <a:cubicBezTo>
                    <a:pt x="219010" y="68008"/>
                    <a:pt x="220058" y="68389"/>
                    <a:pt x="221201" y="68675"/>
                  </a:cubicBezTo>
                  <a:cubicBezTo>
                    <a:pt x="221867" y="68103"/>
                    <a:pt x="222534" y="67532"/>
                    <a:pt x="223106" y="66960"/>
                  </a:cubicBezTo>
                  <a:cubicBezTo>
                    <a:pt x="221963" y="66675"/>
                    <a:pt x="220820" y="66294"/>
                    <a:pt x="219772" y="66008"/>
                  </a:cubicBezTo>
                  <a:close/>
                  <a:moveTo>
                    <a:pt x="1343912" y="65151"/>
                  </a:moveTo>
                  <a:cubicBezTo>
                    <a:pt x="1340198" y="71532"/>
                    <a:pt x="1329720" y="65913"/>
                    <a:pt x="1329911" y="67722"/>
                  </a:cubicBezTo>
                  <a:cubicBezTo>
                    <a:pt x="1331054" y="68484"/>
                    <a:pt x="1333244" y="68865"/>
                    <a:pt x="1332292" y="69627"/>
                  </a:cubicBezTo>
                  <a:cubicBezTo>
                    <a:pt x="1331054" y="71151"/>
                    <a:pt x="1325815" y="73247"/>
                    <a:pt x="1331816" y="73818"/>
                  </a:cubicBezTo>
                  <a:cubicBezTo>
                    <a:pt x="1335054" y="73533"/>
                    <a:pt x="1343341" y="69627"/>
                    <a:pt x="1343912" y="72866"/>
                  </a:cubicBezTo>
                  <a:cubicBezTo>
                    <a:pt x="1341722" y="73914"/>
                    <a:pt x="1337912" y="72104"/>
                    <a:pt x="1336769" y="75152"/>
                  </a:cubicBezTo>
                  <a:cubicBezTo>
                    <a:pt x="1339340" y="77343"/>
                    <a:pt x="1337912" y="80105"/>
                    <a:pt x="1342007" y="82105"/>
                  </a:cubicBezTo>
                  <a:cubicBezTo>
                    <a:pt x="1348865" y="78676"/>
                    <a:pt x="1344484" y="76295"/>
                    <a:pt x="1352485" y="73056"/>
                  </a:cubicBezTo>
                  <a:cubicBezTo>
                    <a:pt x="1345341" y="71056"/>
                    <a:pt x="1351628" y="67151"/>
                    <a:pt x="1343912" y="65151"/>
                  </a:cubicBezTo>
                  <a:close/>
                  <a:moveTo>
                    <a:pt x="253490" y="63722"/>
                  </a:moveTo>
                  <a:cubicBezTo>
                    <a:pt x="252824" y="64198"/>
                    <a:pt x="252252" y="64770"/>
                    <a:pt x="251585" y="65341"/>
                  </a:cubicBezTo>
                  <a:cubicBezTo>
                    <a:pt x="252728" y="65627"/>
                    <a:pt x="253776" y="66008"/>
                    <a:pt x="254919" y="66294"/>
                  </a:cubicBezTo>
                  <a:cubicBezTo>
                    <a:pt x="255586" y="65722"/>
                    <a:pt x="256157" y="65246"/>
                    <a:pt x="256824" y="64674"/>
                  </a:cubicBezTo>
                  <a:cubicBezTo>
                    <a:pt x="255681" y="64293"/>
                    <a:pt x="254633" y="64008"/>
                    <a:pt x="253490" y="63722"/>
                  </a:cubicBezTo>
                  <a:close/>
                  <a:moveTo>
                    <a:pt x="1227803" y="62960"/>
                  </a:moveTo>
                  <a:cubicBezTo>
                    <a:pt x="1226850" y="63722"/>
                    <a:pt x="1225898" y="64579"/>
                    <a:pt x="1224945" y="65436"/>
                  </a:cubicBezTo>
                  <a:cubicBezTo>
                    <a:pt x="1228374" y="68008"/>
                    <a:pt x="1233994" y="63150"/>
                    <a:pt x="1227803" y="62960"/>
                  </a:cubicBezTo>
                  <a:close/>
                  <a:moveTo>
                    <a:pt x="361599" y="61626"/>
                  </a:moveTo>
                  <a:cubicBezTo>
                    <a:pt x="360932" y="62198"/>
                    <a:pt x="360361" y="62674"/>
                    <a:pt x="359694" y="63246"/>
                  </a:cubicBezTo>
                  <a:cubicBezTo>
                    <a:pt x="360837" y="63531"/>
                    <a:pt x="361885" y="63912"/>
                    <a:pt x="363028" y="64198"/>
                  </a:cubicBezTo>
                  <a:cubicBezTo>
                    <a:pt x="363695" y="63627"/>
                    <a:pt x="364266" y="63150"/>
                    <a:pt x="364933" y="62579"/>
                  </a:cubicBezTo>
                  <a:cubicBezTo>
                    <a:pt x="363790" y="62293"/>
                    <a:pt x="362742" y="61912"/>
                    <a:pt x="361599" y="61626"/>
                  </a:cubicBezTo>
                  <a:close/>
                  <a:moveTo>
                    <a:pt x="1336007" y="61055"/>
                  </a:moveTo>
                  <a:cubicBezTo>
                    <a:pt x="1335054" y="62103"/>
                    <a:pt x="1334197" y="63150"/>
                    <a:pt x="1337435" y="63627"/>
                  </a:cubicBezTo>
                  <a:lnTo>
                    <a:pt x="1334938" y="61437"/>
                  </a:lnTo>
                  <a:close/>
                  <a:moveTo>
                    <a:pt x="1248662" y="60198"/>
                  </a:moveTo>
                  <a:cubicBezTo>
                    <a:pt x="1247996" y="60674"/>
                    <a:pt x="1247424" y="61245"/>
                    <a:pt x="1246757" y="61817"/>
                  </a:cubicBezTo>
                  <a:cubicBezTo>
                    <a:pt x="1247900" y="62103"/>
                    <a:pt x="1248948" y="62484"/>
                    <a:pt x="1250091" y="62769"/>
                  </a:cubicBezTo>
                  <a:cubicBezTo>
                    <a:pt x="1250758" y="62198"/>
                    <a:pt x="1251329" y="61626"/>
                    <a:pt x="1251996" y="61150"/>
                  </a:cubicBezTo>
                  <a:cubicBezTo>
                    <a:pt x="1250853" y="60864"/>
                    <a:pt x="1249805" y="60483"/>
                    <a:pt x="1248662" y="60198"/>
                  </a:cubicBezTo>
                  <a:close/>
                  <a:moveTo>
                    <a:pt x="477518" y="58578"/>
                  </a:moveTo>
                  <a:cubicBezTo>
                    <a:pt x="476852" y="59055"/>
                    <a:pt x="476280" y="59626"/>
                    <a:pt x="475613" y="60198"/>
                  </a:cubicBezTo>
                  <a:cubicBezTo>
                    <a:pt x="477233" y="60674"/>
                    <a:pt x="478947" y="61150"/>
                    <a:pt x="480566" y="61626"/>
                  </a:cubicBezTo>
                  <a:cubicBezTo>
                    <a:pt x="481138" y="61055"/>
                    <a:pt x="481805" y="60483"/>
                    <a:pt x="482471" y="60007"/>
                  </a:cubicBezTo>
                  <a:cubicBezTo>
                    <a:pt x="480852" y="59531"/>
                    <a:pt x="479138" y="59055"/>
                    <a:pt x="477518" y="58578"/>
                  </a:cubicBezTo>
                  <a:close/>
                  <a:moveTo>
                    <a:pt x="617155" y="57721"/>
                  </a:moveTo>
                  <a:cubicBezTo>
                    <a:pt x="616488" y="58293"/>
                    <a:pt x="615821" y="58864"/>
                    <a:pt x="615250" y="59340"/>
                  </a:cubicBezTo>
                  <a:cubicBezTo>
                    <a:pt x="616393" y="59721"/>
                    <a:pt x="617441" y="60007"/>
                    <a:pt x="618584" y="60293"/>
                  </a:cubicBezTo>
                  <a:cubicBezTo>
                    <a:pt x="619250" y="59721"/>
                    <a:pt x="619822" y="59150"/>
                    <a:pt x="620489" y="58674"/>
                  </a:cubicBezTo>
                  <a:cubicBezTo>
                    <a:pt x="619345" y="58388"/>
                    <a:pt x="618298" y="58102"/>
                    <a:pt x="617155" y="57721"/>
                  </a:cubicBezTo>
                  <a:close/>
                  <a:moveTo>
                    <a:pt x="275779" y="55816"/>
                  </a:moveTo>
                  <a:cubicBezTo>
                    <a:pt x="272636" y="57626"/>
                    <a:pt x="268159" y="57245"/>
                    <a:pt x="265111" y="59340"/>
                  </a:cubicBezTo>
                  <a:cubicBezTo>
                    <a:pt x="266921" y="60007"/>
                    <a:pt x="269969" y="60579"/>
                    <a:pt x="269111" y="61531"/>
                  </a:cubicBezTo>
                  <a:cubicBezTo>
                    <a:pt x="267397" y="62388"/>
                    <a:pt x="263587" y="66675"/>
                    <a:pt x="267968" y="64484"/>
                  </a:cubicBezTo>
                  <a:cubicBezTo>
                    <a:pt x="269683" y="60293"/>
                    <a:pt x="276446" y="59721"/>
                    <a:pt x="275779" y="55816"/>
                  </a:cubicBezTo>
                  <a:close/>
                  <a:moveTo>
                    <a:pt x="1317623" y="55721"/>
                  </a:moveTo>
                  <a:cubicBezTo>
                    <a:pt x="1321815" y="56292"/>
                    <a:pt x="1318195" y="57912"/>
                    <a:pt x="1320767" y="58769"/>
                  </a:cubicBezTo>
                  <a:cubicBezTo>
                    <a:pt x="1317719" y="60674"/>
                    <a:pt x="1312385" y="57245"/>
                    <a:pt x="1317623" y="55721"/>
                  </a:cubicBezTo>
                  <a:close/>
                  <a:moveTo>
                    <a:pt x="244808" y="55707"/>
                  </a:moveTo>
                  <a:lnTo>
                    <a:pt x="246262" y="55773"/>
                  </a:lnTo>
                  <a:lnTo>
                    <a:pt x="244918" y="55911"/>
                  </a:lnTo>
                  <a:close/>
                  <a:moveTo>
                    <a:pt x="245204" y="53721"/>
                  </a:moveTo>
                  <a:lnTo>
                    <a:pt x="243836" y="53895"/>
                  </a:lnTo>
                  <a:lnTo>
                    <a:pt x="243809" y="53846"/>
                  </a:lnTo>
                  <a:close/>
                  <a:moveTo>
                    <a:pt x="1278571" y="53340"/>
                  </a:moveTo>
                  <a:cubicBezTo>
                    <a:pt x="1281047" y="54197"/>
                    <a:pt x="1277428" y="55816"/>
                    <a:pt x="1281619" y="56388"/>
                  </a:cubicBezTo>
                  <a:cubicBezTo>
                    <a:pt x="1282571" y="55530"/>
                    <a:pt x="1283524" y="54768"/>
                    <a:pt x="1284476" y="53911"/>
                  </a:cubicBezTo>
                  <a:cubicBezTo>
                    <a:pt x="1282381" y="53530"/>
                    <a:pt x="1280000" y="52482"/>
                    <a:pt x="1278571" y="53340"/>
                  </a:cubicBezTo>
                  <a:close/>
                  <a:moveTo>
                    <a:pt x="297591" y="52292"/>
                  </a:moveTo>
                  <a:cubicBezTo>
                    <a:pt x="296448" y="56007"/>
                    <a:pt x="289971" y="50292"/>
                    <a:pt x="288828" y="54102"/>
                  </a:cubicBezTo>
                  <a:cubicBezTo>
                    <a:pt x="291019" y="54768"/>
                    <a:pt x="293305" y="55340"/>
                    <a:pt x="295496" y="56007"/>
                  </a:cubicBezTo>
                  <a:cubicBezTo>
                    <a:pt x="296639" y="54673"/>
                    <a:pt x="299591" y="53149"/>
                    <a:pt x="297591" y="52292"/>
                  </a:cubicBezTo>
                  <a:close/>
                  <a:moveTo>
                    <a:pt x="328357" y="52197"/>
                  </a:moveTo>
                  <a:cubicBezTo>
                    <a:pt x="327690" y="52768"/>
                    <a:pt x="327119" y="53244"/>
                    <a:pt x="326452" y="53816"/>
                  </a:cubicBezTo>
                  <a:cubicBezTo>
                    <a:pt x="325976" y="54387"/>
                    <a:pt x="325595" y="54864"/>
                    <a:pt x="327119" y="55149"/>
                  </a:cubicBezTo>
                  <a:cubicBezTo>
                    <a:pt x="329690" y="52482"/>
                    <a:pt x="329595" y="58578"/>
                    <a:pt x="333119" y="55721"/>
                  </a:cubicBezTo>
                  <a:cubicBezTo>
                    <a:pt x="326547" y="55245"/>
                    <a:pt x="334929" y="52768"/>
                    <a:pt x="328357" y="52197"/>
                  </a:cubicBezTo>
                  <a:close/>
                  <a:moveTo>
                    <a:pt x="242822" y="52006"/>
                  </a:moveTo>
                  <a:lnTo>
                    <a:pt x="243809" y="53846"/>
                  </a:lnTo>
                  <a:lnTo>
                    <a:pt x="237083" y="54447"/>
                  </a:lnTo>
                  <a:cubicBezTo>
                    <a:pt x="234488" y="53673"/>
                    <a:pt x="233726" y="52768"/>
                    <a:pt x="239965" y="54387"/>
                  </a:cubicBezTo>
                  <a:lnTo>
                    <a:pt x="243836" y="53895"/>
                  </a:lnTo>
                  <a:lnTo>
                    <a:pt x="244808" y="55707"/>
                  </a:lnTo>
                  <a:lnTo>
                    <a:pt x="230440" y="55054"/>
                  </a:lnTo>
                  <a:cubicBezTo>
                    <a:pt x="229583" y="56102"/>
                    <a:pt x="232631" y="56578"/>
                    <a:pt x="234440" y="57245"/>
                  </a:cubicBezTo>
                  <a:cubicBezTo>
                    <a:pt x="228440" y="57721"/>
                    <a:pt x="224153" y="54292"/>
                    <a:pt x="221201" y="53530"/>
                  </a:cubicBezTo>
                  <a:cubicBezTo>
                    <a:pt x="229583" y="55149"/>
                    <a:pt x="234821" y="51244"/>
                    <a:pt x="242822" y="52006"/>
                  </a:cubicBezTo>
                  <a:close/>
                  <a:moveTo>
                    <a:pt x="340549" y="51339"/>
                  </a:moveTo>
                  <a:cubicBezTo>
                    <a:pt x="341501" y="51625"/>
                    <a:pt x="342359" y="52006"/>
                    <a:pt x="341216" y="52578"/>
                  </a:cubicBezTo>
                  <a:cubicBezTo>
                    <a:pt x="342359" y="52863"/>
                    <a:pt x="343406" y="53149"/>
                    <a:pt x="344549" y="53530"/>
                  </a:cubicBezTo>
                  <a:cubicBezTo>
                    <a:pt x="349502" y="52292"/>
                    <a:pt x="341692" y="49530"/>
                    <a:pt x="340549" y="51339"/>
                  </a:cubicBezTo>
                  <a:close/>
                  <a:moveTo>
                    <a:pt x="593914" y="51244"/>
                  </a:moveTo>
                  <a:cubicBezTo>
                    <a:pt x="593247" y="51720"/>
                    <a:pt x="592676" y="52292"/>
                    <a:pt x="592009" y="52863"/>
                  </a:cubicBezTo>
                  <a:cubicBezTo>
                    <a:pt x="593152" y="53149"/>
                    <a:pt x="594200" y="53530"/>
                    <a:pt x="595343" y="53816"/>
                  </a:cubicBezTo>
                  <a:cubicBezTo>
                    <a:pt x="596009" y="53244"/>
                    <a:pt x="596581" y="52673"/>
                    <a:pt x="597248" y="52197"/>
                  </a:cubicBezTo>
                  <a:cubicBezTo>
                    <a:pt x="596105" y="51911"/>
                    <a:pt x="595057" y="51625"/>
                    <a:pt x="593914" y="51244"/>
                  </a:cubicBezTo>
                  <a:close/>
                  <a:moveTo>
                    <a:pt x="367028" y="51244"/>
                  </a:moveTo>
                  <a:cubicBezTo>
                    <a:pt x="366457" y="51720"/>
                    <a:pt x="365790" y="52292"/>
                    <a:pt x="365123" y="52863"/>
                  </a:cubicBezTo>
                  <a:cubicBezTo>
                    <a:pt x="366266" y="53149"/>
                    <a:pt x="367314" y="53530"/>
                    <a:pt x="368457" y="53816"/>
                  </a:cubicBezTo>
                  <a:cubicBezTo>
                    <a:pt x="369029" y="53244"/>
                    <a:pt x="369695" y="52673"/>
                    <a:pt x="370362" y="52197"/>
                  </a:cubicBezTo>
                  <a:cubicBezTo>
                    <a:pt x="369219" y="51911"/>
                    <a:pt x="368171" y="51625"/>
                    <a:pt x="367028" y="51244"/>
                  </a:cubicBezTo>
                  <a:close/>
                  <a:moveTo>
                    <a:pt x="1284027" y="50554"/>
                  </a:moveTo>
                  <a:lnTo>
                    <a:pt x="1284095" y="50577"/>
                  </a:lnTo>
                  <a:lnTo>
                    <a:pt x="1284048" y="50591"/>
                  </a:lnTo>
                  <a:lnTo>
                    <a:pt x="1284000" y="50577"/>
                  </a:lnTo>
                  <a:close/>
                  <a:moveTo>
                    <a:pt x="1277333" y="48673"/>
                  </a:moveTo>
                  <a:cubicBezTo>
                    <a:pt x="1278476" y="48958"/>
                    <a:pt x="1279524" y="49339"/>
                    <a:pt x="1280667" y="49625"/>
                  </a:cubicBezTo>
                  <a:cubicBezTo>
                    <a:pt x="1280000" y="50197"/>
                    <a:pt x="1279428" y="50768"/>
                    <a:pt x="1278762" y="51245"/>
                  </a:cubicBezTo>
                  <a:cubicBezTo>
                    <a:pt x="1277619" y="50959"/>
                    <a:pt x="1276571" y="50578"/>
                    <a:pt x="1275428" y="50292"/>
                  </a:cubicBezTo>
                  <a:cubicBezTo>
                    <a:pt x="1276095" y="49816"/>
                    <a:pt x="1276761" y="49244"/>
                    <a:pt x="1277333" y="48673"/>
                  </a:cubicBezTo>
                  <a:close/>
                  <a:moveTo>
                    <a:pt x="1291048" y="48291"/>
                  </a:moveTo>
                  <a:cubicBezTo>
                    <a:pt x="1292382" y="52673"/>
                    <a:pt x="1283905" y="54102"/>
                    <a:pt x="1284000" y="58197"/>
                  </a:cubicBezTo>
                  <a:cubicBezTo>
                    <a:pt x="1287810" y="54006"/>
                    <a:pt x="1295335" y="56769"/>
                    <a:pt x="1300573" y="55245"/>
                  </a:cubicBezTo>
                  <a:cubicBezTo>
                    <a:pt x="1299526" y="56102"/>
                    <a:pt x="1298954" y="57531"/>
                    <a:pt x="1301240" y="56578"/>
                  </a:cubicBezTo>
                  <a:cubicBezTo>
                    <a:pt x="1298954" y="55245"/>
                    <a:pt x="1305908" y="52673"/>
                    <a:pt x="1302669" y="51530"/>
                  </a:cubicBezTo>
                  <a:cubicBezTo>
                    <a:pt x="1295430" y="54768"/>
                    <a:pt x="1292668" y="50673"/>
                    <a:pt x="1291048" y="48291"/>
                  </a:cubicBezTo>
                  <a:close/>
                  <a:moveTo>
                    <a:pt x="1277618" y="46577"/>
                  </a:moveTo>
                  <a:cubicBezTo>
                    <a:pt x="1272856" y="45815"/>
                    <a:pt x="1263521" y="49530"/>
                    <a:pt x="1263617" y="49149"/>
                  </a:cubicBezTo>
                  <a:cubicBezTo>
                    <a:pt x="1269808" y="49720"/>
                    <a:pt x="1269903" y="49815"/>
                    <a:pt x="1265807" y="53054"/>
                  </a:cubicBezTo>
                  <a:cubicBezTo>
                    <a:pt x="1269427" y="54483"/>
                    <a:pt x="1271141" y="52578"/>
                    <a:pt x="1275047" y="54578"/>
                  </a:cubicBezTo>
                  <a:cubicBezTo>
                    <a:pt x="1275856" y="52577"/>
                    <a:pt x="1277523" y="52196"/>
                    <a:pt x="1279285" y="52006"/>
                  </a:cubicBezTo>
                  <a:lnTo>
                    <a:pt x="1284048" y="50591"/>
                  </a:lnTo>
                  <a:lnTo>
                    <a:pt x="1287334" y="51530"/>
                  </a:lnTo>
                  <a:cubicBezTo>
                    <a:pt x="1288001" y="50958"/>
                    <a:pt x="1288572" y="50387"/>
                    <a:pt x="1289239" y="49911"/>
                  </a:cubicBezTo>
                  <a:cubicBezTo>
                    <a:pt x="1288096" y="49530"/>
                    <a:pt x="1287048" y="49244"/>
                    <a:pt x="1285905" y="48958"/>
                  </a:cubicBezTo>
                  <a:lnTo>
                    <a:pt x="1284027" y="50554"/>
                  </a:lnTo>
                  <a:lnTo>
                    <a:pt x="1278178" y="48518"/>
                  </a:lnTo>
                  <a:cubicBezTo>
                    <a:pt x="1275713" y="48768"/>
                    <a:pt x="1272951" y="49434"/>
                    <a:pt x="1270475" y="48958"/>
                  </a:cubicBezTo>
                  <a:cubicBezTo>
                    <a:pt x="1271522" y="45720"/>
                    <a:pt x="1276571" y="49815"/>
                    <a:pt x="1277618" y="46577"/>
                  </a:cubicBezTo>
                  <a:close/>
                  <a:moveTo>
                    <a:pt x="654588" y="44386"/>
                  </a:moveTo>
                  <a:cubicBezTo>
                    <a:pt x="650778" y="45529"/>
                    <a:pt x="652683" y="49053"/>
                    <a:pt x="656017" y="46958"/>
                  </a:cubicBezTo>
                  <a:cubicBezTo>
                    <a:pt x="653826" y="46291"/>
                    <a:pt x="656112" y="45053"/>
                    <a:pt x="654588" y="44386"/>
                  </a:cubicBezTo>
                  <a:close/>
                  <a:moveTo>
                    <a:pt x="424464" y="43529"/>
                  </a:moveTo>
                  <a:cubicBezTo>
                    <a:pt x="423797" y="44005"/>
                    <a:pt x="423130" y="44577"/>
                    <a:pt x="422559" y="45148"/>
                  </a:cubicBezTo>
                  <a:cubicBezTo>
                    <a:pt x="423702" y="45434"/>
                    <a:pt x="424750" y="45815"/>
                    <a:pt x="425893" y="46101"/>
                  </a:cubicBezTo>
                  <a:cubicBezTo>
                    <a:pt x="426560" y="45529"/>
                    <a:pt x="427226" y="44958"/>
                    <a:pt x="427798" y="44481"/>
                  </a:cubicBezTo>
                  <a:cubicBezTo>
                    <a:pt x="426655" y="44196"/>
                    <a:pt x="425607" y="43910"/>
                    <a:pt x="424464" y="43529"/>
                  </a:cubicBezTo>
                  <a:close/>
                  <a:moveTo>
                    <a:pt x="562386" y="42291"/>
                  </a:moveTo>
                  <a:cubicBezTo>
                    <a:pt x="561815" y="42767"/>
                    <a:pt x="561148" y="43338"/>
                    <a:pt x="560481" y="43910"/>
                  </a:cubicBezTo>
                  <a:cubicBezTo>
                    <a:pt x="561529" y="44196"/>
                    <a:pt x="562672" y="44577"/>
                    <a:pt x="563815" y="44862"/>
                  </a:cubicBezTo>
                  <a:cubicBezTo>
                    <a:pt x="564482" y="44291"/>
                    <a:pt x="565053" y="43719"/>
                    <a:pt x="565720" y="43243"/>
                  </a:cubicBezTo>
                  <a:cubicBezTo>
                    <a:pt x="564577" y="42957"/>
                    <a:pt x="563529" y="42576"/>
                    <a:pt x="562386" y="42291"/>
                  </a:cubicBezTo>
                  <a:close/>
                  <a:moveTo>
                    <a:pt x="461421" y="42005"/>
                  </a:moveTo>
                  <a:cubicBezTo>
                    <a:pt x="460754" y="42481"/>
                    <a:pt x="460088" y="43053"/>
                    <a:pt x="459516" y="43624"/>
                  </a:cubicBezTo>
                  <a:cubicBezTo>
                    <a:pt x="460659" y="43910"/>
                    <a:pt x="461707" y="44291"/>
                    <a:pt x="462850" y="44577"/>
                  </a:cubicBezTo>
                  <a:cubicBezTo>
                    <a:pt x="463517" y="44005"/>
                    <a:pt x="464088" y="43434"/>
                    <a:pt x="464755" y="42957"/>
                  </a:cubicBezTo>
                  <a:cubicBezTo>
                    <a:pt x="463612" y="42672"/>
                    <a:pt x="462564" y="42291"/>
                    <a:pt x="461421" y="42005"/>
                  </a:cubicBezTo>
                  <a:close/>
                  <a:moveTo>
                    <a:pt x="683258" y="40576"/>
                  </a:moveTo>
                  <a:cubicBezTo>
                    <a:pt x="680115" y="39338"/>
                    <a:pt x="671924" y="41529"/>
                    <a:pt x="674495" y="42481"/>
                  </a:cubicBezTo>
                  <a:cubicBezTo>
                    <a:pt x="676495" y="40195"/>
                    <a:pt x="681639" y="43624"/>
                    <a:pt x="683258" y="40576"/>
                  </a:cubicBezTo>
                  <a:close/>
                  <a:moveTo>
                    <a:pt x="1212658" y="38004"/>
                  </a:moveTo>
                  <a:cubicBezTo>
                    <a:pt x="1211324" y="39719"/>
                    <a:pt x="1208562" y="38957"/>
                    <a:pt x="1206467" y="39528"/>
                  </a:cubicBezTo>
                  <a:cubicBezTo>
                    <a:pt x="1209515" y="42100"/>
                    <a:pt x="1216373" y="39528"/>
                    <a:pt x="1212658" y="38004"/>
                  </a:cubicBezTo>
                  <a:close/>
                  <a:moveTo>
                    <a:pt x="1222183" y="37433"/>
                  </a:moveTo>
                  <a:lnTo>
                    <a:pt x="1222299" y="38272"/>
                  </a:lnTo>
                  <a:lnTo>
                    <a:pt x="1221339" y="38150"/>
                  </a:lnTo>
                  <a:close/>
                  <a:moveTo>
                    <a:pt x="811370" y="36576"/>
                  </a:moveTo>
                  <a:cubicBezTo>
                    <a:pt x="810703" y="37052"/>
                    <a:pt x="810036" y="37623"/>
                    <a:pt x="809465" y="38195"/>
                  </a:cubicBezTo>
                  <a:cubicBezTo>
                    <a:pt x="811179" y="38671"/>
                    <a:pt x="812798" y="39147"/>
                    <a:pt x="814513" y="39624"/>
                  </a:cubicBezTo>
                  <a:cubicBezTo>
                    <a:pt x="815180" y="39052"/>
                    <a:pt x="815751" y="38576"/>
                    <a:pt x="816418" y="38004"/>
                  </a:cubicBezTo>
                  <a:cubicBezTo>
                    <a:pt x="814799" y="37528"/>
                    <a:pt x="813084" y="37052"/>
                    <a:pt x="811370" y="36576"/>
                  </a:cubicBezTo>
                  <a:close/>
                  <a:moveTo>
                    <a:pt x="1189226" y="33528"/>
                  </a:moveTo>
                  <a:cubicBezTo>
                    <a:pt x="1188560" y="34099"/>
                    <a:pt x="1187988" y="34575"/>
                    <a:pt x="1187321" y="35147"/>
                  </a:cubicBezTo>
                  <a:cubicBezTo>
                    <a:pt x="1188464" y="35433"/>
                    <a:pt x="1189512" y="35814"/>
                    <a:pt x="1190655" y="36099"/>
                  </a:cubicBezTo>
                  <a:cubicBezTo>
                    <a:pt x="1191322" y="35528"/>
                    <a:pt x="1191893" y="34956"/>
                    <a:pt x="1192560" y="34480"/>
                  </a:cubicBezTo>
                  <a:cubicBezTo>
                    <a:pt x="1191417" y="34099"/>
                    <a:pt x="1190369" y="33813"/>
                    <a:pt x="1189226" y="33528"/>
                  </a:cubicBezTo>
                  <a:close/>
                  <a:moveTo>
                    <a:pt x="474470" y="32575"/>
                  </a:moveTo>
                  <a:cubicBezTo>
                    <a:pt x="473042" y="33528"/>
                    <a:pt x="472089" y="35052"/>
                    <a:pt x="469898" y="34575"/>
                  </a:cubicBezTo>
                  <a:cubicBezTo>
                    <a:pt x="467231" y="33909"/>
                    <a:pt x="464279" y="32861"/>
                    <a:pt x="463040" y="34861"/>
                  </a:cubicBezTo>
                  <a:cubicBezTo>
                    <a:pt x="468755" y="37528"/>
                    <a:pt x="470851" y="33813"/>
                    <a:pt x="476566" y="36480"/>
                  </a:cubicBezTo>
                  <a:cubicBezTo>
                    <a:pt x="477614" y="34671"/>
                    <a:pt x="486281" y="32289"/>
                    <a:pt x="480376" y="33242"/>
                  </a:cubicBezTo>
                  <a:cubicBezTo>
                    <a:pt x="479042" y="34099"/>
                    <a:pt x="476756" y="33337"/>
                    <a:pt x="474470" y="32575"/>
                  </a:cubicBezTo>
                  <a:close/>
                  <a:moveTo>
                    <a:pt x="497711" y="31623"/>
                  </a:moveTo>
                  <a:cubicBezTo>
                    <a:pt x="496759" y="32480"/>
                    <a:pt x="495806" y="33242"/>
                    <a:pt x="494854" y="34099"/>
                  </a:cubicBezTo>
                  <a:cubicBezTo>
                    <a:pt x="500378" y="34861"/>
                    <a:pt x="502950" y="32766"/>
                    <a:pt x="503141" y="36480"/>
                  </a:cubicBezTo>
                  <a:cubicBezTo>
                    <a:pt x="504760" y="33432"/>
                    <a:pt x="509427" y="36004"/>
                    <a:pt x="511904" y="34575"/>
                  </a:cubicBezTo>
                  <a:cubicBezTo>
                    <a:pt x="504284" y="34004"/>
                    <a:pt x="505331" y="34480"/>
                    <a:pt x="497711" y="31623"/>
                  </a:cubicBezTo>
                  <a:close/>
                  <a:moveTo>
                    <a:pt x="1161509" y="28956"/>
                  </a:moveTo>
                  <a:cubicBezTo>
                    <a:pt x="1158365" y="33051"/>
                    <a:pt x="1153889" y="28289"/>
                    <a:pt x="1151984" y="29527"/>
                  </a:cubicBezTo>
                  <a:cubicBezTo>
                    <a:pt x="1154174" y="30670"/>
                    <a:pt x="1150364" y="32480"/>
                    <a:pt x="1156746" y="33051"/>
                  </a:cubicBezTo>
                  <a:cubicBezTo>
                    <a:pt x="1157889" y="31337"/>
                    <a:pt x="1167509" y="28194"/>
                    <a:pt x="1161509" y="28956"/>
                  </a:cubicBezTo>
                  <a:close/>
                  <a:moveTo>
                    <a:pt x="630680" y="28956"/>
                  </a:moveTo>
                  <a:cubicBezTo>
                    <a:pt x="626680" y="28575"/>
                    <a:pt x="615726" y="28575"/>
                    <a:pt x="617631" y="30670"/>
                  </a:cubicBezTo>
                  <a:cubicBezTo>
                    <a:pt x="619060" y="29813"/>
                    <a:pt x="621251" y="30575"/>
                    <a:pt x="623537" y="31242"/>
                  </a:cubicBezTo>
                  <a:cubicBezTo>
                    <a:pt x="624584" y="28194"/>
                    <a:pt x="628394" y="30003"/>
                    <a:pt x="630680" y="28956"/>
                  </a:cubicBezTo>
                  <a:close/>
                  <a:moveTo>
                    <a:pt x="782294" y="28301"/>
                  </a:moveTo>
                  <a:cubicBezTo>
                    <a:pt x="780318" y="27670"/>
                    <a:pt x="778461" y="27241"/>
                    <a:pt x="777937" y="29241"/>
                  </a:cubicBezTo>
                  <a:cubicBezTo>
                    <a:pt x="780699" y="30003"/>
                    <a:pt x="783461" y="30765"/>
                    <a:pt x="786224" y="31527"/>
                  </a:cubicBezTo>
                  <a:cubicBezTo>
                    <a:pt x="787081" y="30480"/>
                    <a:pt x="789176" y="29241"/>
                    <a:pt x="787367" y="28575"/>
                  </a:cubicBezTo>
                  <a:cubicBezTo>
                    <a:pt x="786366" y="29765"/>
                    <a:pt x="784271" y="28932"/>
                    <a:pt x="782294" y="28301"/>
                  </a:cubicBezTo>
                  <a:close/>
                  <a:moveTo>
                    <a:pt x="558862" y="28098"/>
                  </a:moveTo>
                  <a:cubicBezTo>
                    <a:pt x="556290" y="31908"/>
                    <a:pt x="550289" y="29527"/>
                    <a:pt x="545146" y="28670"/>
                  </a:cubicBezTo>
                  <a:cubicBezTo>
                    <a:pt x="543622" y="30099"/>
                    <a:pt x="541812" y="31146"/>
                    <a:pt x="539717" y="31432"/>
                  </a:cubicBezTo>
                  <a:cubicBezTo>
                    <a:pt x="543336" y="32956"/>
                    <a:pt x="545051" y="30956"/>
                    <a:pt x="548956" y="32956"/>
                  </a:cubicBezTo>
                  <a:cubicBezTo>
                    <a:pt x="552766" y="28956"/>
                    <a:pt x="560672" y="32194"/>
                    <a:pt x="565529" y="30003"/>
                  </a:cubicBezTo>
                  <a:cubicBezTo>
                    <a:pt x="563339" y="29337"/>
                    <a:pt x="561148" y="28765"/>
                    <a:pt x="558862" y="28098"/>
                  </a:cubicBezTo>
                  <a:close/>
                  <a:moveTo>
                    <a:pt x="811322" y="26753"/>
                  </a:moveTo>
                  <a:cubicBezTo>
                    <a:pt x="808274" y="27646"/>
                    <a:pt x="804226" y="29527"/>
                    <a:pt x="803559" y="30003"/>
                  </a:cubicBezTo>
                  <a:cubicBezTo>
                    <a:pt x="806893" y="30099"/>
                    <a:pt x="808988" y="28098"/>
                    <a:pt x="813084" y="29432"/>
                  </a:cubicBezTo>
                  <a:cubicBezTo>
                    <a:pt x="816418" y="25955"/>
                    <a:pt x="814370" y="25860"/>
                    <a:pt x="811322" y="26753"/>
                  </a:cubicBezTo>
                  <a:close/>
                  <a:moveTo>
                    <a:pt x="1141316" y="25431"/>
                  </a:moveTo>
                  <a:cubicBezTo>
                    <a:pt x="1142173" y="26955"/>
                    <a:pt x="1146173" y="28003"/>
                    <a:pt x="1150364" y="29051"/>
                  </a:cubicBezTo>
                  <a:cubicBezTo>
                    <a:pt x="1151603" y="28003"/>
                    <a:pt x="1152936" y="26860"/>
                    <a:pt x="1154174" y="25812"/>
                  </a:cubicBezTo>
                  <a:cubicBezTo>
                    <a:pt x="1148745" y="26193"/>
                    <a:pt x="1144268" y="26574"/>
                    <a:pt x="1141316" y="25431"/>
                  </a:cubicBezTo>
                  <a:close/>
                  <a:moveTo>
                    <a:pt x="599724" y="23526"/>
                  </a:moveTo>
                  <a:cubicBezTo>
                    <a:pt x="597914" y="24574"/>
                    <a:pt x="596771" y="26574"/>
                    <a:pt x="594200" y="26289"/>
                  </a:cubicBezTo>
                  <a:cubicBezTo>
                    <a:pt x="595152" y="25241"/>
                    <a:pt x="595914" y="24193"/>
                    <a:pt x="592771" y="23717"/>
                  </a:cubicBezTo>
                  <a:cubicBezTo>
                    <a:pt x="591533" y="24860"/>
                    <a:pt x="589913" y="25241"/>
                    <a:pt x="588294" y="25717"/>
                  </a:cubicBezTo>
                  <a:cubicBezTo>
                    <a:pt x="593247" y="28003"/>
                    <a:pt x="596105" y="26289"/>
                    <a:pt x="600867" y="28194"/>
                  </a:cubicBezTo>
                  <a:cubicBezTo>
                    <a:pt x="603534" y="26289"/>
                    <a:pt x="599438" y="25146"/>
                    <a:pt x="599724" y="23526"/>
                  </a:cubicBezTo>
                  <a:close/>
                  <a:moveTo>
                    <a:pt x="1117598" y="23050"/>
                  </a:moveTo>
                  <a:cubicBezTo>
                    <a:pt x="1117027" y="23622"/>
                    <a:pt x="1116360" y="24193"/>
                    <a:pt x="1115693" y="24669"/>
                  </a:cubicBezTo>
                  <a:cubicBezTo>
                    <a:pt x="1117313" y="25146"/>
                    <a:pt x="1119027" y="25622"/>
                    <a:pt x="1120646" y="26098"/>
                  </a:cubicBezTo>
                  <a:cubicBezTo>
                    <a:pt x="1121313" y="25527"/>
                    <a:pt x="1121885" y="24955"/>
                    <a:pt x="1122551" y="24479"/>
                  </a:cubicBezTo>
                  <a:cubicBezTo>
                    <a:pt x="1120932" y="24003"/>
                    <a:pt x="1119218" y="23526"/>
                    <a:pt x="1117598" y="23050"/>
                  </a:cubicBezTo>
                  <a:close/>
                  <a:moveTo>
                    <a:pt x="479995" y="22193"/>
                  </a:moveTo>
                  <a:cubicBezTo>
                    <a:pt x="482758" y="23145"/>
                    <a:pt x="484567" y="22193"/>
                    <a:pt x="487520" y="23241"/>
                  </a:cubicBezTo>
                  <a:cubicBezTo>
                    <a:pt x="483900" y="23526"/>
                    <a:pt x="481615" y="26098"/>
                    <a:pt x="477138" y="24669"/>
                  </a:cubicBezTo>
                  <a:cubicBezTo>
                    <a:pt x="478090" y="23812"/>
                    <a:pt x="479043" y="23050"/>
                    <a:pt x="479995" y="22193"/>
                  </a:cubicBezTo>
                  <a:close/>
                  <a:moveTo>
                    <a:pt x="612011" y="20383"/>
                  </a:moveTo>
                  <a:lnTo>
                    <a:pt x="612716" y="21119"/>
                  </a:lnTo>
                  <a:lnTo>
                    <a:pt x="611463" y="20858"/>
                  </a:lnTo>
                  <a:close/>
                  <a:moveTo>
                    <a:pt x="1107692" y="20288"/>
                  </a:moveTo>
                  <a:cubicBezTo>
                    <a:pt x="1107121" y="23812"/>
                    <a:pt x="1096643" y="21812"/>
                    <a:pt x="1100358" y="24669"/>
                  </a:cubicBezTo>
                  <a:cubicBezTo>
                    <a:pt x="1101025" y="24098"/>
                    <a:pt x="1101596" y="23526"/>
                    <a:pt x="1102263" y="23050"/>
                  </a:cubicBezTo>
                  <a:cubicBezTo>
                    <a:pt x="1109788" y="23050"/>
                    <a:pt x="1106264" y="27908"/>
                    <a:pt x="1109597" y="26193"/>
                  </a:cubicBezTo>
                  <a:cubicBezTo>
                    <a:pt x="1108359" y="24288"/>
                    <a:pt x="1113217" y="21526"/>
                    <a:pt x="1107692" y="20288"/>
                  </a:cubicBezTo>
                  <a:close/>
                  <a:moveTo>
                    <a:pt x="848327" y="19812"/>
                  </a:moveTo>
                  <a:cubicBezTo>
                    <a:pt x="847660" y="20383"/>
                    <a:pt x="847088" y="20859"/>
                    <a:pt x="846422" y="21431"/>
                  </a:cubicBezTo>
                  <a:cubicBezTo>
                    <a:pt x="847565" y="21717"/>
                    <a:pt x="848612" y="22098"/>
                    <a:pt x="849755" y="22383"/>
                  </a:cubicBezTo>
                  <a:cubicBezTo>
                    <a:pt x="850422" y="21812"/>
                    <a:pt x="850993" y="21336"/>
                    <a:pt x="851660" y="20764"/>
                  </a:cubicBezTo>
                  <a:cubicBezTo>
                    <a:pt x="850517" y="20478"/>
                    <a:pt x="849470" y="20097"/>
                    <a:pt x="848327" y="19812"/>
                  </a:cubicBezTo>
                  <a:close/>
                  <a:moveTo>
                    <a:pt x="1079022" y="16573"/>
                  </a:moveTo>
                  <a:cubicBezTo>
                    <a:pt x="1078355" y="17049"/>
                    <a:pt x="1077689" y="17621"/>
                    <a:pt x="1077117" y="18192"/>
                  </a:cubicBezTo>
                  <a:cubicBezTo>
                    <a:pt x="1078736" y="18669"/>
                    <a:pt x="1080451" y="19145"/>
                    <a:pt x="1082070" y="19621"/>
                  </a:cubicBezTo>
                  <a:cubicBezTo>
                    <a:pt x="1082737" y="19050"/>
                    <a:pt x="1083308" y="18478"/>
                    <a:pt x="1083975" y="18002"/>
                  </a:cubicBezTo>
                  <a:cubicBezTo>
                    <a:pt x="1082356" y="17526"/>
                    <a:pt x="1080641" y="17049"/>
                    <a:pt x="1079022" y="16573"/>
                  </a:cubicBezTo>
                  <a:close/>
                  <a:moveTo>
                    <a:pt x="640586" y="16573"/>
                  </a:moveTo>
                  <a:cubicBezTo>
                    <a:pt x="635443" y="18097"/>
                    <a:pt x="640682" y="21431"/>
                    <a:pt x="643730" y="19621"/>
                  </a:cubicBezTo>
                  <a:cubicBezTo>
                    <a:pt x="641158" y="18859"/>
                    <a:pt x="644873" y="17145"/>
                    <a:pt x="640586" y="16573"/>
                  </a:cubicBezTo>
                  <a:close/>
                  <a:moveTo>
                    <a:pt x="852994" y="15716"/>
                  </a:moveTo>
                  <a:cubicBezTo>
                    <a:pt x="852137" y="16478"/>
                    <a:pt x="851184" y="17335"/>
                    <a:pt x="850232" y="18192"/>
                  </a:cubicBezTo>
                  <a:cubicBezTo>
                    <a:pt x="851851" y="18669"/>
                    <a:pt x="853565" y="19145"/>
                    <a:pt x="855185" y="19621"/>
                  </a:cubicBezTo>
                  <a:cubicBezTo>
                    <a:pt x="857566" y="17907"/>
                    <a:pt x="856804" y="16668"/>
                    <a:pt x="852994" y="15716"/>
                  </a:cubicBezTo>
                  <a:close/>
                  <a:moveTo>
                    <a:pt x="805178" y="15240"/>
                  </a:moveTo>
                  <a:cubicBezTo>
                    <a:pt x="804607" y="15811"/>
                    <a:pt x="803940" y="16287"/>
                    <a:pt x="803273" y="16859"/>
                  </a:cubicBezTo>
                  <a:cubicBezTo>
                    <a:pt x="804321" y="17145"/>
                    <a:pt x="805464" y="17526"/>
                    <a:pt x="806607" y="17811"/>
                  </a:cubicBezTo>
                  <a:cubicBezTo>
                    <a:pt x="807274" y="17240"/>
                    <a:pt x="807845" y="16764"/>
                    <a:pt x="808512" y="16192"/>
                  </a:cubicBezTo>
                  <a:cubicBezTo>
                    <a:pt x="807369" y="15906"/>
                    <a:pt x="806321" y="15525"/>
                    <a:pt x="805178" y="15240"/>
                  </a:cubicBezTo>
                  <a:close/>
                  <a:moveTo>
                    <a:pt x="773651" y="13906"/>
                  </a:moveTo>
                  <a:cubicBezTo>
                    <a:pt x="772984" y="14478"/>
                    <a:pt x="772412" y="14954"/>
                    <a:pt x="771745" y="15525"/>
                  </a:cubicBezTo>
                  <a:cubicBezTo>
                    <a:pt x="773365" y="16002"/>
                    <a:pt x="775079" y="16478"/>
                    <a:pt x="776699" y="16954"/>
                  </a:cubicBezTo>
                  <a:cubicBezTo>
                    <a:pt x="777365" y="16383"/>
                    <a:pt x="777937" y="15811"/>
                    <a:pt x="778604" y="15335"/>
                  </a:cubicBezTo>
                  <a:cubicBezTo>
                    <a:pt x="776984" y="14859"/>
                    <a:pt x="775270" y="14382"/>
                    <a:pt x="773651" y="13906"/>
                  </a:cubicBezTo>
                  <a:close/>
                  <a:moveTo>
                    <a:pt x="873602" y="12759"/>
                  </a:moveTo>
                  <a:lnTo>
                    <a:pt x="874021" y="12797"/>
                  </a:lnTo>
                  <a:lnTo>
                    <a:pt x="873949" y="12858"/>
                  </a:lnTo>
                  <a:close/>
                  <a:moveTo>
                    <a:pt x="768698" y="12573"/>
                  </a:moveTo>
                  <a:cubicBezTo>
                    <a:pt x="768126" y="13049"/>
                    <a:pt x="767459" y="13620"/>
                    <a:pt x="766793" y="14192"/>
                  </a:cubicBezTo>
                  <a:cubicBezTo>
                    <a:pt x="767936" y="14478"/>
                    <a:pt x="768983" y="14859"/>
                    <a:pt x="770126" y="15144"/>
                  </a:cubicBezTo>
                  <a:cubicBezTo>
                    <a:pt x="770793" y="14573"/>
                    <a:pt x="771365" y="14001"/>
                    <a:pt x="772031" y="13525"/>
                  </a:cubicBezTo>
                  <a:cubicBezTo>
                    <a:pt x="770984" y="13239"/>
                    <a:pt x="769841" y="12954"/>
                    <a:pt x="768698" y="12573"/>
                  </a:cubicBezTo>
                  <a:close/>
                  <a:moveTo>
                    <a:pt x="978533" y="12001"/>
                  </a:moveTo>
                  <a:cubicBezTo>
                    <a:pt x="977867" y="12573"/>
                    <a:pt x="977295" y="13144"/>
                    <a:pt x="976628" y="13620"/>
                  </a:cubicBezTo>
                  <a:cubicBezTo>
                    <a:pt x="978248" y="14097"/>
                    <a:pt x="979962" y="14573"/>
                    <a:pt x="981581" y="15049"/>
                  </a:cubicBezTo>
                  <a:cubicBezTo>
                    <a:pt x="982248" y="14478"/>
                    <a:pt x="982820" y="13906"/>
                    <a:pt x="983486" y="13430"/>
                  </a:cubicBezTo>
                  <a:cubicBezTo>
                    <a:pt x="981772" y="12954"/>
                    <a:pt x="980153" y="12477"/>
                    <a:pt x="978533" y="12001"/>
                  </a:cubicBezTo>
                  <a:close/>
                  <a:moveTo>
                    <a:pt x="1020443" y="11906"/>
                  </a:moveTo>
                  <a:cubicBezTo>
                    <a:pt x="1019777" y="12477"/>
                    <a:pt x="1019205" y="13049"/>
                    <a:pt x="1018538" y="13525"/>
                  </a:cubicBezTo>
                  <a:cubicBezTo>
                    <a:pt x="1019681" y="13811"/>
                    <a:pt x="1020729" y="14192"/>
                    <a:pt x="1021872" y="14478"/>
                  </a:cubicBezTo>
                  <a:cubicBezTo>
                    <a:pt x="1022539" y="13906"/>
                    <a:pt x="1023110" y="13335"/>
                    <a:pt x="1023777" y="12858"/>
                  </a:cubicBezTo>
                  <a:cubicBezTo>
                    <a:pt x="1022634" y="12573"/>
                    <a:pt x="1021586" y="12192"/>
                    <a:pt x="1020443" y="11906"/>
                  </a:cubicBezTo>
                  <a:close/>
                  <a:moveTo>
                    <a:pt x="904048" y="11620"/>
                  </a:moveTo>
                  <a:cubicBezTo>
                    <a:pt x="897761" y="10382"/>
                    <a:pt x="894142" y="13906"/>
                    <a:pt x="888427" y="13716"/>
                  </a:cubicBezTo>
                  <a:cubicBezTo>
                    <a:pt x="896333" y="15144"/>
                    <a:pt x="896428" y="16859"/>
                    <a:pt x="902810" y="14573"/>
                  </a:cubicBezTo>
                  <a:cubicBezTo>
                    <a:pt x="901857" y="15430"/>
                    <a:pt x="900905" y="16192"/>
                    <a:pt x="899952" y="17049"/>
                  </a:cubicBezTo>
                  <a:cubicBezTo>
                    <a:pt x="901095" y="17430"/>
                    <a:pt x="902143" y="17716"/>
                    <a:pt x="903286" y="18002"/>
                  </a:cubicBezTo>
                  <a:cubicBezTo>
                    <a:pt x="904524" y="16954"/>
                    <a:pt x="906715" y="17526"/>
                    <a:pt x="907763" y="16002"/>
                  </a:cubicBezTo>
                  <a:cubicBezTo>
                    <a:pt x="897761" y="12573"/>
                    <a:pt x="908715" y="16287"/>
                    <a:pt x="910620" y="13525"/>
                  </a:cubicBezTo>
                  <a:cubicBezTo>
                    <a:pt x="903667" y="11620"/>
                    <a:pt x="893570" y="15430"/>
                    <a:pt x="904048" y="11620"/>
                  </a:cubicBezTo>
                  <a:close/>
                  <a:moveTo>
                    <a:pt x="647349" y="10763"/>
                  </a:moveTo>
                  <a:cubicBezTo>
                    <a:pt x="646587" y="14382"/>
                    <a:pt x="641158" y="9620"/>
                    <a:pt x="639538" y="11811"/>
                  </a:cubicBezTo>
                  <a:cubicBezTo>
                    <a:pt x="636490" y="10858"/>
                    <a:pt x="644015" y="8477"/>
                    <a:pt x="647349" y="10763"/>
                  </a:cubicBezTo>
                  <a:close/>
                  <a:moveTo>
                    <a:pt x="672209" y="10287"/>
                  </a:moveTo>
                  <a:cubicBezTo>
                    <a:pt x="671447" y="13906"/>
                    <a:pt x="666018" y="9144"/>
                    <a:pt x="664398" y="11335"/>
                  </a:cubicBezTo>
                  <a:cubicBezTo>
                    <a:pt x="661350" y="10287"/>
                    <a:pt x="668875" y="7906"/>
                    <a:pt x="672209" y="10287"/>
                  </a:cubicBezTo>
                  <a:close/>
                  <a:moveTo>
                    <a:pt x="679353" y="7906"/>
                  </a:moveTo>
                  <a:cubicBezTo>
                    <a:pt x="686020" y="8763"/>
                    <a:pt x="679067" y="11335"/>
                    <a:pt x="677162" y="11621"/>
                  </a:cubicBezTo>
                  <a:cubicBezTo>
                    <a:pt x="676305" y="10763"/>
                    <a:pt x="675448" y="10001"/>
                    <a:pt x="673162" y="9335"/>
                  </a:cubicBezTo>
                  <a:cubicBezTo>
                    <a:pt x="675257" y="8858"/>
                    <a:pt x="677924" y="9620"/>
                    <a:pt x="679353" y="7906"/>
                  </a:cubicBezTo>
                  <a:close/>
                  <a:moveTo>
                    <a:pt x="744055" y="7367"/>
                  </a:moveTo>
                  <a:lnTo>
                    <a:pt x="743647" y="7525"/>
                  </a:lnTo>
                  <a:lnTo>
                    <a:pt x="743474" y="7370"/>
                  </a:lnTo>
                  <a:close/>
                  <a:moveTo>
                    <a:pt x="1070736" y="6573"/>
                  </a:moveTo>
                  <a:cubicBezTo>
                    <a:pt x="1072641" y="4096"/>
                    <a:pt x="1074546" y="10383"/>
                    <a:pt x="1078260" y="7620"/>
                  </a:cubicBezTo>
                  <a:cubicBezTo>
                    <a:pt x="1080356" y="8668"/>
                    <a:pt x="1076451" y="8478"/>
                    <a:pt x="1075403" y="10097"/>
                  </a:cubicBezTo>
                  <a:cubicBezTo>
                    <a:pt x="1073784" y="9621"/>
                    <a:pt x="1072069" y="9144"/>
                    <a:pt x="1070450" y="8668"/>
                  </a:cubicBezTo>
                  <a:cubicBezTo>
                    <a:pt x="1071879" y="7811"/>
                    <a:pt x="1071783" y="7049"/>
                    <a:pt x="1070736" y="6573"/>
                  </a:cubicBezTo>
                  <a:close/>
                  <a:moveTo>
                    <a:pt x="1005537" y="5775"/>
                  </a:moveTo>
                  <a:cubicBezTo>
                    <a:pt x="1012252" y="6311"/>
                    <a:pt x="1019729" y="7144"/>
                    <a:pt x="1024539" y="6477"/>
                  </a:cubicBezTo>
                  <a:cubicBezTo>
                    <a:pt x="1026826" y="9621"/>
                    <a:pt x="1000155" y="5906"/>
                    <a:pt x="991107" y="6858"/>
                  </a:cubicBezTo>
                  <a:cubicBezTo>
                    <a:pt x="992869" y="5001"/>
                    <a:pt x="998822" y="5239"/>
                    <a:pt x="1005537" y="5775"/>
                  </a:cubicBezTo>
                  <a:close/>
                  <a:moveTo>
                    <a:pt x="741551" y="5643"/>
                  </a:moveTo>
                  <a:lnTo>
                    <a:pt x="743474" y="7370"/>
                  </a:lnTo>
                  <a:lnTo>
                    <a:pt x="712786" y="7525"/>
                  </a:lnTo>
                  <a:cubicBezTo>
                    <a:pt x="713167" y="5334"/>
                    <a:pt x="720977" y="6763"/>
                    <a:pt x="724882" y="6572"/>
                  </a:cubicBezTo>
                  <a:cubicBezTo>
                    <a:pt x="728121" y="6477"/>
                    <a:pt x="730407" y="6477"/>
                    <a:pt x="736027" y="6477"/>
                  </a:cubicBezTo>
                  <a:cubicBezTo>
                    <a:pt x="738979" y="6477"/>
                    <a:pt x="740551" y="5834"/>
                    <a:pt x="741551" y="5643"/>
                  </a:cubicBezTo>
                  <a:close/>
                  <a:moveTo>
                    <a:pt x="922586" y="2667"/>
                  </a:moveTo>
                  <a:cubicBezTo>
                    <a:pt x="927265" y="3715"/>
                    <a:pt x="932051" y="5191"/>
                    <a:pt x="925384" y="4668"/>
                  </a:cubicBezTo>
                  <a:cubicBezTo>
                    <a:pt x="921574" y="4287"/>
                    <a:pt x="922336" y="3810"/>
                    <a:pt x="920431" y="3239"/>
                  </a:cubicBezTo>
                  <a:cubicBezTo>
                    <a:pt x="913335" y="1000"/>
                    <a:pt x="917907" y="1619"/>
                    <a:pt x="922586" y="2667"/>
                  </a:cubicBezTo>
                  <a:close/>
                  <a:moveTo>
                    <a:pt x="775841" y="2572"/>
                  </a:moveTo>
                  <a:cubicBezTo>
                    <a:pt x="782413" y="3048"/>
                    <a:pt x="774032" y="5620"/>
                    <a:pt x="780604" y="6096"/>
                  </a:cubicBezTo>
                  <a:cubicBezTo>
                    <a:pt x="793653" y="3524"/>
                    <a:pt x="808321" y="3810"/>
                    <a:pt x="824228" y="6477"/>
                  </a:cubicBezTo>
                  <a:cubicBezTo>
                    <a:pt x="799463" y="6477"/>
                    <a:pt x="775841" y="8477"/>
                    <a:pt x="750505" y="7334"/>
                  </a:cubicBezTo>
                  <a:lnTo>
                    <a:pt x="744055" y="7367"/>
                  </a:lnTo>
                  <a:lnTo>
                    <a:pt x="751743" y="4382"/>
                  </a:lnTo>
                  <a:cubicBezTo>
                    <a:pt x="761363" y="6763"/>
                    <a:pt x="769650" y="6668"/>
                    <a:pt x="775841" y="2572"/>
                  </a:cubicBezTo>
                  <a:close/>
                  <a:moveTo>
                    <a:pt x="933480" y="1428"/>
                  </a:moveTo>
                  <a:cubicBezTo>
                    <a:pt x="943767" y="-1239"/>
                    <a:pt x="951101" y="3333"/>
                    <a:pt x="960436" y="4667"/>
                  </a:cubicBezTo>
                  <a:cubicBezTo>
                    <a:pt x="962531" y="4953"/>
                    <a:pt x="969770" y="3429"/>
                    <a:pt x="976533" y="6000"/>
                  </a:cubicBezTo>
                  <a:cubicBezTo>
                    <a:pt x="976438" y="6000"/>
                    <a:pt x="965579" y="8001"/>
                    <a:pt x="959483" y="5524"/>
                  </a:cubicBezTo>
                  <a:cubicBezTo>
                    <a:pt x="961769" y="6953"/>
                    <a:pt x="978438" y="12858"/>
                    <a:pt x="982248" y="8667"/>
                  </a:cubicBezTo>
                  <a:cubicBezTo>
                    <a:pt x="985010" y="8858"/>
                    <a:pt x="987773" y="11049"/>
                    <a:pt x="990535" y="11049"/>
                  </a:cubicBezTo>
                  <a:cubicBezTo>
                    <a:pt x="992059" y="11049"/>
                    <a:pt x="994440" y="9048"/>
                    <a:pt x="995012" y="9048"/>
                  </a:cubicBezTo>
                  <a:cubicBezTo>
                    <a:pt x="997202" y="9144"/>
                    <a:pt x="994250" y="11049"/>
                    <a:pt x="994726" y="11144"/>
                  </a:cubicBezTo>
                  <a:cubicBezTo>
                    <a:pt x="994059" y="10953"/>
                    <a:pt x="1013490" y="11620"/>
                    <a:pt x="1014633" y="9144"/>
                  </a:cubicBezTo>
                  <a:cubicBezTo>
                    <a:pt x="1029587" y="13906"/>
                    <a:pt x="1046351" y="8286"/>
                    <a:pt x="1046637" y="13811"/>
                  </a:cubicBezTo>
                  <a:cubicBezTo>
                    <a:pt x="1058639" y="11811"/>
                    <a:pt x="1074164" y="16287"/>
                    <a:pt x="1085975" y="14097"/>
                  </a:cubicBezTo>
                  <a:cubicBezTo>
                    <a:pt x="1089404" y="18002"/>
                    <a:pt x="1100358" y="15335"/>
                    <a:pt x="1102073" y="15335"/>
                  </a:cubicBezTo>
                  <a:cubicBezTo>
                    <a:pt x="1106359" y="15621"/>
                    <a:pt x="1114550" y="20097"/>
                    <a:pt x="1117503" y="15335"/>
                  </a:cubicBezTo>
                  <a:cubicBezTo>
                    <a:pt x="1120170" y="16002"/>
                    <a:pt x="1124075" y="21050"/>
                    <a:pt x="1117979" y="18764"/>
                  </a:cubicBezTo>
                  <a:cubicBezTo>
                    <a:pt x="1117122" y="21812"/>
                    <a:pt x="1125314" y="20669"/>
                    <a:pt x="1125790" y="17716"/>
                  </a:cubicBezTo>
                  <a:cubicBezTo>
                    <a:pt x="1148174" y="23526"/>
                    <a:pt x="1173320" y="21240"/>
                    <a:pt x="1191417" y="27622"/>
                  </a:cubicBezTo>
                  <a:cubicBezTo>
                    <a:pt x="1206371" y="26860"/>
                    <a:pt x="1221992" y="27241"/>
                    <a:pt x="1240471" y="32861"/>
                  </a:cubicBezTo>
                  <a:cubicBezTo>
                    <a:pt x="1242090" y="33242"/>
                    <a:pt x="1242947" y="32194"/>
                    <a:pt x="1243995" y="31623"/>
                  </a:cubicBezTo>
                  <a:cubicBezTo>
                    <a:pt x="1248377" y="36576"/>
                    <a:pt x="1235518" y="31242"/>
                    <a:pt x="1234280" y="34290"/>
                  </a:cubicBezTo>
                  <a:cubicBezTo>
                    <a:pt x="1225993" y="31146"/>
                    <a:pt x="1219897" y="32004"/>
                    <a:pt x="1211801" y="28956"/>
                  </a:cubicBezTo>
                  <a:cubicBezTo>
                    <a:pt x="1209324" y="28765"/>
                    <a:pt x="1207133" y="29051"/>
                    <a:pt x="1205609" y="30480"/>
                  </a:cubicBezTo>
                  <a:cubicBezTo>
                    <a:pt x="1196656" y="27813"/>
                    <a:pt x="1189322" y="28098"/>
                    <a:pt x="1182559" y="29432"/>
                  </a:cubicBezTo>
                  <a:cubicBezTo>
                    <a:pt x="1176272" y="27432"/>
                    <a:pt x="1170462" y="23717"/>
                    <a:pt x="1163128" y="27241"/>
                  </a:cubicBezTo>
                  <a:cubicBezTo>
                    <a:pt x="1179416" y="32289"/>
                    <a:pt x="1185416" y="30480"/>
                    <a:pt x="1205800" y="36099"/>
                  </a:cubicBezTo>
                  <a:cubicBezTo>
                    <a:pt x="1208943" y="36671"/>
                    <a:pt x="1211229" y="35718"/>
                    <a:pt x="1212944" y="33718"/>
                  </a:cubicBezTo>
                  <a:cubicBezTo>
                    <a:pt x="1216944" y="34385"/>
                    <a:pt x="1214753" y="35814"/>
                    <a:pt x="1213420" y="37147"/>
                  </a:cubicBezTo>
                  <a:lnTo>
                    <a:pt x="1221339" y="38150"/>
                  </a:lnTo>
                  <a:lnTo>
                    <a:pt x="1220278" y="39052"/>
                  </a:lnTo>
                  <a:cubicBezTo>
                    <a:pt x="1221897" y="39528"/>
                    <a:pt x="1221421" y="40290"/>
                    <a:pt x="1222659" y="40862"/>
                  </a:cubicBezTo>
                  <a:lnTo>
                    <a:pt x="1222299" y="38272"/>
                  </a:lnTo>
                  <a:lnTo>
                    <a:pt x="1234470" y="39814"/>
                  </a:lnTo>
                  <a:cubicBezTo>
                    <a:pt x="1236566" y="40195"/>
                    <a:pt x="1237613" y="38766"/>
                    <a:pt x="1238947" y="37814"/>
                  </a:cubicBezTo>
                  <a:cubicBezTo>
                    <a:pt x="1250472" y="39624"/>
                    <a:pt x="1256378" y="43529"/>
                    <a:pt x="1269046" y="44100"/>
                  </a:cubicBezTo>
                  <a:cubicBezTo>
                    <a:pt x="1272189" y="44291"/>
                    <a:pt x="1274380" y="42767"/>
                    <a:pt x="1276856" y="43053"/>
                  </a:cubicBezTo>
                  <a:cubicBezTo>
                    <a:pt x="1279904" y="43338"/>
                    <a:pt x="1284857" y="46958"/>
                    <a:pt x="1287048" y="43719"/>
                  </a:cubicBezTo>
                  <a:cubicBezTo>
                    <a:pt x="1309813" y="48958"/>
                    <a:pt x="1324767" y="55149"/>
                    <a:pt x="1342484" y="52863"/>
                  </a:cubicBezTo>
                  <a:cubicBezTo>
                    <a:pt x="1345055" y="53721"/>
                    <a:pt x="1349342" y="54292"/>
                    <a:pt x="1348198" y="55530"/>
                  </a:cubicBezTo>
                  <a:cubicBezTo>
                    <a:pt x="1350580" y="56197"/>
                    <a:pt x="1351628" y="54673"/>
                    <a:pt x="1352961" y="53721"/>
                  </a:cubicBezTo>
                  <a:cubicBezTo>
                    <a:pt x="1358009" y="56007"/>
                    <a:pt x="1360772" y="54292"/>
                    <a:pt x="1365534" y="56197"/>
                  </a:cubicBezTo>
                  <a:cubicBezTo>
                    <a:pt x="1362105" y="58007"/>
                    <a:pt x="1362772" y="59340"/>
                    <a:pt x="1367630" y="60102"/>
                  </a:cubicBezTo>
                  <a:cubicBezTo>
                    <a:pt x="1370392" y="57245"/>
                    <a:pt x="1373344" y="59912"/>
                    <a:pt x="1379060" y="57912"/>
                  </a:cubicBezTo>
                  <a:cubicBezTo>
                    <a:pt x="1379060" y="62293"/>
                    <a:pt x="1382774" y="58578"/>
                    <a:pt x="1388966" y="60769"/>
                  </a:cubicBezTo>
                  <a:cubicBezTo>
                    <a:pt x="1386108" y="65817"/>
                    <a:pt x="1376488" y="58483"/>
                    <a:pt x="1373344" y="62865"/>
                  </a:cubicBezTo>
                  <a:cubicBezTo>
                    <a:pt x="1368868" y="60960"/>
                    <a:pt x="1357819" y="59817"/>
                    <a:pt x="1357723" y="57340"/>
                  </a:cubicBezTo>
                  <a:cubicBezTo>
                    <a:pt x="1353723" y="58483"/>
                    <a:pt x="1348008" y="56673"/>
                    <a:pt x="1344674" y="59055"/>
                  </a:cubicBezTo>
                  <a:cubicBezTo>
                    <a:pt x="1342769" y="58197"/>
                    <a:pt x="1345627" y="56578"/>
                    <a:pt x="1346865" y="55340"/>
                  </a:cubicBezTo>
                  <a:cubicBezTo>
                    <a:pt x="1338388" y="53530"/>
                    <a:pt x="1334387" y="59721"/>
                    <a:pt x="1326005" y="58197"/>
                  </a:cubicBezTo>
                  <a:cubicBezTo>
                    <a:pt x="1319909" y="57435"/>
                    <a:pt x="1325053" y="55054"/>
                    <a:pt x="1322195" y="53816"/>
                  </a:cubicBezTo>
                  <a:cubicBezTo>
                    <a:pt x="1318004" y="51339"/>
                    <a:pt x="1317909" y="56102"/>
                    <a:pt x="1313623" y="53530"/>
                  </a:cubicBezTo>
                  <a:cubicBezTo>
                    <a:pt x="1312861" y="55054"/>
                    <a:pt x="1318004" y="55721"/>
                    <a:pt x="1313147" y="57721"/>
                  </a:cubicBezTo>
                  <a:cubicBezTo>
                    <a:pt x="1308098" y="56578"/>
                    <a:pt x="1309241" y="54578"/>
                    <a:pt x="1307717" y="52959"/>
                  </a:cubicBezTo>
                  <a:cubicBezTo>
                    <a:pt x="1299240" y="53244"/>
                    <a:pt x="1308384" y="56959"/>
                    <a:pt x="1307908" y="58483"/>
                  </a:cubicBezTo>
                  <a:cubicBezTo>
                    <a:pt x="1306289" y="61341"/>
                    <a:pt x="1301050" y="57912"/>
                    <a:pt x="1299907" y="61626"/>
                  </a:cubicBezTo>
                  <a:cubicBezTo>
                    <a:pt x="1304765" y="64579"/>
                    <a:pt x="1304479" y="58007"/>
                    <a:pt x="1309337" y="61055"/>
                  </a:cubicBezTo>
                  <a:cubicBezTo>
                    <a:pt x="1302860" y="64008"/>
                    <a:pt x="1312194" y="64770"/>
                    <a:pt x="1316480" y="66294"/>
                  </a:cubicBezTo>
                  <a:cubicBezTo>
                    <a:pt x="1319338" y="66389"/>
                    <a:pt x="1321624" y="65436"/>
                    <a:pt x="1323624" y="64008"/>
                  </a:cubicBezTo>
                  <a:cubicBezTo>
                    <a:pt x="1320576" y="64389"/>
                    <a:pt x="1317909" y="65532"/>
                    <a:pt x="1313432" y="63341"/>
                  </a:cubicBezTo>
                  <a:cubicBezTo>
                    <a:pt x="1314766" y="62198"/>
                    <a:pt x="1316004" y="61150"/>
                    <a:pt x="1317242" y="60102"/>
                  </a:cubicBezTo>
                  <a:lnTo>
                    <a:pt x="1326277" y="62684"/>
                  </a:lnTo>
                  <a:lnTo>
                    <a:pt x="1325148" y="66675"/>
                  </a:lnTo>
                  <a:cubicBezTo>
                    <a:pt x="1322862" y="65817"/>
                    <a:pt x="1325815" y="64293"/>
                    <a:pt x="1327244" y="62960"/>
                  </a:cubicBezTo>
                  <a:lnTo>
                    <a:pt x="1326277" y="62684"/>
                  </a:lnTo>
                  <a:lnTo>
                    <a:pt x="1326577" y="61626"/>
                  </a:lnTo>
                  <a:cubicBezTo>
                    <a:pt x="1328672" y="61245"/>
                    <a:pt x="1330482" y="60293"/>
                    <a:pt x="1332006" y="58864"/>
                  </a:cubicBezTo>
                  <a:lnTo>
                    <a:pt x="1334938" y="61437"/>
                  </a:lnTo>
                  <a:lnTo>
                    <a:pt x="1332209" y="62412"/>
                  </a:lnTo>
                  <a:cubicBezTo>
                    <a:pt x="1331815" y="63413"/>
                    <a:pt x="1332339" y="64580"/>
                    <a:pt x="1333911" y="64770"/>
                  </a:cubicBezTo>
                  <a:cubicBezTo>
                    <a:pt x="1342007" y="64198"/>
                    <a:pt x="1349246" y="62198"/>
                    <a:pt x="1360200" y="66770"/>
                  </a:cubicBezTo>
                  <a:cubicBezTo>
                    <a:pt x="1363248" y="69246"/>
                    <a:pt x="1350389" y="64008"/>
                    <a:pt x="1350485" y="69437"/>
                  </a:cubicBezTo>
                  <a:cubicBezTo>
                    <a:pt x="1361629" y="69532"/>
                    <a:pt x="1346198" y="72771"/>
                    <a:pt x="1359248" y="75152"/>
                  </a:cubicBezTo>
                  <a:cubicBezTo>
                    <a:pt x="1353247" y="74676"/>
                    <a:pt x="1349818" y="75819"/>
                    <a:pt x="1355438" y="78390"/>
                  </a:cubicBezTo>
                  <a:cubicBezTo>
                    <a:pt x="1359152" y="79152"/>
                    <a:pt x="1355533" y="75533"/>
                    <a:pt x="1360867" y="75628"/>
                  </a:cubicBezTo>
                  <a:cubicBezTo>
                    <a:pt x="1363724" y="81343"/>
                    <a:pt x="1371535" y="80200"/>
                    <a:pt x="1382393" y="81724"/>
                  </a:cubicBezTo>
                  <a:cubicBezTo>
                    <a:pt x="1380965" y="84105"/>
                    <a:pt x="1378298" y="84486"/>
                    <a:pt x="1374583" y="82772"/>
                  </a:cubicBezTo>
                  <a:cubicBezTo>
                    <a:pt x="1373059" y="85725"/>
                    <a:pt x="1377726" y="87915"/>
                    <a:pt x="1381441" y="90201"/>
                  </a:cubicBezTo>
                  <a:cubicBezTo>
                    <a:pt x="1386489" y="87725"/>
                    <a:pt x="1373726" y="87534"/>
                    <a:pt x="1381250" y="84677"/>
                  </a:cubicBezTo>
                  <a:cubicBezTo>
                    <a:pt x="1386965" y="86296"/>
                    <a:pt x="1389251" y="88201"/>
                    <a:pt x="1390013" y="90487"/>
                  </a:cubicBezTo>
                  <a:cubicBezTo>
                    <a:pt x="1397824" y="89439"/>
                    <a:pt x="1410016" y="96393"/>
                    <a:pt x="1415636" y="91154"/>
                  </a:cubicBezTo>
                  <a:cubicBezTo>
                    <a:pt x="1422779" y="92487"/>
                    <a:pt x="1440401" y="94678"/>
                    <a:pt x="1434305" y="99726"/>
                  </a:cubicBezTo>
                  <a:cubicBezTo>
                    <a:pt x="1430018" y="96583"/>
                    <a:pt x="1413254" y="91154"/>
                    <a:pt x="1406301" y="97250"/>
                  </a:cubicBezTo>
                  <a:cubicBezTo>
                    <a:pt x="1403158" y="94297"/>
                    <a:pt x="1388966" y="87915"/>
                    <a:pt x="1383536" y="94107"/>
                  </a:cubicBezTo>
                  <a:cubicBezTo>
                    <a:pt x="1370392" y="90106"/>
                    <a:pt x="1368201" y="84582"/>
                    <a:pt x="1360295" y="79914"/>
                  </a:cubicBezTo>
                  <a:lnTo>
                    <a:pt x="1359127" y="83418"/>
                  </a:lnTo>
                  <a:lnTo>
                    <a:pt x="1352580" y="80772"/>
                  </a:lnTo>
                  <a:cubicBezTo>
                    <a:pt x="1349913" y="82962"/>
                    <a:pt x="1345151" y="81153"/>
                    <a:pt x="1342769" y="83439"/>
                  </a:cubicBezTo>
                  <a:cubicBezTo>
                    <a:pt x="1349151" y="83820"/>
                    <a:pt x="1347246" y="84963"/>
                    <a:pt x="1354390" y="86677"/>
                  </a:cubicBezTo>
                  <a:cubicBezTo>
                    <a:pt x="1354914" y="85058"/>
                    <a:pt x="1356438" y="85296"/>
                    <a:pt x="1357962" y="85534"/>
                  </a:cubicBezTo>
                  <a:lnTo>
                    <a:pt x="1358476" y="85370"/>
                  </a:lnTo>
                  <a:lnTo>
                    <a:pt x="1357628" y="87915"/>
                  </a:lnTo>
                  <a:cubicBezTo>
                    <a:pt x="1361915" y="86487"/>
                    <a:pt x="1362200" y="91821"/>
                    <a:pt x="1366106" y="88201"/>
                  </a:cubicBezTo>
                  <a:cubicBezTo>
                    <a:pt x="1370773" y="89630"/>
                    <a:pt x="1365248" y="92487"/>
                    <a:pt x="1362772" y="94869"/>
                  </a:cubicBezTo>
                  <a:cubicBezTo>
                    <a:pt x="1360010" y="94107"/>
                    <a:pt x="1357247" y="93345"/>
                    <a:pt x="1354485" y="92487"/>
                  </a:cubicBezTo>
                  <a:cubicBezTo>
                    <a:pt x="1355723" y="90582"/>
                    <a:pt x="1358676" y="91630"/>
                    <a:pt x="1361343" y="92297"/>
                  </a:cubicBezTo>
                  <a:cubicBezTo>
                    <a:pt x="1358771" y="86106"/>
                    <a:pt x="1343055" y="92868"/>
                    <a:pt x="1344769" y="87630"/>
                  </a:cubicBezTo>
                  <a:cubicBezTo>
                    <a:pt x="1343150" y="87153"/>
                    <a:pt x="1342293" y="88296"/>
                    <a:pt x="1341245" y="88773"/>
                  </a:cubicBezTo>
                  <a:cubicBezTo>
                    <a:pt x="1340864" y="91916"/>
                    <a:pt x="1349342" y="90106"/>
                    <a:pt x="1352866" y="92011"/>
                  </a:cubicBezTo>
                  <a:cubicBezTo>
                    <a:pt x="1351628" y="93154"/>
                    <a:pt x="1350389" y="94202"/>
                    <a:pt x="1349056" y="95250"/>
                  </a:cubicBezTo>
                  <a:cubicBezTo>
                    <a:pt x="1357438" y="96869"/>
                    <a:pt x="1367248" y="95916"/>
                    <a:pt x="1363724" y="101536"/>
                  </a:cubicBezTo>
                  <a:cubicBezTo>
                    <a:pt x="1369154" y="103727"/>
                    <a:pt x="1371630" y="100488"/>
                    <a:pt x="1374392" y="98012"/>
                  </a:cubicBezTo>
                  <a:cubicBezTo>
                    <a:pt x="1377440" y="99250"/>
                    <a:pt x="1379726" y="99345"/>
                    <a:pt x="1381250" y="97821"/>
                  </a:cubicBezTo>
                  <a:cubicBezTo>
                    <a:pt x="1382108" y="101631"/>
                    <a:pt x="1383917" y="105346"/>
                    <a:pt x="1383346" y="109251"/>
                  </a:cubicBezTo>
                  <a:cubicBezTo>
                    <a:pt x="1385632" y="109156"/>
                    <a:pt x="1387251" y="107823"/>
                    <a:pt x="1390204" y="109061"/>
                  </a:cubicBezTo>
                  <a:cubicBezTo>
                    <a:pt x="1390109" y="104679"/>
                    <a:pt x="1389442" y="103346"/>
                    <a:pt x="1397824" y="102489"/>
                  </a:cubicBezTo>
                  <a:cubicBezTo>
                    <a:pt x="1393823" y="100012"/>
                    <a:pt x="1387632" y="97821"/>
                    <a:pt x="1384108" y="95345"/>
                  </a:cubicBezTo>
                  <a:cubicBezTo>
                    <a:pt x="1393538" y="95059"/>
                    <a:pt x="1397824" y="101727"/>
                    <a:pt x="1409159" y="100298"/>
                  </a:cubicBezTo>
                  <a:cubicBezTo>
                    <a:pt x="1413540" y="102203"/>
                    <a:pt x="1405539" y="101631"/>
                    <a:pt x="1405348" y="103536"/>
                  </a:cubicBezTo>
                  <a:cubicBezTo>
                    <a:pt x="1417445" y="104203"/>
                    <a:pt x="1420874" y="107727"/>
                    <a:pt x="1430971" y="111823"/>
                  </a:cubicBezTo>
                  <a:cubicBezTo>
                    <a:pt x="1428685" y="114300"/>
                    <a:pt x="1424589" y="113823"/>
                    <a:pt x="1421255" y="114490"/>
                  </a:cubicBezTo>
                  <a:cubicBezTo>
                    <a:pt x="1421922" y="116205"/>
                    <a:pt x="1425161" y="117633"/>
                    <a:pt x="1429352" y="118967"/>
                  </a:cubicBezTo>
                  <a:cubicBezTo>
                    <a:pt x="1422970" y="116205"/>
                    <a:pt x="1429637" y="112871"/>
                    <a:pt x="1436019" y="113252"/>
                  </a:cubicBezTo>
                  <a:cubicBezTo>
                    <a:pt x="1439543" y="110871"/>
                    <a:pt x="1428780" y="114014"/>
                    <a:pt x="1432019" y="111061"/>
                  </a:cubicBezTo>
                  <a:cubicBezTo>
                    <a:pt x="1433162" y="108966"/>
                    <a:pt x="1436495" y="110775"/>
                    <a:pt x="1438210" y="109537"/>
                  </a:cubicBezTo>
                  <a:cubicBezTo>
                    <a:pt x="1440877" y="110966"/>
                    <a:pt x="1439067" y="113061"/>
                    <a:pt x="1441067" y="114681"/>
                  </a:cubicBezTo>
                  <a:cubicBezTo>
                    <a:pt x="1439829" y="116681"/>
                    <a:pt x="1436876" y="115538"/>
                    <a:pt x="1434209" y="114871"/>
                  </a:cubicBezTo>
                  <a:cubicBezTo>
                    <a:pt x="1436781" y="116395"/>
                    <a:pt x="1444496" y="120681"/>
                    <a:pt x="1449354" y="116967"/>
                  </a:cubicBezTo>
                  <a:cubicBezTo>
                    <a:pt x="1449735" y="115824"/>
                    <a:pt x="1437067" y="115157"/>
                    <a:pt x="1444877" y="111347"/>
                  </a:cubicBezTo>
                  <a:cubicBezTo>
                    <a:pt x="1447640" y="112299"/>
                    <a:pt x="1455450" y="117824"/>
                    <a:pt x="1459069" y="114300"/>
                  </a:cubicBezTo>
                  <a:cubicBezTo>
                    <a:pt x="1459832" y="116014"/>
                    <a:pt x="1467833" y="116776"/>
                    <a:pt x="1461927" y="119443"/>
                  </a:cubicBezTo>
                  <a:cubicBezTo>
                    <a:pt x="1464023" y="119919"/>
                    <a:pt x="1465070" y="118300"/>
                    <a:pt x="1466404" y="117443"/>
                  </a:cubicBezTo>
                  <a:cubicBezTo>
                    <a:pt x="1469738" y="118395"/>
                    <a:pt x="1473071" y="119348"/>
                    <a:pt x="1476310" y="120300"/>
                  </a:cubicBezTo>
                  <a:cubicBezTo>
                    <a:pt x="1473643" y="120586"/>
                    <a:pt x="1472309" y="123158"/>
                    <a:pt x="1468499" y="121348"/>
                  </a:cubicBezTo>
                  <a:cubicBezTo>
                    <a:pt x="1466594" y="123253"/>
                    <a:pt x="1475167" y="123634"/>
                    <a:pt x="1477548" y="124968"/>
                  </a:cubicBezTo>
                  <a:cubicBezTo>
                    <a:pt x="1479072" y="123634"/>
                    <a:pt x="1483835" y="121634"/>
                    <a:pt x="1489835" y="121920"/>
                  </a:cubicBezTo>
                  <a:cubicBezTo>
                    <a:pt x="1489740" y="117824"/>
                    <a:pt x="1482977" y="122777"/>
                    <a:pt x="1478882" y="119919"/>
                  </a:cubicBezTo>
                  <a:cubicBezTo>
                    <a:pt x="1484787" y="115252"/>
                    <a:pt x="1489740" y="119824"/>
                    <a:pt x="1494122" y="122015"/>
                  </a:cubicBezTo>
                  <a:cubicBezTo>
                    <a:pt x="1491550" y="124968"/>
                    <a:pt x="1486216" y="123063"/>
                    <a:pt x="1482692" y="124206"/>
                  </a:cubicBezTo>
                  <a:cubicBezTo>
                    <a:pt x="1482501" y="127730"/>
                    <a:pt x="1490026" y="125920"/>
                    <a:pt x="1489835" y="129444"/>
                  </a:cubicBezTo>
                  <a:cubicBezTo>
                    <a:pt x="1485454" y="131445"/>
                    <a:pt x="1480334" y="129349"/>
                    <a:pt x="1475989" y="127670"/>
                  </a:cubicBezTo>
                  <a:lnTo>
                    <a:pt x="1468820" y="128236"/>
                  </a:lnTo>
                  <a:lnTo>
                    <a:pt x="1459260" y="127349"/>
                  </a:lnTo>
                  <a:cubicBezTo>
                    <a:pt x="1461737" y="127730"/>
                    <a:pt x="1463737" y="127063"/>
                    <a:pt x="1466785" y="128397"/>
                  </a:cubicBezTo>
                  <a:lnTo>
                    <a:pt x="1468820" y="128236"/>
                  </a:lnTo>
                  <a:lnTo>
                    <a:pt x="1469393" y="128290"/>
                  </a:lnTo>
                  <a:cubicBezTo>
                    <a:pt x="1473524" y="127540"/>
                    <a:pt x="1477786" y="126921"/>
                    <a:pt x="1480310" y="130016"/>
                  </a:cubicBezTo>
                  <a:cubicBezTo>
                    <a:pt x="1479072" y="131921"/>
                    <a:pt x="1476119" y="130873"/>
                    <a:pt x="1473452" y="130206"/>
                  </a:cubicBezTo>
                  <a:cubicBezTo>
                    <a:pt x="1474214" y="133159"/>
                    <a:pt x="1481834" y="131254"/>
                    <a:pt x="1484120" y="134302"/>
                  </a:cubicBezTo>
                  <a:cubicBezTo>
                    <a:pt x="1487740" y="135731"/>
                    <a:pt x="1487549" y="130302"/>
                    <a:pt x="1491931" y="133254"/>
                  </a:cubicBezTo>
                  <a:cubicBezTo>
                    <a:pt x="1496122" y="131064"/>
                    <a:pt x="1487359" y="130587"/>
                    <a:pt x="1493360" y="128206"/>
                  </a:cubicBezTo>
                  <a:cubicBezTo>
                    <a:pt x="1496598" y="129159"/>
                    <a:pt x="1500027" y="130016"/>
                    <a:pt x="1503266" y="130968"/>
                  </a:cubicBezTo>
                  <a:cubicBezTo>
                    <a:pt x="1504885" y="129635"/>
                    <a:pt x="1506409" y="128206"/>
                    <a:pt x="1508028" y="126873"/>
                  </a:cubicBezTo>
                  <a:cubicBezTo>
                    <a:pt x="1506218" y="124396"/>
                    <a:pt x="1506504" y="122682"/>
                    <a:pt x="1500027" y="122396"/>
                  </a:cubicBezTo>
                  <a:cubicBezTo>
                    <a:pt x="1502027" y="119348"/>
                    <a:pt x="1506218" y="120205"/>
                    <a:pt x="1510505" y="120967"/>
                  </a:cubicBezTo>
                  <a:cubicBezTo>
                    <a:pt x="1499837" y="122586"/>
                    <a:pt x="1515267" y="124872"/>
                    <a:pt x="1508790" y="128111"/>
                  </a:cubicBezTo>
                  <a:cubicBezTo>
                    <a:pt x="1513886" y="126873"/>
                    <a:pt x="1516672" y="128278"/>
                    <a:pt x="1517613" y="130468"/>
                  </a:cubicBezTo>
                  <a:lnTo>
                    <a:pt x="1516914" y="132664"/>
                  </a:lnTo>
                  <a:lnTo>
                    <a:pt x="1506980" y="129921"/>
                  </a:lnTo>
                  <a:cubicBezTo>
                    <a:pt x="1505075" y="129730"/>
                    <a:pt x="1500980" y="133826"/>
                    <a:pt x="1495836" y="130016"/>
                  </a:cubicBezTo>
                  <a:cubicBezTo>
                    <a:pt x="1490597" y="133350"/>
                    <a:pt x="1502694" y="134016"/>
                    <a:pt x="1503932" y="134493"/>
                  </a:cubicBezTo>
                  <a:cubicBezTo>
                    <a:pt x="1502123" y="133826"/>
                    <a:pt x="1503647" y="132683"/>
                    <a:pt x="1505075" y="131540"/>
                  </a:cubicBezTo>
                  <a:cubicBezTo>
                    <a:pt x="1506409" y="133159"/>
                    <a:pt x="1508123" y="133635"/>
                    <a:pt x="1511743" y="133445"/>
                  </a:cubicBezTo>
                  <a:cubicBezTo>
                    <a:pt x="1510505" y="134493"/>
                    <a:pt x="1509171" y="135636"/>
                    <a:pt x="1507933" y="136683"/>
                  </a:cubicBezTo>
                  <a:cubicBezTo>
                    <a:pt x="1511838" y="137731"/>
                    <a:pt x="1513314" y="137374"/>
                    <a:pt x="1514207" y="136434"/>
                  </a:cubicBezTo>
                  <a:lnTo>
                    <a:pt x="1516852" y="132859"/>
                  </a:lnTo>
                  <a:lnTo>
                    <a:pt x="1515362" y="137541"/>
                  </a:lnTo>
                  <a:cubicBezTo>
                    <a:pt x="1523078" y="137064"/>
                    <a:pt x="1530507" y="136207"/>
                    <a:pt x="1536508" y="132588"/>
                  </a:cubicBezTo>
                  <a:cubicBezTo>
                    <a:pt x="1542413" y="133159"/>
                    <a:pt x="1537365" y="135255"/>
                    <a:pt x="1536032" y="136779"/>
                  </a:cubicBezTo>
                  <a:cubicBezTo>
                    <a:pt x="1542604" y="138303"/>
                    <a:pt x="1547747" y="141732"/>
                    <a:pt x="1558606" y="142017"/>
                  </a:cubicBezTo>
                  <a:cubicBezTo>
                    <a:pt x="1557368" y="143065"/>
                    <a:pt x="1556129" y="144208"/>
                    <a:pt x="1554796" y="145256"/>
                  </a:cubicBezTo>
                  <a:cubicBezTo>
                    <a:pt x="1563273" y="145161"/>
                    <a:pt x="1565845" y="141541"/>
                    <a:pt x="1578704" y="145542"/>
                  </a:cubicBezTo>
                  <a:cubicBezTo>
                    <a:pt x="1577180" y="147066"/>
                    <a:pt x="1574703" y="146685"/>
                    <a:pt x="1573274" y="148304"/>
                  </a:cubicBezTo>
                  <a:cubicBezTo>
                    <a:pt x="1572417" y="146780"/>
                    <a:pt x="1568512" y="145732"/>
                    <a:pt x="1564226" y="144684"/>
                  </a:cubicBezTo>
                  <a:cubicBezTo>
                    <a:pt x="1561940" y="146399"/>
                    <a:pt x="1569655" y="146685"/>
                    <a:pt x="1571560" y="147828"/>
                  </a:cubicBezTo>
                  <a:cubicBezTo>
                    <a:pt x="1570322" y="149828"/>
                    <a:pt x="1567369" y="148685"/>
                    <a:pt x="1564702" y="148018"/>
                  </a:cubicBezTo>
                  <a:cubicBezTo>
                    <a:pt x="1565845" y="151638"/>
                    <a:pt x="1575560" y="149256"/>
                    <a:pt x="1579180" y="148875"/>
                  </a:cubicBezTo>
                  <a:lnTo>
                    <a:pt x="1576878" y="154491"/>
                  </a:lnTo>
                  <a:lnTo>
                    <a:pt x="1573751" y="151638"/>
                  </a:lnTo>
                  <a:cubicBezTo>
                    <a:pt x="1576322" y="152495"/>
                    <a:pt x="1572608" y="154114"/>
                    <a:pt x="1576798" y="154686"/>
                  </a:cubicBezTo>
                  <a:lnTo>
                    <a:pt x="1576878" y="154491"/>
                  </a:lnTo>
                  <a:lnTo>
                    <a:pt x="1577418" y="154983"/>
                  </a:lnTo>
                  <a:cubicBezTo>
                    <a:pt x="1582157" y="154948"/>
                    <a:pt x="1587848" y="153495"/>
                    <a:pt x="1586800" y="149828"/>
                  </a:cubicBezTo>
                  <a:cubicBezTo>
                    <a:pt x="1589562" y="148875"/>
                    <a:pt x="1593467" y="150114"/>
                    <a:pt x="1595563" y="147923"/>
                  </a:cubicBezTo>
                  <a:lnTo>
                    <a:pt x="1598951" y="148482"/>
                  </a:lnTo>
                  <a:lnTo>
                    <a:pt x="1598897" y="148875"/>
                  </a:lnTo>
                  <a:cubicBezTo>
                    <a:pt x="1598611" y="146113"/>
                    <a:pt x="1607279" y="148018"/>
                    <a:pt x="1604802" y="149447"/>
                  </a:cubicBezTo>
                  <a:lnTo>
                    <a:pt x="1598951" y="148482"/>
                  </a:lnTo>
                  <a:lnTo>
                    <a:pt x="1599109" y="147319"/>
                  </a:lnTo>
                  <a:lnTo>
                    <a:pt x="1608124" y="148840"/>
                  </a:lnTo>
                  <a:cubicBezTo>
                    <a:pt x="1615661" y="151543"/>
                    <a:pt x="1623043" y="153972"/>
                    <a:pt x="1629567" y="150971"/>
                  </a:cubicBezTo>
                  <a:cubicBezTo>
                    <a:pt x="1641759" y="156305"/>
                    <a:pt x="1661095" y="156210"/>
                    <a:pt x="1663190" y="163734"/>
                  </a:cubicBezTo>
                  <a:cubicBezTo>
                    <a:pt x="1661571" y="163068"/>
                    <a:pt x="1642712" y="159829"/>
                    <a:pt x="1645188" y="156495"/>
                  </a:cubicBezTo>
                  <a:lnTo>
                    <a:pt x="1639084" y="156536"/>
                  </a:lnTo>
                  <a:lnTo>
                    <a:pt x="1640140" y="155638"/>
                  </a:lnTo>
                  <a:cubicBezTo>
                    <a:pt x="1637378" y="154971"/>
                    <a:pt x="1634425" y="153924"/>
                    <a:pt x="1633282" y="155829"/>
                  </a:cubicBezTo>
                  <a:lnTo>
                    <a:pt x="1635808" y="156557"/>
                  </a:lnTo>
                  <a:lnTo>
                    <a:pt x="1634378" y="156567"/>
                  </a:lnTo>
                  <a:cubicBezTo>
                    <a:pt x="1630925" y="155424"/>
                    <a:pt x="1627281" y="153733"/>
                    <a:pt x="1622423" y="153352"/>
                  </a:cubicBezTo>
                  <a:cubicBezTo>
                    <a:pt x="1623566" y="160020"/>
                    <a:pt x="1610422" y="150495"/>
                    <a:pt x="1606040" y="154114"/>
                  </a:cubicBezTo>
                  <a:cubicBezTo>
                    <a:pt x="1605183" y="154971"/>
                    <a:pt x="1607374" y="155352"/>
                    <a:pt x="1608422" y="155924"/>
                  </a:cubicBezTo>
                  <a:cubicBezTo>
                    <a:pt x="1607469" y="156686"/>
                    <a:pt x="1605659" y="155924"/>
                    <a:pt x="1604135" y="155829"/>
                  </a:cubicBezTo>
                  <a:cubicBezTo>
                    <a:pt x="1605183" y="158400"/>
                    <a:pt x="1617661" y="160115"/>
                    <a:pt x="1620328" y="157067"/>
                  </a:cubicBezTo>
                  <a:cubicBezTo>
                    <a:pt x="1624233" y="158210"/>
                    <a:pt x="1628043" y="159258"/>
                    <a:pt x="1631948" y="160401"/>
                  </a:cubicBezTo>
                  <a:cubicBezTo>
                    <a:pt x="1630805" y="164211"/>
                    <a:pt x="1624328" y="158496"/>
                    <a:pt x="1623185" y="162306"/>
                  </a:cubicBezTo>
                  <a:cubicBezTo>
                    <a:pt x="1620233" y="160877"/>
                    <a:pt x="1620518" y="158400"/>
                    <a:pt x="1615851" y="159162"/>
                  </a:cubicBezTo>
                  <a:cubicBezTo>
                    <a:pt x="1615946" y="160305"/>
                    <a:pt x="1618709" y="161067"/>
                    <a:pt x="1616327" y="162591"/>
                  </a:cubicBezTo>
                  <a:cubicBezTo>
                    <a:pt x="1606326" y="157924"/>
                    <a:pt x="1600897" y="161544"/>
                    <a:pt x="1591943" y="158972"/>
                  </a:cubicBezTo>
                  <a:cubicBezTo>
                    <a:pt x="1597944" y="156591"/>
                    <a:pt x="1589181" y="156114"/>
                    <a:pt x="1593372" y="153924"/>
                  </a:cubicBezTo>
                  <a:cubicBezTo>
                    <a:pt x="1590515" y="156876"/>
                    <a:pt x="1582323" y="157257"/>
                    <a:pt x="1574132" y="157162"/>
                  </a:cubicBezTo>
                  <a:cubicBezTo>
                    <a:pt x="1576322" y="161639"/>
                    <a:pt x="1589657" y="154686"/>
                    <a:pt x="1592610" y="160210"/>
                  </a:cubicBezTo>
                  <a:lnTo>
                    <a:pt x="1591535" y="161142"/>
                  </a:lnTo>
                  <a:lnTo>
                    <a:pt x="1589022" y="162676"/>
                  </a:lnTo>
                  <a:lnTo>
                    <a:pt x="1584859" y="162616"/>
                  </a:lnTo>
                  <a:cubicBezTo>
                    <a:pt x="1583038" y="162258"/>
                    <a:pt x="1581276" y="162020"/>
                    <a:pt x="1580323" y="163258"/>
                  </a:cubicBezTo>
                  <a:cubicBezTo>
                    <a:pt x="1579466" y="164306"/>
                    <a:pt x="1582514" y="164782"/>
                    <a:pt x="1584323" y="165544"/>
                  </a:cubicBezTo>
                  <a:lnTo>
                    <a:pt x="1589022" y="162676"/>
                  </a:lnTo>
                  <a:lnTo>
                    <a:pt x="1589753" y="162687"/>
                  </a:lnTo>
                  <a:lnTo>
                    <a:pt x="1591535" y="161142"/>
                  </a:lnTo>
                  <a:lnTo>
                    <a:pt x="1591658" y="161067"/>
                  </a:lnTo>
                  <a:cubicBezTo>
                    <a:pt x="1595277" y="161544"/>
                    <a:pt x="1597849" y="160496"/>
                    <a:pt x="1601849" y="161734"/>
                  </a:cubicBezTo>
                  <a:cubicBezTo>
                    <a:pt x="1592324" y="162401"/>
                    <a:pt x="1596134" y="166306"/>
                    <a:pt x="1600135" y="168878"/>
                  </a:cubicBezTo>
                  <a:cubicBezTo>
                    <a:pt x="1598135" y="172307"/>
                    <a:pt x="1589657" y="167925"/>
                    <a:pt x="1589276" y="166878"/>
                  </a:cubicBezTo>
                  <a:cubicBezTo>
                    <a:pt x="1576608" y="169068"/>
                    <a:pt x="1564892" y="162782"/>
                    <a:pt x="1551557" y="159448"/>
                  </a:cubicBezTo>
                  <a:cubicBezTo>
                    <a:pt x="1550605" y="160305"/>
                    <a:pt x="1549652" y="161067"/>
                    <a:pt x="1548700" y="161925"/>
                  </a:cubicBezTo>
                  <a:cubicBezTo>
                    <a:pt x="1558034" y="169068"/>
                    <a:pt x="1581085" y="169449"/>
                    <a:pt x="1591086" y="172783"/>
                  </a:cubicBezTo>
                  <a:cubicBezTo>
                    <a:pt x="1595753" y="172783"/>
                    <a:pt x="1599373" y="170973"/>
                    <a:pt x="1603469" y="169735"/>
                  </a:cubicBezTo>
                  <a:cubicBezTo>
                    <a:pt x="1607945" y="167259"/>
                    <a:pt x="1597944" y="166782"/>
                    <a:pt x="1603183" y="164211"/>
                  </a:cubicBezTo>
                  <a:cubicBezTo>
                    <a:pt x="1605469" y="164973"/>
                    <a:pt x="1607755" y="165639"/>
                    <a:pt x="1609184" y="164782"/>
                  </a:cubicBezTo>
                  <a:cubicBezTo>
                    <a:pt x="1607279" y="167735"/>
                    <a:pt x="1615280" y="169449"/>
                    <a:pt x="1610803" y="172878"/>
                  </a:cubicBezTo>
                  <a:cubicBezTo>
                    <a:pt x="1607183" y="173164"/>
                    <a:pt x="1605564" y="172688"/>
                    <a:pt x="1604135" y="170973"/>
                  </a:cubicBezTo>
                  <a:cubicBezTo>
                    <a:pt x="1604231" y="171926"/>
                    <a:pt x="1604326" y="172783"/>
                    <a:pt x="1602897" y="173926"/>
                  </a:cubicBezTo>
                  <a:cubicBezTo>
                    <a:pt x="1607374" y="175355"/>
                    <a:pt x="1611755" y="171735"/>
                    <a:pt x="1606898" y="176117"/>
                  </a:cubicBezTo>
                  <a:cubicBezTo>
                    <a:pt x="1609184" y="176498"/>
                    <a:pt x="1611851" y="174307"/>
                    <a:pt x="1609755" y="173640"/>
                  </a:cubicBezTo>
                  <a:cubicBezTo>
                    <a:pt x="1616137" y="174498"/>
                    <a:pt x="1621947" y="176022"/>
                    <a:pt x="1630901" y="176403"/>
                  </a:cubicBezTo>
                  <a:cubicBezTo>
                    <a:pt x="1627091" y="177165"/>
                    <a:pt x="1625471" y="181737"/>
                    <a:pt x="1620233" y="179927"/>
                  </a:cubicBezTo>
                  <a:cubicBezTo>
                    <a:pt x="1622519" y="184118"/>
                    <a:pt x="1617089" y="181546"/>
                    <a:pt x="1616899" y="186594"/>
                  </a:cubicBezTo>
                  <a:cubicBezTo>
                    <a:pt x="1611565" y="184118"/>
                    <a:pt x="1618232" y="179927"/>
                    <a:pt x="1614613" y="177260"/>
                  </a:cubicBezTo>
                  <a:cubicBezTo>
                    <a:pt x="1611279" y="177260"/>
                    <a:pt x="1613660" y="178593"/>
                    <a:pt x="1609184" y="180117"/>
                  </a:cubicBezTo>
                  <a:cubicBezTo>
                    <a:pt x="1605850" y="182118"/>
                    <a:pt x="1614518" y="182594"/>
                    <a:pt x="1612994" y="184404"/>
                  </a:cubicBezTo>
                  <a:lnTo>
                    <a:pt x="1605101" y="183683"/>
                  </a:lnTo>
                  <a:lnTo>
                    <a:pt x="1603754" y="181260"/>
                  </a:lnTo>
                  <a:lnTo>
                    <a:pt x="1599793" y="180816"/>
                  </a:lnTo>
                  <a:lnTo>
                    <a:pt x="1597182" y="179355"/>
                  </a:lnTo>
                  <a:cubicBezTo>
                    <a:pt x="1594610" y="178022"/>
                    <a:pt x="1604231" y="175545"/>
                    <a:pt x="1598325" y="176403"/>
                  </a:cubicBezTo>
                  <a:cubicBezTo>
                    <a:pt x="1595753" y="178498"/>
                    <a:pt x="1590229" y="175355"/>
                    <a:pt x="1588610" y="179165"/>
                  </a:cubicBezTo>
                  <a:cubicBezTo>
                    <a:pt x="1593277" y="178260"/>
                    <a:pt x="1594825" y="179379"/>
                    <a:pt x="1596325" y="180427"/>
                  </a:cubicBezTo>
                  <a:lnTo>
                    <a:pt x="1599793" y="180816"/>
                  </a:lnTo>
                  <a:lnTo>
                    <a:pt x="1604882" y="183664"/>
                  </a:lnTo>
                  <a:lnTo>
                    <a:pt x="1600469" y="183261"/>
                  </a:lnTo>
                  <a:cubicBezTo>
                    <a:pt x="1595634" y="181689"/>
                    <a:pt x="1590515" y="179594"/>
                    <a:pt x="1586228" y="178974"/>
                  </a:cubicBezTo>
                  <a:cubicBezTo>
                    <a:pt x="1592229" y="176593"/>
                    <a:pt x="1583466" y="176117"/>
                    <a:pt x="1587657" y="173926"/>
                  </a:cubicBezTo>
                  <a:cubicBezTo>
                    <a:pt x="1582609" y="173545"/>
                    <a:pt x="1586323" y="177736"/>
                    <a:pt x="1580990" y="179641"/>
                  </a:cubicBezTo>
                  <a:cubicBezTo>
                    <a:pt x="1573560" y="179260"/>
                    <a:pt x="1583180" y="176593"/>
                    <a:pt x="1578894" y="175736"/>
                  </a:cubicBezTo>
                  <a:cubicBezTo>
                    <a:pt x="1574417" y="176974"/>
                    <a:pt x="1570131" y="178498"/>
                    <a:pt x="1563464" y="175736"/>
                  </a:cubicBezTo>
                  <a:cubicBezTo>
                    <a:pt x="1563559" y="176688"/>
                    <a:pt x="1563654" y="177546"/>
                    <a:pt x="1562321" y="178689"/>
                  </a:cubicBezTo>
                  <a:cubicBezTo>
                    <a:pt x="1568036" y="178308"/>
                    <a:pt x="1566226" y="176784"/>
                    <a:pt x="1567273" y="180117"/>
                  </a:cubicBezTo>
                  <a:cubicBezTo>
                    <a:pt x="1567559" y="180975"/>
                    <a:pt x="1570988" y="178974"/>
                    <a:pt x="1570893" y="178974"/>
                  </a:cubicBezTo>
                  <a:cubicBezTo>
                    <a:pt x="1572703" y="179451"/>
                    <a:pt x="1570417" y="181165"/>
                    <a:pt x="1573941" y="182022"/>
                  </a:cubicBezTo>
                  <a:cubicBezTo>
                    <a:pt x="1579085" y="183261"/>
                    <a:pt x="1579847" y="180975"/>
                    <a:pt x="1584133" y="182689"/>
                  </a:cubicBezTo>
                  <a:cubicBezTo>
                    <a:pt x="1588038" y="184213"/>
                    <a:pt x="1589943" y="187166"/>
                    <a:pt x="1599468" y="190309"/>
                  </a:cubicBezTo>
                  <a:cubicBezTo>
                    <a:pt x="1597849" y="190690"/>
                    <a:pt x="1596230" y="191166"/>
                    <a:pt x="1594991" y="192309"/>
                  </a:cubicBezTo>
                  <a:cubicBezTo>
                    <a:pt x="1589372" y="190500"/>
                    <a:pt x="1583371" y="188118"/>
                    <a:pt x="1581180" y="192786"/>
                  </a:cubicBezTo>
                  <a:cubicBezTo>
                    <a:pt x="1572322" y="191928"/>
                    <a:pt x="1578894" y="188976"/>
                    <a:pt x="1571465" y="187928"/>
                  </a:cubicBezTo>
                  <a:cubicBezTo>
                    <a:pt x="1568226" y="187928"/>
                    <a:pt x="1565559" y="188976"/>
                    <a:pt x="1563368" y="191071"/>
                  </a:cubicBezTo>
                  <a:cubicBezTo>
                    <a:pt x="1556034" y="191071"/>
                    <a:pt x="1561940" y="185356"/>
                    <a:pt x="1556701" y="189166"/>
                  </a:cubicBezTo>
                  <a:cubicBezTo>
                    <a:pt x="1554034" y="186975"/>
                    <a:pt x="1551843" y="184785"/>
                    <a:pt x="1543652" y="183261"/>
                  </a:cubicBezTo>
                  <a:cubicBezTo>
                    <a:pt x="1545080" y="188499"/>
                    <a:pt x="1541366" y="183451"/>
                    <a:pt x="1536317" y="187737"/>
                  </a:cubicBezTo>
                  <a:cubicBezTo>
                    <a:pt x="1530698" y="185451"/>
                    <a:pt x="1523363" y="186880"/>
                    <a:pt x="1521363" y="183546"/>
                  </a:cubicBezTo>
                  <a:cubicBezTo>
                    <a:pt x="1515743" y="182689"/>
                    <a:pt x="1512029" y="185261"/>
                    <a:pt x="1508790" y="188690"/>
                  </a:cubicBezTo>
                  <a:cubicBezTo>
                    <a:pt x="1493836" y="184689"/>
                    <a:pt x="1489835" y="184689"/>
                    <a:pt x="1474691" y="180117"/>
                  </a:cubicBezTo>
                  <a:cubicBezTo>
                    <a:pt x="1475357" y="179546"/>
                    <a:pt x="1475929" y="179070"/>
                    <a:pt x="1476596" y="178498"/>
                  </a:cubicBezTo>
                  <a:cubicBezTo>
                    <a:pt x="1473738" y="177546"/>
                    <a:pt x="1471928" y="178498"/>
                    <a:pt x="1469071" y="177450"/>
                  </a:cubicBezTo>
                  <a:cubicBezTo>
                    <a:pt x="1470881" y="178879"/>
                    <a:pt x="1468499" y="180784"/>
                    <a:pt x="1472786" y="181832"/>
                  </a:cubicBezTo>
                  <a:cubicBezTo>
                    <a:pt x="1461641" y="184213"/>
                    <a:pt x="1448497" y="172307"/>
                    <a:pt x="1435829" y="175736"/>
                  </a:cubicBezTo>
                  <a:cubicBezTo>
                    <a:pt x="1432781" y="177736"/>
                    <a:pt x="1446020" y="177641"/>
                    <a:pt x="1439639" y="180022"/>
                  </a:cubicBezTo>
                  <a:cubicBezTo>
                    <a:pt x="1434876" y="178117"/>
                    <a:pt x="1432019" y="179832"/>
                    <a:pt x="1427066" y="177546"/>
                  </a:cubicBezTo>
                  <a:cubicBezTo>
                    <a:pt x="1428018" y="176688"/>
                    <a:pt x="1428971" y="175926"/>
                    <a:pt x="1429923" y="175069"/>
                  </a:cubicBezTo>
                  <a:cubicBezTo>
                    <a:pt x="1424970" y="178117"/>
                    <a:pt x="1422684" y="173926"/>
                    <a:pt x="1419446" y="176498"/>
                  </a:cubicBezTo>
                  <a:cubicBezTo>
                    <a:pt x="1418779" y="171545"/>
                    <a:pt x="1401634" y="170307"/>
                    <a:pt x="1397443" y="174593"/>
                  </a:cubicBezTo>
                  <a:cubicBezTo>
                    <a:pt x="1395252" y="170973"/>
                    <a:pt x="1388394" y="173164"/>
                    <a:pt x="1386013" y="176784"/>
                  </a:cubicBezTo>
                  <a:cubicBezTo>
                    <a:pt x="1387346" y="173831"/>
                    <a:pt x="1377345" y="172402"/>
                    <a:pt x="1371344" y="170402"/>
                  </a:cubicBezTo>
                  <a:cubicBezTo>
                    <a:pt x="1358486" y="174117"/>
                    <a:pt x="1339721" y="167163"/>
                    <a:pt x="1326101" y="169545"/>
                  </a:cubicBezTo>
                  <a:cubicBezTo>
                    <a:pt x="1318862" y="168687"/>
                    <a:pt x="1326958" y="165735"/>
                    <a:pt x="1320671" y="164782"/>
                  </a:cubicBezTo>
                  <a:cubicBezTo>
                    <a:pt x="1314956" y="164115"/>
                    <a:pt x="1320386" y="167449"/>
                    <a:pt x="1315909" y="168878"/>
                  </a:cubicBezTo>
                  <a:cubicBezTo>
                    <a:pt x="1310289" y="168973"/>
                    <a:pt x="1303622" y="166878"/>
                    <a:pt x="1298859" y="168402"/>
                  </a:cubicBezTo>
                  <a:cubicBezTo>
                    <a:pt x="1297907" y="171545"/>
                    <a:pt x="1318100" y="176498"/>
                    <a:pt x="1321624" y="171545"/>
                  </a:cubicBezTo>
                  <a:cubicBezTo>
                    <a:pt x="1324958" y="172497"/>
                    <a:pt x="1328291" y="173450"/>
                    <a:pt x="1331530" y="174402"/>
                  </a:cubicBezTo>
                  <a:cubicBezTo>
                    <a:pt x="1330577" y="175164"/>
                    <a:pt x="1329625" y="176022"/>
                    <a:pt x="1328672" y="176879"/>
                  </a:cubicBezTo>
                  <a:cubicBezTo>
                    <a:pt x="1335054" y="175641"/>
                    <a:pt x="1350961" y="178498"/>
                    <a:pt x="1354771" y="180975"/>
                  </a:cubicBezTo>
                  <a:cubicBezTo>
                    <a:pt x="1359248" y="181927"/>
                    <a:pt x="1354104" y="178879"/>
                    <a:pt x="1358581" y="177736"/>
                  </a:cubicBezTo>
                  <a:cubicBezTo>
                    <a:pt x="1362391" y="180498"/>
                    <a:pt x="1365534" y="180117"/>
                    <a:pt x="1371821" y="181451"/>
                  </a:cubicBezTo>
                  <a:cubicBezTo>
                    <a:pt x="1375250" y="179641"/>
                    <a:pt x="1374583" y="178308"/>
                    <a:pt x="1369725" y="177546"/>
                  </a:cubicBezTo>
                  <a:cubicBezTo>
                    <a:pt x="1378298" y="176307"/>
                    <a:pt x="1384965" y="185451"/>
                    <a:pt x="1391728" y="179451"/>
                  </a:cubicBezTo>
                  <a:cubicBezTo>
                    <a:pt x="1399253" y="180022"/>
                    <a:pt x="1394966" y="188118"/>
                    <a:pt x="1404015" y="184023"/>
                  </a:cubicBezTo>
                  <a:cubicBezTo>
                    <a:pt x="1408206" y="184594"/>
                    <a:pt x="1404491" y="186309"/>
                    <a:pt x="1407063" y="187071"/>
                  </a:cubicBezTo>
                  <a:cubicBezTo>
                    <a:pt x="1420969" y="185070"/>
                    <a:pt x="1426113" y="190023"/>
                    <a:pt x="1437162" y="193357"/>
                  </a:cubicBezTo>
                  <a:cubicBezTo>
                    <a:pt x="1440782" y="190595"/>
                    <a:pt x="1449449" y="196977"/>
                    <a:pt x="1451831" y="192119"/>
                  </a:cubicBezTo>
                  <a:cubicBezTo>
                    <a:pt x="1456403" y="195072"/>
                    <a:pt x="1467547" y="197834"/>
                    <a:pt x="1472881" y="194786"/>
                  </a:cubicBezTo>
                  <a:cubicBezTo>
                    <a:pt x="1476024" y="197453"/>
                    <a:pt x="1481072" y="195834"/>
                    <a:pt x="1483549" y="198882"/>
                  </a:cubicBezTo>
                  <a:cubicBezTo>
                    <a:pt x="1504313" y="196786"/>
                    <a:pt x="1524602" y="207264"/>
                    <a:pt x="1547271" y="210407"/>
                  </a:cubicBezTo>
                  <a:cubicBezTo>
                    <a:pt x="1548986" y="210693"/>
                    <a:pt x="1549652" y="209931"/>
                    <a:pt x="1550795" y="209264"/>
                  </a:cubicBezTo>
                  <a:cubicBezTo>
                    <a:pt x="1572703" y="214217"/>
                    <a:pt x="1593658" y="217646"/>
                    <a:pt x="1615280" y="222027"/>
                  </a:cubicBezTo>
                  <a:cubicBezTo>
                    <a:pt x="1619947" y="224409"/>
                    <a:pt x="1614327" y="223742"/>
                    <a:pt x="1612136" y="226599"/>
                  </a:cubicBezTo>
                  <a:cubicBezTo>
                    <a:pt x="1616232" y="227933"/>
                    <a:pt x="1630234" y="224504"/>
                    <a:pt x="1623757" y="229838"/>
                  </a:cubicBezTo>
                  <a:cubicBezTo>
                    <a:pt x="1629948" y="230219"/>
                    <a:pt x="1624995" y="226028"/>
                    <a:pt x="1630139" y="226218"/>
                  </a:cubicBezTo>
                  <a:cubicBezTo>
                    <a:pt x="1626614" y="224885"/>
                    <a:pt x="1623662" y="224694"/>
                    <a:pt x="1621661" y="225933"/>
                  </a:cubicBezTo>
                  <a:cubicBezTo>
                    <a:pt x="1619756" y="225075"/>
                    <a:pt x="1622614" y="223456"/>
                    <a:pt x="1623757" y="222218"/>
                  </a:cubicBezTo>
                  <a:cubicBezTo>
                    <a:pt x="1636711" y="226218"/>
                    <a:pt x="1659476" y="226695"/>
                    <a:pt x="1658333" y="234219"/>
                  </a:cubicBezTo>
                  <a:cubicBezTo>
                    <a:pt x="1660428" y="234600"/>
                    <a:pt x="1661476" y="233076"/>
                    <a:pt x="1662905" y="232219"/>
                  </a:cubicBezTo>
                  <a:cubicBezTo>
                    <a:pt x="1682050" y="234029"/>
                    <a:pt x="1692718" y="243744"/>
                    <a:pt x="1707196" y="241458"/>
                  </a:cubicBezTo>
                  <a:cubicBezTo>
                    <a:pt x="1723674" y="248316"/>
                    <a:pt x="1752535" y="249269"/>
                    <a:pt x="1756726" y="257651"/>
                  </a:cubicBezTo>
                  <a:cubicBezTo>
                    <a:pt x="1747106" y="255746"/>
                    <a:pt x="1740819" y="252507"/>
                    <a:pt x="1731389" y="254793"/>
                  </a:cubicBezTo>
                  <a:cubicBezTo>
                    <a:pt x="1730627" y="249364"/>
                    <a:pt x="1706910" y="248507"/>
                    <a:pt x="1708434" y="246126"/>
                  </a:cubicBezTo>
                  <a:cubicBezTo>
                    <a:pt x="1694337" y="246697"/>
                    <a:pt x="1680621" y="240792"/>
                    <a:pt x="1666524" y="238601"/>
                  </a:cubicBezTo>
                  <a:cubicBezTo>
                    <a:pt x="1668048" y="237267"/>
                    <a:pt x="1669667" y="235839"/>
                    <a:pt x="1671287" y="234505"/>
                  </a:cubicBezTo>
                  <a:cubicBezTo>
                    <a:pt x="1669096" y="234696"/>
                    <a:pt x="1666524" y="234315"/>
                    <a:pt x="1663667" y="233457"/>
                  </a:cubicBezTo>
                  <a:cubicBezTo>
                    <a:pt x="1657666" y="235934"/>
                    <a:pt x="1670906" y="235743"/>
                    <a:pt x="1664810" y="238125"/>
                  </a:cubicBezTo>
                  <a:cubicBezTo>
                    <a:pt x="1665095" y="235553"/>
                    <a:pt x="1656237" y="237839"/>
                    <a:pt x="1656237" y="237934"/>
                  </a:cubicBezTo>
                  <a:cubicBezTo>
                    <a:pt x="1654046" y="237553"/>
                    <a:pt x="1657094" y="236029"/>
                    <a:pt x="1656523" y="235839"/>
                  </a:cubicBezTo>
                  <a:cubicBezTo>
                    <a:pt x="1652713" y="234791"/>
                    <a:pt x="1652903" y="236791"/>
                    <a:pt x="1651284" y="236601"/>
                  </a:cubicBezTo>
                  <a:cubicBezTo>
                    <a:pt x="1645760" y="235839"/>
                    <a:pt x="1635854" y="230505"/>
                    <a:pt x="1630234" y="233838"/>
                  </a:cubicBezTo>
                  <a:cubicBezTo>
                    <a:pt x="1620994" y="231933"/>
                    <a:pt x="1609755" y="226504"/>
                    <a:pt x="1606802" y="229362"/>
                  </a:cubicBezTo>
                  <a:cubicBezTo>
                    <a:pt x="1602326" y="228885"/>
                    <a:pt x="1598420" y="226028"/>
                    <a:pt x="1593563" y="225647"/>
                  </a:cubicBezTo>
                  <a:cubicBezTo>
                    <a:pt x="1592610" y="225552"/>
                    <a:pt x="1589943" y="226790"/>
                    <a:pt x="1590038" y="226790"/>
                  </a:cubicBezTo>
                  <a:cubicBezTo>
                    <a:pt x="1576703" y="224313"/>
                    <a:pt x="1570226" y="220503"/>
                    <a:pt x="1558225" y="220027"/>
                  </a:cubicBezTo>
                  <a:cubicBezTo>
                    <a:pt x="1557082" y="220027"/>
                    <a:pt x="1554986" y="221170"/>
                    <a:pt x="1554701" y="221170"/>
                  </a:cubicBezTo>
                  <a:cubicBezTo>
                    <a:pt x="1549367" y="220599"/>
                    <a:pt x="1544318" y="218027"/>
                    <a:pt x="1538794" y="217741"/>
                  </a:cubicBezTo>
                  <a:cubicBezTo>
                    <a:pt x="1537651" y="217741"/>
                    <a:pt x="1535460" y="218979"/>
                    <a:pt x="1535269" y="218884"/>
                  </a:cubicBezTo>
                  <a:cubicBezTo>
                    <a:pt x="1526697" y="217836"/>
                    <a:pt x="1518887" y="214884"/>
                    <a:pt x="1510123" y="213931"/>
                  </a:cubicBezTo>
                  <a:cubicBezTo>
                    <a:pt x="1507742" y="213645"/>
                    <a:pt x="1497074" y="213264"/>
                    <a:pt x="1490407" y="213836"/>
                  </a:cubicBezTo>
                  <a:cubicBezTo>
                    <a:pt x="1492883" y="216312"/>
                    <a:pt x="1496789" y="218503"/>
                    <a:pt x="1494693" y="221551"/>
                  </a:cubicBezTo>
                  <a:cubicBezTo>
                    <a:pt x="1486311" y="220599"/>
                    <a:pt x="1492121" y="217741"/>
                    <a:pt x="1490216" y="215931"/>
                  </a:cubicBezTo>
                  <a:cubicBezTo>
                    <a:pt x="1486502" y="216027"/>
                    <a:pt x="1484406" y="218884"/>
                    <a:pt x="1481168" y="219932"/>
                  </a:cubicBezTo>
                  <a:cubicBezTo>
                    <a:pt x="1475072" y="219075"/>
                    <a:pt x="1475738" y="217455"/>
                    <a:pt x="1474786" y="215931"/>
                  </a:cubicBezTo>
                  <a:cubicBezTo>
                    <a:pt x="1464213" y="220980"/>
                    <a:pt x="1498217" y="225171"/>
                    <a:pt x="1506314" y="224885"/>
                  </a:cubicBezTo>
                  <a:cubicBezTo>
                    <a:pt x="1503742" y="226885"/>
                    <a:pt x="1506694" y="226885"/>
                    <a:pt x="1507933" y="225361"/>
                  </a:cubicBezTo>
                  <a:cubicBezTo>
                    <a:pt x="1510886" y="227457"/>
                    <a:pt x="1503647" y="226885"/>
                    <a:pt x="1504790" y="229933"/>
                  </a:cubicBezTo>
                  <a:cubicBezTo>
                    <a:pt x="1506694" y="234886"/>
                    <a:pt x="1501265" y="227552"/>
                    <a:pt x="1499075" y="234886"/>
                  </a:cubicBezTo>
                  <a:cubicBezTo>
                    <a:pt x="1488311" y="232314"/>
                    <a:pt x="1484692" y="228695"/>
                    <a:pt x="1474214" y="227838"/>
                  </a:cubicBezTo>
                  <a:cubicBezTo>
                    <a:pt x="1470500" y="229743"/>
                    <a:pt x="1475834" y="230409"/>
                    <a:pt x="1476310" y="231743"/>
                  </a:cubicBezTo>
                  <a:cubicBezTo>
                    <a:pt x="1474691" y="233362"/>
                    <a:pt x="1469357" y="227076"/>
                    <a:pt x="1466880" y="232314"/>
                  </a:cubicBezTo>
                  <a:cubicBezTo>
                    <a:pt x="1462880" y="231743"/>
                    <a:pt x="1465070" y="230219"/>
                    <a:pt x="1466404" y="228885"/>
                  </a:cubicBezTo>
                  <a:cubicBezTo>
                    <a:pt x="1457546" y="229838"/>
                    <a:pt x="1439924" y="230028"/>
                    <a:pt x="1436781" y="225933"/>
                  </a:cubicBezTo>
                  <a:cubicBezTo>
                    <a:pt x="1432590" y="228123"/>
                    <a:pt x="1441353" y="228504"/>
                    <a:pt x="1435352" y="230981"/>
                  </a:cubicBezTo>
                  <a:cubicBezTo>
                    <a:pt x="1438781" y="229552"/>
                    <a:pt x="1443639" y="230790"/>
                    <a:pt x="1448878" y="232600"/>
                  </a:cubicBezTo>
                  <a:cubicBezTo>
                    <a:pt x="1446497" y="234981"/>
                    <a:pt x="1441353" y="232600"/>
                    <a:pt x="1439829" y="236601"/>
                  </a:cubicBezTo>
                  <a:cubicBezTo>
                    <a:pt x="1446116" y="237934"/>
                    <a:pt x="1447259" y="233934"/>
                    <a:pt x="1451640" y="237744"/>
                  </a:cubicBezTo>
                  <a:cubicBezTo>
                    <a:pt x="1451831" y="235839"/>
                    <a:pt x="1446116" y="234791"/>
                    <a:pt x="1451354" y="232219"/>
                  </a:cubicBezTo>
                  <a:cubicBezTo>
                    <a:pt x="1456784" y="235267"/>
                    <a:pt x="1458689" y="231933"/>
                    <a:pt x="1463261" y="233457"/>
                  </a:cubicBezTo>
                  <a:cubicBezTo>
                    <a:pt x="1464975" y="235267"/>
                    <a:pt x="1471643" y="237839"/>
                    <a:pt x="1466118" y="238601"/>
                  </a:cubicBezTo>
                  <a:cubicBezTo>
                    <a:pt x="1463737" y="240315"/>
                    <a:pt x="1471547" y="240601"/>
                    <a:pt x="1473452" y="241744"/>
                  </a:cubicBezTo>
                  <a:cubicBezTo>
                    <a:pt x="1479358" y="239553"/>
                    <a:pt x="1468404" y="239649"/>
                    <a:pt x="1471262" y="237839"/>
                  </a:cubicBezTo>
                  <a:cubicBezTo>
                    <a:pt x="1477929" y="235362"/>
                    <a:pt x="1493169" y="239268"/>
                    <a:pt x="1494693" y="242316"/>
                  </a:cubicBezTo>
                  <a:cubicBezTo>
                    <a:pt x="1498027" y="242316"/>
                    <a:pt x="1495646" y="240982"/>
                    <a:pt x="1500122" y="239553"/>
                  </a:cubicBezTo>
                  <a:cubicBezTo>
                    <a:pt x="1513934" y="242506"/>
                    <a:pt x="1528697" y="247364"/>
                    <a:pt x="1540413" y="246602"/>
                  </a:cubicBezTo>
                  <a:cubicBezTo>
                    <a:pt x="1547747" y="246602"/>
                    <a:pt x="1541842" y="252317"/>
                    <a:pt x="1547081" y="248507"/>
                  </a:cubicBezTo>
                  <a:cubicBezTo>
                    <a:pt x="1548890" y="249174"/>
                    <a:pt x="1546795" y="250412"/>
                    <a:pt x="1545938" y="251460"/>
                  </a:cubicBezTo>
                  <a:cubicBezTo>
                    <a:pt x="1550986" y="253936"/>
                    <a:pt x="1551272" y="247650"/>
                    <a:pt x="1557082" y="251364"/>
                  </a:cubicBezTo>
                  <a:cubicBezTo>
                    <a:pt x="1555939" y="253460"/>
                    <a:pt x="1552510" y="251650"/>
                    <a:pt x="1550891" y="252888"/>
                  </a:cubicBezTo>
                  <a:cubicBezTo>
                    <a:pt x="1556891" y="255365"/>
                    <a:pt x="1559654" y="251745"/>
                    <a:pt x="1563940" y="251174"/>
                  </a:cubicBezTo>
                  <a:cubicBezTo>
                    <a:pt x="1571274" y="252888"/>
                    <a:pt x="1561273" y="255174"/>
                    <a:pt x="1559844" y="256603"/>
                  </a:cubicBezTo>
                  <a:cubicBezTo>
                    <a:pt x="1553558" y="253841"/>
                    <a:pt x="1546033" y="253365"/>
                    <a:pt x="1539175" y="249650"/>
                  </a:cubicBezTo>
                  <a:cubicBezTo>
                    <a:pt x="1536603" y="249269"/>
                    <a:pt x="1535460" y="251269"/>
                    <a:pt x="1533746" y="252507"/>
                  </a:cubicBezTo>
                  <a:cubicBezTo>
                    <a:pt x="1519934" y="248316"/>
                    <a:pt x="1511076" y="247173"/>
                    <a:pt x="1496122" y="245078"/>
                  </a:cubicBezTo>
                  <a:cubicBezTo>
                    <a:pt x="1493550" y="244697"/>
                    <a:pt x="1492312" y="246792"/>
                    <a:pt x="1490597" y="247935"/>
                  </a:cubicBezTo>
                  <a:cubicBezTo>
                    <a:pt x="1482406" y="245364"/>
                    <a:pt x="1485359" y="241268"/>
                    <a:pt x="1479739" y="238315"/>
                  </a:cubicBezTo>
                  <a:cubicBezTo>
                    <a:pt x="1479644" y="240887"/>
                    <a:pt x="1479072" y="243459"/>
                    <a:pt x="1484978" y="245268"/>
                  </a:cubicBezTo>
                  <a:cubicBezTo>
                    <a:pt x="1477072" y="245268"/>
                    <a:pt x="1469071" y="245173"/>
                    <a:pt x="1460308" y="243744"/>
                  </a:cubicBezTo>
                  <a:cubicBezTo>
                    <a:pt x="1458117" y="247364"/>
                    <a:pt x="1453450" y="246507"/>
                    <a:pt x="1449640" y="247269"/>
                  </a:cubicBezTo>
                  <a:cubicBezTo>
                    <a:pt x="1444020" y="245364"/>
                    <a:pt x="1444115" y="241173"/>
                    <a:pt x="1437067" y="244792"/>
                  </a:cubicBezTo>
                  <a:cubicBezTo>
                    <a:pt x="1431638" y="243173"/>
                    <a:pt x="1437162" y="240125"/>
                    <a:pt x="1430876" y="238696"/>
                  </a:cubicBezTo>
                  <a:cubicBezTo>
                    <a:pt x="1433828" y="239744"/>
                    <a:pt x="1430971" y="245078"/>
                    <a:pt x="1425923" y="244887"/>
                  </a:cubicBezTo>
                  <a:cubicBezTo>
                    <a:pt x="1418303" y="243649"/>
                    <a:pt x="1430971" y="239649"/>
                    <a:pt x="1427637" y="237744"/>
                  </a:cubicBezTo>
                  <a:lnTo>
                    <a:pt x="1421357" y="239583"/>
                  </a:lnTo>
                  <a:lnTo>
                    <a:pt x="1421446" y="239268"/>
                  </a:lnTo>
                  <a:cubicBezTo>
                    <a:pt x="1418303" y="238791"/>
                    <a:pt x="1420017" y="242220"/>
                    <a:pt x="1414302" y="241649"/>
                  </a:cubicBezTo>
                  <a:lnTo>
                    <a:pt x="1421357" y="239583"/>
                  </a:lnTo>
                  <a:lnTo>
                    <a:pt x="1420017" y="244316"/>
                  </a:lnTo>
                  <a:cubicBezTo>
                    <a:pt x="1415064" y="242030"/>
                    <a:pt x="1412207" y="243744"/>
                    <a:pt x="1407444" y="241839"/>
                  </a:cubicBezTo>
                  <a:cubicBezTo>
                    <a:pt x="1409444" y="239839"/>
                    <a:pt x="1401729" y="232410"/>
                    <a:pt x="1396776" y="237744"/>
                  </a:cubicBezTo>
                  <a:cubicBezTo>
                    <a:pt x="1397062" y="235839"/>
                    <a:pt x="1395157" y="234315"/>
                    <a:pt x="1396586" y="232219"/>
                  </a:cubicBezTo>
                  <a:cubicBezTo>
                    <a:pt x="1391442" y="233838"/>
                    <a:pt x="1390013" y="232219"/>
                    <a:pt x="1388299" y="229838"/>
                  </a:cubicBezTo>
                  <a:cubicBezTo>
                    <a:pt x="1386108" y="232695"/>
                    <a:pt x="1392680" y="234315"/>
                    <a:pt x="1390871" y="237077"/>
                  </a:cubicBezTo>
                  <a:cubicBezTo>
                    <a:pt x="1396205" y="239077"/>
                    <a:pt x="1400491" y="239363"/>
                    <a:pt x="1405063" y="240030"/>
                  </a:cubicBezTo>
                  <a:cubicBezTo>
                    <a:pt x="1402872" y="246126"/>
                    <a:pt x="1391633" y="236029"/>
                    <a:pt x="1389347" y="242125"/>
                  </a:cubicBezTo>
                  <a:cubicBezTo>
                    <a:pt x="1381441" y="238696"/>
                    <a:pt x="1377536" y="242506"/>
                    <a:pt x="1369249" y="238601"/>
                  </a:cubicBezTo>
                  <a:cubicBezTo>
                    <a:pt x="1366772" y="240125"/>
                    <a:pt x="1366677" y="241268"/>
                    <a:pt x="1369725" y="242030"/>
                  </a:cubicBezTo>
                  <a:cubicBezTo>
                    <a:pt x="1366106" y="243554"/>
                    <a:pt x="1363248" y="239268"/>
                    <a:pt x="1360676" y="238410"/>
                  </a:cubicBezTo>
                  <a:cubicBezTo>
                    <a:pt x="1357485" y="237696"/>
                    <a:pt x="1355413" y="239054"/>
                    <a:pt x="1353306" y="240339"/>
                  </a:cubicBezTo>
                  <a:lnTo>
                    <a:pt x="1352252" y="240548"/>
                  </a:lnTo>
                  <a:lnTo>
                    <a:pt x="1350961" y="235934"/>
                  </a:lnTo>
                  <a:cubicBezTo>
                    <a:pt x="1347818" y="239458"/>
                    <a:pt x="1346865" y="234696"/>
                    <a:pt x="1344293" y="234029"/>
                  </a:cubicBezTo>
                  <a:lnTo>
                    <a:pt x="1335893" y="238987"/>
                  </a:lnTo>
                  <a:lnTo>
                    <a:pt x="1334673" y="236791"/>
                  </a:lnTo>
                  <a:cubicBezTo>
                    <a:pt x="1336197" y="236982"/>
                    <a:pt x="1338007" y="237648"/>
                    <a:pt x="1338959" y="236886"/>
                  </a:cubicBezTo>
                  <a:cubicBezTo>
                    <a:pt x="1329244" y="236124"/>
                    <a:pt x="1322195" y="236029"/>
                    <a:pt x="1315909" y="235839"/>
                  </a:cubicBezTo>
                  <a:cubicBezTo>
                    <a:pt x="1318004" y="236696"/>
                    <a:pt x="1315718" y="238220"/>
                    <a:pt x="1316385" y="239268"/>
                  </a:cubicBezTo>
                  <a:cubicBezTo>
                    <a:pt x="1321148" y="238601"/>
                    <a:pt x="1330958" y="243935"/>
                    <a:pt x="1327053" y="243363"/>
                  </a:cubicBezTo>
                  <a:cubicBezTo>
                    <a:pt x="1334578" y="244506"/>
                    <a:pt x="1334387" y="241839"/>
                    <a:pt x="1344389" y="241744"/>
                  </a:cubicBezTo>
                  <a:cubicBezTo>
                    <a:pt x="1341817" y="240887"/>
                    <a:pt x="1338483" y="240220"/>
                    <a:pt x="1341341" y="238696"/>
                  </a:cubicBezTo>
                  <a:lnTo>
                    <a:pt x="1351882" y="240621"/>
                  </a:lnTo>
                  <a:lnTo>
                    <a:pt x="1345722" y="241839"/>
                  </a:lnTo>
                  <a:cubicBezTo>
                    <a:pt x="1348294" y="246316"/>
                    <a:pt x="1358390" y="242887"/>
                    <a:pt x="1364201" y="244887"/>
                  </a:cubicBezTo>
                  <a:cubicBezTo>
                    <a:pt x="1362867" y="245745"/>
                    <a:pt x="1362867" y="246411"/>
                    <a:pt x="1364010" y="246983"/>
                  </a:cubicBezTo>
                  <a:cubicBezTo>
                    <a:pt x="1352104" y="248602"/>
                    <a:pt x="1345055" y="246030"/>
                    <a:pt x="1332673" y="243554"/>
                  </a:cubicBezTo>
                  <a:cubicBezTo>
                    <a:pt x="1334292" y="246316"/>
                    <a:pt x="1329148" y="245649"/>
                    <a:pt x="1326958" y="248507"/>
                  </a:cubicBezTo>
                  <a:cubicBezTo>
                    <a:pt x="1333435" y="251745"/>
                    <a:pt x="1335626" y="247364"/>
                    <a:pt x="1342103" y="250602"/>
                  </a:cubicBezTo>
                  <a:cubicBezTo>
                    <a:pt x="1337626" y="252698"/>
                    <a:pt x="1331149" y="251174"/>
                    <a:pt x="1325053" y="250126"/>
                  </a:cubicBezTo>
                  <a:cubicBezTo>
                    <a:pt x="1328958" y="245649"/>
                    <a:pt x="1318195" y="243173"/>
                    <a:pt x="1315147" y="239744"/>
                  </a:cubicBezTo>
                  <a:cubicBezTo>
                    <a:pt x="1315052" y="242982"/>
                    <a:pt x="1317338" y="242697"/>
                    <a:pt x="1315433" y="245268"/>
                  </a:cubicBezTo>
                  <a:cubicBezTo>
                    <a:pt x="1307717" y="244221"/>
                    <a:pt x="1306669" y="244125"/>
                    <a:pt x="1295716" y="245173"/>
                  </a:cubicBezTo>
                  <a:cubicBezTo>
                    <a:pt x="1291715" y="244602"/>
                    <a:pt x="1293906" y="243173"/>
                    <a:pt x="1295240" y="241839"/>
                  </a:cubicBezTo>
                  <a:cubicBezTo>
                    <a:pt x="1287810" y="241839"/>
                    <a:pt x="1294763" y="245554"/>
                    <a:pt x="1291239" y="247173"/>
                  </a:cubicBezTo>
                  <a:cubicBezTo>
                    <a:pt x="1293716" y="248316"/>
                    <a:pt x="1295049" y="247459"/>
                    <a:pt x="1296383" y="246507"/>
                  </a:cubicBezTo>
                  <a:cubicBezTo>
                    <a:pt x="1299050" y="248316"/>
                    <a:pt x="1291715" y="253079"/>
                    <a:pt x="1287334" y="250507"/>
                  </a:cubicBezTo>
                  <a:lnTo>
                    <a:pt x="1286793" y="249534"/>
                  </a:lnTo>
                  <a:lnTo>
                    <a:pt x="1286000" y="250222"/>
                  </a:lnTo>
                  <a:cubicBezTo>
                    <a:pt x="1283810" y="249555"/>
                    <a:pt x="1281619" y="248984"/>
                    <a:pt x="1279333" y="248317"/>
                  </a:cubicBezTo>
                  <a:cubicBezTo>
                    <a:pt x="1280952" y="247936"/>
                    <a:pt x="1282667" y="247460"/>
                    <a:pt x="1283905" y="246317"/>
                  </a:cubicBezTo>
                  <a:lnTo>
                    <a:pt x="1285215" y="246695"/>
                  </a:lnTo>
                  <a:lnTo>
                    <a:pt x="1284476" y="245364"/>
                  </a:lnTo>
                  <a:cubicBezTo>
                    <a:pt x="1288858" y="242697"/>
                    <a:pt x="1287143" y="240887"/>
                    <a:pt x="1287810" y="238696"/>
                  </a:cubicBezTo>
                  <a:cubicBezTo>
                    <a:pt x="1282286" y="237172"/>
                    <a:pt x="1277904" y="237744"/>
                    <a:pt x="1271903" y="235267"/>
                  </a:cubicBezTo>
                  <a:cubicBezTo>
                    <a:pt x="1268951" y="237458"/>
                    <a:pt x="1274189" y="238601"/>
                    <a:pt x="1274761" y="240411"/>
                  </a:cubicBezTo>
                  <a:cubicBezTo>
                    <a:pt x="1279142" y="242411"/>
                    <a:pt x="1280571" y="239077"/>
                    <a:pt x="1284953" y="241077"/>
                  </a:cubicBezTo>
                  <a:cubicBezTo>
                    <a:pt x="1286667" y="244887"/>
                    <a:pt x="1278380" y="246030"/>
                    <a:pt x="1271903" y="242792"/>
                  </a:cubicBezTo>
                  <a:cubicBezTo>
                    <a:pt x="1264950" y="245459"/>
                    <a:pt x="1253520" y="239934"/>
                    <a:pt x="1246281" y="242030"/>
                  </a:cubicBezTo>
                  <a:cubicBezTo>
                    <a:pt x="1245519" y="240792"/>
                    <a:pt x="1244852" y="239458"/>
                    <a:pt x="1244186" y="238220"/>
                  </a:cubicBezTo>
                  <a:lnTo>
                    <a:pt x="1241036" y="238995"/>
                  </a:lnTo>
                  <a:lnTo>
                    <a:pt x="1241614" y="238601"/>
                  </a:lnTo>
                  <a:cubicBezTo>
                    <a:pt x="1240471" y="239077"/>
                    <a:pt x="1239614" y="240220"/>
                    <a:pt x="1237994" y="239744"/>
                  </a:cubicBezTo>
                  <a:lnTo>
                    <a:pt x="1241036" y="238995"/>
                  </a:lnTo>
                  <a:lnTo>
                    <a:pt x="1231422" y="245554"/>
                  </a:lnTo>
                  <a:cubicBezTo>
                    <a:pt x="1229517" y="247459"/>
                    <a:pt x="1238090" y="247840"/>
                    <a:pt x="1240471" y="249174"/>
                  </a:cubicBezTo>
                  <a:cubicBezTo>
                    <a:pt x="1242376" y="247554"/>
                    <a:pt x="1244281" y="245935"/>
                    <a:pt x="1246186" y="244221"/>
                  </a:cubicBezTo>
                  <a:cubicBezTo>
                    <a:pt x="1259807" y="247364"/>
                    <a:pt x="1266379" y="249174"/>
                    <a:pt x="1278190" y="248888"/>
                  </a:cubicBezTo>
                  <a:cubicBezTo>
                    <a:pt x="1270951" y="255746"/>
                    <a:pt x="1261331" y="248316"/>
                    <a:pt x="1255425" y="253365"/>
                  </a:cubicBezTo>
                  <a:cubicBezTo>
                    <a:pt x="1251139" y="252793"/>
                    <a:pt x="1254854" y="251079"/>
                    <a:pt x="1252282" y="250317"/>
                  </a:cubicBezTo>
                  <a:cubicBezTo>
                    <a:pt x="1243138" y="252317"/>
                    <a:pt x="1230851" y="248602"/>
                    <a:pt x="1222945" y="252888"/>
                  </a:cubicBezTo>
                  <a:cubicBezTo>
                    <a:pt x="1215801" y="248031"/>
                    <a:pt x="1203609" y="250126"/>
                    <a:pt x="1195608" y="251650"/>
                  </a:cubicBezTo>
                  <a:cubicBezTo>
                    <a:pt x="1194560" y="250698"/>
                    <a:pt x="1196084" y="249269"/>
                    <a:pt x="1192560" y="248602"/>
                  </a:cubicBezTo>
                  <a:cubicBezTo>
                    <a:pt x="1196561" y="248316"/>
                    <a:pt x="1199704" y="246411"/>
                    <a:pt x="1205324" y="248983"/>
                  </a:cubicBezTo>
                  <a:cubicBezTo>
                    <a:pt x="1203609" y="244125"/>
                    <a:pt x="1194275" y="247459"/>
                    <a:pt x="1189703" y="243459"/>
                  </a:cubicBezTo>
                  <a:cubicBezTo>
                    <a:pt x="1191322" y="245364"/>
                    <a:pt x="1191036" y="247459"/>
                    <a:pt x="1188941" y="249745"/>
                  </a:cubicBezTo>
                  <a:cubicBezTo>
                    <a:pt x="1187893" y="248793"/>
                    <a:pt x="1189417" y="247364"/>
                    <a:pt x="1185893" y="246697"/>
                  </a:cubicBezTo>
                  <a:cubicBezTo>
                    <a:pt x="1179606" y="249174"/>
                    <a:pt x="1188274" y="249555"/>
                    <a:pt x="1187036" y="251364"/>
                  </a:cubicBezTo>
                  <a:cubicBezTo>
                    <a:pt x="1180844" y="255365"/>
                    <a:pt x="1169891" y="250698"/>
                    <a:pt x="1163509" y="254508"/>
                  </a:cubicBezTo>
                  <a:cubicBezTo>
                    <a:pt x="1157318" y="253746"/>
                    <a:pt x="1164366" y="251174"/>
                    <a:pt x="1159699" y="250221"/>
                  </a:cubicBezTo>
                  <a:cubicBezTo>
                    <a:pt x="1155508" y="250888"/>
                    <a:pt x="1152460" y="253936"/>
                    <a:pt x="1148840" y="255841"/>
                  </a:cubicBezTo>
                  <a:cubicBezTo>
                    <a:pt x="1139887" y="252222"/>
                    <a:pt x="1132648" y="251745"/>
                    <a:pt x="1128933" y="257841"/>
                  </a:cubicBezTo>
                  <a:cubicBezTo>
                    <a:pt x="1123980" y="257079"/>
                    <a:pt x="1123313" y="255841"/>
                    <a:pt x="1126742" y="253936"/>
                  </a:cubicBezTo>
                  <a:cubicBezTo>
                    <a:pt x="1117598" y="255079"/>
                    <a:pt x="1109216" y="257746"/>
                    <a:pt x="1097596" y="254412"/>
                  </a:cubicBezTo>
                  <a:cubicBezTo>
                    <a:pt x="1085404" y="261175"/>
                    <a:pt x="1065020" y="252793"/>
                    <a:pt x="1053305" y="260413"/>
                  </a:cubicBezTo>
                  <a:cubicBezTo>
                    <a:pt x="1049209" y="258889"/>
                    <a:pt x="1045875" y="258699"/>
                    <a:pt x="1043780" y="260985"/>
                  </a:cubicBezTo>
                  <a:cubicBezTo>
                    <a:pt x="1023396" y="254508"/>
                    <a:pt x="1011204" y="262794"/>
                    <a:pt x="992535" y="259556"/>
                  </a:cubicBezTo>
                  <a:cubicBezTo>
                    <a:pt x="987582" y="260699"/>
                    <a:pt x="982724" y="262128"/>
                    <a:pt x="976152" y="260413"/>
                  </a:cubicBezTo>
                  <a:cubicBezTo>
                    <a:pt x="972818" y="260413"/>
                    <a:pt x="970723" y="262413"/>
                    <a:pt x="968056" y="263556"/>
                  </a:cubicBezTo>
                  <a:cubicBezTo>
                    <a:pt x="957578" y="261366"/>
                    <a:pt x="949768" y="264318"/>
                    <a:pt x="941291" y="265747"/>
                  </a:cubicBezTo>
                  <a:cubicBezTo>
                    <a:pt x="926241" y="262223"/>
                    <a:pt x="916049" y="267462"/>
                    <a:pt x="901952" y="265461"/>
                  </a:cubicBezTo>
                  <a:cubicBezTo>
                    <a:pt x="905762" y="262318"/>
                    <a:pt x="913001" y="265176"/>
                    <a:pt x="916907" y="262032"/>
                  </a:cubicBezTo>
                  <a:cubicBezTo>
                    <a:pt x="912144" y="257651"/>
                    <a:pt x="901667" y="264890"/>
                    <a:pt x="892237" y="260508"/>
                  </a:cubicBezTo>
                  <a:cubicBezTo>
                    <a:pt x="871663" y="263080"/>
                    <a:pt x="851946" y="267081"/>
                    <a:pt x="829181" y="265557"/>
                  </a:cubicBezTo>
                  <a:cubicBezTo>
                    <a:pt x="828229" y="266414"/>
                    <a:pt x="827276" y="267176"/>
                    <a:pt x="826324" y="268033"/>
                  </a:cubicBezTo>
                  <a:cubicBezTo>
                    <a:pt x="810227" y="267557"/>
                    <a:pt x="793463" y="266033"/>
                    <a:pt x="780604" y="271367"/>
                  </a:cubicBezTo>
                  <a:cubicBezTo>
                    <a:pt x="775556" y="269081"/>
                    <a:pt x="772793" y="270795"/>
                    <a:pt x="768031" y="268890"/>
                  </a:cubicBezTo>
                  <a:cubicBezTo>
                    <a:pt x="756220" y="270319"/>
                    <a:pt x="744218" y="271462"/>
                    <a:pt x="731074" y="270414"/>
                  </a:cubicBezTo>
                  <a:cubicBezTo>
                    <a:pt x="722406" y="272415"/>
                    <a:pt x="713167" y="273462"/>
                    <a:pt x="701927" y="270891"/>
                  </a:cubicBezTo>
                  <a:cubicBezTo>
                    <a:pt x="685830" y="276415"/>
                    <a:pt x="664399" y="272224"/>
                    <a:pt x="647349" y="276129"/>
                  </a:cubicBezTo>
                  <a:cubicBezTo>
                    <a:pt x="647444" y="280225"/>
                    <a:pt x="654207" y="275272"/>
                    <a:pt x="658208" y="278130"/>
                  </a:cubicBezTo>
                  <a:cubicBezTo>
                    <a:pt x="657065" y="280225"/>
                    <a:pt x="653636" y="278415"/>
                    <a:pt x="652016" y="279654"/>
                  </a:cubicBezTo>
                  <a:cubicBezTo>
                    <a:pt x="635443" y="271557"/>
                    <a:pt x="617155" y="275748"/>
                    <a:pt x="601724" y="277463"/>
                  </a:cubicBezTo>
                  <a:cubicBezTo>
                    <a:pt x="597152" y="276701"/>
                    <a:pt x="591723" y="274605"/>
                    <a:pt x="588961" y="277082"/>
                  </a:cubicBezTo>
                  <a:cubicBezTo>
                    <a:pt x="591723" y="280320"/>
                    <a:pt x="602010" y="275463"/>
                    <a:pt x="610106" y="279844"/>
                  </a:cubicBezTo>
                  <a:cubicBezTo>
                    <a:pt x="599153" y="278701"/>
                    <a:pt x="590294" y="281178"/>
                    <a:pt x="579245" y="279844"/>
                  </a:cubicBezTo>
                  <a:cubicBezTo>
                    <a:pt x="580293" y="276606"/>
                    <a:pt x="585341" y="280701"/>
                    <a:pt x="586389" y="277463"/>
                  </a:cubicBezTo>
                  <a:cubicBezTo>
                    <a:pt x="570673" y="275939"/>
                    <a:pt x="554004" y="283940"/>
                    <a:pt x="539431" y="276129"/>
                  </a:cubicBezTo>
                  <a:cubicBezTo>
                    <a:pt x="539526" y="277272"/>
                    <a:pt x="542288" y="278034"/>
                    <a:pt x="539907" y="279558"/>
                  </a:cubicBezTo>
                  <a:cubicBezTo>
                    <a:pt x="532763" y="277558"/>
                    <a:pt x="526953" y="278796"/>
                    <a:pt x="520190" y="279463"/>
                  </a:cubicBezTo>
                  <a:cubicBezTo>
                    <a:pt x="512951" y="280130"/>
                    <a:pt x="498092" y="279273"/>
                    <a:pt x="487043" y="277653"/>
                  </a:cubicBezTo>
                  <a:cubicBezTo>
                    <a:pt x="484948" y="277272"/>
                    <a:pt x="483900" y="278796"/>
                    <a:pt x="482471" y="279654"/>
                  </a:cubicBezTo>
                  <a:cubicBezTo>
                    <a:pt x="480280" y="278987"/>
                    <a:pt x="478090" y="278415"/>
                    <a:pt x="475899" y="277749"/>
                  </a:cubicBezTo>
                  <a:cubicBezTo>
                    <a:pt x="463612" y="282130"/>
                    <a:pt x="452563" y="273081"/>
                    <a:pt x="439418" y="274986"/>
                  </a:cubicBezTo>
                  <a:cubicBezTo>
                    <a:pt x="438656" y="276510"/>
                    <a:pt x="443800" y="277177"/>
                    <a:pt x="438942" y="279177"/>
                  </a:cubicBezTo>
                  <a:cubicBezTo>
                    <a:pt x="433322" y="278415"/>
                    <a:pt x="425321" y="273081"/>
                    <a:pt x="422845" y="277844"/>
                  </a:cubicBezTo>
                  <a:cubicBezTo>
                    <a:pt x="411986" y="273367"/>
                    <a:pt x="404366" y="274796"/>
                    <a:pt x="394365" y="272034"/>
                  </a:cubicBezTo>
                  <a:cubicBezTo>
                    <a:pt x="378458" y="273653"/>
                    <a:pt x="360932" y="272415"/>
                    <a:pt x="342454" y="269271"/>
                  </a:cubicBezTo>
                  <a:cubicBezTo>
                    <a:pt x="340358" y="268890"/>
                    <a:pt x="339311" y="270414"/>
                    <a:pt x="337882" y="271272"/>
                  </a:cubicBezTo>
                  <a:cubicBezTo>
                    <a:pt x="326833" y="268890"/>
                    <a:pt x="317403" y="269748"/>
                    <a:pt x="307306" y="269176"/>
                  </a:cubicBezTo>
                  <a:cubicBezTo>
                    <a:pt x="302163" y="267843"/>
                    <a:pt x="306735" y="265080"/>
                    <a:pt x="300258" y="263937"/>
                  </a:cubicBezTo>
                  <a:cubicBezTo>
                    <a:pt x="295496" y="264318"/>
                    <a:pt x="271874" y="265557"/>
                    <a:pt x="280351" y="258318"/>
                  </a:cubicBezTo>
                  <a:cubicBezTo>
                    <a:pt x="276922" y="257175"/>
                    <a:pt x="276160" y="260985"/>
                    <a:pt x="273969" y="261937"/>
                  </a:cubicBezTo>
                  <a:cubicBezTo>
                    <a:pt x="253205" y="258032"/>
                    <a:pt x="232821" y="254889"/>
                    <a:pt x="213961" y="254793"/>
                  </a:cubicBezTo>
                  <a:cubicBezTo>
                    <a:pt x="208056" y="254222"/>
                    <a:pt x="213199" y="252126"/>
                    <a:pt x="214438" y="250602"/>
                  </a:cubicBezTo>
                  <a:cubicBezTo>
                    <a:pt x="212438" y="249269"/>
                    <a:pt x="207199" y="253746"/>
                    <a:pt x="210628" y="253841"/>
                  </a:cubicBezTo>
                  <a:cubicBezTo>
                    <a:pt x="207199" y="253841"/>
                    <a:pt x="196340" y="252984"/>
                    <a:pt x="196436" y="250888"/>
                  </a:cubicBezTo>
                  <a:cubicBezTo>
                    <a:pt x="190911" y="256127"/>
                    <a:pt x="177100" y="246411"/>
                    <a:pt x="171480" y="251460"/>
                  </a:cubicBezTo>
                  <a:cubicBezTo>
                    <a:pt x="170432" y="250507"/>
                    <a:pt x="171956" y="249078"/>
                    <a:pt x="168432" y="248412"/>
                  </a:cubicBezTo>
                  <a:cubicBezTo>
                    <a:pt x="176814" y="248507"/>
                    <a:pt x="167575" y="246888"/>
                    <a:pt x="174147" y="243554"/>
                  </a:cubicBezTo>
                  <a:cubicBezTo>
                    <a:pt x="168718" y="243935"/>
                    <a:pt x="163765" y="245173"/>
                    <a:pt x="159193" y="246983"/>
                  </a:cubicBezTo>
                  <a:cubicBezTo>
                    <a:pt x="155383" y="249364"/>
                    <a:pt x="167099" y="249555"/>
                    <a:pt x="162050" y="252126"/>
                  </a:cubicBezTo>
                  <a:cubicBezTo>
                    <a:pt x="170051" y="249745"/>
                    <a:pt x="164908" y="254127"/>
                    <a:pt x="173671" y="255460"/>
                  </a:cubicBezTo>
                  <a:cubicBezTo>
                    <a:pt x="174909" y="258699"/>
                    <a:pt x="158336" y="251079"/>
                    <a:pt x="155002" y="254508"/>
                  </a:cubicBezTo>
                  <a:cubicBezTo>
                    <a:pt x="150620" y="252603"/>
                    <a:pt x="158621" y="253174"/>
                    <a:pt x="158812" y="251269"/>
                  </a:cubicBezTo>
                  <a:cubicBezTo>
                    <a:pt x="148430" y="254031"/>
                    <a:pt x="162431" y="248412"/>
                    <a:pt x="152430" y="247269"/>
                  </a:cubicBezTo>
                  <a:cubicBezTo>
                    <a:pt x="145858" y="250221"/>
                    <a:pt x="155573" y="250983"/>
                    <a:pt x="151668" y="253555"/>
                  </a:cubicBezTo>
                  <a:cubicBezTo>
                    <a:pt x="146334" y="252412"/>
                    <a:pt x="142810" y="254412"/>
                    <a:pt x="136523" y="251460"/>
                  </a:cubicBezTo>
                  <a:cubicBezTo>
                    <a:pt x="132904" y="248602"/>
                    <a:pt x="145001" y="253460"/>
                    <a:pt x="146715" y="252126"/>
                  </a:cubicBezTo>
                  <a:cubicBezTo>
                    <a:pt x="149096" y="250412"/>
                    <a:pt x="148334" y="249174"/>
                    <a:pt x="144620" y="248221"/>
                  </a:cubicBezTo>
                  <a:cubicBezTo>
                    <a:pt x="148811" y="248126"/>
                    <a:pt x="151859" y="246126"/>
                    <a:pt x="156049" y="246030"/>
                  </a:cubicBezTo>
                  <a:lnTo>
                    <a:pt x="153640" y="244284"/>
                  </a:lnTo>
                  <a:lnTo>
                    <a:pt x="156240" y="243935"/>
                  </a:lnTo>
                  <a:cubicBezTo>
                    <a:pt x="159860" y="245364"/>
                    <a:pt x="159669" y="239934"/>
                    <a:pt x="164051" y="242887"/>
                  </a:cubicBezTo>
                  <a:cubicBezTo>
                    <a:pt x="164908" y="241839"/>
                    <a:pt x="161860" y="241363"/>
                    <a:pt x="160050" y="240696"/>
                  </a:cubicBezTo>
                  <a:cubicBezTo>
                    <a:pt x="155097" y="238982"/>
                    <a:pt x="161479" y="244316"/>
                    <a:pt x="155478" y="242697"/>
                  </a:cubicBezTo>
                  <a:cubicBezTo>
                    <a:pt x="149382" y="240792"/>
                    <a:pt x="158621" y="238601"/>
                    <a:pt x="149096" y="238696"/>
                  </a:cubicBezTo>
                  <a:lnTo>
                    <a:pt x="152602" y="235628"/>
                  </a:lnTo>
                  <a:lnTo>
                    <a:pt x="153014" y="235600"/>
                  </a:lnTo>
                  <a:lnTo>
                    <a:pt x="153199" y="235583"/>
                  </a:lnTo>
                  <a:lnTo>
                    <a:pt x="156049" y="237732"/>
                  </a:lnTo>
                  <a:cubicBezTo>
                    <a:pt x="156573" y="237958"/>
                    <a:pt x="157192" y="237363"/>
                    <a:pt x="159764" y="235172"/>
                  </a:cubicBezTo>
                  <a:cubicBezTo>
                    <a:pt x="165194" y="236505"/>
                    <a:pt x="162812" y="238887"/>
                    <a:pt x="169480" y="240125"/>
                  </a:cubicBezTo>
                  <a:cubicBezTo>
                    <a:pt x="171099" y="237839"/>
                    <a:pt x="163860" y="236696"/>
                    <a:pt x="165003" y="234505"/>
                  </a:cubicBezTo>
                  <a:lnTo>
                    <a:pt x="153199" y="235583"/>
                  </a:lnTo>
                  <a:lnTo>
                    <a:pt x="152906" y="235362"/>
                  </a:lnTo>
                  <a:lnTo>
                    <a:pt x="152602" y="235628"/>
                  </a:lnTo>
                  <a:lnTo>
                    <a:pt x="140810" y="236410"/>
                  </a:lnTo>
                  <a:cubicBezTo>
                    <a:pt x="136238" y="238410"/>
                    <a:pt x="142810" y="238887"/>
                    <a:pt x="145477" y="239934"/>
                  </a:cubicBezTo>
                  <a:cubicBezTo>
                    <a:pt x="139095" y="242792"/>
                    <a:pt x="136523" y="237077"/>
                    <a:pt x="127951" y="236029"/>
                  </a:cubicBezTo>
                  <a:cubicBezTo>
                    <a:pt x="129189" y="234981"/>
                    <a:pt x="130427" y="233838"/>
                    <a:pt x="131761" y="232791"/>
                  </a:cubicBezTo>
                  <a:cubicBezTo>
                    <a:pt x="127570" y="232410"/>
                    <a:pt x="124617" y="231552"/>
                    <a:pt x="121760" y="229933"/>
                  </a:cubicBezTo>
                  <a:cubicBezTo>
                    <a:pt x="122331" y="231743"/>
                    <a:pt x="118997" y="234029"/>
                    <a:pt x="124617" y="235077"/>
                  </a:cubicBezTo>
                  <a:cubicBezTo>
                    <a:pt x="115092" y="236124"/>
                    <a:pt x="117569" y="229647"/>
                    <a:pt x="110901" y="227933"/>
                  </a:cubicBezTo>
                  <a:cubicBezTo>
                    <a:pt x="106139" y="230886"/>
                    <a:pt x="118902" y="231457"/>
                    <a:pt x="111854" y="234696"/>
                  </a:cubicBezTo>
                  <a:cubicBezTo>
                    <a:pt x="105758" y="229552"/>
                    <a:pt x="114330" y="226790"/>
                    <a:pt x="106424" y="222313"/>
                  </a:cubicBezTo>
                  <a:cubicBezTo>
                    <a:pt x="108520" y="219360"/>
                    <a:pt x="111663" y="218313"/>
                    <a:pt x="115473" y="218313"/>
                  </a:cubicBezTo>
                  <a:cubicBezTo>
                    <a:pt x="116426" y="217170"/>
                    <a:pt x="110330" y="214884"/>
                    <a:pt x="117378" y="216693"/>
                  </a:cubicBezTo>
                  <a:cubicBezTo>
                    <a:pt x="118235" y="215646"/>
                    <a:pt x="115187" y="215169"/>
                    <a:pt x="113378" y="214503"/>
                  </a:cubicBezTo>
                  <a:cubicBezTo>
                    <a:pt x="110806" y="214122"/>
                    <a:pt x="109663" y="216122"/>
                    <a:pt x="107853" y="217265"/>
                  </a:cubicBezTo>
                  <a:cubicBezTo>
                    <a:pt x="106900" y="217027"/>
                    <a:pt x="108424" y="214479"/>
                    <a:pt x="108270" y="212122"/>
                  </a:cubicBezTo>
                  <a:lnTo>
                    <a:pt x="106464" y="211373"/>
                  </a:lnTo>
                  <a:lnTo>
                    <a:pt x="105472" y="212217"/>
                  </a:lnTo>
                  <a:cubicBezTo>
                    <a:pt x="103852" y="211740"/>
                    <a:pt x="102138" y="211264"/>
                    <a:pt x="100519" y="210788"/>
                  </a:cubicBezTo>
                  <a:lnTo>
                    <a:pt x="104765" y="210670"/>
                  </a:lnTo>
                  <a:lnTo>
                    <a:pt x="98614" y="208121"/>
                  </a:lnTo>
                  <a:cubicBezTo>
                    <a:pt x="96709" y="209550"/>
                    <a:pt x="98614" y="210407"/>
                    <a:pt x="96518" y="211836"/>
                  </a:cubicBezTo>
                  <a:lnTo>
                    <a:pt x="88005" y="208301"/>
                  </a:lnTo>
                  <a:lnTo>
                    <a:pt x="81361" y="209002"/>
                  </a:lnTo>
                  <a:cubicBezTo>
                    <a:pt x="77849" y="208550"/>
                    <a:pt x="74134" y="207741"/>
                    <a:pt x="70896" y="207836"/>
                  </a:cubicBezTo>
                  <a:cubicBezTo>
                    <a:pt x="67372" y="206693"/>
                    <a:pt x="75468" y="206407"/>
                    <a:pt x="75659" y="203740"/>
                  </a:cubicBezTo>
                  <a:cubicBezTo>
                    <a:pt x="76992" y="205836"/>
                    <a:pt x="78659" y="206407"/>
                    <a:pt x="81028" y="206705"/>
                  </a:cubicBezTo>
                  <a:lnTo>
                    <a:pt x="85717" y="207351"/>
                  </a:lnTo>
                  <a:lnTo>
                    <a:pt x="80231" y="205073"/>
                  </a:lnTo>
                  <a:cubicBezTo>
                    <a:pt x="82707" y="200215"/>
                    <a:pt x="90803" y="205549"/>
                    <a:pt x="96328" y="206406"/>
                  </a:cubicBezTo>
                  <a:cubicBezTo>
                    <a:pt x="97757" y="204406"/>
                    <a:pt x="88517" y="203739"/>
                    <a:pt x="85660" y="202311"/>
                  </a:cubicBezTo>
                  <a:cubicBezTo>
                    <a:pt x="86708" y="199167"/>
                    <a:pt x="90613" y="201072"/>
                    <a:pt x="92804" y="199929"/>
                  </a:cubicBezTo>
                  <a:cubicBezTo>
                    <a:pt x="90137" y="196024"/>
                    <a:pt x="83850" y="199453"/>
                    <a:pt x="83088" y="202596"/>
                  </a:cubicBezTo>
                  <a:cubicBezTo>
                    <a:pt x="79278" y="202406"/>
                    <a:pt x="75182" y="201739"/>
                    <a:pt x="71944" y="202692"/>
                  </a:cubicBezTo>
                  <a:cubicBezTo>
                    <a:pt x="69182" y="197929"/>
                    <a:pt x="63752" y="200120"/>
                    <a:pt x="55370" y="198024"/>
                  </a:cubicBezTo>
                  <a:cubicBezTo>
                    <a:pt x="56894" y="196500"/>
                    <a:pt x="59371" y="196881"/>
                    <a:pt x="60800" y="195262"/>
                  </a:cubicBezTo>
                  <a:cubicBezTo>
                    <a:pt x="64800" y="195738"/>
                    <a:pt x="70801" y="199834"/>
                    <a:pt x="72611" y="196405"/>
                  </a:cubicBezTo>
                  <a:cubicBezTo>
                    <a:pt x="78897" y="195548"/>
                    <a:pt x="67658" y="198977"/>
                    <a:pt x="70420" y="200120"/>
                  </a:cubicBezTo>
                  <a:cubicBezTo>
                    <a:pt x="73277" y="201072"/>
                    <a:pt x="75087" y="200120"/>
                    <a:pt x="78040" y="201168"/>
                  </a:cubicBezTo>
                  <a:cubicBezTo>
                    <a:pt x="79945" y="199548"/>
                    <a:pt x="81850" y="197929"/>
                    <a:pt x="83755" y="196215"/>
                  </a:cubicBezTo>
                  <a:cubicBezTo>
                    <a:pt x="88898" y="197072"/>
                    <a:pt x="94899" y="199453"/>
                    <a:pt x="97471" y="195738"/>
                  </a:cubicBezTo>
                  <a:cubicBezTo>
                    <a:pt x="82802" y="196405"/>
                    <a:pt x="104996" y="192119"/>
                    <a:pt x="93185" y="188023"/>
                  </a:cubicBezTo>
                  <a:lnTo>
                    <a:pt x="105599" y="189509"/>
                  </a:lnTo>
                  <a:lnTo>
                    <a:pt x="104342" y="196874"/>
                  </a:lnTo>
                  <a:lnTo>
                    <a:pt x="97185" y="197834"/>
                  </a:lnTo>
                  <a:cubicBezTo>
                    <a:pt x="95471" y="200596"/>
                    <a:pt x="101662" y="198024"/>
                    <a:pt x="103853" y="199739"/>
                  </a:cubicBezTo>
                  <a:lnTo>
                    <a:pt x="104342" y="196874"/>
                  </a:lnTo>
                  <a:lnTo>
                    <a:pt x="104996" y="196786"/>
                  </a:lnTo>
                  <a:cubicBezTo>
                    <a:pt x="98423" y="194214"/>
                    <a:pt x="100805" y="192500"/>
                    <a:pt x="106710" y="189642"/>
                  </a:cubicBezTo>
                  <a:lnTo>
                    <a:pt x="105599" y="189509"/>
                  </a:lnTo>
                  <a:lnTo>
                    <a:pt x="106520" y="184118"/>
                  </a:lnTo>
                  <a:cubicBezTo>
                    <a:pt x="109663" y="182118"/>
                    <a:pt x="114521" y="183356"/>
                    <a:pt x="116426" y="179355"/>
                  </a:cubicBezTo>
                  <a:cubicBezTo>
                    <a:pt x="117854" y="181832"/>
                    <a:pt x="120521" y="180594"/>
                    <a:pt x="124712" y="181737"/>
                  </a:cubicBezTo>
                  <a:cubicBezTo>
                    <a:pt x="127094" y="178212"/>
                    <a:pt x="124617" y="175260"/>
                    <a:pt x="127570" y="171640"/>
                  </a:cubicBezTo>
                  <a:cubicBezTo>
                    <a:pt x="132999" y="173926"/>
                    <a:pt x="136333" y="172212"/>
                    <a:pt x="141762" y="174593"/>
                  </a:cubicBezTo>
                  <a:cubicBezTo>
                    <a:pt x="143286" y="173450"/>
                    <a:pt x="144715" y="172307"/>
                    <a:pt x="143000" y="171640"/>
                  </a:cubicBezTo>
                  <a:cubicBezTo>
                    <a:pt x="147287" y="169830"/>
                    <a:pt x="150716" y="173736"/>
                    <a:pt x="150335" y="174783"/>
                  </a:cubicBezTo>
                  <a:cubicBezTo>
                    <a:pt x="157859" y="175069"/>
                    <a:pt x="147096" y="172116"/>
                    <a:pt x="153383" y="170211"/>
                  </a:cubicBezTo>
                  <a:cubicBezTo>
                    <a:pt x="157859" y="174021"/>
                    <a:pt x="159002" y="170021"/>
                    <a:pt x="165289" y="171354"/>
                  </a:cubicBezTo>
                  <a:cubicBezTo>
                    <a:pt x="160907" y="172688"/>
                    <a:pt x="156335" y="173736"/>
                    <a:pt x="153383" y="177831"/>
                  </a:cubicBezTo>
                  <a:cubicBezTo>
                    <a:pt x="161193" y="176688"/>
                    <a:pt x="170528" y="178403"/>
                    <a:pt x="176909" y="174688"/>
                  </a:cubicBezTo>
                  <a:cubicBezTo>
                    <a:pt x="178243" y="171831"/>
                    <a:pt x="171004" y="173640"/>
                    <a:pt x="168623" y="172307"/>
                  </a:cubicBezTo>
                  <a:cubicBezTo>
                    <a:pt x="169956" y="171164"/>
                    <a:pt x="171194" y="170116"/>
                    <a:pt x="172433" y="168973"/>
                  </a:cubicBezTo>
                  <a:lnTo>
                    <a:pt x="186589" y="172940"/>
                  </a:lnTo>
                  <a:lnTo>
                    <a:pt x="186861" y="173282"/>
                  </a:lnTo>
                  <a:lnTo>
                    <a:pt x="181767" y="174426"/>
                  </a:lnTo>
                  <a:cubicBezTo>
                    <a:pt x="179648" y="174402"/>
                    <a:pt x="177624" y="174545"/>
                    <a:pt x="176719" y="176688"/>
                  </a:cubicBezTo>
                  <a:cubicBezTo>
                    <a:pt x="180243" y="175545"/>
                    <a:pt x="185006" y="176593"/>
                    <a:pt x="188816" y="175736"/>
                  </a:cubicBezTo>
                  <a:lnTo>
                    <a:pt x="186861" y="173282"/>
                  </a:lnTo>
                  <a:lnTo>
                    <a:pt x="187387" y="173164"/>
                  </a:lnTo>
                  <a:lnTo>
                    <a:pt x="186589" y="172940"/>
                  </a:lnTo>
                  <a:lnTo>
                    <a:pt x="184339" y="170116"/>
                  </a:lnTo>
                  <a:cubicBezTo>
                    <a:pt x="188149" y="166878"/>
                    <a:pt x="196912" y="172593"/>
                    <a:pt x="199293" y="166687"/>
                  </a:cubicBezTo>
                  <a:cubicBezTo>
                    <a:pt x="207199" y="168116"/>
                    <a:pt x="210152" y="170307"/>
                    <a:pt x="209675" y="172878"/>
                  </a:cubicBezTo>
                  <a:cubicBezTo>
                    <a:pt x="213104" y="173164"/>
                    <a:pt x="212914" y="171259"/>
                    <a:pt x="209866" y="170783"/>
                  </a:cubicBezTo>
                  <a:cubicBezTo>
                    <a:pt x="219581" y="170878"/>
                    <a:pt x="210533" y="167544"/>
                    <a:pt x="214914" y="164592"/>
                  </a:cubicBezTo>
                  <a:cubicBezTo>
                    <a:pt x="206627" y="165735"/>
                    <a:pt x="194911" y="160401"/>
                    <a:pt x="188339" y="164687"/>
                  </a:cubicBezTo>
                  <a:cubicBezTo>
                    <a:pt x="183005" y="162591"/>
                    <a:pt x="187101" y="159258"/>
                    <a:pt x="176338" y="158019"/>
                  </a:cubicBezTo>
                  <a:cubicBezTo>
                    <a:pt x="186911" y="155448"/>
                    <a:pt x="168242" y="157638"/>
                    <a:pt x="175861" y="162210"/>
                  </a:cubicBezTo>
                  <a:cubicBezTo>
                    <a:pt x="169575" y="166020"/>
                    <a:pt x="158145" y="160591"/>
                    <a:pt x="152335" y="165354"/>
                  </a:cubicBezTo>
                  <a:cubicBezTo>
                    <a:pt x="143381" y="162687"/>
                    <a:pt x="134333" y="159734"/>
                    <a:pt x="129380" y="164306"/>
                  </a:cubicBezTo>
                  <a:lnTo>
                    <a:pt x="119754" y="163862"/>
                  </a:lnTo>
                  <a:lnTo>
                    <a:pt x="121474" y="162401"/>
                  </a:lnTo>
                  <a:cubicBezTo>
                    <a:pt x="119474" y="161734"/>
                    <a:pt x="120426" y="160591"/>
                    <a:pt x="117473" y="160115"/>
                  </a:cubicBezTo>
                  <a:cubicBezTo>
                    <a:pt x="116521" y="160972"/>
                    <a:pt x="115568" y="161734"/>
                    <a:pt x="114616" y="162591"/>
                  </a:cubicBezTo>
                  <a:lnTo>
                    <a:pt x="118883" y="163822"/>
                  </a:lnTo>
                  <a:lnTo>
                    <a:pt x="115937" y="163687"/>
                  </a:lnTo>
                  <a:cubicBezTo>
                    <a:pt x="111615" y="163496"/>
                    <a:pt x="106995" y="162877"/>
                    <a:pt x="100709" y="160496"/>
                  </a:cubicBezTo>
                  <a:cubicBezTo>
                    <a:pt x="97376" y="159258"/>
                    <a:pt x="95089" y="157734"/>
                    <a:pt x="92613" y="156019"/>
                  </a:cubicBezTo>
                  <a:cubicBezTo>
                    <a:pt x="86993" y="155352"/>
                    <a:pt x="89279" y="156686"/>
                    <a:pt x="87184" y="158877"/>
                  </a:cubicBezTo>
                  <a:cubicBezTo>
                    <a:pt x="77278" y="158781"/>
                    <a:pt x="79373" y="151352"/>
                    <a:pt x="73944" y="155162"/>
                  </a:cubicBezTo>
                  <a:cubicBezTo>
                    <a:pt x="74611" y="152971"/>
                    <a:pt x="70039" y="151542"/>
                    <a:pt x="64229" y="150209"/>
                  </a:cubicBezTo>
                  <a:cubicBezTo>
                    <a:pt x="70134" y="149923"/>
                    <a:pt x="75754" y="149256"/>
                    <a:pt x="79469" y="144684"/>
                  </a:cubicBezTo>
                  <a:cubicBezTo>
                    <a:pt x="83374" y="145351"/>
                    <a:pt x="83183" y="146494"/>
                    <a:pt x="85184" y="147351"/>
                  </a:cubicBezTo>
                  <a:cubicBezTo>
                    <a:pt x="90803" y="147828"/>
                    <a:pt x="89756" y="143637"/>
                    <a:pt x="88327" y="142779"/>
                  </a:cubicBezTo>
                  <a:cubicBezTo>
                    <a:pt x="85374" y="146113"/>
                    <a:pt x="77278" y="139731"/>
                    <a:pt x="70039" y="137636"/>
                  </a:cubicBezTo>
                  <a:cubicBezTo>
                    <a:pt x="75563" y="134397"/>
                    <a:pt x="73563" y="132111"/>
                    <a:pt x="77849" y="128968"/>
                  </a:cubicBezTo>
                  <a:cubicBezTo>
                    <a:pt x="72230" y="128492"/>
                    <a:pt x="74325" y="132588"/>
                    <a:pt x="72134" y="133826"/>
                  </a:cubicBezTo>
                  <a:cubicBezTo>
                    <a:pt x="67753" y="131826"/>
                    <a:pt x="65086" y="132969"/>
                    <a:pt x="61181" y="131826"/>
                  </a:cubicBezTo>
                  <a:cubicBezTo>
                    <a:pt x="56609" y="128778"/>
                    <a:pt x="67658" y="133921"/>
                    <a:pt x="67372" y="130302"/>
                  </a:cubicBezTo>
                  <a:lnTo>
                    <a:pt x="57508" y="126515"/>
                  </a:lnTo>
                  <a:lnTo>
                    <a:pt x="59561" y="123729"/>
                  </a:lnTo>
                  <a:cubicBezTo>
                    <a:pt x="58609" y="124587"/>
                    <a:pt x="57656" y="125349"/>
                    <a:pt x="56704" y="126206"/>
                  </a:cubicBezTo>
                  <a:lnTo>
                    <a:pt x="57508" y="126515"/>
                  </a:lnTo>
                  <a:lnTo>
                    <a:pt x="55561" y="129159"/>
                  </a:lnTo>
                  <a:cubicBezTo>
                    <a:pt x="48989" y="128682"/>
                    <a:pt x="57371" y="126111"/>
                    <a:pt x="50798" y="125634"/>
                  </a:cubicBezTo>
                  <a:cubicBezTo>
                    <a:pt x="47655" y="124491"/>
                    <a:pt x="46988" y="128397"/>
                    <a:pt x="47941" y="128111"/>
                  </a:cubicBezTo>
                  <a:cubicBezTo>
                    <a:pt x="47083" y="128349"/>
                    <a:pt x="38439" y="128254"/>
                    <a:pt x="31105" y="127373"/>
                  </a:cubicBezTo>
                  <a:lnTo>
                    <a:pt x="27198" y="125000"/>
                  </a:lnTo>
                  <a:lnTo>
                    <a:pt x="35749" y="125134"/>
                  </a:lnTo>
                  <a:lnTo>
                    <a:pt x="42825" y="124545"/>
                  </a:lnTo>
                  <a:lnTo>
                    <a:pt x="42226" y="125444"/>
                  </a:lnTo>
                  <a:cubicBezTo>
                    <a:pt x="43274" y="124968"/>
                    <a:pt x="44131" y="123825"/>
                    <a:pt x="45750" y="124301"/>
                  </a:cubicBezTo>
                  <a:lnTo>
                    <a:pt x="42825" y="124545"/>
                  </a:lnTo>
                  <a:lnTo>
                    <a:pt x="45274" y="120872"/>
                  </a:lnTo>
                  <a:cubicBezTo>
                    <a:pt x="55656" y="122777"/>
                    <a:pt x="65086" y="123063"/>
                    <a:pt x="72801" y="120015"/>
                  </a:cubicBezTo>
                  <a:cubicBezTo>
                    <a:pt x="77183" y="122682"/>
                    <a:pt x="86517" y="121443"/>
                    <a:pt x="86136" y="123729"/>
                  </a:cubicBezTo>
                  <a:cubicBezTo>
                    <a:pt x="85088" y="127730"/>
                    <a:pt x="78611" y="122015"/>
                    <a:pt x="76611" y="124301"/>
                  </a:cubicBezTo>
                  <a:cubicBezTo>
                    <a:pt x="75754" y="127444"/>
                    <a:pt x="84326" y="124872"/>
                    <a:pt x="83945" y="127444"/>
                  </a:cubicBezTo>
                  <a:cubicBezTo>
                    <a:pt x="86993" y="124301"/>
                    <a:pt x="103472" y="121920"/>
                    <a:pt x="96995" y="118110"/>
                  </a:cubicBezTo>
                  <a:cubicBezTo>
                    <a:pt x="98804" y="117157"/>
                    <a:pt x="101948" y="118586"/>
                    <a:pt x="104614" y="119157"/>
                  </a:cubicBezTo>
                  <a:cubicBezTo>
                    <a:pt x="105567" y="118300"/>
                    <a:pt x="106520" y="117538"/>
                    <a:pt x="107472" y="116681"/>
                  </a:cubicBezTo>
                  <a:cubicBezTo>
                    <a:pt x="110806" y="118110"/>
                    <a:pt x="103472" y="120872"/>
                    <a:pt x="102519" y="122872"/>
                  </a:cubicBezTo>
                  <a:cubicBezTo>
                    <a:pt x="106901" y="121539"/>
                    <a:pt x="111758" y="121158"/>
                    <a:pt x="116521" y="120300"/>
                  </a:cubicBezTo>
                  <a:cubicBezTo>
                    <a:pt x="123474" y="121443"/>
                    <a:pt x="112616" y="124968"/>
                    <a:pt x="120998" y="125920"/>
                  </a:cubicBezTo>
                  <a:cubicBezTo>
                    <a:pt x="118426" y="121634"/>
                    <a:pt x="127379" y="120491"/>
                    <a:pt x="133094" y="117348"/>
                  </a:cubicBezTo>
                  <a:cubicBezTo>
                    <a:pt x="123664" y="115157"/>
                    <a:pt x="136238" y="110013"/>
                    <a:pt x="126427" y="107823"/>
                  </a:cubicBezTo>
                  <a:cubicBezTo>
                    <a:pt x="127665" y="112299"/>
                    <a:pt x="128713" y="110394"/>
                    <a:pt x="120045" y="111442"/>
                  </a:cubicBezTo>
                  <a:cubicBezTo>
                    <a:pt x="115187" y="110299"/>
                    <a:pt x="120045" y="107727"/>
                    <a:pt x="112044" y="106965"/>
                  </a:cubicBezTo>
                  <a:cubicBezTo>
                    <a:pt x="112044" y="111442"/>
                    <a:pt x="115568" y="108775"/>
                    <a:pt x="107948" y="112395"/>
                  </a:cubicBezTo>
                  <a:cubicBezTo>
                    <a:pt x="107948" y="106965"/>
                    <a:pt x="99471" y="115157"/>
                    <a:pt x="93280" y="113633"/>
                  </a:cubicBezTo>
                  <a:cubicBezTo>
                    <a:pt x="97090" y="112014"/>
                    <a:pt x="101281" y="111156"/>
                    <a:pt x="104138" y="108013"/>
                  </a:cubicBezTo>
                  <a:cubicBezTo>
                    <a:pt x="96995" y="111823"/>
                    <a:pt x="98804" y="105537"/>
                    <a:pt x="91851" y="103441"/>
                  </a:cubicBezTo>
                  <a:cubicBezTo>
                    <a:pt x="93566" y="100584"/>
                    <a:pt x="97566" y="101822"/>
                    <a:pt x="99185" y="98964"/>
                  </a:cubicBezTo>
                  <a:cubicBezTo>
                    <a:pt x="104710" y="99822"/>
                    <a:pt x="100614" y="106680"/>
                    <a:pt x="107472" y="101346"/>
                  </a:cubicBezTo>
                  <a:cubicBezTo>
                    <a:pt x="112901" y="99536"/>
                    <a:pt x="104805" y="105346"/>
                    <a:pt x="103376" y="106775"/>
                  </a:cubicBezTo>
                  <a:cubicBezTo>
                    <a:pt x="105853" y="106584"/>
                    <a:pt x="116902" y="102393"/>
                    <a:pt x="112901" y="106203"/>
                  </a:cubicBezTo>
                  <a:cubicBezTo>
                    <a:pt x="120617" y="104679"/>
                    <a:pt x="110425" y="99631"/>
                    <a:pt x="115759" y="96107"/>
                  </a:cubicBezTo>
                  <a:cubicBezTo>
                    <a:pt x="112139" y="98012"/>
                    <a:pt x="106710" y="96583"/>
                    <a:pt x="103376" y="99155"/>
                  </a:cubicBezTo>
                  <a:cubicBezTo>
                    <a:pt x="99090" y="96964"/>
                    <a:pt x="101662" y="94964"/>
                    <a:pt x="96518" y="99345"/>
                  </a:cubicBezTo>
                  <a:cubicBezTo>
                    <a:pt x="94994" y="99060"/>
                    <a:pt x="95280" y="98583"/>
                    <a:pt x="95852" y="98012"/>
                  </a:cubicBezTo>
                  <a:lnTo>
                    <a:pt x="93008" y="97199"/>
                  </a:lnTo>
                  <a:lnTo>
                    <a:pt x="93145" y="96905"/>
                  </a:lnTo>
                  <a:lnTo>
                    <a:pt x="98709" y="95535"/>
                  </a:lnTo>
                  <a:lnTo>
                    <a:pt x="91538" y="92637"/>
                  </a:lnTo>
                  <a:lnTo>
                    <a:pt x="92899" y="89916"/>
                  </a:lnTo>
                  <a:cubicBezTo>
                    <a:pt x="87184" y="88868"/>
                    <a:pt x="84707" y="93726"/>
                    <a:pt x="78897" y="92487"/>
                  </a:cubicBezTo>
                  <a:cubicBezTo>
                    <a:pt x="87565" y="89725"/>
                    <a:pt x="77468" y="83629"/>
                    <a:pt x="87470" y="85153"/>
                  </a:cubicBezTo>
                  <a:cubicBezTo>
                    <a:pt x="88327" y="84010"/>
                    <a:pt x="85184" y="83439"/>
                    <a:pt x="84136" y="84201"/>
                  </a:cubicBezTo>
                  <a:cubicBezTo>
                    <a:pt x="79278" y="82296"/>
                    <a:pt x="97566" y="81438"/>
                    <a:pt x="90994" y="84010"/>
                  </a:cubicBezTo>
                  <a:cubicBezTo>
                    <a:pt x="94137" y="82867"/>
                    <a:pt x="97852" y="82962"/>
                    <a:pt x="100709" y="81343"/>
                  </a:cubicBezTo>
                  <a:cubicBezTo>
                    <a:pt x="100709" y="79724"/>
                    <a:pt x="96709" y="78676"/>
                    <a:pt x="94328" y="77343"/>
                  </a:cubicBezTo>
                  <a:cubicBezTo>
                    <a:pt x="88613" y="77438"/>
                    <a:pt x="91280" y="80010"/>
                    <a:pt x="87946" y="81057"/>
                  </a:cubicBezTo>
                  <a:cubicBezTo>
                    <a:pt x="86803" y="81438"/>
                    <a:pt x="87660" y="78867"/>
                    <a:pt x="88232" y="78962"/>
                  </a:cubicBezTo>
                  <a:cubicBezTo>
                    <a:pt x="87089" y="78771"/>
                    <a:pt x="82612" y="82677"/>
                    <a:pt x="78040" y="85820"/>
                  </a:cubicBezTo>
                  <a:cubicBezTo>
                    <a:pt x="74135" y="83248"/>
                    <a:pt x="72992" y="84677"/>
                    <a:pt x="66419" y="82581"/>
                  </a:cubicBezTo>
                  <a:cubicBezTo>
                    <a:pt x="72230" y="80772"/>
                    <a:pt x="73182" y="79914"/>
                    <a:pt x="75659" y="76485"/>
                  </a:cubicBezTo>
                  <a:cubicBezTo>
                    <a:pt x="84993" y="79248"/>
                    <a:pt x="95471" y="72771"/>
                    <a:pt x="100519" y="75914"/>
                  </a:cubicBezTo>
                  <a:cubicBezTo>
                    <a:pt x="102043" y="70866"/>
                    <a:pt x="108520" y="71151"/>
                    <a:pt x="113568" y="66484"/>
                  </a:cubicBezTo>
                  <a:cubicBezTo>
                    <a:pt x="121283" y="66960"/>
                    <a:pt x="129380" y="68008"/>
                    <a:pt x="135190" y="64960"/>
                  </a:cubicBezTo>
                  <a:cubicBezTo>
                    <a:pt x="140714" y="67341"/>
                    <a:pt x="144239" y="66198"/>
                    <a:pt x="149382" y="67913"/>
                  </a:cubicBezTo>
                  <a:cubicBezTo>
                    <a:pt x="151859" y="65722"/>
                    <a:pt x="156907" y="63246"/>
                    <a:pt x="149192" y="62388"/>
                  </a:cubicBezTo>
                  <a:cubicBezTo>
                    <a:pt x="159955" y="61626"/>
                    <a:pt x="169956" y="63627"/>
                    <a:pt x="176719" y="61436"/>
                  </a:cubicBezTo>
                  <a:cubicBezTo>
                    <a:pt x="179862" y="61912"/>
                    <a:pt x="179100" y="62960"/>
                    <a:pt x="178148" y="64008"/>
                  </a:cubicBezTo>
                  <a:cubicBezTo>
                    <a:pt x="183767" y="64674"/>
                    <a:pt x="178338" y="61341"/>
                    <a:pt x="182910" y="59912"/>
                  </a:cubicBezTo>
                  <a:cubicBezTo>
                    <a:pt x="193673" y="65055"/>
                    <a:pt x="197579" y="57816"/>
                    <a:pt x="206818" y="60102"/>
                  </a:cubicBezTo>
                  <a:cubicBezTo>
                    <a:pt x="204436" y="62484"/>
                    <a:pt x="199674" y="60579"/>
                    <a:pt x="197102" y="62769"/>
                  </a:cubicBezTo>
                  <a:cubicBezTo>
                    <a:pt x="196912" y="66960"/>
                    <a:pt x="205389" y="61722"/>
                    <a:pt x="205389" y="65151"/>
                  </a:cubicBezTo>
                  <a:lnTo>
                    <a:pt x="210795" y="62399"/>
                  </a:lnTo>
                  <a:lnTo>
                    <a:pt x="209580" y="57817"/>
                  </a:lnTo>
                  <a:cubicBezTo>
                    <a:pt x="210342" y="58864"/>
                    <a:pt x="212342" y="59722"/>
                    <a:pt x="215295" y="60484"/>
                  </a:cubicBezTo>
                  <a:lnTo>
                    <a:pt x="210986" y="62409"/>
                  </a:lnTo>
                  <a:lnTo>
                    <a:pt x="218227" y="63319"/>
                  </a:lnTo>
                  <a:lnTo>
                    <a:pt x="215391" y="60483"/>
                  </a:lnTo>
                  <a:cubicBezTo>
                    <a:pt x="217962" y="58483"/>
                    <a:pt x="220629" y="56388"/>
                    <a:pt x="225106" y="57816"/>
                  </a:cubicBezTo>
                  <a:lnTo>
                    <a:pt x="218627" y="63369"/>
                  </a:lnTo>
                  <a:lnTo>
                    <a:pt x="220581" y="63615"/>
                  </a:lnTo>
                  <a:cubicBezTo>
                    <a:pt x="223320" y="63103"/>
                    <a:pt x="225915" y="62341"/>
                    <a:pt x="229487" y="63341"/>
                  </a:cubicBezTo>
                  <a:cubicBezTo>
                    <a:pt x="234250" y="60769"/>
                    <a:pt x="230345" y="58293"/>
                    <a:pt x="236155" y="57626"/>
                  </a:cubicBezTo>
                  <a:cubicBezTo>
                    <a:pt x="240155" y="58293"/>
                    <a:pt x="237965" y="59721"/>
                    <a:pt x="236631" y="61055"/>
                  </a:cubicBezTo>
                  <a:cubicBezTo>
                    <a:pt x="245966" y="58674"/>
                    <a:pt x="250823" y="60293"/>
                    <a:pt x="262444" y="59626"/>
                  </a:cubicBezTo>
                  <a:cubicBezTo>
                    <a:pt x="263206" y="58388"/>
                    <a:pt x="259110" y="57816"/>
                    <a:pt x="256729" y="56959"/>
                  </a:cubicBezTo>
                  <a:cubicBezTo>
                    <a:pt x="253205" y="55530"/>
                    <a:pt x="253395" y="60960"/>
                    <a:pt x="249014" y="58102"/>
                  </a:cubicBezTo>
                  <a:cubicBezTo>
                    <a:pt x="250633" y="57721"/>
                    <a:pt x="252252" y="57245"/>
                    <a:pt x="253490" y="56102"/>
                  </a:cubicBezTo>
                  <a:lnTo>
                    <a:pt x="246262" y="55773"/>
                  </a:lnTo>
                  <a:lnTo>
                    <a:pt x="257467" y="54626"/>
                  </a:lnTo>
                  <a:cubicBezTo>
                    <a:pt x="262229" y="54649"/>
                    <a:pt x="266206" y="55340"/>
                    <a:pt x="265301" y="57340"/>
                  </a:cubicBezTo>
                  <a:cubicBezTo>
                    <a:pt x="268254" y="54959"/>
                    <a:pt x="273398" y="54864"/>
                    <a:pt x="278160" y="50101"/>
                  </a:cubicBezTo>
                  <a:cubicBezTo>
                    <a:pt x="280256" y="52673"/>
                    <a:pt x="294353" y="54006"/>
                    <a:pt x="291876" y="49625"/>
                  </a:cubicBezTo>
                  <a:cubicBezTo>
                    <a:pt x="307783" y="51339"/>
                    <a:pt x="324356" y="54292"/>
                    <a:pt x="336453" y="49149"/>
                  </a:cubicBezTo>
                  <a:cubicBezTo>
                    <a:pt x="340549" y="46863"/>
                    <a:pt x="331786" y="46386"/>
                    <a:pt x="338549" y="45434"/>
                  </a:cubicBezTo>
                  <a:cubicBezTo>
                    <a:pt x="338549" y="47244"/>
                    <a:pt x="340739" y="48863"/>
                    <a:pt x="346645" y="49911"/>
                  </a:cubicBezTo>
                  <a:cubicBezTo>
                    <a:pt x="360170" y="47339"/>
                    <a:pt x="376934" y="50768"/>
                    <a:pt x="388364" y="44291"/>
                  </a:cubicBezTo>
                  <a:cubicBezTo>
                    <a:pt x="400080" y="46005"/>
                    <a:pt x="409319" y="43434"/>
                    <a:pt x="420845" y="44767"/>
                  </a:cubicBezTo>
                  <a:cubicBezTo>
                    <a:pt x="422464" y="43434"/>
                    <a:pt x="423988" y="42005"/>
                    <a:pt x="425607" y="40671"/>
                  </a:cubicBezTo>
                  <a:cubicBezTo>
                    <a:pt x="432751" y="43053"/>
                    <a:pt x="439609" y="44672"/>
                    <a:pt x="439418" y="40195"/>
                  </a:cubicBezTo>
                  <a:cubicBezTo>
                    <a:pt x="447800" y="41910"/>
                    <a:pt x="454563" y="40576"/>
                    <a:pt x="461040" y="38671"/>
                  </a:cubicBezTo>
                  <a:cubicBezTo>
                    <a:pt x="461802" y="37433"/>
                    <a:pt x="457611" y="36766"/>
                    <a:pt x="455325" y="36004"/>
                  </a:cubicBezTo>
                  <a:cubicBezTo>
                    <a:pt x="457135" y="35718"/>
                    <a:pt x="464088" y="33147"/>
                    <a:pt x="457421" y="32289"/>
                  </a:cubicBezTo>
                  <a:cubicBezTo>
                    <a:pt x="463993" y="29813"/>
                    <a:pt x="473137" y="32004"/>
                    <a:pt x="478471" y="27336"/>
                  </a:cubicBezTo>
                  <a:cubicBezTo>
                    <a:pt x="480662" y="27908"/>
                    <a:pt x="482948" y="28575"/>
                    <a:pt x="485138" y="29241"/>
                  </a:cubicBezTo>
                  <a:cubicBezTo>
                    <a:pt x="494568" y="25146"/>
                    <a:pt x="508760" y="29813"/>
                    <a:pt x="518095" y="25527"/>
                  </a:cubicBezTo>
                  <a:cubicBezTo>
                    <a:pt x="549051" y="33337"/>
                    <a:pt x="568673" y="20764"/>
                    <a:pt x="596295" y="22669"/>
                  </a:cubicBezTo>
                  <a:cubicBezTo>
                    <a:pt x="598819" y="21716"/>
                    <a:pt x="603010" y="20431"/>
                    <a:pt x="607058" y="19943"/>
                  </a:cubicBezTo>
                  <a:lnTo>
                    <a:pt x="611463" y="20858"/>
                  </a:lnTo>
                  <a:lnTo>
                    <a:pt x="609154" y="22860"/>
                  </a:lnTo>
                  <a:cubicBezTo>
                    <a:pt x="610868" y="24145"/>
                    <a:pt x="613131" y="23574"/>
                    <a:pt x="614190" y="22657"/>
                  </a:cubicBezTo>
                  <a:lnTo>
                    <a:pt x="612716" y="21119"/>
                  </a:lnTo>
                  <a:lnTo>
                    <a:pt x="616964" y="22002"/>
                  </a:lnTo>
                  <a:cubicBezTo>
                    <a:pt x="620108" y="21812"/>
                    <a:pt x="622298" y="19812"/>
                    <a:pt x="625727" y="20097"/>
                  </a:cubicBezTo>
                  <a:cubicBezTo>
                    <a:pt x="627918" y="18097"/>
                    <a:pt x="620489" y="18383"/>
                    <a:pt x="619822" y="19526"/>
                  </a:cubicBezTo>
                  <a:cubicBezTo>
                    <a:pt x="617345" y="14001"/>
                    <a:pt x="632776" y="19335"/>
                    <a:pt x="635729" y="15335"/>
                  </a:cubicBezTo>
                  <a:cubicBezTo>
                    <a:pt x="641920" y="17621"/>
                    <a:pt x="653445" y="16668"/>
                    <a:pt x="648778" y="21145"/>
                  </a:cubicBezTo>
                  <a:cubicBezTo>
                    <a:pt x="652683" y="20669"/>
                    <a:pt x="655826" y="18764"/>
                    <a:pt x="661541" y="21526"/>
                  </a:cubicBezTo>
                  <a:cubicBezTo>
                    <a:pt x="665351" y="21621"/>
                    <a:pt x="668209" y="20002"/>
                    <a:pt x="670590" y="17526"/>
                  </a:cubicBezTo>
                  <a:cubicBezTo>
                    <a:pt x="665732" y="18859"/>
                    <a:pt x="658779" y="16478"/>
                    <a:pt x="653540" y="17049"/>
                  </a:cubicBezTo>
                  <a:cubicBezTo>
                    <a:pt x="654398" y="16287"/>
                    <a:pt x="652207" y="15906"/>
                    <a:pt x="651159" y="15335"/>
                  </a:cubicBezTo>
                  <a:cubicBezTo>
                    <a:pt x="661160" y="14859"/>
                    <a:pt x="675162" y="16668"/>
                    <a:pt x="682496" y="18764"/>
                  </a:cubicBezTo>
                  <a:cubicBezTo>
                    <a:pt x="689450" y="18669"/>
                    <a:pt x="693260" y="12763"/>
                    <a:pt x="700308" y="12858"/>
                  </a:cubicBezTo>
                  <a:cubicBezTo>
                    <a:pt x="704309" y="14192"/>
                    <a:pt x="697546" y="15811"/>
                    <a:pt x="696498" y="16097"/>
                  </a:cubicBezTo>
                  <a:cubicBezTo>
                    <a:pt x="708404" y="18192"/>
                    <a:pt x="717358" y="15049"/>
                    <a:pt x="728978" y="16573"/>
                  </a:cubicBezTo>
                  <a:cubicBezTo>
                    <a:pt x="731169" y="10477"/>
                    <a:pt x="740980" y="18002"/>
                    <a:pt x="743170" y="11906"/>
                  </a:cubicBezTo>
                  <a:cubicBezTo>
                    <a:pt x="750124" y="13525"/>
                    <a:pt x="755172" y="11620"/>
                    <a:pt x="762602" y="14192"/>
                  </a:cubicBezTo>
                  <a:cubicBezTo>
                    <a:pt x="764316" y="11334"/>
                    <a:pt x="767745" y="11715"/>
                    <a:pt x="769936" y="9715"/>
                  </a:cubicBezTo>
                  <a:cubicBezTo>
                    <a:pt x="785652" y="14478"/>
                    <a:pt x="795844" y="9144"/>
                    <a:pt x="812132" y="15144"/>
                  </a:cubicBezTo>
                  <a:cubicBezTo>
                    <a:pt x="820514" y="10858"/>
                    <a:pt x="832229" y="12668"/>
                    <a:pt x="841088" y="9144"/>
                  </a:cubicBezTo>
                  <a:cubicBezTo>
                    <a:pt x="843278" y="11620"/>
                    <a:pt x="847565" y="13811"/>
                    <a:pt x="855756" y="15430"/>
                  </a:cubicBezTo>
                  <a:cubicBezTo>
                    <a:pt x="858995" y="15430"/>
                    <a:pt x="861757" y="14382"/>
                    <a:pt x="863852" y="12287"/>
                  </a:cubicBezTo>
                  <a:cubicBezTo>
                    <a:pt x="871377" y="14001"/>
                    <a:pt x="880426" y="18573"/>
                    <a:pt x="884236" y="13716"/>
                  </a:cubicBezTo>
                  <a:lnTo>
                    <a:pt x="874021" y="12797"/>
                  </a:lnTo>
                  <a:lnTo>
                    <a:pt x="875854" y="11239"/>
                  </a:lnTo>
                  <a:cubicBezTo>
                    <a:pt x="874806" y="10953"/>
                    <a:pt x="873663" y="10668"/>
                    <a:pt x="872520" y="10287"/>
                  </a:cubicBezTo>
                  <a:cubicBezTo>
                    <a:pt x="871853" y="10858"/>
                    <a:pt x="871282" y="11430"/>
                    <a:pt x="870615" y="11906"/>
                  </a:cubicBezTo>
                  <a:lnTo>
                    <a:pt x="873602" y="12759"/>
                  </a:lnTo>
                  <a:lnTo>
                    <a:pt x="869019" y="12346"/>
                  </a:lnTo>
                  <a:cubicBezTo>
                    <a:pt x="864114" y="11096"/>
                    <a:pt x="858947" y="9524"/>
                    <a:pt x="852232" y="9048"/>
                  </a:cubicBezTo>
                  <a:cubicBezTo>
                    <a:pt x="858995" y="8572"/>
                    <a:pt x="867662" y="11715"/>
                    <a:pt x="871472" y="5810"/>
                  </a:cubicBezTo>
                  <a:cubicBezTo>
                    <a:pt x="866234" y="13239"/>
                    <a:pt x="889284" y="7048"/>
                    <a:pt x="886141" y="12096"/>
                  </a:cubicBezTo>
                  <a:cubicBezTo>
                    <a:pt x="892713" y="11144"/>
                    <a:pt x="898142" y="8572"/>
                    <a:pt x="906810" y="11430"/>
                  </a:cubicBezTo>
                  <a:cubicBezTo>
                    <a:pt x="908239" y="10287"/>
                    <a:pt x="909763" y="9144"/>
                    <a:pt x="907953" y="8477"/>
                  </a:cubicBezTo>
                  <a:cubicBezTo>
                    <a:pt x="914716" y="9810"/>
                    <a:pt x="932909" y="14382"/>
                    <a:pt x="940433" y="8953"/>
                  </a:cubicBezTo>
                  <a:cubicBezTo>
                    <a:pt x="933861" y="5524"/>
                    <a:pt x="932337" y="11239"/>
                    <a:pt x="925955" y="8096"/>
                  </a:cubicBezTo>
                  <a:cubicBezTo>
                    <a:pt x="931956" y="7143"/>
                    <a:pt x="937671" y="5619"/>
                    <a:pt x="943481" y="4381"/>
                  </a:cubicBezTo>
                  <a:cubicBezTo>
                    <a:pt x="946720" y="6000"/>
                    <a:pt x="939767" y="9048"/>
                    <a:pt x="947958" y="10001"/>
                  </a:cubicBezTo>
                  <a:cubicBezTo>
                    <a:pt x="951768" y="10953"/>
                    <a:pt x="952720" y="6762"/>
                    <a:pt x="955388" y="5524"/>
                  </a:cubicBezTo>
                  <a:cubicBezTo>
                    <a:pt x="946910" y="2095"/>
                    <a:pt x="940433" y="2190"/>
                    <a:pt x="933480" y="1428"/>
                  </a:cubicBezTo>
                  <a:close/>
                  <a:moveTo>
                    <a:pt x="822323" y="477"/>
                  </a:moveTo>
                  <a:cubicBezTo>
                    <a:pt x="823466" y="763"/>
                    <a:pt x="824514" y="1048"/>
                    <a:pt x="825657" y="1429"/>
                  </a:cubicBezTo>
                  <a:cubicBezTo>
                    <a:pt x="824990" y="2001"/>
                    <a:pt x="824418" y="2572"/>
                    <a:pt x="823752" y="3049"/>
                  </a:cubicBezTo>
                  <a:cubicBezTo>
                    <a:pt x="822609" y="2763"/>
                    <a:pt x="821561" y="2382"/>
                    <a:pt x="820418" y="2096"/>
                  </a:cubicBezTo>
                  <a:cubicBezTo>
                    <a:pt x="821084" y="1525"/>
                    <a:pt x="821656" y="1048"/>
                    <a:pt x="822323" y="477"/>
                  </a:cubicBezTo>
                  <a:close/>
                  <a:moveTo>
                    <a:pt x="851470" y="0"/>
                  </a:moveTo>
                  <a:cubicBezTo>
                    <a:pt x="852994" y="286"/>
                    <a:pt x="852613" y="762"/>
                    <a:pt x="852136" y="1333"/>
                  </a:cubicBezTo>
                  <a:cubicBezTo>
                    <a:pt x="851374" y="2572"/>
                    <a:pt x="855565" y="3143"/>
                    <a:pt x="857851" y="4000"/>
                  </a:cubicBezTo>
                  <a:cubicBezTo>
                    <a:pt x="852327" y="4953"/>
                    <a:pt x="847374" y="7048"/>
                    <a:pt x="840516" y="5620"/>
                  </a:cubicBezTo>
                  <a:cubicBezTo>
                    <a:pt x="844612" y="286"/>
                    <a:pt x="850422" y="5810"/>
                    <a:pt x="851470" y="0"/>
                  </a:cubicBezTo>
                  <a:close/>
                </a:path>
              </a:pathLst>
            </a:custGeom>
            <a:solidFill>
              <a:schemeClr val="accent2"/>
            </a:solidFill>
            <a:ln w="9525" cap="flat">
              <a:noFill/>
              <a:prstDash val="solid"/>
              <a:miter/>
            </a:ln>
          </p:spPr>
          <p:txBody>
            <a:bodyPr rtlCol="0" anchor="ctr"/>
            <a:lstStyle/>
            <a:p>
              <a:endParaRPr lang="zh-CN" altLang="en-US"/>
            </a:p>
          </p:txBody>
        </p:sp>
        <p:sp>
          <p:nvSpPr>
            <p:cNvPr id="88" name="矩形 87">
              <a:extLst>
                <a:ext uri="{FF2B5EF4-FFF2-40B4-BE49-F238E27FC236}">
                  <a16:creationId xmlns:a16="http://schemas.microsoft.com/office/drawing/2014/main" id="{90E0EB5A-9771-4053-BED7-05C5F93B1D91}"/>
                </a:ext>
              </a:extLst>
            </p:cNvPr>
            <p:cNvSpPr/>
            <p:nvPr/>
          </p:nvSpPr>
          <p:spPr>
            <a:xfrm>
              <a:off x="2905778" y="5154437"/>
              <a:ext cx="1231106" cy="369332"/>
            </a:xfrm>
            <a:prstGeom prst="rect">
              <a:avLst/>
            </a:prstGeom>
            <a:noFill/>
          </p:spPr>
          <p:txBody>
            <a:bodyPr vert="horz" wrap="none" lIns="0" tIns="0" rIns="0" bIns="0">
              <a:spAutoFit/>
            </a:bodyPr>
            <a:lstStyle/>
            <a:p>
              <a:pPr algn="ctr"/>
              <a:r>
                <a:rPr lang="zh-CN" altLang="en-US" sz="2400" dirty="0">
                  <a:solidFill>
                    <a:schemeClr val="accent4"/>
                  </a:solidFill>
                  <a:latin typeface="+mn-ea"/>
                </a:rPr>
                <a:t>你的内容</a:t>
              </a:r>
            </a:p>
          </p:txBody>
        </p:sp>
      </p:grpSp>
      <p:pic>
        <p:nvPicPr>
          <p:cNvPr id="97" name="图片 96">
            <a:extLst>
              <a:ext uri="{FF2B5EF4-FFF2-40B4-BE49-F238E27FC236}">
                <a16:creationId xmlns:a16="http://schemas.microsoft.com/office/drawing/2014/main" id="{66D4006B-C96A-494C-AD4D-5ADC6A0DD7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67429" y="5227489"/>
            <a:ext cx="1943494" cy="1401558"/>
          </a:xfrm>
          <a:prstGeom prst="rect">
            <a:avLst/>
          </a:prstGeom>
        </p:spPr>
      </p:pic>
      <p:pic>
        <p:nvPicPr>
          <p:cNvPr id="98" name="图片 97">
            <a:extLst>
              <a:ext uri="{FF2B5EF4-FFF2-40B4-BE49-F238E27FC236}">
                <a16:creationId xmlns:a16="http://schemas.microsoft.com/office/drawing/2014/main" id="{9FFDCC6C-FBB1-4584-8AFC-BDBE378A1C0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31832" y="4656667"/>
            <a:ext cx="841790" cy="1981200"/>
          </a:xfrm>
          <a:prstGeom prst="rect">
            <a:avLst/>
          </a:prstGeom>
        </p:spPr>
      </p:pic>
      <p:grpSp>
        <p:nvGrpSpPr>
          <p:cNvPr id="4" name="组合 3">
            <a:extLst>
              <a:ext uri="{FF2B5EF4-FFF2-40B4-BE49-F238E27FC236}">
                <a16:creationId xmlns:a16="http://schemas.microsoft.com/office/drawing/2014/main" id="{D9E7C0E3-BF34-B69C-045F-1C36C80F07C6}"/>
              </a:ext>
            </a:extLst>
          </p:cNvPr>
          <p:cNvGrpSpPr/>
          <p:nvPr/>
        </p:nvGrpSpPr>
        <p:grpSpPr>
          <a:xfrm>
            <a:off x="4837502" y="2880489"/>
            <a:ext cx="2136074" cy="2346999"/>
            <a:chOff x="1325952" y="2880489"/>
            <a:chExt cx="2136074" cy="2346999"/>
          </a:xfrm>
        </p:grpSpPr>
        <p:cxnSp>
          <p:nvCxnSpPr>
            <p:cNvPr id="6" name="直接连接符 5">
              <a:extLst>
                <a:ext uri="{FF2B5EF4-FFF2-40B4-BE49-F238E27FC236}">
                  <a16:creationId xmlns:a16="http://schemas.microsoft.com/office/drawing/2014/main" id="{D493890D-B7CB-4D38-4E36-FA5E57AB840C}"/>
                </a:ext>
              </a:extLst>
            </p:cNvPr>
            <p:cNvCxnSpPr>
              <a:cxnSpLocks/>
            </p:cNvCxnSpPr>
            <p:nvPr/>
          </p:nvCxnSpPr>
          <p:spPr>
            <a:xfrm>
              <a:off x="1848164"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B67A4376-3D26-FFF9-CCDF-D80F0250814F}"/>
                </a:ext>
              </a:extLst>
            </p:cNvPr>
            <p:cNvSpPr txBox="1"/>
            <p:nvPr/>
          </p:nvSpPr>
          <p:spPr>
            <a:xfrm>
              <a:off x="1325952"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sp>
          <p:nvSpPr>
            <p:cNvPr id="8" name="文本框 7">
              <a:extLst>
                <a:ext uri="{FF2B5EF4-FFF2-40B4-BE49-F238E27FC236}">
                  <a16:creationId xmlns:a16="http://schemas.microsoft.com/office/drawing/2014/main" id="{704F36D8-15C0-1838-8974-A132B5FB6FCE}"/>
                </a:ext>
              </a:extLst>
            </p:cNvPr>
            <p:cNvSpPr txBox="1"/>
            <p:nvPr/>
          </p:nvSpPr>
          <p:spPr>
            <a:xfrm>
              <a:off x="1871778"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cxnSp>
          <p:nvCxnSpPr>
            <p:cNvPr id="9" name="直接连接符 8">
              <a:extLst>
                <a:ext uri="{FF2B5EF4-FFF2-40B4-BE49-F238E27FC236}">
                  <a16:creationId xmlns:a16="http://schemas.microsoft.com/office/drawing/2014/main" id="{140180C7-BB8C-2725-B3DE-E1318AFA9407}"/>
                </a:ext>
              </a:extLst>
            </p:cNvPr>
            <p:cNvCxnSpPr>
              <a:cxnSpLocks/>
            </p:cNvCxnSpPr>
            <p:nvPr/>
          </p:nvCxnSpPr>
          <p:spPr>
            <a:xfrm>
              <a:off x="2393990"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E66244BF-7DDD-36CE-6D3B-78211AAB4BB4}"/>
                </a:ext>
              </a:extLst>
            </p:cNvPr>
            <p:cNvSpPr txBox="1"/>
            <p:nvPr/>
          </p:nvSpPr>
          <p:spPr>
            <a:xfrm>
              <a:off x="2417604"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cxnSp>
          <p:nvCxnSpPr>
            <p:cNvPr id="11" name="直接连接符 10">
              <a:extLst>
                <a:ext uri="{FF2B5EF4-FFF2-40B4-BE49-F238E27FC236}">
                  <a16:creationId xmlns:a16="http://schemas.microsoft.com/office/drawing/2014/main" id="{150E9FE0-3948-8CF6-05FA-6961525BBD5B}"/>
                </a:ext>
              </a:extLst>
            </p:cNvPr>
            <p:cNvCxnSpPr>
              <a:cxnSpLocks/>
            </p:cNvCxnSpPr>
            <p:nvPr/>
          </p:nvCxnSpPr>
          <p:spPr>
            <a:xfrm>
              <a:off x="2939816"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D92CFEFD-8239-E4D6-BCF0-89BD87F82D28}"/>
                </a:ext>
              </a:extLst>
            </p:cNvPr>
            <p:cNvSpPr txBox="1"/>
            <p:nvPr/>
          </p:nvSpPr>
          <p:spPr>
            <a:xfrm>
              <a:off x="2963428"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grpSp>
      <p:grpSp>
        <p:nvGrpSpPr>
          <p:cNvPr id="13" name="组合 12">
            <a:extLst>
              <a:ext uri="{FF2B5EF4-FFF2-40B4-BE49-F238E27FC236}">
                <a16:creationId xmlns:a16="http://schemas.microsoft.com/office/drawing/2014/main" id="{6691C3A3-5B29-C2BB-BAE4-2086CD2DE9E7}"/>
              </a:ext>
            </a:extLst>
          </p:cNvPr>
          <p:cNvGrpSpPr/>
          <p:nvPr/>
        </p:nvGrpSpPr>
        <p:grpSpPr>
          <a:xfrm>
            <a:off x="8349052" y="2880489"/>
            <a:ext cx="2136074" cy="2346999"/>
            <a:chOff x="1325952" y="2880489"/>
            <a:chExt cx="2136074" cy="2346999"/>
          </a:xfrm>
        </p:grpSpPr>
        <p:cxnSp>
          <p:nvCxnSpPr>
            <p:cNvPr id="14" name="直接连接符 13">
              <a:extLst>
                <a:ext uri="{FF2B5EF4-FFF2-40B4-BE49-F238E27FC236}">
                  <a16:creationId xmlns:a16="http://schemas.microsoft.com/office/drawing/2014/main" id="{3EAA5748-63F9-A01B-F22F-895123C2B613}"/>
                </a:ext>
              </a:extLst>
            </p:cNvPr>
            <p:cNvCxnSpPr>
              <a:cxnSpLocks/>
            </p:cNvCxnSpPr>
            <p:nvPr/>
          </p:nvCxnSpPr>
          <p:spPr>
            <a:xfrm>
              <a:off x="1848164"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3DDC6C19-6586-FC27-65A4-65DB5D5B2239}"/>
                </a:ext>
              </a:extLst>
            </p:cNvPr>
            <p:cNvSpPr txBox="1"/>
            <p:nvPr/>
          </p:nvSpPr>
          <p:spPr>
            <a:xfrm>
              <a:off x="1325952"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sp>
          <p:nvSpPr>
            <p:cNvPr id="16" name="文本框 15">
              <a:extLst>
                <a:ext uri="{FF2B5EF4-FFF2-40B4-BE49-F238E27FC236}">
                  <a16:creationId xmlns:a16="http://schemas.microsoft.com/office/drawing/2014/main" id="{E8933824-8528-298A-F08D-BE16E7F04D2A}"/>
                </a:ext>
              </a:extLst>
            </p:cNvPr>
            <p:cNvSpPr txBox="1"/>
            <p:nvPr/>
          </p:nvSpPr>
          <p:spPr>
            <a:xfrm>
              <a:off x="1871778"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cxnSp>
          <p:nvCxnSpPr>
            <p:cNvPr id="17" name="直接连接符 16">
              <a:extLst>
                <a:ext uri="{FF2B5EF4-FFF2-40B4-BE49-F238E27FC236}">
                  <a16:creationId xmlns:a16="http://schemas.microsoft.com/office/drawing/2014/main" id="{15411FD4-8B94-35ED-1E3A-97C83043F6B5}"/>
                </a:ext>
              </a:extLst>
            </p:cNvPr>
            <p:cNvCxnSpPr>
              <a:cxnSpLocks/>
            </p:cNvCxnSpPr>
            <p:nvPr/>
          </p:nvCxnSpPr>
          <p:spPr>
            <a:xfrm>
              <a:off x="2393990"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7A3F8D20-960D-5A93-1CCD-6BA1A95D0B13}"/>
                </a:ext>
              </a:extLst>
            </p:cNvPr>
            <p:cNvSpPr txBox="1"/>
            <p:nvPr/>
          </p:nvSpPr>
          <p:spPr>
            <a:xfrm>
              <a:off x="2417604"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cxnSp>
          <p:nvCxnSpPr>
            <p:cNvPr id="19" name="直接连接符 18">
              <a:extLst>
                <a:ext uri="{FF2B5EF4-FFF2-40B4-BE49-F238E27FC236}">
                  <a16:creationId xmlns:a16="http://schemas.microsoft.com/office/drawing/2014/main" id="{736BC2F2-E06B-F28C-C534-5903DC5FE561}"/>
                </a:ext>
              </a:extLst>
            </p:cNvPr>
            <p:cNvCxnSpPr>
              <a:cxnSpLocks/>
            </p:cNvCxnSpPr>
            <p:nvPr/>
          </p:nvCxnSpPr>
          <p:spPr>
            <a:xfrm>
              <a:off x="2939816" y="3035282"/>
              <a:ext cx="0" cy="2037412"/>
            </a:xfrm>
            <a:prstGeom prst="line">
              <a:avLst/>
            </a:prstGeom>
            <a:ln w="7620">
              <a:solidFill>
                <a:schemeClr val="tx2">
                  <a:alpha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090BAF09-D96A-6474-7235-DD415905EF2C}"/>
                </a:ext>
              </a:extLst>
            </p:cNvPr>
            <p:cNvSpPr txBox="1"/>
            <p:nvPr/>
          </p:nvSpPr>
          <p:spPr>
            <a:xfrm>
              <a:off x="2963428" y="2880489"/>
              <a:ext cx="498598" cy="2346999"/>
            </a:xfrm>
            <a:prstGeom prst="rect">
              <a:avLst/>
            </a:prstGeom>
            <a:noFill/>
            <a:effectLst/>
          </p:spPr>
          <p:txBody>
            <a:bodyPr vert="eaVert" wrap="square" lIns="109728" tIns="54864" rIns="109728" bIns="54864" rtlCol="0">
              <a:spAutoFit/>
            </a:bodyPr>
            <a:lstStyle/>
            <a:p>
              <a:r>
                <a:rPr lang="zh-CN" altLang="en-US" dirty="0">
                  <a:solidFill>
                    <a:srgbClr val="414753"/>
                  </a:solidFill>
                  <a:latin typeface="+mn-ea"/>
                </a:rPr>
                <a:t>请输入你的文本内容</a:t>
              </a:r>
            </a:p>
          </p:txBody>
        </p:sp>
      </p:grpSp>
    </p:spTree>
    <p:extLst>
      <p:ext uri="{BB962C8B-B14F-4D97-AF65-F5344CB8AC3E}">
        <p14:creationId xmlns:p14="http://schemas.microsoft.com/office/powerpoint/2010/main" val="22872634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d7fed75e-7dab-4581-b0c4-d1e94f27fd89&quot;,&quot;Name&quot;:&quot;111&quot;,&quot;Kind&quot;:&quot;Custom&quot;,&quot;OldGuidesSetting&quot;:{&quot;HeaderHeight&quot;:15.0,&quot;FooterHeight&quot;:9.0,&quot;SideMargin&quot;:5.5,&quot;TopMargin&quot;:0.0,&quot;BottomMargin&quot;:0.0,&quot;IntervalMargin&quot;:3.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00.xml><?xml version="1.0" encoding="utf-8"?>
<p:tagLst xmlns:a="http://schemas.openxmlformats.org/drawingml/2006/main" xmlns:r="http://schemas.openxmlformats.org/officeDocument/2006/relationships" xmlns:p="http://schemas.openxmlformats.org/presentationml/2006/main">
  <p:tag name="PA" val="v5.2.11"/>
</p:tagLst>
</file>

<file path=ppt/tags/tag101.xml><?xml version="1.0" encoding="utf-8"?>
<p:tagLst xmlns:a="http://schemas.openxmlformats.org/drawingml/2006/main" xmlns:r="http://schemas.openxmlformats.org/officeDocument/2006/relationships" xmlns:p="http://schemas.openxmlformats.org/presentationml/2006/main">
  <p:tag name="PA" val="v5.2.11"/>
</p:tagLst>
</file>

<file path=ppt/tags/tag102.xml><?xml version="1.0" encoding="utf-8"?>
<p:tagLst xmlns:a="http://schemas.openxmlformats.org/drawingml/2006/main" xmlns:r="http://schemas.openxmlformats.org/officeDocument/2006/relationships" xmlns:p="http://schemas.openxmlformats.org/presentationml/2006/main">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07.xml><?xml version="1.0" encoding="utf-8"?>
<p:tagLst xmlns:a="http://schemas.openxmlformats.org/drawingml/2006/main" xmlns:r="http://schemas.openxmlformats.org/officeDocument/2006/relationships" xmlns:p="http://schemas.openxmlformats.org/presentationml/2006/main">
  <p:tag name="PA" val="v5.2.11"/>
</p:tagLst>
</file>

<file path=ppt/tags/tag108.xml><?xml version="1.0" encoding="utf-8"?>
<p:tagLst xmlns:a="http://schemas.openxmlformats.org/drawingml/2006/main" xmlns:r="http://schemas.openxmlformats.org/officeDocument/2006/relationships" xmlns:p="http://schemas.openxmlformats.org/presentationml/2006/main">
  <p:tag name="PA" val="v5.2.11"/>
</p:tagLst>
</file>

<file path=ppt/tags/tag109.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10.xml><?xml version="1.0" encoding="utf-8"?>
<p:tagLst xmlns:a="http://schemas.openxmlformats.org/drawingml/2006/main" xmlns:r="http://schemas.openxmlformats.org/officeDocument/2006/relationships" xmlns:p="http://schemas.openxmlformats.org/presentationml/2006/main">
  <p:tag name="PA" val="v5.2.11"/>
</p:tagLst>
</file>

<file path=ppt/tags/tag111.xml><?xml version="1.0" encoding="utf-8"?>
<p:tagLst xmlns:a="http://schemas.openxmlformats.org/drawingml/2006/main" xmlns:r="http://schemas.openxmlformats.org/officeDocument/2006/relationships" xmlns:p="http://schemas.openxmlformats.org/presentationml/2006/main">
  <p:tag name="PA" val="v5.2.11"/>
</p:tagLst>
</file>

<file path=ppt/tags/tag112.xml><?xml version="1.0" encoding="utf-8"?>
<p:tagLst xmlns:a="http://schemas.openxmlformats.org/drawingml/2006/main" xmlns:r="http://schemas.openxmlformats.org/officeDocument/2006/relationships" xmlns:p="http://schemas.openxmlformats.org/presentationml/2006/main">
  <p:tag name="PA" val="v5.2.11"/>
</p:tagLst>
</file>

<file path=ppt/tags/tag113.xml><?xml version="1.0" encoding="utf-8"?>
<p:tagLst xmlns:a="http://schemas.openxmlformats.org/drawingml/2006/main" xmlns:r="http://schemas.openxmlformats.org/officeDocument/2006/relationships" xmlns:p="http://schemas.openxmlformats.org/presentationml/2006/main">
  <p:tag name="PA" val="v5.2.11"/>
</p:tagLst>
</file>

<file path=ppt/tags/tag114.xml><?xml version="1.0" encoding="utf-8"?>
<p:tagLst xmlns:a="http://schemas.openxmlformats.org/drawingml/2006/main" xmlns:r="http://schemas.openxmlformats.org/officeDocument/2006/relationships" xmlns:p="http://schemas.openxmlformats.org/presentationml/2006/main">
  <p:tag name="PA" val="v5.2.11"/>
  <p:tag name="TEXTZ '" val="0"/>
</p:tagLst>
</file>

<file path=ppt/tags/tag115.xml><?xml version="1.0" encoding="utf-8"?>
<p:tagLst xmlns:a="http://schemas.openxmlformats.org/drawingml/2006/main" xmlns:r="http://schemas.openxmlformats.org/officeDocument/2006/relationships" xmlns:p="http://schemas.openxmlformats.org/presentationml/2006/main">
  <p:tag name="PA" val="v5.2.11"/>
</p:tagLst>
</file>

<file path=ppt/tags/tag116.xml><?xml version="1.0" encoding="utf-8"?>
<p:tagLst xmlns:a="http://schemas.openxmlformats.org/drawingml/2006/main" xmlns:r="http://schemas.openxmlformats.org/officeDocument/2006/relationships" xmlns:p="http://schemas.openxmlformats.org/presentationml/2006/main">
  <p:tag name="PA" val="v5.2.11"/>
</p:tagLst>
</file>

<file path=ppt/tags/tag117.xml><?xml version="1.0" encoding="utf-8"?>
<p:tagLst xmlns:a="http://schemas.openxmlformats.org/drawingml/2006/main" xmlns:r="http://schemas.openxmlformats.org/officeDocument/2006/relationships" xmlns:p="http://schemas.openxmlformats.org/presentationml/2006/main">
  <p:tag name="PA" val="v5.2.11"/>
</p:tagLst>
</file>

<file path=ppt/tags/tag118.xml><?xml version="1.0" encoding="utf-8"?>
<p:tagLst xmlns:a="http://schemas.openxmlformats.org/drawingml/2006/main" xmlns:r="http://schemas.openxmlformats.org/officeDocument/2006/relationships" xmlns:p="http://schemas.openxmlformats.org/presentationml/2006/main">
  <p:tag name="PA" val="v5.2.11"/>
</p:tagLst>
</file>

<file path=ppt/tags/tag119.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20.xml><?xml version="1.0" encoding="utf-8"?>
<p:tagLst xmlns:a="http://schemas.openxmlformats.org/drawingml/2006/main" xmlns:r="http://schemas.openxmlformats.org/officeDocument/2006/relationships" xmlns:p="http://schemas.openxmlformats.org/presentationml/2006/main">
  <p:tag name="PA" val="v5.2.11"/>
</p:tagLst>
</file>

<file path=ppt/tags/tag121.xml><?xml version="1.0" encoding="utf-8"?>
<p:tagLst xmlns:a="http://schemas.openxmlformats.org/drawingml/2006/main" xmlns:r="http://schemas.openxmlformats.org/officeDocument/2006/relationships" xmlns:p="http://schemas.openxmlformats.org/presentationml/2006/main">
  <p:tag name="PA" val="v5.2.11"/>
</p:tagLst>
</file>

<file path=ppt/tags/tag122.xml><?xml version="1.0" encoding="utf-8"?>
<p:tagLst xmlns:a="http://schemas.openxmlformats.org/drawingml/2006/main" xmlns:r="http://schemas.openxmlformats.org/officeDocument/2006/relationships" xmlns:p="http://schemas.openxmlformats.org/presentationml/2006/main">
  <p:tag name="PA" val="v5.2.11"/>
  <p:tag name="SHADOWSIZE" val="100"/>
</p:tagLst>
</file>

<file path=ppt/tags/tag123.xml><?xml version="1.0" encoding="utf-8"?>
<p:tagLst xmlns:a="http://schemas.openxmlformats.org/drawingml/2006/main" xmlns:r="http://schemas.openxmlformats.org/officeDocument/2006/relationships" xmlns:p="http://schemas.openxmlformats.org/presentationml/2006/main">
  <p:tag name="PA" val="v5.2.11"/>
</p:tagLst>
</file>

<file path=ppt/tags/tag124.xml><?xml version="1.0" encoding="utf-8"?>
<p:tagLst xmlns:a="http://schemas.openxmlformats.org/drawingml/2006/main" xmlns:r="http://schemas.openxmlformats.org/officeDocument/2006/relationships" xmlns:p="http://schemas.openxmlformats.org/presentationml/2006/main">
  <p:tag name="PA" val="v5.2.11"/>
</p:tagLst>
</file>

<file path=ppt/tags/tag125.xml><?xml version="1.0" encoding="utf-8"?>
<p:tagLst xmlns:a="http://schemas.openxmlformats.org/drawingml/2006/main" xmlns:r="http://schemas.openxmlformats.org/officeDocument/2006/relationships" xmlns:p="http://schemas.openxmlformats.org/presentationml/2006/main">
  <p:tag name="PA" val="v5.2.11"/>
</p:tagLst>
</file>

<file path=ppt/tags/tag126.xml><?xml version="1.0" encoding="utf-8"?>
<p:tagLst xmlns:a="http://schemas.openxmlformats.org/drawingml/2006/main" xmlns:r="http://schemas.openxmlformats.org/officeDocument/2006/relationships" xmlns:p="http://schemas.openxmlformats.org/presentationml/2006/main">
  <p:tag name="PA" val="v5.2.11"/>
</p:tagLst>
</file>

<file path=ppt/tags/tag127.xml><?xml version="1.0" encoding="utf-8"?>
<p:tagLst xmlns:a="http://schemas.openxmlformats.org/drawingml/2006/main" xmlns:r="http://schemas.openxmlformats.org/officeDocument/2006/relationships" xmlns:p="http://schemas.openxmlformats.org/presentationml/2006/main">
  <p:tag name="PA" val="v5.2.11"/>
</p:tagLst>
</file>

<file path=ppt/tags/tag128.xml><?xml version="1.0" encoding="utf-8"?>
<p:tagLst xmlns:a="http://schemas.openxmlformats.org/drawingml/2006/main" xmlns:r="http://schemas.openxmlformats.org/officeDocument/2006/relationships" xmlns:p="http://schemas.openxmlformats.org/presentationml/2006/main">
  <p:tag name="PA" val="v5.2.11"/>
</p:tagLst>
</file>

<file path=ppt/tags/tag129.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30.xml><?xml version="1.0" encoding="utf-8"?>
<p:tagLst xmlns:a="http://schemas.openxmlformats.org/drawingml/2006/main" xmlns:r="http://schemas.openxmlformats.org/officeDocument/2006/relationships" xmlns:p="http://schemas.openxmlformats.org/presentationml/2006/main">
  <p:tag name="PA" val="v5.2.11"/>
</p:tagLst>
</file>

<file path=ppt/tags/tag131.xml><?xml version="1.0" encoding="utf-8"?>
<p:tagLst xmlns:a="http://schemas.openxmlformats.org/drawingml/2006/main" xmlns:r="http://schemas.openxmlformats.org/officeDocument/2006/relationships" xmlns:p="http://schemas.openxmlformats.org/presentationml/2006/main">
  <p:tag name="PA" val="v5.2.11"/>
</p:tagLst>
</file>

<file path=ppt/tags/tag132.xml><?xml version="1.0" encoding="utf-8"?>
<p:tagLst xmlns:a="http://schemas.openxmlformats.org/drawingml/2006/main" xmlns:r="http://schemas.openxmlformats.org/officeDocument/2006/relationships" xmlns:p="http://schemas.openxmlformats.org/presentationml/2006/main">
  <p:tag name="PA" val="v5.2.11"/>
</p:tagLst>
</file>

<file path=ppt/tags/tag133.xml><?xml version="1.0" encoding="utf-8"?>
<p:tagLst xmlns:a="http://schemas.openxmlformats.org/drawingml/2006/main" xmlns:r="http://schemas.openxmlformats.org/officeDocument/2006/relationships" xmlns:p="http://schemas.openxmlformats.org/presentationml/2006/main">
  <p:tag name="PA" val="v5.2.11"/>
</p:tagLst>
</file>

<file path=ppt/tags/tag134.xml><?xml version="1.0" encoding="utf-8"?>
<p:tagLst xmlns:a="http://schemas.openxmlformats.org/drawingml/2006/main" xmlns:r="http://schemas.openxmlformats.org/officeDocument/2006/relationships" xmlns:p="http://schemas.openxmlformats.org/presentationml/2006/main">
  <p:tag name="PA" val="v5.2.11"/>
</p:tagLst>
</file>

<file path=ppt/tags/tag135.xml><?xml version="1.0" encoding="utf-8"?>
<p:tagLst xmlns:a="http://schemas.openxmlformats.org/drawingml/2006/main" xmlns:r="http://schemas.openxmlformats.org/officeDocument/2006/relationships" xmlns:p="http://schemas.openxmlformats.org/presentationml/2006/main">
  <p:tag name="PA" val="v5.2.11"/>
</p:tagLst>
</file>

<file path=ppt/tags/tag136.xml><?xml version="1.0" encoding="utf-8"?>
<p:tagLst xmlns:a="http://schemas.openxmlformats.org/drawingml/2006/main" xmlns:r="http://schemas.openxmlformats.org/officeDocument/2006/relationships" xmlns:p="http://schemas.openxmlformats.org/presentationml/2006/main">
  <p:tag name="PA" val="v5.2.11"/>
</p:tagLst>
</file>

<file path=ppt/tags/tag137.xml><?xml version="1.0" encoding="utf-8"?>
<p:tagLst xmlns:a="http://schemas.openxmlformats.org/drawingml/2006/main" xmlns:r="http://schemas.openxmlformats.org/officeDocument/2006/relationships" xmlns:p="http://schemas.openxmlformats.org/presentationml/2006/main">
  <p:tag name="PA" val="v5.2.11"/>
</p:tagLst>
</file>

<file path=ppt/tags/tag138.xml><?xml version="1.0" encoding="utf-8"?>
<p:tagLst xmlns:a="http://schemas.openxmlformats.org/drawingml/2006/main" xmlns:r="http://schemas.openxmlformats.org/officeDocument/2006/relationships" xmlns:p="http://schemas.openxmlformats.org/presentationml/2006/main">
  <p:tag name="PA" val="v5.2.11"/>
</p:tagLst>
</file>

<file path=ppt/tags/tag139.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40.xml><?xml version="1.0" encoding="utf-8"?>
<p:tagLst xmlns:a="http://schemas.openxmlformats.org/drawingml/2006/main" xmlns:r="http://schemas.openxmlformats.org/officeDocument/2006/relationships" xmlns:p="http://schemas.openxmlformats.org/presentationml/2006/main">
  <p:tag name="PA" val="v5.2.11"/>
  <p:tag name="SHADOWSIZE" val="100"/>
</p:tagLst>
</file>

<file path=ppt/tags/tag141.xml><?xml version="1.0" encoding="utf-8"?>
<p:tagLst xmlns:a="http://schemas.openxmlformats.org/drawingml/2006/main" xmlns:r="http://schemas.openxmlformats.org/officeDocument/2006/relationships" xmlns:p="http://schemas.openxmlformats.org/presentationml/2006/main">
  <p:tag name="PA" val="v5.2.11"/>
  <p:tag name="TEXTZ '" val="0"/>
</p:tagLst>
</file>

<file path=ppt/tags/tag142.xml><?xml version="1.0" encoding="utf-8"?>
<p:tagLst xmlns:a="http://schemas.openxmlformats.org/drawingml/2006/main" xmlns:r="http://schemas.openxmlformats.org/officeDocument/2006/relationships" xmlns:p="http://schemas.openxmlformats.org/presentationml/2006/main">
  <p:tag name="PA" val="v5.2.11"/>
</p:tagLst>
</file>

<file path=ppt/tags/tag143.xml><?xml version="1.0" encoding="utf-8"?>
<p:tagLst xmlns:a="http://schemas.openxmlformats.org/drawingml/2006/main" xmlns:r="http://schemas.openxmlformats.org/officeDocument/2006/relationships" xmlns:p="http://schemas.openxmlformats.org/presentationml/2006/main">
  <p:tag name="PA" val="v5.2.11"/>
</p:tagLst>
</file>

<file path=ppt/tags/tag144.xml><?xml version="1.0" encoding="utf-8"?>
<p:tagLst xmlns:a="http://schemas.openxmlformats.org/drawingml/2006/main" xmlns:r="http://schemas.openxmlformats.org/officeDocument/2006/relationships" xmlns:p="http://schemas.openxmlformats.org/presentationml/2006/main">
  <p:tag name="PA" val="v5.2.11"/>
</p:tagLst>
</file>

<file path=ppt/tags/tag145.xml><?xml version="1.0" encoding="utf-8"?>
<p:tagLst xmlns:a="http://schemas.openxmlformats.org/drawingml/2006/main" xmlns:r="http://schemas.openxmlformats.org/officeDocument/2006/relationships" xmlns:p="http://schemas.openxmlformats.org/presentationml/2006/main">
  <p:tag name="PA" val="v5.2.11"/>
</p:tagLst>
</file>

<file path=ppt/tags/tag146.xml><?xml version="1.0" encoding="utf-8"?>
<p:tagLst xmlns:a="http://schemas.openxmlformats.org/drawingml/2006/main" xmlns:r="http://schemas.openxmlformats.org/officeDocument/2006/relationships" xmlns:p="http://schemas.openxmlformats.org/presentationml/2006/main">
  <p:tag name="PA" val="v5.2.11"/>
</p:tagLst>
</file>

<file path=ppt/tags/tag147.xml><?xml version="1.0" encoding="utf-8"?>
<p:tagLst xmlns:a="http://schemas.openxmlformats.org/drawingml/2006/main" xmlns:r="http://schemas.openxmlformats.org/officeDocument/2006/relationships" xmlns:p="http://schemas.openxmlformats.org/presentationml/2006/main">
  <p:tag name="PA" val="v5.2.11"/>
</p:tagLst>
</file>

<file path=ppt/tags/tag148.xml><?xml version="1.0" encoding="utf-8"?>
<p:tagLst xmlns:a="http://schemas.openxmlformats.org/drawingml/2006/main" xmlns:r="http://schemas.openxmlformats.org/officeDocument/2006/relationships" xmlns:p="http://schemas.openxmlformats.org/presentationml/2006/main">
  <p:tag name="PA" val="v5.2.11"/>
</p:tagLst>
</file>

<file path=ppt/tags/tag149.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50.xml><?xml version="1.0" encoding="utf-8"?>
<p:tagLst xmlns:a="http://schemas.openxmlformats.org/drawingml/2006/main" xmlns:r="http://schemas.openxmlformats.org/officeDocument/2006/relationships" xmlns:p="http://schemas.openxmlformats.org/presentationml/2006/main">
  <p:tag name="PA" val="v5.2.11"/>
</p:tagLst>
</file>

<file path=ppt/tags/tag151.xml><?xml version="1.0" encoding="utf-8"?>
<p:tagLst xmlns:a="http://schemas.openxmlformats.org/drawingml/2006/main" xmlns:r="http://schemas.openxmlformats.org/officeDocument/2006/relationships" xmlns:p="http://schemas.openxmlformats.org/presentationml/2006/main">
  <p:tag name="PA" val="v5.2.11"/>
</p:tagLst>
</file>

<file path=ppt/tags/tag152.xml><?xml version="1.0" encoding="utf-8"?>
<p:tagLst xmlns:a="http://schemas.openxmlformats.org/drawingml/2006/main" xmlns:r="http://schemas.openxmlformats.org/officeDocument/2006/relationships" xmlns:p="http://schemas.openxmlformats.org/presentationml/2006/main">
  <p:tag name="PA" val="v5.2.11"/>
</p:tagLst>
</file>

<file path=ppt/tags/tag153.xml><?xml version="1.0" encoding="utf-8"?>
<p:tagLst xmlns:a="http://schemas.openxmlformats.org/drawingml/2006/main" xmlns:r="http://schemas.openxmlformats.org/officeDocument/2006/relationships" xmlns:p="http://schemas.openxmlformats.org/presentationml/2006/main">
  <p:tag name="PA" val="v5.2.11"/>
</p:tagLst>
</file>

<file path=ppt/tags/tag154.xml><?xml version="1.0" encoding="utf-8"?>
<p:tagLst xmlns:a="http://schemas.openxmlformats.org/drawingml/2006/main" xmlns:r="http://schemas.openxmlformats.org/officeDocument/2006/relationships" xmlns:p="http://schemas.openxmlformats.org/presentationml/2006/main">
  <p:tag name="PA" val="v5.2.11"/>
</p:tagLst>
</file>

<file path=ppt/tags/tag155.xml><?xml version="1.0" encoding="utf-8"?>
<p:tagLst xmlns:a="http://schemas.openxmlformats.org/drawingml/2006/main" xmlns:r="http://schemas.openxmlformats.org/officeDocument/2006/relationships" xmlns:p="http://schemas.openxmlformats.org/presentationml/2006/main">
  <p:tag name="PA" val="v5.2.11"/>
</p:tagLst>
</file>

<file path=ppt/tags/tag156.xml><?xml version="1.0" encoding="utf-8"?>
<p:tagLst xmlns:a="http://schemas.openxmlformats.org/drawingml/2006/main" xmlns:r="http://schemas.openxmlformats.org/officeDocument/2006/relationships" xmlns:p="http://schemas.openxmlformats.org/presentationml/2006/main">
  <p:tag name="PA" val="v5.2.11"/>
</p:tagLst>
</file>

<file path=ppt/tags/tag157.xml><?xml version="1.0" encoding="utf-8"?>
<p:tagLst xmlns:a="http://schemas.openxmlformats.org/drawingml/2006/main" xmlns:r="http://schemas.openxmlformats.org/officeDocument/2006/relationships" xmlns:p="http://schemas.openxmlformats.org/presentationml/2006/main">
  <p:tag name="PA" val="v5.2.11"/>
</p:tagLst>
</file>

<file path=ppt/tags/tag158.xml><?xml version="1.0" encoding="utf-8"?>
<p:tagLst xmlns:a="http://schemas.openxmlformats.org/drawingml/2006/main" xmlns:r="http://schemas.openxmlformats.org/officeDocument/2006/relationships" xmlns:p="http://schemas.openxmlformats.org/presentationml/2006/main">
  <p:tag name="PA" val="v5.2.11"/>
</p:tagLst>
</file>

<file path=ppt/tags/tag159.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60.xml><?xml version="1.0" encoding="utf-8"?>
<p:tagLst xmlns:a="http://schemas.openxmlformats.org/drawingml/2006/main" xmlns:r="http://schemas.openxmlformats.org/officeDocument/2006/relationships" xmlns:p="http://schemas.openxmlformats.org/presentationml/2006/main">
  <p:tag name="PA" val="v5.2.11"/>
</p:tagLst>
</file>

<file path=ppt/tags/tag161.xml><?xml version="1.0" encoding="utf-8"?>
<p:tagLst xmlns:a="http://schemas.openxmlformats.org/drawingml/2006/main" xmlns:r="http://schemas.openxmlformats.org/officeDocument/2006/relationships" xmlns:p="http://schemas.openxmlformats.org/presentationml/2006/main">
  <p:tag name="PA" val="v5.2.11"/>
</p:tagLst>
</file>

<file path=ppt/tags/tag162.xml><?xml version="1.0" encoding="utf-8"?>
<p:tagLst xmlns:a="http://schemas.openxmlformats.org/drawingml/2006/main" xmlns:r="http://schemas.openxmlformats.org/officeDocument/2006/relationships" xmlns:p="http://schemas.openxmlformats.org/presentationml/2006/main">
  <p:tag name="PA" val="v5.2.11"/>
</p:tagLst>
</file>

<file path=ppt/tags/tag163.xml><?xml version="1.0" encoding="utf-8"?>
<p:tagLst xmlns:a="http://schemas.openxmlformats.org/drawingml/2006/main" xmlns:r="http://schemas.openxmlformats.org/officeDocument/2006/relationships" xmlns:p="http://schemas.openxmlformats.org/presentationml/2006/main">
  <p:tag name="PA" val="v5.2.11"/>
</p:tagLst>
</file>

<file path=ppt/tags/tag164.xml><?xml version="1.0" encoding="utf-8"?>
<p:tagLst xmlns:a="http://schemas.openxmlformats.org/drawingml/2006/main" xmlns:r="http://schemas.openxmlformats.org/officeDocument/2006/relationships" xmlns:p="http://schemas.openxmlformats.org/presentationml/2006/main">
  <p:tag name="PA" val="v5.2.11"/>
</p:tagLst>
</file>

<file path=ppt/tags/tag165.xml><?xml version="1.0" encoding="utf-8"?>
<p:tagLst xmlns:a="http://schemas.openxmlformats.org/drawingml/2006/main" xmlns:r="http://schemas.openxmlformats.org/officeDocument/2006/relationships" xmlns:p="http://schemas.openxmlformats.org/presentationml/2006/main">
  <p:tag name="PA" val="v5.2.11"/>
</p:tagLst>
</file>

<file path=ppt/tags/tag166.xml><?xml version="1.0" encoding="utf-8"?>
<p:tagLst xmlns:a="http://schemas.openxmlformats.org/drawingml/2006/main" xmlns:r="http://schemas.openxmlformats.org/officeDocument/2006/relationships" xmlns:p="http://schemas.openxmlformats.org/presentationml/2006/main">
  <p:tag name="PA" val="v5.2.11"/>
</p:tagLst>
</file>

<file path=ppt/tags/tag167.xml><?xml version="1.0" encoding="utf-8"?>
<p:tagLst xmlns:a="http://schemas.openxmlformats.org/drawingml/2006/main" xmlns:r="http://schemas.openxmlformats.org/officeDocument/2006/relationships" xmlns:p="http://schemas.openxmlformats.org/presentationml/2006/main">
  <p:tag name="PA" val="v5.2.11"/>
</p:tagLst>
</file>

<file path=ppt/tags/tag168.xml><?xml version="1.0" encoding="utf-8"?>
<p:tagLst xmlns:a="http://schemas.openxmlformats.org/drawingml/2006/main" xmlns:r="http://schemas.openxmlformats.org/officeDocument/2006/relationships" xmlns:p="http://schemas.openxmlformats.org/presentationml/2006/main">
  <p:tag name="PA" val="v5.2.11"/>
</p:tagLst>
</file>

<file path=ppt/tags/tag169.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70.xml><?xml version="1.0" encoding="utf-8"?>
<p:tagLst xmlns:a="http://schemas.openxmlformats.org/drawingml/2006/main" xmlns:r="http://schemas.openxmlformats.org/officeDocument/2006/relationships" xmlns:p="http://schemas.openxmlformats.org/presentationml/2006/main">
  <p:tag name="PA" val="v5.2.11"/>
</p:tagLst>
</file>

<file path=ppt/tags/tag171.xml><?xml version="1.0" encoding="utf-8"?>
<p:tagLst xmlns:a="http://schemas.openxmlformats.org/drawingml/2006/main" xmlns:r="http://schemas.openxmlformats.org/officeDocument/2006/relationships" xmlns:p="http://schemas.openxmlformats.org/presentationml/2006/main">
  <p:tag name="PA" val="v5.2.11"/>
</p:tagLst>
</file>

<file path=ppt/tags/tag172.xml><?xml version="1.0" encoding="utf-8"?>
<p:tagLst xmlns:a="http://schemas.openxmlformats.org/drawingml/2006/main" xmlns:r="http://schemas.openxmlformats.org/officeDocument/2006/relationships" xmlns:p="http://schemas.openxmlformats.org/presentationml/2006/main">
  <p:tag name="PA" val="v5.2.11"/>
</p:tagLst>
</file>

<file path=ppt/tags/tag173.xml><?xml version="1.0" encoding="utf-8"?>
<p:tagLst xmlns:a="http://schemas.openxmlformats.org/drawingml/2006/main" xmlns:r="http://schemas.openxmlformats.org/officeDocument/2006/relationships" xmlns:p="http://schemas.openxmlformats.org/presentationml/2006/main">
  <p:tag name="PA" val="v5.2.11"/>
</p:tagLst>
</file>

<file path=ppt/tags/tag174.xml><?xml version="1.0" encoding="utf-8"?>
<p:tagLst xmlns:a="http://schemas.openxmlformats.org/drawingml/2006/main" xmlns:r="http://schemas.openxmlformats.org/officeDocument/2006/relationships" xmlns:p="http://schemas.openxmlformats.org/presentationml/2006/main">
  <p:tag name="PA" val="v5.2.11"/>
</p:tagLst>
</file>

<file path=ppt/tags/tag175.xml><?xml version="1.0" encoding="utf-8"?>
<p:tagLst xmlns:a="http://schemas.openxmlformats.org/drawingml/2006/main" xmlns:r="http://schemas.openxmlformats.org/officeDocument/2006/relationships" xmlns:p="http://schemas.openxmlformats.org/presentationml/2006/main">
  <p:tag name="PA" val="v5.2.11"/>
</p:tagLst>
</file>

<file path=ppt/tags/tag176.xml><?xml version="1.0" encoding="utf-8"?>
<p:tagLst xmlns:a="http://schemas.openxmlformats.org/drawingml/2006/main" xmlns:r="http://schemas.openxmlformats.org/officeDocument/2006/relationships" xmlns:p="http://schemas.openxmlformats.org/presentationml/2006/main">
  <p:tag name="PA" val="v5.2.11"/>
</p:tagLst>
</file>

<file path=ppt/tags/tag177.xml><?xml version="1.0" encoding="utf-8"?>
<p:tagLst xmlns:a="http://schemas.openxmlformats.org/drawingml/2006/main" xmlns:r="http://schemas.openxmlformats.org/officeDocument/2006/relationships" xmlns:p="http://schemas.openxmlformats.org/presentationml/2006/main">
  <p:tag name="PA" val="v5.2.11"/>
</p:tagLst>
</file>

<file path=ppt/tags/tag178.xml><?xml version="1.0" encoding="utf-8"?>
<p:tagLst xmlns:a="http://schemas.openxmlformats.org/drawingml/2006/main" xmlns:r="http://schemas.openxmlformats.org/officeDocument/2006/relationships" xmlns:p="http://schemas.openxmlformats.org/presentationml/2006/main">
  <p:tag name="PA" val="v5.2.11"/>
</p:tagLst>
</file>

<file path=ppt/tags/tag179.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80.xml><?xml version="1.0" encoding="utf-8"?>
<p:tagLst xmlns:a="http://schemas.openxmlformats.org/drawingml/2006/main" xmlns:r="http://schemas.openxmlformats.org/officeDocument/2006/relationships" xmlns:p="http://schemas.openxmlformats.org/presentationml/2006/main">
  <p:tag name="PA" val="v5.2.11"/>
</p:tagLst>
</file>

<file path=ppt/tags/tag181.xml><?xml version="1.0" encoding="utf-8"?>
<p:tagLst xmlns:a="http://schemas.openxmlformats.org/drawingml/2006/main" xmlns:r="http://schemas.openxmlformats.org/officeDocument/2006/relationships" xmlns:p="http://schemas.openxmlformats.org/presentationml/2006/main">
  <p:tag name="PA" val="v5.2.11"/>
</p:tagLst>
</file>

<file path=ppt/tags/tag182.xml><?xml version="1.0" encoding="utf-8"?>
<p:tagLst xmlns:a="http://schemas.openxmlformats.org/drawingml/2006/main" xmlns:r="http://schemas.openxmlformats.org/officeDocument/2006/relationships" xmlns:p="http://schemas.openxmlformats.org/presentationml/2006/main">
  <p:tag name="PA" val="v5.2.11"/>
</p:tagLst>
</file>

<file path=ppt/tags/tag183.xml><?xml version="1.0" encoding="utf-8"?>
<p:tagLst xmlns:a="http://schemas.openxmlformats.org/drawingml/2006/main" xmlns:r="http://schemas.openxmlformats.org/officeDocument/2006/relationships" xmlns:p="http://schemas.openxmlformats.org/presentationml/2006/main">
  <p:tag name="PA" val="v5.2.11"/>
</p:tagLst>
</file>

<file path=ppt/tags/tag184.xml><?xml version="1.0" encoding="utf-8"?>
<p:tagLst xmlns:a="http://schemas.openxmlformats.org/drawingml/2006/main" xmlns:r="http://schemas.openxmlformats.org/officeDocument/2006/relationships" xmlns:p="http://schemas.openxmlformats.org/presentationml/2006/main">
  <p:tag name="PA" val="v5.2.11"/>
</p:tagLst>
</file>

<file path=ppt/tags/tag185.xml><?xml version="1.0" encoding="utf-8"?>
<p:tagLst xmlns:a="http://schemas.openxmlformats.org/drawingml/2006/main" xmlns:r="http://schemas.openxmlformats.org/officeDocument/2006/relationships" xmlns:p="http://schemas.openxmlformats.org/presentationml/2006/main">
  <p:tag name="PA" val="v5.2.11"/>
</p:tagLst>
</file>

<file path=ppt/tags/tag186.xml><?xml version="1.0" encoding="utf-8"?>
<p:tagLst xmlns:a="http://schemas.openxmlformats.org/drawingml/2006/main" xmlns:r="http://schemas.openxmlformats.org/officeDocument/2006/relationships" xmlns:p="http://schemas.openxmlformats.org/presentationml/2006/main">
  <p:tag name="PA" val="v5.2.11"/>
</p:tagLst>
</file>

<file path=ppt/tags/tag187.xml><?xml version="1.0" encoding="utf-8"?>
<p:tagLst xmlns:a="http://schemas.openxmlformats.org/drawingml/2006/main" xmlns:r="http://schemas.openxmlformats.org/officeDocument/2006/relationships" xmlns:p="http://schemas.openxmlformats.org/presentationml/2006/main">
  <p:tag name="PA" val="v5.2.11"/>
</p:tagLst>
</file>

<file path=ppt/tags/tag188.xml><?xml version="1.0" encoding="utf-8"?>
<p:tagLst xmlns:a="http://schemas.openxmlformats.org/drawingml/2006/main" xmlns:r="http://schemas.openxmlformats.org/officeDocument/2006/relationships" xmlns:p="http://schemas.openxmlformats.org/presentationml/2006/main">
  <p:tag name="PA" val="v5.2.11"/>
</p:tagLst>
</file>

<file path=ppt/tags/tag189.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190.xml><?xml version="1.0" encoding="utf-8"?>
<p:tagLst xmlns:a="http://schemas.openxmlformats.org/drawingml/2006/main" xmlns:r="http://schemas.openxmlformats.org/officeDocument/2006/relationships" xmlns:p="http://schemas.openxmlformats.org/presentationml/2006/main">
  <p:tag name="PA" val="v5.2.11"/>
</p:tagLst>
</file>

<file path=ppt/tags/tag191.xml><?xml version="1.0" encoding="utf-8"?>
<p:tagLst xmlns:a="http://schemas.openxmlformats.org/drawingml/2006/main" xmlns:r="http://schemas.openxmlformats.org/officeDocument/2006/relationships" xmlns:p="http://schemas.openxmlformats.org/presentationml/2006/main">
  <p:tag name="PA" val="v5.2.11"/>
</p:tagLst>
</file>

<file path=ppt/tags/tag192.xml><?xml version="1.0" encoding="utf-8"?>
<p:tagLst xmlns:a="http://schemas.openxmlformats.org/drawingml/2006/main" xmlns:r="http://schemas.openxmlformats.org/officeDocument/2006/relationships" xmlns:p="http://schemas.openxmlformats.org/presentationml/2006/main">
  <p:tag name="PA" val="v5.2.11"/>
</p:tagLst>
</file>

<file path=ppt/tags/tag193.xml><?xml version="1.0" encoding="utf-8"?>
<p:tagLst xmlns:a="http://schemas.openxmlformats.org/drawingml/2006/main" xmlns:r="http://schemas.openxmlformats.org/officeDocument/2006/relationships" xmlns:p="http://schemas.openxmlformats.org/presentationml/2006/main">
  <p:tag name="PA" val="v5.2.11"/>
</p:tagLst>
</file>

<file path=ppt/tags/tag194.xml><?xml version="1.0" encoding="utf-8"?>
<p:tagLst xmlns:a="http://schemas.openxmlformats.org/drawingml/2006/main" xmlns:r="http://schemas.openxmlformats.org/officeDocument/2006/relationships" xmlns:p="http://schemas.openxmlformats.org/presentationml/2006/main">
  <p:tag name="PA" val="v5.2.11"/>
</p:tagLst>
</file>

<file path=ppt/tags/tag195.xml><?xml version="1.0" encoding="utf-8"?>
<p:tagLst xmlns:a="http://schemas.openxmlformats.org/drawingml/2006/main" xmlns:r="http://schemas.openxmlformats.org/officeDocument/2006/relationships" xmlns:p="http://schemas.openxmlformats.org/presentationml/2006/main">
  <p:tag name="PA" val="v5.2.11"/>
</p:tagLst>
</file>

<file path=ppt/tags/tag196.xml><?xml version="1.0" encoding="utf-8"?>
<p:tagLst xmlns:a="http://schemas.openxmlformats.org/drawingml/2006/main" xmlns:r="http://schemas.openxmlformats.org/officeDocument/2006/relationships" xmlns:p="http://schemas.openxmlformats.org/presentationml/2006/main">
  <p:tag name="PA" val="v5.2.11"/>
</p:tagLst>
</file>

<file path=ppt/tags/tag197.xml><?xml version="1.0" encoding="utf-8"?>
<p:tagLst xmlns:a="http://schemas.openxmlformats.org/drawingml/2006/main" xmlns:r="http://schemas.openxmlformats.org/officeDocument/2006/relationships" xmlns:p="http://schemas.openxmlformats.org/presentationml/2006/main">
  <p:tag name="PA" val="v5.2.11"/>
</p:tagLst>
</file>

<file path=ppt/tags/tag198.xml><?xml version="1.0" encoding="utf-8"?>
<p:tagLst xmlns:a="http://schemas.openxmlformats.org/drawingml/2006/main" xmlns:r="http://schemas.openxmlformats.org/officeDocument/2006/relationships" xmlns:p="http://schemas.openxmlformats.org/presentationml/2006/main">
  <p:tag name="PA" val="v5.2.11"/>
</p:tagLst>
</file>

<file path=ppt/tags/tag19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00.xml><?xml version="1.0" encoding="utf-8"?>
<p:tagLst xmlns:a="http://schemas.openxmlformats.org/drawingml/2006/main" xmlns:r="http://schemas.openxmlformats.org/officeDocument/2006/relationships" xmlns:p="http://schemas.openxmlformats.org/presentationml/2006/main">
  <p:tag name="PA" val="v5.2.11"/>
</p:tagLst>
</file>

<file path=ppt/tags/tag201.xml><?xml version="1.0" encoding="utf-8"?>
<p:tagLst xmlns:a="http://schemas.openxmlformats.org/drawingml/2006/main" xmlns:r="http://schemas.openxmlformats.org/officeDocument/2006/relationships" xmlns:p="http://schemas.openxmlformats.org/presentationml/2006/main">
  <p:tag name="PA" val="v5.2.11"/>
</p:tagLst>
</file>

<file path=ppt/tags/tag202.xml><?xml version="1.0" encoding="utf-8"?>
<p:tagLst xmlns:a="http://schemas.openxmlformats.org/drawingml/2006/main" xmlns:r="http://schemas.openxmlformats.org/officeDocument/2006/relationships" xmlns:p="http://schemas.openxmlformats.org/presentationml/2006/main">
  <p:tag name="PA" val="v5.2.11"/>
</p:tagLst>
</file>

<file path=ppt/tags/tag203.xml><?xml version="1.0" encoding="utf-8"?>
<p:tagLst xmlns:a="http://schemas.openxmlformats.org/drawingml/2006/main" xmlns:r="http://schemas.openxmlformats.org/officeDocument/2006/relationships" xmlns:p="http://schemas.openxmlformats.org/presentationml/2006/main">
  <p:tag name="PA" val="v5.2.11"/>
</p:tagLst>
</file>

<file path=ppt/tags/tag204.xml><?xml version="1.0" encoding="utf-8"?>
<p:tagLst xmlns:a="http://schemas.openxmlformats.org/drawingml/2006/main" xmlns:r="http://schemas.openxmlformats.org/officeDocument/2006/relationships" xmlns:p="http://schemas.openxmlformats.org/presentationml/2006/main">
  <p:tag name="PA" val="v5.2.11"/>
</p:tagLst>
</file>

<file path=ppt/tags/tag205.xml><?xml version="1.0" encoding="utf-8"?>
<p:tagLst xmlns:a="http://schemas.openxmlformats.org/drawingml/2006/main" xmlns:r="http://schemas.openxmlformats.org/officeDocument/2006/relationships" xmlns:p="http://schemas.openxmlformats.org/presentationml/2006/main">
  <p:tag name="PA" val="v5.2.11"/>
</p:tagLst>
</file>

<file path=ppt/tags/tag206.xml><?xml version="1.0" encoding="utf-8"?>
<p:tagLst xmlns:a="http://schemas.openxmlformats.org/drawingml/2006/main" xmlns:r="http://schemas.openxmlformats.org/officeDocument/2006/relationships" xmlns:p="http://schemas.openxmlformats.org/presentationml/2006/main">
  <p:tag name="PA" val="v5.2.11"/>
</p:tagLst>
</file>

<file path=ppt/tags/tag207.xml><?xml version="1.0" encoding="utf-8"?>
<p:tagLst xmlns:a="http://schemas.openxmlformats.org/drawingml/2006/main" xmlns:r="http://schemas.openxmlformats.org/officeDocument/2006/relationships" xmlns:p="http://schemas.openxmlformats.org/presentationml/2006/main">
  <p:tag name="PA" val="v5.2.11"/>
</p:tagLst>
</file>

<file path=ppt/tags/tag208.xml><?xml version="1.0" encoding="utf-8"?>
<p:tagLst xmlns:a="http://schemas.openxmlformats.org/drawingml/2006/main" xmlns:r="http://schemas.openxmlformats.org/officeDocument/2006/relationships" xmlns:p="http://schemas.openxmlformats.org/presentationml/2006/main">
  <p:tag name="PA" val="v5.2.11"/>
</p:tagLst>
</file>

<file path=ppt/tags/tag209.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10.xml><?xml version="1.0" encoding="utf-8"?>
<p:tagLst xmlns:a="http://schemas.openxmlformats.org/drawingml/2006/main" xmlns:r="http://schemas.openxmlformats.org/officeDocument/2006/relationships" xmlns:p="http://schemas.openxmlformats.org/presentationml/2006/main">
  <p:tag name="PA" val="v5.2.11"/>
</p:tagLst>
</file>

<file path=ppt/tags/tag211.xml><?xml version="1.0" encoding="utf-8"?>
<p:tagLst xmlns:a="http://schemas.openxmlformats.org/drawingml/2006/main" xmlns:r="http://schemas.openxmlformats.org/officeDocument/2006/relationships" xmlns:p="http://schemas.openxmlformats.org/presentationml/2006/main">
  <p:tag name="PA" val="v5.2.11"/>
</p:tagLst>
</file>

<file path=ppt/tags/tag212.xml><?xml version="1.0" encoding="utf-8"?>
<p:tagLst xmlns:a="http://schemas.openxmlformats.org/drawingml/2006/main" xmlns:r="http://schemas.openxmlformats.org/officeDocument/2006/relationships" xmlns:p="http://schemas.openxmlformats.org/presentationml/2006/main">
  <p:tag name="PA" val="v5.2.11"/>
</p:tagLst>
</file>

<file path=ppt/tags/tag213.xml><?xml version="1.0" encoding="utf-8"?>
<p:tagLst xmlns:a="http://schemas.openxmlformats.org/drawingml/2006/main" xmlns:r="http://schemas.openxmlformats.org/officeDocument/2006/relationships" xmlns:p="http://schemas.openxmlformats.org/presentationml/2006/main">
  <p:tag name="PA" val="v5.2.11"/>
</p:tagLst>
</file>

<file path=ppt/tags/tag214.xml><?xml version="1.0" encoding="utf-8"?>
<p:tagLst xmlns:a="http://schemas.openxmlformats.org/drawingml/2006/main" xmlns:r="http://schemas.openxmlformats.org/officeDocument/2006/relationships" xmlns:p="http://schemas.openxmlformats.org/presentationml/2006/main">
  <p:tag name="PA" val="v5.2.11"/>
</p:tagLst>
</file>

<file path=ppt/tags/tag215.xml><?xml version="1.0" encoding="utf-8"?>
<p:tagLst xmlns:a="http://schemas.openxmlformats.org/drawingml/2006/main" xmlns:r="http://schemas.openxmlformats.org/officeDocument/2006/relationships" xmlns:p="http://schemas.openxmlformats.org/presentationml/2006/main">
  <p:tag name="PA" val="v5.2.11"/>
</p:tagLst>
</file>

<file path=ppt/tags/tag216.xml><?xml version="1.0" encoding="utf-8"?>
<p:tagLst xmlns:a="http://schemas.openxmlformats.org/drawingml/2006/main" xmlns:r="http://schemas.openxmlformats.org/officeDocument/2006/relationships" xmlns:p="http://schemas.openxmlformats.org/presentationml/2006/main">
  <p:tag name="PA" val="v5.2.11"/>
</p:tagLst>
</file>

<file path=ppt/tags/tag217.xml><?xml version="1.0" encoding="utf-8"?>
<p:tagLst xmlns:a="http://schemas.openxmlformats.org/drawingml/2006/main" xmlns:r="http://schemas.openxmlformats.org/officeDocument/2006/relationships" xmlns:p="http://schemas.openxmlformats.org/presentationml/2006/main">
  <p:tag name="PA" val="v5.2.11"/>
</p:tagLst>
</file>

<file path=ppt/tags/tag218.xml><?xml version="1.0" encoding="utf-8"?>
<p:tagLst xmlns:a="http://schemas.openxmlformats.org/drawingml/2006/main" xmlns:r="http://schemas.openxmlformats.org/officeDocument/2006/relationships" xmlns:p="http://schemas.openxmlformats.org/presentationml/2006/main">
  <p:tag name="PA" val="v5.2.11"/>
</p:tagLst>
</file>

<file path=ppt/tags/tag219.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20.xml><?xml version="1.0" encoding="utf-8"?>
<p:tagLst xmlns:a="http://schemas.openxmlformats.org/drawingml/2006/main" xmlns:r="http://schemas.openxmlformats.org/officeDocument/2006/relationships" xmlns:p="http://schemas.openxmlformats.org/presentationml/2006/main">
  <p:tag name="PA" val="v5.2.11"/>
</p:tagLst>
</file>

<file path=ppt/tags/tag221.xml><?xml version="1.0" encoding="utf-8"?>
<p:tagLst xmlns:a="http://schemas.openxmlformats.org/drawingml/2006/main" xmlns:r="http://schemas.openxmlformats.org/officeDocument/2006/relationships" xmlns:p="http://schemas.openxmlformats.org/presentationml/2006/main">
  <p:tag name="PA" val="v5.2.11"/>
</p:tagLst>
</file>

<file path=ppt/tags/tag222.xml><?xml version="1.0" encoding="utf-8"?>
<p:tagLst xmlns:a="http://schemas.openxmlformats.org/drawingml/2006/main" xmlns:r="http://schemas.openxmlformats.org/officeDocument/2006/relationships" xmlns:p="http://schemas.openxmlformats.org/presentationml/2006/main">
  <p:tag name="PA" val="v5.2.11"/>
</p:tagLst>
</file>

<file path=ppt/tags/tag223.xml><?xml version="1.0" encoding="utf-8"?>
<p:tagLst xmlns:a="http://schemas.openxmlformats.org/drawingml/2006/main" xmlns:r="http://schemas.openxmlformats.org/officeDocument/2006/relationships" xmlns:p="http://schemas.openxmlformats.org/presentationml/2006/main">
  <p:tag name="PA" val="v5.2.11"/>
</p:tagLst>
</file>

<file path=ppt/tags/tag224.xml><?xml version="1.0" encoding="utf-8"?>
<p:tagLst xmlns:a="http://schemas.openxmlformats.org/drawingml/2006/main" xmlns:r="http://schemas.openxmlformats.org/officeDocument/2006/relationships" xmlns:p="http://schemas.openxmlformats.org/presentationml/2006/main">
  <p:tag name="PA" val="v5.2.11"/>
</p:tagLst>
</file>

<file path=ppt/tags/tag225.xml><?xml version="1.0" encoding="utf-8"?>
<p:tagLst xmlns:a="http://schemas.openxmlformats.org/drawingml/2006/main" xmlns:r="http://schemas.openxmlformats.org/officeDocument/2006/relationships" xmlns:p="http://schemas.openxmlformats.org/presentationml/2006/main">
  <p:tag name="PA" val="v5.2.11"/>
</p:tagLst>
</file>

<file path=ppt/tags/tag226.xml><?xml version="1.0" encoding="utf-8"?>
<p:tagLst xmlns:a="http://schemas.openxmlformats.org/drawingml/2006/main" xmlns:r="http://schemas.openxmlformats.org/officeDocument/2006/relationships" xmlns:p="http://schemas.openxmlformats.org/presentationml/2006/main">
  <p:tag name="PA" val="v5.2.11"/>
</p:tagLst>
</file>

<file path=ppt/tags/tag227.xml><?xml version="1.0" encoding="utf-8"?>
<p:tagLst xmlns:a="http://schemas.openxmlformats.org/drawingml/2006/main" xmlns:r="http://schemas.openxmlformats.org/officeDocument/2006/relationships" xmlns:p="http://schemas.openxmlformats.org/presentationml/2006/main">
  <p:tag name="PA" val="v5.2.11"/>
</p:tagLst>
</file>

<file path=ppt/tags/tag228.xml><?xml version="1.0" encoding="utf-8"?>
<p:tagLst xmlns:a="http://schemas.openxmlformats.org/drawingml/2006/main" xmlns:r="http://schemas.openxmlformats.org/officeDocument/2006/relationships" xmlns:p="http://schemas.openxmlformats.org/presentationml/2006/main">
  <p:tag name="PA" val="v5.2.11"/>
</p:tagLst>
</file>

<file path=ppt/tags/tag229.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30.xml><?xml version="1.0" encoding="utf-8"?>
<p:tagLst xmlns:a="http://schemas.openxmlformats.org/drawingml/2006/main" xmlns:r="http://schemas.openxmlformats.org/officeDocument/2006/relationships" xmlns:p="http://schemas.openxmlformats.org/presentationml/2006/main">
  <p:tag name="PA" val="v5.2.11"/>
</p:tagLst>
</file>

<file path=ppt/tags/tag231.xml><?xml version="1.0" encoding="utf-8"?>
<p:tagLst xmlns:a="http://schemas.openxmlformats.org/drawingml/2006/main" xmlns:r="http://schemas.openxmlformats.org/officeDocument/2006/relationships" xmlns:p="http://schemas.openxmlformats.org/presentationml/2006/main">
  <p:tag name="PA" val="v5.2.11"/>
</p:tagLst>
</file>

<file path=ppt/tags/tag232.xml><?xml version="1.0" encoding="utf-8"?>
<p:tagLst xmlns:a="http://schemas.openxmlformats.org/drawingml/2006/main" xmlns:r="http://schemas.openxmlformats.org/officeDocument/2006/relationships" xmlns:p="http://schemas.openxmlformats.org/presentationml/2006/main">
  <p:tag name="PA" val="v5.2.11"/>
</p:tagLst>
</file>

<file path=ppt/tags/tag233.xml><?xml version="1.0" encoding="utf-8"?>
<p:tagLst xmlns:a="http://schemas.openxmlformats.org/drawingml/2006/main" xmlns:r="http://schemas.openxmlformats.org/officeDocument/2006/relationships" xmlns:p="http://schemas.openxmlformats.org/presentationml/2006/main">
  <p:tag name="PA" val="v5.2.11"/>
</p:tagLst>
</file>

<file path=ppt/tags/tag234.xml><?xml version="1.0" encoding="utf-8"?>
<p:tagLst xmlns:a="http://schemas.openxmlformats.org/drawingml/2006/main" xmlns:r="http://schemas.openxmlformats.org/officeDocument/2006/relationships" xmlns:p="http://schemas.openxmlformats.org/presentationml/2006/main">
  <p:tag name="PA" val="v5.2.11"/>
</p:tagLst>
</file>

<file path=ppt/tags/tag235.xml><?xml version="1.0" encoding="utf-8"?>
<p:tagLst xmlns:a="http://schemas.openxmlformats.org/drawingml/2006/main" xmlns:r="http://schemas.openxmlformats.org/officeDocument/2006/relationships" xmlns:p="http://schemas.openxmlformats.org/presentationml/2006/main">
  <p:tag name="PA" val="v5.2.11"/>
</p:tagLst>
</file>

<file path=ppt/tags/tag236.xml><?xml version="1.0" encoding="utf-8"?>
<p:tagLst xmlns:a="http://schemas.openxmlformats.org/drawingml/2006/main" xmlns:r="http://schemas.openxmlformats.org/officeDocument/2006/relationships" xmlns:p="http://schemas.openxmlformats.org/presentationml/2006/main">
  <p:tag name="PA" val="v5.2.11"/>
</p:tagLst>
</file>

<file path=ppt/tags/tag237.xml><?xml version="1.0" encoding="utf-8"?>
<p:tagLst xmlns:a="http://schemas.openxmlformats.org/drawingml/2006/main" xmlns:r="http://schemas.openxmlformats.org/officeDocument/2006/relationships" xmlns:p="http://schemas.openxmlformats.org/presentationml/2006/main">
  <p:tag name="PA" val="v5.2.11"/>
</p:tagLst>
</file>

<file path=ppt/tags/tag238.xml><?xml version="1.0" encoding="utf-8"?>
<p:tagLst xmlns:a="http://schemas.openxmlformats.org/drawingml/2006/main" xmlns:r="http://schemas.openxmlformats.org/officeDocument/2006/relationships" xmlns:p="http://schemas.openxmlformats.org/presentationml/2006/main">
  <p:tag name="PA" val="v5.2.11"/>
</p:tagLst>
</file>

<file path=ppt/tags/tag239.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40.xml><?xml version="1.0" encoding="utf-8"?>
<p:tagLst xmlns:a="http://schemas.openxmlformats.org/drawingml/2006/main" xmlns:r="http://schemas.openxmlformats.org/officeDocument/2006/relationships" xmlns:p="http://schemas.openxmlformats.org/presentationml/2006/main">
  <p:tag name="PA" val="v5.2.11"/>
</p:tagLst>
</file>

<file path=ppt/tags/tag241.xml><?xml version="1.0" encoding="utf-8"?>
<p:tagLst xmlns:a="http://schemas.openxmlformats.org/drawingml/2006/main" xmlns:r="http://schemas.openxmlformats.org/officeDocument/2006/relationships" xmlns:p="http://schemas.openxmlformats.org/presentationml/2006/main">
  <p:tag name="PA" val="v5.2.11"/>
</p:tagLst>
</file>

<file path=ppt/tags/tag242.xml><?xml version="1.0" encoding="utf-8"?>
<p:tagLst xmlns:a="http://schemas.openxmlformats.org/drawingml/2006/main" xmlns:r="http://schemas.openxmlformats.org/officeDocument/2006/relationships" xmlns:p="http://schemas.openxmlformats.org/presentationml/2006/main">
  <p:tag name="PA" val="v5.2.11"/>
</p:tagLst>
</file>

<file path=ppt/tags/tag243.xml><?xml version="1.0" encoding="utf-8"?>
<p:tagLst xmlns:a="http://schemas.openxmlformats.org/drawingml/2006/main" xmlns:r="http://schemas.openxmlformats.org/officeDocument/2006/relationships" xmlns:p="http://schemas.openxmlformats.org/presentationml/2006/main">
  <p:tag name="PA" val="v5.2.11"/>
</p:tagLst>
</file>

<file path=ppt/tags/tag244.xml><?xml version="1.0" encoding="utf-8"?>
<p:tagLst xmlns:a="http://schemas.openxmlformats.org/drawingml/2006/main" xmlns:r="http://schemas.openxmlformats.org/officeDocument/2006/relationships" xmlns:p="http://schemas.openxmlformats.org/presentationml/2006/main">
  <p:tag name="PA" val="v5.2.11"/>
</p:tagLst>
</file>

<file path=ppt/tags/tag245.xml><?xml version="1.0" encoding="utf-8"?>
<p:tagLst xmlns:a="http://schemas.openxmlformats.org/drawingml/2006/main" xmlns:r="http://schemas.openxmlformats.org/officeDocument/2006/relationships" xmlns:p="http://schemas.openxmlformats.org/presentationml/2006/main">
  <p:tag name="PA" val="v5.2.11"/>
</p:tagLst>
</file>

<file path=ppt/tags/tag246.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47.xml><?xml version="1.0" encoding="utf-8"?>
<p:tagLst xmlns:a="http://schemas.openxmlformats.org/drawingml/2006/main" xmlns:r="http://schemas.openxmlformats.org/officeDocument/2006/relationships" xmlns:p="http://schemas.openxmlformats.org/presentationml/2006/main">
  <p:tag name="PA" val="v5.2.11"/>
</p:tagLst>
</file>

<file path=ppt/tags/tag248.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49.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50.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51.xml><?xml version="1.0" encoding="utf-8"?>
<p:tagLst xmlns:a="http://schemas.openxmlformats.org/drawingml/2006/main" xmlns:r="http://schemas.openxmlformats.org/officeDocument/2006/relationships" xmlns:p="http://schemas.openxmlformats.org/presentationml/2006/main">
  <p:tag name="PA" val="v5.2.11"/>
</p:tagLst>
</file>

<file path=ppt/tags/tag252.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 name="TEXTSHADOWSIZE" val="100"/>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5.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76.xml><?xml version="1.0" encoding="utf-8"?>
<p:tagLst xmlns:a="http://schemas.openxmlformats.org/drawingml/2006/main" xmlns:r="http://schemas.openxmlformats.org/officeDocument/2006/relationships" xmlns:p="http://schemas.openxmlformats.org/presentationml/2006/main">
  <p:tag name="TEXTZ '" val="0"/>
  <p:tag name="PA" val="v5.2.11"/>
</p:tagLst>
</file>

<file path=ppt/tags/tag77.xml><?xml version="1.0" encoding="utf-8"?>
<p:tagLst xmlns:a="http://schemas.openxmlformats.org/drawingml/2006/main" xmlns:r="http://schemas.openxmlformats.org/officeDocument/2006/relationships" xmlns:p="http://schemas.openxmlformats.org/presentationml/2006/main">
  <p:tag name="PA" val="v5.2.11"/>
</p:tagLst>
</file>

<file path=ppt/tags/tag78.xml><?xml version="1.0" encoding="utf-8"?>
<p:tagLst xmlns:a="http://schemas.openxmlformats.org/drawingml/2006/main" xmlns:r="http://schemas.openxmlformats.org/officeDocument/2006/relationships" xmlns:p="http://schemas.openxmlformats.org/presentationml/2006/main">
  <p:tag name="PA" val="v5.2.11"/>
</p:tagLst>
</file>

<file path=ppt/tags/tag79.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80.xml><?xml version="1.0" encoding="utf-8"?>
<p:tagLst xmlns:a="http://schemas.openxmlformats.org/drawingml/2006/main" xmlns:r="http://schemas.openxmlformats.org/officeDocument/2006/relationships" xmlns:p="http://schemas.openxmlformats.org/presentationml/2006/main">
  <p:tag name="PA" val="v5.2.11"/>
</p:tagLst>
</file>

<file path=ppt/tags/tag81.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82.xml><?xml version="1.0" encoding="utf-8"?>
<p:tagLst xmlns:a="http://schemas.openxmlformats.org/drawingml/2006/main" xmlns:r="http://schemas.openxmlformats.org/officeDocument/2006/relationships" xmlns:p="http://schemas.openxmlformats.org/presentationml/2006/main">
  <p:tag name="TEXTZ '" val="0"/>
  <p:tag name="PA" val="v5.2.11"/>
</p:tagLst>
</file>

<file path=ppt/tags/tag83.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84.xml><?xml version="1.0" encoding="utf-8"?>
<p:tagLst xmlns:a="http://schemas.openxmlformats.org/drawingml/2006/main" xmlns:r="http://schemas.openxmlformats.org/officeDocument/2006/relationships" xmlns:p="http://schemas.openxmlformats.org/presentationml/2006/main">
  <p:tag name="PA" val="v5.2.11"/>
</p:tagLst>
</file>

<file path=ppt/tags/tag85.xml><?xml version="1.0" encoding="utf-8"?>
<p:tagLst xmlns:a="http://schemas.openxmlformats.org/drawingml/2006/main" xmlns:r="http://schemas.openxmlformats.org/officeDocument/2006/relationships" xmlns:p="http://schemas.openxmlformats.org/presentationml/2006/main">
  <p:tag name="PA" val="v5.2.11"/>
</p:tagLst>
</file>

<file path=ppt/tags/tag86.xml><?xml version="1.0" encoding="utf-8"?>
<p:tagLst xmlns:a="http://schemas.openxmlformats.org/drawingml/2006/main" xmlns:r="http://schemas.openxmlformats.org/officeDocument/2006/relationships" xmlns:p="http://schemas.openxmlformats.org/presentationml/2006/main">
  <p:tag name="PA" val="v5.2.11"/>
</p:tagLst>
</file>

<file path=ppt/tags/tag87.xml><?xml version="1.0" encoding="utf-8"?>
<p:tagLst xmlns:a="http://schemas.openxmlformats.org/drawingml/2006/main" xmlns:r="http://schemas.openxmlformats.org/officeDocument/2006/relationships" xmlns:p="http://schemas.openxmlformats.org/presentationml/2006/main">
  <p:tag name="PA" val="v5.2.11"/>
</p:tagLst>
</file>

<file path=ppt/tags/tag88.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89.xml><?xml version="1.0" encoding="utf-8"?>
<p:tagLst xmlns:a="http://schemas.openxmlformats.org/drawingml/2006/main" xmlns:r="http://schemas.openxmlformats.org/officeDocument/2006/relationships" xmlns:p="http://schemas.openxmlformats.org/presentationml/2006/main">
  <p:tag name="TEXTZ '" val="0"/>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ags/tag90.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SHADOWSIZE" val="100"/>
  <p:tag name="PA" val="v5.2.11"/>
</p:tagLst>
</file>

<file path=ppt/tags/tag96.xml><?xml version="1.0" encoding="utf-8"?>
<p:tagLst xmlns:a="http://schemas.openxmlformats.org/drawingml/2006/main" xmlns:r="http://schemas.openxmlformats.org/officeDocument/2006/relationships" xmlns:p="http://schemas.openxmlformats.org/presentationml/2006/main">
  <p:tag name="TEXTZ '" val="0"/>
  <p:tag name="PA" val="v5.2.11"/>
</p:tagLst>
</file>

<file path=ppt/tags/tag97.xml><?xml version="1.0" encoding="utf-8"?>
<p:tagLst xmlns:a="http://schemas.openxmlformats.org/drawingml/2006/main" xmlns:r="http://schemas.openxmlformats.org/officeDocument/2006/relationships" xmlns:p="http://schemas.openxmlformats.org/presentationml/2006/main">
  <p:tag name="SHADOWSIZE" val="100"/>
</p:tagLst>
</file>

<file path=ppt/tags/tag98.xml><?xml version="1.0" encoding="utf-8"?>
<p:tagLst xmlns:a="http://schemas.openxmlformats.org/drawingml/2006/main" xmlns:r="http://schemas.openxmlformats.org/officeDocument/2006/relationships" xmlns:p="http://schemas.openxmlformats.org/presentationml/2006/main">
  <p:tag name="TEXTZ '" val="-2.147484E+09"/>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主题">
  <a:themeElements>
    <a:clrScheme name="自定义 19">
      <a:dk1>
        <a:sysClr val="windowText" lastClr="000000"/>
      </a:dk1>
      <a:lt1>
        <a:sysClr val="window" lastClr="FFFFFF"/>
      </a:lt1>
      <a:dk2>
        <a:srgbClr val="44546A"/>
      </a:dk2>
      <a:lt2>
        <a:srgbClr val="E7E6E6"/>
      </a:lt2>
      <a:accent1>
        <a:srgbClr val="8A161D"/>
      </a:accent1>
      <a:accent2>
        <a:srgbClr val="2A7A6C"/>
      </a:accent2>
      <a:accent3>
        <a:srgbClr val="E1CC86"/>
      </a:accent3>
      <a:accent4>
        <a:srgbClr val="F9EBCF"/>
      </a:accent4>
      <a:accent5>
        <a:srgbClr val="5B9BD5"/>
      </a:accent5>
      <a:accent6>
        <a:srgbClr val="70AD47"/>
      </a:accent6>
      <a:hlink>
        <a:srgbClr val="0563C1"/>
      </a:hlink>
      <a:folHlink>
        <a:srgbClr val="954F72"/>
      </a:folHlink>
    </a:clrScheme>
    <a:fontScheme name="自定义 3">
      <a:majorFont>
        <a:latin typeface="庞门正道粗书体6.0"/>
        <a:ea typeface="庞门正道粗书体6.0"/>
        <a:cs typeface=""/>
      </a:majorFont>
      <a:minorFont>
        <a:latin typeface="思源宋体 CN Medium"/>
        <a:ea typeface="思源宋体 CN Medium"/>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14598</TotalTime>
  <Words>931</Words>
  <Application>Microsoft Office PowerPoint</Application>
  <PresentationFormat>宽屏</PresentationFormat>
  <Paragraphs>188</Paragraphs>
  <Slides>17</Slides>
  <Notes>17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17</vt:i4>
      </vt:variant>
    </vt:vector>
  </HeadingPairs>
  <TitlesOfParts>
    <vt:vector size="36" baseType="lpstr">
      <vt:lpstr>Alibaba Sans</vt:lpstr>
      <vt:lpstr>OPPOSans H</vt:lpstr>
      <vt:lpstr>OPPOSans M</vt:lpstr>
      <vt:lpstr>阿里巴巴普惠体 2.0 55 Regular</vt:lpstr>
      <vt:lpstr>阿里巴巴普惠体 2.0 65 Medium</vt:lpstr>
      <vt:lpstr>阿里巴巴普惠体 B</vt:lpstr>
      <vt:lpstr>等线</vt:lpstr>
      <vt:lpstr>汉仪尚巍手书W</vt:lpstr>
      <vt:lpstr>庞门正道粗书体6.0</vt:lpstr>
      <vt:lpstr>思源黑体 CN Bold</vt:lpstr>
      <vt:lpstr>思源黑体 CN Light</vt:lpstr>
      <vt:lpstr>思源宋体 CN Medium</vt:lpstr>
      <vt:lpstr>Arial</vt:lpstr>
      <vt:lpstr>Bahnschrift SemiBold</vt:lpstr>
      <vt:lpstr>Bahnschrift SemiLight</vt:lpstr>
      <vt:lpstr>Calibri</vt:lpstr>
      <vt:lpstr>Segoe UI Light</vt:lpstr>
      <vt:lpstr>Office主题</vt:lpstr>
      <vt:lpstr>1_Office 主题​​</vt:lpstr>
      <vt:lpstr>PowerPoint 演示文稿</vt:lpstr>
      <vt:lpstr>PowerPoint 演示文稿</vt:lpstr>
      <vt:lpstr>起源形成</vt:lpstr>
      <vt:lpstr>京剧的起源</vt:lpstr>
      <vt:lpstr>京剧的形成</vt:lpstr>
      <vt:lpstr>京剧的流派</vt:lpstr>
      <vt:lpstr>表演特点</vt:lpstr>
      <vt:lpstr>唱腔与念白</vt:lpstr>
      <vt:lpstr>做功与打斗</vt:lpstr>
      <vt:lpstr>脸谱与服饰</vt:lpstr>
      <vt:lpstr>传承发展</vt:lpstr>
      <vt:lpstr>经典剧目介绍</vt:lpstr>
      <vt:lpstr>传承与发展</vt:lpstr>
      <vt:lpstr>保护与传承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国粹京剧——中国风京剧介绍ppt模板</dc:title>
  <dc:creator>©我是东东</dc:creator>
  <cp:keywords>P界达人</cp:keywords>
  <dc:description>51PPT模板网，幻灯片演示模板及素材免费下载！_x000d_
51PPT模板网 唯一访问网址：www.51pptmoban.com</dc:description>
  <cp:lastModifiedBy>51pptmoban .com</cp:lastModifiedBy>
  <cp:revision>533</cp:revision>
  <dcterms:created xsi:type="dcterms:W3CDTF">2021-03-09T02:58:26Z</dcterms:created>
  <dcterms:modified xsi:type="dcterms:W3CDTF">2023-11-02T03:12:03Z</dcterms:modified>
  <cp:contentStatus>国粹京剧——中国风京剧介绍ppt模板，www.51pptmoban.com</cp:contentStatus>
  <cp:version>51pptmoban.com（V51-110203版）</cp:version>
</cp:coreProperties>
</file>