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92" r:id="rId3"/>
    <p:sldId id="293" r:id="rId4"/>
    <p:sldId id="259" r:id="rId5"/>
    <p:sldId id="299" r:id="rId6"/>
    <p:sldId id="307" r:id="rId7"/>
    <p:sldId id="294" r:id="rId8"/>
    <p:sldId id="312" r:id="rId9"/>
    <p:sldId id="311" r:id="rId10"/>
    <p:sldId id="309" r:id="rId11"/>
    <p:sldId id="295" r:id="rId12"/>
    <p:sldId id="301" r:id="rId13"/>
    <p:sldId id="308" r:id="rId14"/>
    <p:sldId id="302" r:id="rId15"/>
    <p:sldId id="313" r:id="rId16"/>
    <p:sldId id="1127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640" userDrawn="1">
          <p15:clr>
            <a:srgbClr val="A4A3A4"/>
          </p15:clr>
        </p15:guide>
        <p15:guide id="9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1D5F3"/>
    <a:srgbClr val="FFEF31"/>
    <a:srgbClr val="EAF6FF"/>
    <a:srgbClr val="ADF0E2"/>
    <a:srgbClr val="65FDF8"/>
    <a:srgbClr val="70AD47"/>
    <a:srgbClr val="36BDFF"/>
    <a:srgbClr val="4054FF"/>
    <a:srgbClr val="AFA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26DE57-8193-4BF8-B098-692D0AC2E0D4}" v="953" dt="2023-08-19T03:37:14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11" autoAdjust="0"/>
    <p:restoredTop sz="84673" autoAdjust="0"/>
  </p:normalViewPr>
  <p:slideViewPr>
    <p:cSldViewPr snapToGrid="0">
      <p:cViewPr varScale="1">
        <p:scale>
          <a:sx n="70" d="100"/>
          <a:sy n="70" d="100"/>
        </p:scale>
        <p:origin x="636" y="72"/>
      </p:cViewPr>
      <p:guideLst>
        <p:guide orient="horz" pos="640"/>
        <p:guide pos="384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3.2</c:v>
                </c:pt>
                <c:pt idx="5">
                  <c:v>1.2</c:v>
                </c:pt>
                <c:pt idx="6">
                  <c:v>0.7</c:v>
                </c:pt>
                <c:pt idx="7">
                  <c:v>2.8</c:v>
                </c:pt>
                <c:pt idx="8">
                  <c:v>1.5</c:v>
                </c:pt>
                <c:pt idx="9">
                  <c:v>3.1</c:v>
                </c:pt>
                <c:pt idx="10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DD-4BFD-B0FC-57A1F02B78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85853904"/>
        <c:axId val="600088576"/>
      </c:barChart>
      <c:catAx>
        <c:axId val="128585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0088576"/>
        <c:crosses val="autoZero"/>
        <c:auto val="1"/>
        <c:lblAlgn val="ctr"/>
        <c:lblOffset val="100"/>
        <c:noMultiLvlLbl val="0"/>
      </c:catAx>
      <c:valAx>
        <c:axId val="600088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5853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FA2-467C-813C-0396C334FCA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FA2-467C-813C-0396C334FCA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FA2-467C-813C-0396C334FCA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FA2-467C-813C-0396C334FCA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F7-4BE1-AF45-7A5D9DB9F1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042621121216758"/>
          <c:y val="0.21996030524145749"/>
          <c:w val="0.21449758407397226"/>
          <c:h val="0.560078678396365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E0D-4643-B6A4-679FB26928C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E0D-4643-B6A4-679FB26928C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E0D-4643-B6A4-679FB26928C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E0D-4643-B6A4-679FB26928C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F7-4BE1-AF45-7A5D9DB9F1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042621121216758"/>
          <c:y val="0.21996030524145749"/>
          <c:w val="0.21449758407397226"/>
          <c:h val="0.560078678396365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E587B-3868-40E5-880F-D0CC214B00B6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4C4AB-23BF-453B-93D6-CA25CF1B2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14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8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2569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47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718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782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764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323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80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081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92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5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54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880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54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4C4AB-23BF-453B-93D6-CA25CF1B23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04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C944257-E7BB-23FE-75D7-E6288130C2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93700" dist="127000" dir="5400000" algn="t" rotWithShape="0">
              <a:schemeClr val="accent2">
                <a:alpha val="3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9DAD33B-F0C6-6B95-42FE-011B609AB90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: 剪去单角 4">
            <a:extLst>
              <a:ext uri="{FF2B5EF4-FFF2-40B4-BE49-F238E27FC236}">
                <a16:creationId xmlns:a16="http://schemas.microsoft.com/office/drawing/2014/main" id="{32E08278-C145-DE89-C8B5-B37AFCAC535D}"/>
              </a:ext>
            </a:extLst>
          </p:cNvPr>
          <p:cNvSpPr/>
          <p:nvPr userDrawn="1"/>
        </p:nvSpPr>
        <p:spPr>
          <a:xfrm flipH="1">
            <a:off x="1295398" y="476250"/>
            <a:ext cx="10223501" cy="5797550"/>
          </a:xfrm>
          <a:prstGeom prst="snip1Rect">
            <a:avLst/>
          </a:prstGeom>
          <a:solidFill>
            <a:schemeClr val="bg1"/>
          </a:solidFill>
          <a:ln>
            <a:noFill/>
          </a:ln>
          <a:effectLst>
            <a:outerShdw blurRad="317500" dist="2413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E4A6F0-5D0B-CC19-29D6-756C5C7D1FCB}"/>
              </a:ext>
            </a:extLst>
          </p:cNvPr>
          <p:cNvSpPr txBox="1"/>
          <p:nvPr userDrawn="1"/>
        </p:nvSpPr>
        <p:spPr>
          <a:xfrm rot="5400000">
            <a:off x="-3420226" y="2497976"/>
            <a:ext cx="7569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aseline="0" dirty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rgbClr val="FFFFFF">
                        <a:alpha val="22000"/>
                      </a:srgbClr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CONTENT</a:t>
            </a:r>
            <a:endParaRPr lang="zh-CN" altLang="en-US" sz="11500" baseline="0" dirty="0"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  <a:gradFill flip="none" rotWithShape="1">
                <a:gsLst>
                  <a:gs pos="0">
                    <a:srgbClr val="FFFFFF">
                      <a:alpha val="22000"/>
                    </a:srgbClr>
                  </a:gs>
                  <a:gs pos="80000">
                    <a:srgbClr val="FFFFFF">
                      <a:alpha val="0"/>
                    </a:srgb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734EB69-39E4-B79C-E6C7-839A4794240C}"/>
              </a:ext>
            </a:extLst>
          </p:cNvPr>
          <p:cNvCxnSpPr>
            <a:cxnSpLocks/>
          </p:cNvCxnSpPr>
          <p:nvPr userDrawn="1"/>
        </p:nvCxnSpPr>
        <p:spPr>
          <a:xfrm>
            <a:off x="1968499" y="2362200"/>
            <a:ext cx="892810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273FD141-B22F-497F-6348-54EDBDEB8C70}"/>
              </a:ext>
            </a:extLst>
          </p:cNvPr>
          <p:cNvSpPr txBox="1"/>
          <p:nvPr userDrawn="1"/>
        </p:nvSpPr>
        <p:spPr>
          <a:xfrm>
            <a:off x="9918818" y="1468353"/>
            <a:ext cx="857809" cy="703908"/>
          </a:xfrm>
          <a:custGeom>
            <a:avLst/>
            <a:gdLst/>
            <a:ahLst/>
            <a:cxnLst/>
            <a:rect l="l" t="t" r="r" b="b"/>
            <a:pathLst>
              <a:path w="1033081" h="847734">
                <a:moveTo>
                  <a:pt x="592502" y="0"/>
                </a:moveTo>
                <a:lnTo>
                  <a:pt x="1033081" y="0"/>
                </a:lnTo>
                <a:lnTo>
                  <a:pt x="1033081" y="361578"/>
                </a:lnTo>
                <a:cubicBezTo>
                  <a:pt x="1033081" y="444630"/>
                  <a:pt x="1008774" y="532239"/>
                  <a:pt x="960158" y="624406"/>
                </a:cubicBezTo>
                <a:cubicBezTo>
                  <a:pt x="911542" y="716573"/>
                  <a:pt x="851786" y="791016"/>
                  <a:pt x="780888" y="847734"/>
                </a:cubicBezTo>
                <a:lnTo>
                  <a:pt x="671503" y="808234"/>
                </a:lnTo>
                <a:cubicBezTo>
                  <a:pt x="720118" y="737336"/>
                  <a:pt x="753542" y="674541"/>
                  <a:pt x="771772" y="619849"/>
                </a:cubicBezTo>
                <a:cubicBezTo>
                  <a:pt x="790003" y="565156"/>
                  <a:pt x="801144" y="502361"/>
                  <a:pt x="805196" y="431463"/>
                </a:cubicBezTo>
                <a:lnTo>
                  <a:pt x="592502" y="431463"/>
                </a:lnTo>
                <a:close/>
                <a:moveTo>
                  <a:pt x="0" y="0"/>
                </a:moveTo>
                <a:lnTo>
                  <a:pt x="434502" y="0"/>
                </a:lnTo>
                <a:lnTo>
                  <a:pt x="434502" y="361578"/>
                </a:lnTo>
                <a:cubicBezTo>
                  <a:pt x="434502" y="444630"/>
                  <a:pt x="411207" y="532239"/>
                  <a:pt x="364617" y="624406"/>
                </a:cubicBezTo>
                <a:cubicBezTo>
                  <a:pt x="318027" y="716573"/>
                  <a:pt x="259283" y="791016"/>
                  <a:pt x="188385" y="847734"/>
                </a:cubicBezTo>
                <a:lnTo>
                  <a:pt x="75962" y="808234"/>
                </a:lnTo>
                <a:cubicBezTo>
                  <a:pt x="124577" y="737336"/>
                  <a:pt x="157494" y="674541"/>
                  <a:pt x="174712" y="619849"/>
                </a:cubicBezTo>
                <a:cubicBezTo>
                  <a:pt x="191930" y="565156"/>
                  <a:pt x="202565" y="502361"/>
                  <a:pt x="206616" y="431463"/>
                </a:cubicBezTo>
                <a:lnTo>
                  <a:pt x="0" y="431463"/>
                </a:lnTo>
                <a:close/>
              </a:path>
            </a:pathLst>
          </a:custGeom>
          <a:pattFill prst="wdUpDiag">
            <a:fgClr>
              <a:schemeClr val="accent2">
                <a:lumMod val="20000"/>
                <a:lumOff val="80000"/>
              </a:schemeClr>
            </a:fgClr>
            <a:bgClr>
              <a:srgbClr val="FFFFFF"/>
            </a:bgClr>
          </a:pattFill>
          <a:ln w="127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23900" dirty="0">
              <a:solidFill>
                <a:srgbClr val="000000"/>
              </a:solidFill>
              <a:effectLst>
                <a:outerShdw blurRad="177800" dist="38100" dir="2700015" rotWithShape="0">
                  <a:srgbClr val="000000">
                    <a:alpha val="21000"/>
                  </a:srgb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5120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6C3DAC9-C424-B342-C48A-F122A36D19FA}"/>
              </a:ext>
            </a:extLst>
          </p:cNvPr>
          <p:cNvSpPr/>
          <p:nvPr userDrawn="1"/>
        </p:nvSpPr>
        <p:spPr>
          <a:xfrm rot="16200000" flipV="1">
            <a:off x="5923600" y="-5355207"/>
            <a:ext cx="515620" cy="12021179"/>
          </a:xfrm>
          <a:custGeom>
            <a:avLst/>
            <a:gdLst>
              <a:gd name="connsiteX0" fmla="*/ 515620 w 515620"/>
              <a:gd name="connsiteY0" fmla="*/ 0 h 12021179"/>
              <a:gd name="connsiteX1" fmla="*/ 0 w 515620"/>
              <a:gd name="connsiteY1" fmla="*/ 0 h 12021179"/>
              <a:gd name="connsiteX2" fmla="*/ 0 w 515620"/>
              <a:gd name="connsiteY2" fmla="*/ 11763368 h 12021179"/>
              <a:gd name="connsiteX3" fmla="*/ 257810 w 515620"/>
              <a:gd name="connsiteY3" fmla="*/ 12021178 h 12021179"/>
              <a:gd name="connsiteX4" fmla="*/ 257809 w 515620"/>
              <a:gd name="connsiteY4" fmla="*/ 12021179 h 12021179"/>
              <a:gd name="connsiteX5" fmla="*/ 515619 w 515620"/>
              <a:gd name="connsiteY5" fmla="*/ 11763369 h 12021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5620" h="12021179">
                <a:moveTo>
                  <a:pt x="515620" y="0"/>
                </a:moveTo>
                <a:lnTo>
                  <a:pt x="0" y="0"/>
                </a:lnTo>
                <a:lnTo>
                  <a:pt x="0" y="11763368"/>
                </a:lnTo>
                <a:cubicBezTo>
                  <a:pt x="0" y="11905753"/>
                  <a:pt x="115425" y="12021178"/>
                  <a:pt x="257810" y="12021178"/>
                </a:cubicBezTo>
                <a:lnTo>
                  <a:pt x="257809" y="12021179"/>
                </a:lnTo>
                <a:cubicBezTo>
                  <a:pt x="400194" y="12021179"/>
                  <a:pt x="515619" y="11905754"/>
                  <a:pt x="515619" y="11763369"/>
                </a:cubicBezTo>
                <a:close/>
              </a:path>
            </a:pathLst>
          </a:custGeom>
          <a:solidFill>
            <a:schemeClr val="bg1">
              <a:alpha val="59000"/>
            </a:schemeClr>
          </a:solidFill>
          <a:ln w="25400">
            <a:solidFill>
              <a:schemeClr val="bg1"/>
            </a:solidFill>
          </a:ln>
          <a:effectLst>
            <a:outerShdw blurRad="368300" dist="317500" dir="12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5AE6AA9-3DCB-B044-306C-9BE07BF061E2}"/>
              </a:ext>
            </a:extLst>
          </p:cNvPr>
          <p:cNvSpPr/>
          <p:nvPr userDrawn="1"/>
        </p:nvSpPr>
        <p:spPr>
          <a:xfrm rot="16200000" flipV="1">
            <a:off x="2250728" y="-1976435"/>
            <a:ext cx="738554" cy="5240008"/>
          </a:xfrm>
          <a:custGeom>
            <a:avLst/>
            <a:gdLst>
              <a:gd name="connsiteX0" fmla="*/ 738554 w 738554"/>
              <a:gd name="connsiteY0" fmla="*/ 5192278 h 5240008"/>
              <a:gd name="connsiteX1" fmla="*/ 738554 w 738554"/>
              <a:gd name="connsiteY1" fmla="*/ 86359 h 5240008"/>
              <a:gd name="connsiteX2" fmla="*/ 652195 w 738554"/>
              <a:gd name="connsiteY2" fmla="*/ 0 h 5240008"/>
              <a:gd name="connsiteX3" fmla="*/ 369277 w 738554"/>
              <a:gd name="connsiteY3" fmla="*/ 0 h 5240008"/>
              <a:gd name="connsiteX4" fmla="*/ 0 w 738554"/>
              <a:gd name="connsiteY4" fmla="*/ 369277 h 5240008"/>
              <a:gd name="connsiteX5" fmla="*/ 0 w 738554"/>
              <a:gd name="connsiteY5" fmla="*/ 5240008 h 5240008"/>
              <a:gd name="connsiteX6" fmla="*/ 733742 w 738554"/>
              <a:gd name="connsiteY6" fmla="*/ 5240008 h 52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8554" h="5240008">
                <a:moveTo>
                  <a:pt x="738554" y="5192278"/>
                </a:moveTo>
                <a:lnTo>
                  <a:pt x="738554" y="86359"/>
                </a:lnTo>
                <a:cubicBezTo>
                  <a:pt x="738554" y="38664"/>
                  <a:pt x="699890" y="0"/>
                  <a:pt x="652195" y="0"/>
                </a:cubicBezTo>
                <a:lnTo>
                  <a:pt x="369277" y="0"/>
                </a:lnTo>
                <a:cubicBezTo>
                  <a:pt x="165331" y="0"/>
                  <a:pt x="0" y="165331"/>
                  <a:pt x="0" y="369277"/>
                </a:cubicBezTo>
                <a:lnTo>
                  <a:pt x="0" y="5240008"/>
                </a:lnTo>
                <a:lnTo>
                  <a:pt x="733742" y="5240008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93700" dist="127000" dir="5400000" algn="t" rotWithShape="0">
              <a:schemeClr val="accent2">
                <a:alpha val="3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7CFC8F-6F42-173C-AC88-8F703492F14A}"/>
              </a:ext>
            </a:extLst>
          </p:cNvPr>
          <p:cNvSpPr txBox="1"/>
          <p:nvPr userDrawn="1"/>
        </p:nvSpPr>
        <p:spPr>
          <a:xfrm>
            <a:off x="9846477" y="476250"/>
            <a:ext cx="177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aseline="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+mj-lt"/>
                <a:ea typeface="+mj-ea"/>
              </a:rPr>
              <a:t>YOUR LOGO</a:t>
            </a:r>
            <a:endParaRPr lang="zh-CN" altLang="en-US" sz="2000" baseline="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lt"/>
              <a:ea typeface="+mj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EB25508-80DC-09D7-1ED4-2EC73C6A796F}"/>
              </a:ext>
            </a:extLst>
          </p:cNvPr>
          <p:cNvSpPr/>
          <p:nvPr userDrawn="1"/>
        </p:nvSpPr>
        <p:spPr>
          <a:xfrm>
            <a:off x="320330" y="476250"/>
            <a:ext cx="159089" cy="334638"/>
          </a:xfrm>
          <a:prstGeom prst="roundRect">
            <a:avLst>
              <a:gd name="adj" fmla="val 1082"/>
            </a:avLst>
          </a:prstGeom>
          <a:noFill/>
          <a:ln w="9525" cap="flat">
            <a:solidFill>
              <a:srgbClr val="FFFFFF">
                <a:alpha val="60000"/>
              </a:srgbClr>
            </a:solidFill>
            <a:prstDash val="solid"/>
            <a:miter/>
          </a:ln>
          <a:effectLst>
            <a:outerShdw blurRad="50800" dist="38100" dir="5400000" algn="t" rotWithShape="0">
              <a:schemeClr val="accent2">
                <a:lumMod val="20000"/>
                <a:lumOff val="8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F0C8CC8-C761-FD34-769E-6F1F9DB55C91}"/>
              </a:ext>
            </a:extLst>
          </p:cNvPr>
          <p:cNvSpPr/>
          <p:nvPr userDrawn="1"/>
        </p:nvSpPr>
        <p:spPr>
          <a:xfrm>
            <a:off x="252413" y="564672"/>
            <a:ext cx="129647" cy="15779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标题 10">
            <a:extLst>
              <a:ext uri="{FF2B5EF4-FFF2-40B4-BE49-F238E27FC236}">
                <a16:creationId xmlns:a16="http://schemas.microsoft.com/office/drawing/2014/main" id="{A23ADCC9-63D9-E798-1EC8-1E59D3312B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523" y="389972"/>
            <a:ext cx="9278954" cy="568325"/>
          </a:xfrm>
        </p:spPr>
        <p:txBody>
          <a:bodyPr>
            <a:noAutofit/>
          </a:bodyPr>
          <a:lstStyle>
            <a:lvl1pPr marL="0" algn="l" defTabSz="914400" rtl="0" eaLnBrk="1" latinLnBrk="0" hangingPunct="1">
              <a:defRPr lang="zh-CN" altLang="en-US" sz="2800" kern="1200" baseline="0" dirty="0">
                <a:solidFill>
                  <a:srgbClr val="FFFFFF"/>
                </a:solidFill>
                <a:effectLst>
                  <a:outerShdw blurRad="177800" dist="38100" dir="2700015" rotWithShape="0">
                    <a:schemeClr val="accent1">
                      <a:alpha val="32000"/>
                    </a:schemeClr>
                  </a:outerShdw>
                </a:effectLst>
                <a:latin typeface="+mj-lt"/>
                <a:ea typeface="+mj-ea"/>
                <a:cs typeface="+mn-cs"/>
              </a:defRPr>
            </a:lvl1pPr>
          </a:lstStyle>
          <a:p>
            <a:r>
              <a:rPr lang="zh-CN" altLang="en-US" dirty="0"/>
              <a:t>请在此处输入页面标题</a:t>
            </a:r>
          </a:p>
        </p:txBody>
      </p:sp>
    </p:spTree>
    <p:extLst>
      <p:ext uri="{BB962C8B-B14F-4D97-AF65-F5344CB8AC3E}">
        <p14:creationId xmlns:p14="http://schemas.microsoft.com/office/powerpoint/2010/main" val="3724909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D4344B0-2A0A-AAE2-36A8-C284CA5A9E7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8A31862-8702-BA3C-2D80-B648464B2A4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 w="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7CD4E81-99A2-60FE-0F9E-FEB57B6A1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1540042" y="5250467"/>
            <a:ext cx="15272084" cy="2039921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buNone/>
              <a:defRPr lang="zh-CN" altLang="en-US" sz="15700" kern="1200" spc="600" baseline="0" dirty="0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rgbClr val="FFFFFF">
                        <a:alpha val="22000"/>
                      </a:srgbClr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n-cs"/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5" name="矩形: 单圆角 4">
            <a:extLst>
              <a:ext uri="{FF2B5EF4-FFF2-40B4-BE49-F238E27FC236}">
                <a16:creationId xmlns:a16="http://schemas.microsoft.com/office/drawing/2014/main" id="{0C481B7B-51DF-7F2B-B92B-A65263AB487D}"/>
              </a:ext>
            </a:extLst>
          </p:cNvPr>
          <p:cNvSpPr/>
          <p:nvPr userDrawn="1"/>
        </p:nvSpPr>
        <p:spPr>
          <a:xfrm rot="16200000" flipV="1">
            <a:off x="4033081" y="-2732012"/>
            <a:ext cx="3977563" cy="11661394"/>
          </a:xfrm>
          <a:prstGeom prst="round1Rect">
            <a:avLst>
              <a:gd name="adj" fmla="val 19490"/>
            </a:avLst>
          </a:prstGeom>
          <a:noFill/>
          <a:ln>
            <a:solidFill>
              <a:schemeClr val="bg1"/>
            </a:solidFill>
          </a:ln>
          <a:effectLst>
            <a:outerShdw blurRad="317500" dist="241300" dir="12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单圆角 5">
            <a:extLst>
              <a:ext uri="{FF2B5EF4-FFF2-40B4-BE49-F238E27FC236}">
                <a16:creationId xmlns:a16="http://schemas.microsoft.com/office/drawing/2014/main" id="{A785EBB4-7DDD-0266-8DF1-49B3032C5A3F}"/>
              </a:ext>
            </a:extLst>
          </p:cNvPr>
          <p:cNvSpPr/>
          <p:nvPr userDrawn="1"/>
        </p:nvSpPr>
        <p:spPr>
          <a:xfrm rot="16200000" flipV="1">
            <a:off x="3754160" y="-2509850"/>
            <a:ext cx="4153076" cy="11661394"/>
          </a:xfrm>
          <a:prstGeom prst="round1Rect">
            <a:avLst>
              <a:gd name="adj" fmla="val 17978"/>
            </a:avLst>
          </a:prstGeom>
          <a:solidFill>
            <a:schemeClr val="bg1"/>
          </a:solidFill>
          <a:ln>
            <a:noFill/>
          </a:ln>
          <a:effectLst>
            <a:outerShdw blurRad="317500" dist="241300" dir="12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B0ED082-C33E-E008-ECFC-B1B1638246E9}"/>
              </a:ext>
            </a:extLst>
          </p:cNvPr>
          <p:cNvSpPr/>
          <p:nvPr userDrawn="1"/>
        </p:nvSpPr>
        <p:spPr>
          <a:xfrm>
            <a:off x="841128" y="3367213"/>
            <a:ext cx="4908363" cy="3591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2684891-1C3D-275E-9FDF-BD5C26426C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6537" y="-248168"/>
            <a:ext cx="6858000" cy="6858000"/>
          </a:xfrm>
          <a:prstGeom prst="rect">
            <a:avLst/>
          </a:prstGeom>
          <a:effectLst>
            <a:outerShdw blurRad="393700" dist="266700" dir="2700000" algn="tl" rotWithShape="0">
              <a:schemeClr val="accent1">
                <a:alpha val="40000"/>
              </a:schemeClr>
            </a:outerShdw>
          </a:effectLst>
        </p:spPr>
      </p:pic>
      <p:sp>
        <p:nvSpPr>
          <p:cNvPr id="15" name="标题 13">
            <a:extLst>
              <a:ext uri="{FF2B5EF4-FFF2-40B4-BE49-F238E27FC236}">
                <a16:creationId xmlns:a16="http://schemas.microsoft.com/office/drawing/2014/main" id="{6F1718F7-EFA2-334D-1CE0-EADF826DBA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3600" y="2553060"/>
            <a:ext cx="8604183" cy="1325563"/>
          </a:xfrm>
        </p:spPr>
        <p:txBody>
          <a:bodyPr>
            <a:noAutofit/>
          </a:bodyPr>
          <a:lstStyle>
            <a:lvl1pPr>
              <a:defRPr sz="7200" baseline="0"/>
            </a:lvl1pPr>
          </a:lstStyle>
          <a:p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415103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1589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8821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61" r:id="rId3"/>
    <p:sldLayoutId id="2147483660" r:id="rId4"/>
    <p:sldLayoutId id="2147483662" r:id="rId5"/>
    <p:sldLayoutId id="214748366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3A0649AB-5336-D557-0FE2-347CF85B1E6A}"/>
              </a:ext>
            </a:extLst>
          </p:cNvPr>
          <p:cNvSpPr/>
          <p:nvPr/>
        </p:nvSpPr>
        <p:spPr>
          <a:xfrm flipV="1">
            <a:off x="0" y="-1"/>
            <a:ext cx="12192000" cy="6511807"/>
          </a:xfrm>
          <a:custGeom>
            <a:avLst/>
            <a:gdLst>
              <a:gd name="connsiteX0" fmla="*/ 0 w 12192000"/>
              <a:gd name="connsiteY0" fmla="*/ 6511807 h 6511807"/>
              <a:gd name="connsiteX1" fmla="*/ 12192000 w 12192000"/>
              <a:gd name="connsiteY1" fmla="*/ 6511807 h 6511807"/>
              <a:gd name="connsiteX2" fmla="*/ 12192000 w 12192000"/>
              <a:gd name="connsiteY2" fmla="*/ 1826937 h 6511807"/>
              <a:gd name="connsiteX3" fmla="*/ 11255003 w 12192000"/>
              <a:gd name="connsiteY3" fmla="*/ 889940 h 6511807"/>
              <a:gd name="connsiteX4" fmla="*/ 2765023 w 12192000"/>
              <a:gd name="connsiteY4" fmla="*/ 889940 h 6511807"/>
              <a:gd name="connsiteX5" fmla="*/ 2769229 w 12192000"/>
              <a:gd name="connsiteY5" fmla="*/ 699878 h 6511807"/>
              <a:gd name="connsiteX6" fmla="*/ 1875367 w 12192000"/>
              <a:gd name="connsiteY6" fmla="*/ 5173 h 6511807"/>
              <a:gd name="connsiteX7" fmla="*/ 1502832 w 12192000"/>
              <a:gd name="connsiteY7" fmla="*/ 873135 h 6511807"/>
              <a:gd name="connsiteX8" fmla="*/ 1446531 w 12192000"/>
              <a:gd name="connsiteY8" fmla="*/ 889940 h 6511807"/>
              <a:gd name="connsiteX9" fmla="*/ 936997 w 12192000"/>
              <a:gd name="connsiteY9" fmla="*/ 889940 h 6511807"/>
              <a:gd name="connsiteX10" fmla="*/ 0 w 12192000"/>
              <a:gd name="connsiteY10" fmla="*/ 1826937 h 651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511807">
                <a:moveTo>
                  <a:pt x="0" y="6511807"/>
                </a:moveTo>
                <a:lnTo>
                  <a:pt x="12192000" y="6511807"/>
                </a:lnTo>
                <a:lnTo>
                  <a:pt x="12192000" y="1826937"/>
                </a:lnTo>
                <a:cubicBezTo>
                  <a:pt x="12192000" y="1309448"/>
                  <a:pt x="11772492" y="889940"/>
                  <a:pt x="11255003" y="889940"/>
                </a:cubicBezTo>
                <a:lnTo>
                  <a:pt x="2765023" y="889940"/>
                </a:lnTo>
                <a:lnTo>
                  <a:pt x="2769229" y="699878"/>
                </a:lnTo>
                <a:cubicBezTo>
                  <a:pt x="2730567" y="218471"/>
                  <a:pt x="2353205" y="-40512"/>
                  <a:pt x="1875367" y="5173"/>
                </a:cubicBezTo>
                <a:cubicBezTo>
                  <a:pt x="1994430" y="272401"/>
                  <a:pt x="1905133" y="725667"/>
                  <a:pt x="1502832" y="873135"/>
                </a:cubicBezTo>
                <a:lnTo>
                  <a:pt x="1446531" y="889940"/>
                </a:lnTo>
                <a:lnTo>
                  <a:pt x="936997" y="889940"/>
                </a:lnTo>
                <a:cubicBezTo>
                  <a:pt x="419508" y="889940"/>
                  <a:pt x="0" y="1309448"/>
                  <a:pt x="0" y="1826937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93700" dist="127000" dir="5400000" algn="t" rotWithShape="0">
              <a:schemeClr val="accent2">
                <a:alpha val="3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86631AC-BC18-C979-9291-8519AC32A019}"/>
              </a:ext>
            </a:extLst>
          </p:cNvPr>
          <p:cNvSpPr/>
          <p:nvPr/>
        </p:nvSpPr>
        <p:spPr>
          <a:xfrm>
            <a:off x="660400" y="4309888"/>
            <a:ext cx="1538282" cy="415199"/>
          </a:xfrm>
          <a:prstGeom prst="roundRect">
            <a:avLst>
              <a:gd name="adj" fmla="val 50000"/>
            </a:avLst>
          </a:prstGeom>
          <a:solidFill>
            <a:schemeClr val="bg1">
              <a:alpha val="59000"/>
            </a:schemeClr>
          </a:solidFill>
          <a:ln w="38100">
            <a:solidFill>
              <a:schemeClr val="bg1"/>
            </a:solidFill>
          </a:ln>
          <a:effectLst>
            <a:outerShdw blurRad="368300" dist="3175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C25006E-A83C-E218-324A-35992FC1C9E0}"/>
              </a:ext>
            </a:extLst>
          </p:cNvPr>
          <p:cNvSpPr txBox="1"/>
          <p:nvPr/>
        </p:nvSpPr>
        <p:spPr>
          <a:xfrm>
            <a:off x="688975" y="4357884"/>
            <a:ext cx="177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汇报人：</a:t>
            </a:r>
            <a:r>
              <a:rPr lang="en-US" altLang="zh-CN" sz="1600" dirty="0"/>
              <a:t>XX</a:t>
            </a:r>
            <a:endParaRPr lang="zh-CN" altLang="en-US" sz="16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6B6AE59-EC47-3264-DCA8-02442A3D4799}"/>
              </a:ext>
            </a:extLst>
          </p:cNvPr>
          <p:cNvSpPr txBox="1"/>
          <p:nvPr/>
        </p:nvSpPr>
        <p:spPr>
          <a:xfrm>
            <a:off x="438151" y="513872"/>
            <a:ext cx="110807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 flip="none" rotWithShape="1">
                  <a:gsLst>
                    <a:gs pos="0">
                      <a:srgbClr val="FFFFFF">
                        <a:alpha val="22000"/>
                      </a:srgbClr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BUSINESS</a:t>
            </a:r>
            <a:endParaRPr lang="zh-CN" altLang="en-US" sz="16600" dirty="0">
              <a:gradFill flip="none" rotWithShape="1">
                <a:gsLst>
                  <a:gs pos="0">
                    <a:srgbClr val="FFFFFF">
                      <a:alpha val="22000"/>
                    </a:srgbClr>
                  </a:gs>
                  <a:gs pos="80000">
                    <a:srgbClr val="FFFFFF">
                      <a:alpha val="0"/>
                    </a:srgb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pic>
        <p:nvPicPr>
          <p:cNvPr id="3" name="图片 2" descr="查看图片">
            <a:extLst>
              <a:ext uri="{FF2B5EF4-FFF2-40B4-BE49-F238E27FC236}">
                <a16:creationId xmlns:a16="http://schemas.microsoft.com/office/drawing/2014/main" id="{7B5BA515-B689-F0C8-D423-5E59B2C9F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7"/>
          <a:stretch>
            <a:fillRect/>
          </a:stretch>
        </p:blipFill>
        <p:spPr bwMode="auto">
          <a:xfrm>
            <a:off x="6480275" y="346194"/>
            <a:ext cx="5038625" cy="6511806"/>
          </a:xfrm>
          <a:custGeom>
            <a:avLst/>
            <a:gdLst>
              <a:gd name="connsiteX0" fmla="*/ 0 w 5038625"/>
              <a:gd name="connsiteY0" fmla="*/ 0 h 6511806"/>
              <a:gd name="connsiteX1" fmla="*/ 5038625 w 5038625"/>
              <a:gd name="connsiteY1" fmla="*/ 0 h 6511806"/>
              <a:gd name="connsiteX2" fmla="*/ 5038625 w 5038625"/>
              <a:gd name="connsiteY2" fmla="*/ 6511806 h 6511806"/>
              <a:gd name="connsiteX3" fmla="*/ 0 w 5038625"/>
              <a:gd name="connsiteY3" fmla="*/ 6511806 h 6511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8625" h="6511806">
                <a:moveTo>
                  <a:pt x="0" y="0"/>
                </a:moveTo>
                <a:lnTo>
                  <a:pt x="5038625" y="0"/>
                </a:lnTo>
                <a:lnTo>
                  <a:pt x="5038625" y="6511806"/>
                </a:lnTo>
                <a:lnTo>
                  <a:pt x="0" y="651180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35503BF0-0BCB-CC55-346F-381654635EBE}"/>
              </a:ext>
            </a:extLst>
          </p:cNvPr>
          <p:cNvSpPr txBox="1"/>
          <p:nvPr/>
        </p:nvSpPr>
        <p:spPr>
          <a:xfrm>
            <a:off x="9856047" y="478366"/>
            <a:ext cx="177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FFFFFF"/>
                </a:solidFill>
                <a:latin typeface="+mj-ea"/>
                <a:ea typeface="+mj-ea"/>
              </a:rPr>
              <a:t>YOUR LOGO</a:t>
            </a:r>
            <a:endParaRPr lang="zh-CN" altLang="en-US" sz="20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5E5CDC-4013-40DB-010F-142AC5F33E4F}"/>
              </a:ext>
            </a:extLst>
          </p:cNvPr>
          <p:cNvSpPr txBox="1"/>
          <p:nvPr/>
        </p:nvSpPr>
        <p:spPr>
          <a:xfrm>
            <a:off x="552450" y="1490008"/>
            <a:ext cx="79565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FFFFF"/>
                </a:solidFill>
                <a:effectLst>
                  <a:outerShdw blurRad="177800" dist="38100" dir="2700015" rotWithShape="0">
                    <a:schemeClr val="accent1">
                      <a:lumMod val="50000"/>
                      <a:alpha val="32000"/>
                    </a:schemeClr>
                  </a:outerShdw>
                </a:effectLst>
                <a:latin typeface="+mj-lt"/>
                <a:ea typeface="+mj-ea"/>
              </a:rPr>
              <a:t>蓝色商务风</a:t>
            </a:r>
            <a:endParaRPr lang="en-US" altLang="zh-CN" sz="7200" dirty="0">
              <a:solidFill>
                <a:srgbClr val="FFFFFF"/>
              </a:solidFill>
              <a:effectLst>
                <a:outerShdw blurRad="177800" dist="38100" dir="2700015" rotWithShape="0">
                  <a:schemeClr val="accent1">
                    <a:lumMod val="50000"/>
                    <a:alpha val="32000"/>
                  </a:schemeClr>
                </a:outerShdw>
              </a:effectLst>
              <a:latin typeface="+mj-lt"/>
              <a:ea typeface="+mj-ea"/>
            </a:endParaRPr>
          </a:p>
          <a:p>
            <a:r>
              <a:rPr lang="zh-CN" altLang="en-US" sz="7200" dirty="0">
                <a:solidFill>
                  <a:srgbClr val="FFFFFF"/>
                </a:solidFill>
                <a:effectLst>
                  <a:outerShdw blurRad="177800" dist="38100" dir="2700015" rotWithShape="0">
                    <a:schemeClr val="accent1">
                      <a:lumMod val="50000"/>
                      <a:alpha val="32000"/>
                    </a:schemeClr>
                  </a:outerShdw>
                </a:effectLst>
                <a:latin typeface="+mj-lt"/>
                <a:ea typeface="+mj-ea"/>
              </a:rPr>
              <a:t>工作汇报</a:t>
            </a:r>
            <a:r>
              <a:rPr lang="en-US" altLang="zh-CN" sz="7200" dirty="0">
                <a:solidFill>
                  <a:srgbClr val="FFFFFF"/>
                </a:solidFill>
                <a:effectLst>
                  <a:outerShdw blurRad="177800" dist="38100" dir="2700015" rotWithShape="0">
                    <a:schemeClr val="accent1">
                      <a:lumMod val="50000"/>
                      <a:alpha val="32000"/>
                    </a:schemeClr>
                  </a:outerShdw>
                </a:effectLst>
                <a:latin typeface="+mj-lt"/>
                <a:ea typeface="+mj-ea"/>
              </a:rPr>
              <a:t>PPT</a:t>
            </a:r>
            <a:endParaRPr lang="zh-CN" altLang="en-US" sz="7200" dirty="0">
              <a:solidFill>
                <a:srgbClr val="FFFFFF"/>
              </a:solidFill>
              <a:effectLst>
                <a:outerShdw blurRad="177800" dist="38100" dir="2700015" rotWithShape="0">
                  <a:schemeClr val="accent1">
                    <a:lumMod val="50000"/>
                    <a:alpha val="32000"/>
                  </a:scheme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BC92C6E-80DA-9019-4D15-31AC5B54330C}"/>
              </a:ext>
            </a:extLst>
          </p:cNvPr>
          <p:cNvSpPr/>
          <p:nvPr/>
        </p:nvSpPr>
        <p:spPr>
          <a:xfrm>
            <a:off x="2495550" y="4309887"/>
            <a:ext cx="2110528" cy="415199"/>
          </a:xfrm>
          <a:prstGeom prst="roundRect">
            <a:avLst>
              <a:gd name="adj" fmla="val 50000"/>
            </a:avLst>
          </a:prstGeom>
          <a:solidFill>
            <a:schemeClr val="bg1">
              <a:alpha val="59000"/>
            </a:schemeClr>
          </a:solidFill>
          <a:ln w="38100">
            <a:solidFill>
              <a:schemeClr val="bg1"/>
            </a:solidFill>
          </a:ln>
          <a:effectLst>
            <a:outerShdw blurRad="368300" dist="3175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E4D1F5-4D55-879F-DD70-3211CD4DC952}"/>
              </a:ext>
            </a:extLst>
          </p:cNvPr>
          <p:cNvSpPr txBox="1"/>
          <p:nvPr/>
        </p:nvSpPr>
        <p:spPr>
          <a:xfrm>
            <a:off x="2607150" y="4345822"/>
            <a:ext cx="2355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20XX</a:t>
            </a:r>
            <a:r>
              <a:rPr lang="zh-CN" altLang="en-US" sz="1600" dirty="0"/>
              <a:t>年</a:t>
            </a:r>
            <a:r>
              <a:rPr lang="en-US" altLang="zh-CN" sz="1600" dirty="0"/>
              <a:t>XX</a:t>
            </a:r>
            <a:r>
              <a:rPr lang="zh-CN" altLang="en-US" sz="1600" dirty="0"/>
              <a:t>月</a:t>
            </a:r>
            <a:r>
              <a:rPr lang="en-US" altLang="zh-CN" sz="1600" dirty="0"/>
              <a:t>XX</a:t>
            </a:r>
            <a:r>
              <a:rPr lang="zh-CN" altLang="en-US" sz="1600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030021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单圆角 46">
            <a:extLst>
              <a:ext uri="{FF2B5EF4-FFF2-40B4-BE49-F238E27FC236}">
                <a16:creationId xmlns:a16="http://schemas.microsoft.com/office/drawing/2014/main" id="{9C9CBE96-9A30-D1A6-4D43-05E450423D25}"/>
              </a:ext>
            </a:extLst>
          </p:cNvPr>
          <p:cNvSpPr/>
          <p:nvPr/>
        </p:nvSpPr>
        <p:spPr>
          <a:xfrm flipV="1">
            <a:off x="6244484" y="4404569"/>
            <a:ext cx="5274416" cy="1729527"/>
          </a:xfrm>
          <a:prstGeom prst="round1Rect">
            <a:avLst>
              <a:gd name="adj" fmla="val 18105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: 单圆角 25">
            <a:extLst>
              <a:ext uri="{FF2B5EF4-FFF2-40B4-BE49-F238E27FC236}">
                <a16:creationId xmlns:a16="http://schemas.microsoft.com/office/drawing/2014/main" id="{FDAB04B9-96E8-8EFA-64B0-605E132864C3}"/>
              </a:ext>
            </a:extLst>
          </p:cNvPr>
          <p:cNvSpPr/>
          <p:nvPr/>
        </p:nvSpPr>
        <p:spPr>
          <a:xfrm flipV="1">
            <a:off x="660400" y="4404569"/>
            <a:ext cx="5274416" cy="1729527"/>
          </a:xfrm>
          <a:prstGeom prst="round1Rect">
            <a:avLst>
              <a:gd name="adj" fmla="val 18105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E867AAB-33F6-113A-BEC7-E2E5830343CB}"/>
              </a:ext>
            </a:extLst>
          </p:cNvPr>
          <p:cNvSpPr/>
          <p:nvPr/>
        </p:nvSpPr>
        <p:spPr>
          <a:xfrm>
            <a:off x="0" y="2714324"/>
            <a:ext cx="12192000" cy="126005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93700" dist="127000" dir="5400000" algn="t" rotWithShape="0">
              <a:schemeClr val="accent2">
                <a:alpha val="3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EF6BDE4-3225-2D6B-1C97-DA22C95DF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3" y="389972"/>
            <a:ext cx="9278954" cy="568325"/>
          </a:xfrm>
        </p:spPr>
        <p:txBody>
          <a:bodyPr/>
          <a:lstStyle/>
          <a:p>
            <a:r>
              <a:rPr lang="zh-CN" altLang="en-US" dirty="0"/>
              <a:t>请在此处输入页面标题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A7F860-5DC0-9C4C-5251-1B292E43F556}"/>
              </a:ext>
            </a:extLst>
          </p:cNvPr>
          <p:cNvGrpSpPr/>
          <p:nvPr/>
        </p:nvGrpSpPr>
        <p:grpSpPr>
          <a:xfrm>
            <a:off x="4105252" y="1406080"/>
            <a:ext cx="7626454" cy="2133253"/>
            <a:chOff x="5109445" y="1832223"/>
            <a:chExt cx="6859040" cy="1918594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DD33303-E353-B080-DD96-6B8AD97F6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09445" y="2128766"/>
              <a:ext cx="1863721" cy="13777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228600" dist="38100" dir="5400000" algn="t" rotWithShape="0">
                <a:schemeClr val="accent2">
                  <a:alpha val="40000"/>
                </a:schemeClr>
              </a:outerShdw>
              <a:reflection blurRad="6350" stA="52000" endA="300" endPos="35000" dir="5400000" sy="-100000" algn="bl" rotWithShape="0"/>
            </a:effectLst>
            <a:scene3d>
              <a:camera prst="perspectiveRight">
                <a:rot lat="0" lon="19200000" rev="0"/>
              </a:camera>
              <a:lightRig rig="contrasting" dir="t"/>
            </a:scene3d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C3D0BC5-A4F5-D44F-F1E4-DC0908861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04764" y="2108979"/>
              <a:ext cx="1863721" cy="13777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228600" dist="38100" dir="5400000" algn="t" rotWithShape="0">
                <a:schemeClr val="accent2">
                  <a:alpha val="40000"/>
                </a:schemeClr>
              </a:outerShdw>
              <a:reflection blurRad="6350" stA="52000" endA="300" endPos="35000" dir="5400000" sy="-100000" algn="bl" rotWithShape="0"/>
            </a:effectLst>
            <a:scene3d>
              <a:camera prst="perspectiveLeft">
                <a:rot lat="0" lon="2400000" rev="0"/>
              </a:camera>
              <a:lightRig rig="contrasting" dir="t"/>
            </a:scene3d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4E2EEFE-F5C4-210A-3E60-BFF2CF594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5504" y="2067758"/>
              <a:ext cx="2176708" cy="1543723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228600" dist="38100" dir="5400000" algn="t" rotWithShape="0">
                <a:schemeClr val="accent2">
                  <a:alpha val="40000"/>
                </a:schemeClr>
              </a:outerShdw>
              <a:reflection blurRad="6350" stA="52000" endA="300" endPos="35000" dir="5400000" sy="-100000" algn="bl" rotWithShape="0"/>
            </a:effectLst>
            <a:scene3d>
              <a:camera prst="perspectiveRight" fov="2400000">
                <a:rot lat="0" lon="19200000" rev="0"/>
              </a:camera>
              <a:lightRig rig="contrasting" dir="t"/>
            </a:scene3d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C2222207-9B0C-7E55-B755-DC37650DC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42764" y="2050701"/>
              <a:ext cx="2176708" cy="1543723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228600" dist="38100" dir="5400000" algn="t" rotWithShape="0">
                <a:schemeClr val="accent2">
                  <a:alpha val="40000"/>
                </a:schemeClr>
              </a:outerShdw>
              <a:reflection blurRad="6350" stA="52000" endA="300" endPos="35000" dir="5400000" sy="-100000" algn="bl" rotWithShape="0"/>
            </a:effectLst>
            <a:scene3d>
              <a:camera prst="perspectiveLeft" fov="4800000">
                <a:rot lat="0" lon="1800000" rev="0"/>
              </a:camera>
              <a:lightRig rig="contrasting" dir="t"/>
            </a:scene3d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F5D7AD7-44A0-3D98-953C-4ADE8F774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19842" y="1832223"/>
              <a:ext cx="2705292" cy="191859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228600" dist="38100" dir="5400000" algn="t" rotWithShape="0">
                <a:schemeClr val="accent2">
                  <a:alpha val="40000"/>
                </a:schemeClr>
              </a:outerShdw>
              <a:reflection blurRad="6350" stA="52000" endA="300" endPos="35000" dir="5400000" sy="-100000" algn="bl" rotWithShape="0"/>
            </a:effectLst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0AB7009-B38C-3C51-A10D-E89BA8DAEA19}"/>
              </a:ext>
            </a:extLst>
          </p:cNvPr>
          <p:cNvSpPr txBox="1"/>
          <p:nvPr/>
        </p:nvSpPr>
        <p:spPr>
          <a:xfrm>
            <a:off x="588830" y="1579235"/>
            <a:ext cx="3437886" cy="955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1C4E2199-9E5E-0BC0-3380-1666D3851029}"/>
              </a:ext>
            </a:extLst>
          </p:cNvPr>
          <p:cNvSpPr/>
          <p:nvPr/>
        </p:nvSpPr>
        <p:spPr>
          <a:xfrm>
            <a:off x="660400" y="3104580"/>
            <a:ext cx="1018513" cy="4529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540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F76CC69-9EF9-D271-8ED4-E67A5E3B78C2}"/>
              </a:ext>
            </a:extLst>
          </p:cNvPr>
          <p:cNvSpPr/>
          <p:nvPr/>
        </p:nvSpPr>
        <p:spPr>
          <a:xfrm>
            <a:off x="1803648" y="3104580"/>
            <a:ext cx="1018513" cy="4529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540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关键词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5022938-379F-FA65-1151-FA470A7DE825}"/>
              </a:ext>
            </a:extLst>
          </p:cNvPr>
          <p:cNvSpPr/>
          <p:nvPr/>
        </p:nvSpPr>
        <p:spPr>
          <a:xfrm>
            <a:off x="2929516" y="3113245"/>
            <a:ext cx="1018513" cy="4529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540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关键词</a:t>
            </a:r>
          </a:p>
        </p:txBody>
      </p:sp>
      <p:pic>
        <p:nvPicPr>
          <p:cNvPr id="29" name="Picture 24">
            <a:extLst>
              <a:ext uri="{FF2B5EF4-FFF2-40B4-BE49-F238E27FC236}">
                <a16:creationId xmlns:a16="http://schemas.microsoft.com/office/drawing/2014/main" id="{2E458608-50D0-B785-3CAE-7E5A88C832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4578" y="4404575"/>
            <a:ext cx="2540237" cy="1724763"/>
          </a:xfrm>
          <a:prstGeom prst="rect">
            <a:avLst/>
          </a:prstGeom>
        </p:spPr>
      </p:pic>
      <p:sp>
        <p:nvSpPr>
          <p:cNvPr id="23" name="矩形: 单圆角 22">
            <a:extLst>
              <a:ext uri="{FF2B5EF4-FFF2-40B4-BE49-F238E27FC236}">
                <a16:creationId xmlns:a16="http://schemas.microsoft.com/office/drawing/2014/main" id="{14612667-D4F1-33F2-1B8A-EF48B1687996}"/>
              </a:ext>
            </a:extLst>
          </p:cNvPr>
          <p:cNvSpPr/>
          <p:nvPr/>
        </p:nvSpPr>
        <p:spPr>
          <a:xfrm>
            <a:off x="660399" y="4610467"/>
            <a:ext cx="2140863" cy="338554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n-cs"/>
              </a:rPr>
              <a:t>请输入</a:t>
            </a:r>
            <a:r>
              <a:rPr lang="zh-CN" altLang="en-US" sz="1400" dirty="0"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二级标题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1270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11A76D7-D1B3-411F-483F-B584FF4EC15B}"/>
              </a:ext>
            </a:extLst>
          </p:cNvPr>
          <p:cNvSpPr txBox="1"/>
          <p:nvPr/>
        </p:nvSpPr>
        <p:spPr>
          <a:xfrm>
            <a:off x="729639" y="5081420"/>
            <a:ext cx="2446369" cy="739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  <p:sp>
        <p:nvSpPr>
          <p:cNvPr id="40" name="矩形: 单圆角 39">
            <a:extLst>
              <a:ext uri="{FF2B5EF4-FFF2-40B4-BE49-F238E27FC236}">
                <a16:creationId xmlns:a16="http://schemas.microsoft.com/office/drawing/2014/main" id="{67612556-6AB6-C36E-8684-F6EF2D7C82F2}"/>
              </a:ext>
            </a:extLst>
          </p:cNvPr>
          <p:cNvSpPr/>
          <p:nvPr/>
        </p:nvSpPr>
        <p:spPr>
          <a:xfrm>
            <a:off x="6244483" y="4610467"/>
            <a:ext cx="2140863" cy="338554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n-cs"/>
              </a:rPr>
              <a:t>请输入</a:t>
            </a:r>
            <a:r>
              <a:rPr lang="zh-CN" altLang="en-US" sz="1400" dirty="0"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二级标题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1270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1AB4F7F-CFF8-CCE3-A216-CD4B334250B1}"/>
              </a:ext>
            </a:extLst>
          </p:cNvPr>
          <p:cNvSpPr txBox="1"/>
          <p:nvPr/>
        </p:nvSpPr>
        <p:spPr>
          <a:xfrm>
            <a:off x="6313723" y="5081420"/>
            <a:ext cx="2446369" cy="739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  <p:pic>
        <p:nvPicPr>
          <p:cNvPr id="52" name="Picture 47">
            <a:extLst>
              <a:ext uri="{FF2B5EF4-FFF2-40B4-BE49-F238E27FC236}">
                <a16:creationId xmlns:a16="http://schemas.microsoft.com/office/drawing/2014/main" id="{C9D8F2D4-F762-C157-560D-4746B8A9FC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3868" y="4404569"/>
            <a:ext cx="2610339" cy="172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30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84EACA-8A84-F522-F160-A4C5E94183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540042" y="5250467"/>
            <a:ext cx="15272084" cy="2039921"/>
          </a:xfrm>
        </p:spPr>
        <p:txBody>
          <a:bodyPr/>
          <a:lstStyle/>
          <a:p>
            <a:r>
              <a:rPr lang="en-US" altLang="zh-CN" dirty="0"/>
              <a:t>PART THREE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2DBEAC8-6E57-E025-E2A2-1244EB742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0" y="2553060"/>
            <a:ext cx="8604183" cy="1325563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9AE3FCF-FBB3-3F5C-DBC2-567F8F7AFB64}"/>
              </a:ext>
            </a:extLst>
          </p:cNvPr>
          <p:cNvSpPr txBox="1"/>
          <p:nvPr/>
        </p:nvSpPr>
        <p:spPr>
          <a:xfrm>
            <a:off x="984635" y="4060389"/>
            <a:ext cx="1930477" cy="76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请输入小标题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请输入小标题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3FF639E-581E-3A40-D5B9-F802D4A738C9}"/>
              </a:ext>
            </a:extLst>
          </p:cNvPr>
          <p:cNvSpPr txBox="1"/>
          <p:nvPr/>
        </p:nvSpPr>
        <p:spPr>
          <a:xfrm>
            <a:off x="3012439" y="4060389"/>
            <a:ext cx="1980600" cy="398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800" dirty="0">
                <a:latin typeface="+mn-ea"/>
              </a:rPr>
              <a:t>请输入小标题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53A9E89-683B-B0EF-A4AF-25E277ACC627}"/>
              </a:ext>
            </a:extLst>
          </p:cNvPr>
          <p:cNvGrpSpPr/>
          <p:nvPr/>
        </p:nvGrpSpPr>
        <p:grpSpPr>
          <a:xfrm>
            <a:off x="940943" y="1747136"/>
            <a:ext cx="646327" cy="646312"/>
            <a:chOff x="8407397" y="2799650"/>
            <a:chExt cx="338385" cy="338377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CA43C7B-C484-8D0C-3A87-EBA0DDE645F6}"/>
                </a:ext>
              </a:extLst>
            </p:cNvPr>
            <p:cNvSpPr/>
            <p:nvPr/>
          </p:nvSpPr>
          <p:spPr>
            <a:xfrm>
              <a:off x="8407397" y="2799650"/>
              <a:ext cx="248812" cy="338375"/>
            </a:xfrm>
            <a:custGeom>
              <a:avLst/>
              <a:gdLst>
                <a:gd name="connsiteX0" fmla="*/ 248813 w 248812"/>
                <a:gd name="connsiteY0" fmla="*/ 126891 h 338375"/>
                <a:gd name="connsiteX1" fmla="*/ 190551 w 248812"/>
                <a:gd name="connsiteY1" fmla="*/ 234382 h 338375"/>
                <a:gd name="connsiteX2" fmla="*/ 234631 w 248812"/>
                <a:gd name="connsiteY2" fmla="*/ 313059 h 338375"/>
                <a:gd name="connsiteX3" fmla="*/ 220229 w 248812"/>
                <a:gd name="connsiteY3" fmla="*/ 338376 h 338375"/>
                <a:gd name="connsiteX4" fmla="*/ 26842 w 248812"/>
                <a:gd name="connsiteY4" fmla="*/ 338376 h 338375"/>
                <a:gd name="connsiteX5" fmla="*/ 12003 w 248812"/>
                <a:gd name="connsiteY5" fmla="*/ 313890 h 338375"/>
                <a:gd name="connsiteX6" fmla="*/ 52808 w 248812"/>
                <a:gd name="connsiteY6" fmla="*/ 230670 h 338375"/>
                <a:gd name="connsiteX7" fmla="*/ 0 w 248812"/>
                <a:gd name="connsiteY7" fmla="*/ 126891 h 338375"/>
                <a:gd name="connsiteX8" fmla="*/ 124406 w 248812"/>
                <a:gd name="connsiteY8" fmla="*/ 0 h 338375"/>
                <a:gd name="connsiteX9" fmla="*/ 248813 w 248812"/>
                <a:gd name="connsiteY9" fmla="*/ 126891 h 338375"/>
                <a:gd name="connsiteX10" fmla="*/ 179185 w 248812"/>
                <a:gd name="connsiteY10" fmla="*/ 163435 h 338375"/>
                <a:gd name="connsiteX11" fmla="*/ 176588 w 248812"/>
                <a:gd name="connsiteY11" fmla="*/ 158078 h 338375"/>
                <a:gd name="connsiteX12" fmla="*/ 176219 w 248812"/>
                <a:gd name="connsiteY12" fmla="*/ 157970 h 338375"/>
                <a:gd name="connsiteX13" fmla="*/ 170636 w 248812"/>
                <a:gd name="connsiteY13" fmla="*/ 161098 h 338375"/>
                <a:gd name="connsiteX14" fmla="*/ 153756 w 248812"/>
                <a:gd name="connsiteY14" fmla="*/ 184128 h 338375"/>
                <a:gd name="connsiteX15" fmla="*/ 92618 w 248812"/>
                <a:gd name="connsiteY15" fmla="*/ 182159 h 338375"/>
                <a:gd name="connsiteX16" fmla="*/ 77202 w 248812"/>
                <a:gd name="connsiteY16" fmla="*/ 158083 h 338375"/>
                <a:gd name="connsiteX17" fmla="*/ 71817 w 248812"/>
                <a:gd name="connsiteY17" fmla="*/ 154597 h 338375"/>
                <a:gd name="connsiteX18" fmla="*/ 68455 w 248812"/>
                <a:gd name="connsiteY18" fmla="*/ 159500 h 338375"/>
                <a:gd name="connsiteX19" fmla="*/ 68533 w 248812"/>
                <a:gd name="connsiteY19" fmla="*/ 159867 h 338375"/>
                <a:gd name="connsiteX20" fmla="*/ 86925 w 248812"/>
                <a:gd name="connsiteY20" fmla="*/ 189029 h 338375"/>
                <a:gd name="connsiteX21" fmla="*/ 122575 w 248812"/>
                <a:gd name="connsiteY21" fmla="*/ 202995 h 338375"/>
                <a:gd name="connsiteX22" fmla="*/ 159021 w 248812"/>
                <a:gd name="connsiteY22" fmla="*/ 191357 h 338375"/>
                <a:gd name="connsiteX23" fmla="*/ 179185 w 248812"/>
                <a:gd name="connsiteY23" fmla="*/ 163435 h 33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8812" h="338375">
                  <a:moveTo>
                    <a:pt x="248813" y="126891"/>
                  </a:moveTo>
                  <a:cubicBezTo>
                    <a:pt x="248813" y="172182"/>
                    <a:pt x="225554" y="211926"/>
                    <a:pt x="190551" y="234382"/>
                  </a:cubicBezTo>
                  <a:lnTo>
                    <a:pt x="234631" y="313059"/>
                  </a:lnTo>
                  <a:cubicBezTo>
                    <a:pt x="240950" y="324338"/>
                    <a:pt x="232968" y="338376"/>
                    <a:pt x="220229" y="338376"/>
                  </a:cubicBezTo>
                  <a:lnTo>
                    <a:pt x="26842" y="338376"/>
                  </a:lnTo>
                  <a:cubicBezTo>
                    <a:pt x="14501" y="338376"/>
                    <a:pt x="6489" y="325148"/>
                    <a:pt x="12003" y="313890"/>
                  </a:cubicBezTo>
                  <a:lnTo>
                    <a:pt x="52808" y="230670"/>
                  </a:lnTo>
                  <a:cubicBezTo>
                    <a:pt x="20851" y="207701"/>
                    <a:pt x="0" y="169783"/>
                    <a:pt x="0" y="126891"/>
                  </a:cubicBezTo>
                  <a:cubicBezTo>
                    <a:pt x="0" y="56806"/>
                    <a:pt x="55704" y="0"/>
                    <a:pt x="124406" y="0"/>
                  </a:cubicBezTo>
                  <a:cubicBezTo>
                    <a:pt x="193119" y="0"/>
                    <a:pt x="248813" y="56806"/>
                    <a:pt x="248813" y="126891"/>
                  </a:cubicBezTo>
                  <a:close/>
                  <a:moveTo>
                    <a:pt x="179185" y="163435"/>
                  </a:moveTo>
                  <a:cubicBezTo>
                    <a:pt x="179904" y="161217"/>
                    <a:pt x="178741" y="158818"/>
                    <a:pt x="176588" y="158078"/>
                  </a:cubicBezTo>
                  <a:cubicBezTo>
                    <a:pt x="176467" y="158036"/>
                    <a:pt x="176344" y="158000"/>
                    <a:pt x="176219" y="157970"/>
                  </a:cubicBezTo>
                  <a:cubicBezTo>
                    <a:pt x="173855" y="157386"/>
                    <a:pt x="171445" y="158736"/>
                    <a:pt x="170636" y="161098"/>
                  </a:cubicBezTo>
                  <a:cubicBezTo>
                    <a:pt x="167315" y="170309"/>
                    <a:pt x="161447" y="178316"/>
                    <a:pt x="153756" y="184128"/>
                  </a:cubicBezTo>
                  <a:cubicBezTo>
                    <a:pt x="135365" y="198043"/>
                    <a:pt x="110130" y="197231"/>
                    <a:pt x="92618" y="182159"/>
                  </a:cubicBezTo>
                  <a:cubicBezTo>
                    <a:pt x="85302" y="175862"/>
                    <a:pt x="79942" y="167490"/>
                    <a:pt x="77202" y="158083"/>
                  </a:cubicBezTo>
                  <a:cubicBezTo>
                    <a:pt x="76543" y="155668"/>
                    <a:pt x="74215" y="154161"/>
                    <a:pt x="71817" y="154597"/>
                  </a:cubicBezTo>
                  <a:cubicBezTo>
                    <a:pt x="69575" y="154994"/>
                    <a:pt x="68070" y="157190"/>
                    <a:pt x="68455" y="159500"/>
                  </a:cubicBezTo>
                  <a:cubicBezTo>
                    <a:pt x="68476" y="159624"/>
                    <a:pt x="68502" y="159746"/>
                    <a:pt x="68533" y="159867"/>
                  </a:cubicBezTo>
                  <a:cubicBezTo>
                    <a:pt x="71690" y="171267"/>
                    <a:pt x="78097" y="181426"/>
                    <a:pt x="86925" y="189029"/>
                  </a:cubicBezTo>
                  <a:cubicBezTo>
                    <a:pt x="96956" y="197664"/>
                    <a:pt x="109510" y="202582"/>
                    <a:pt x="122575" y="202995"/>
                  </a:cubicBezTo>
                  <a:cubicBezTo>
                    <a:pt x="135645" y="203424"/>
                    <a:pt x="148478" y="199326"/>
                    <a:pt x="159021" y="191357"/>
                  </a:cubicBezTo>
                  <a:cubicBezTo>
                    <a:pt x="168303" y="184338"/>
                    <a:pt x="175327" y="174612"/>
                    <a:pt x="179185" y="163435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8DDDC9F-F412-BEE0-BC90-9803EF0A49DF}"/>
                </a:ext>
              </a:extLst>
            </p:cNvPr>
            <p:cNvSpPr/>
            <p:nvPr/>
          </p:nvSpPr>
          <p:spPr>
            <a:xfrm>
              <a:off x="8576589" y="2902190"/>
              <a:ext cx="169193" cy="235837"/>
            </a:xfrm>
            <a:custGeom>
              <a:avLst/>
              <a:gdLst>
                <a:gd name="connsiteX0" fmla="*/ 169193 w 169193"/>
                <a:gd name="connsiteY0" fmla="*/ 88439 h 235837"/>
                <a:gd name="connsiteX1" fmla="*/ 129582 w 169193"/>
                <a:gd name="connsiteY1" fmla="*/ 163353 h 235837"/>
                <a:gd name="connsiteX2" fmla="*/ 159549 w 169193"/>
                <a:gd name="connsiteY2" fmla="*/ 218191 h 235837"/>
                <a:gd name="connsiteX3" fmla="*/ 149756 w 169193"/>
                <a:gd name="connsiteY3" fmla="*/ 235838 h 235837"/>
                <a:gd name="connsiteX4" fmla="*/ 18253 w 169193"/>
                <a:gd name="connsiteY4" fmla="*/ 235838 h 235837"/>
                <a:gd name="connsiteX5" fmla="*/ 8161 w 169193"/>
                <a:gd name="connsiteY5" fmla="*/ 218775 h 235837"/>
                <a:gd name="connsiteX6" fmla="*/ 35909 w 169193"/>
                <a:gd name="connsiteY6" fmla="*/ 160769 h 235837"/>
                <a:gd name="connsiteX7" fmla="*/ 0 w 169193"/>
                <a:gd name="connsiteY7" fmla="*/ 88439 h 235837"/>
                <a:gd name="connsiteX8" fmla="*/ 84597 w 169193"/>
                <a:gd name="connsiteY8" fmla="*/ 0 h 235837"/>
                <a:gd name="connsiteX9" fmla="*/ 169193 w 169193"/>
                <a:gd name="connsiteY9" fmla="*/ 88439 h 23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193" h="235837">
                  <a:moveTo>
                    <a:pt x="169193" y="88439"/>
                  </a:moveTo>
                  <a:cubicBezTo>
                    <a:pt x="169193" y="120000"/>
                    <a:pt x="153369" y="147706"/>
                    <a:pt x="129582" y="163353"/>
                  </a:cubicBezTo>
                  <a:lnTo>
                    <a:pt x="159549" y="218191"/>
                  </a:lnTo>
                  <a:cubicBezTo>
                    <a:pt x="163849" y="226056"/>
                    <a:pt x="158414" y="235838"/>
                    <a:pt x="149756" y="235838"/>
                  </a:cubicBezTo>
                  <a:lnTo>
                    <a:pt x="18253" y="235838"/>
                  </a:lnTo>
                  <a:cubicBezTo>
                    <a:pt x="9863" y="235838"/>
                    <a:pt x="4419" y="226609"/>
                    <a:pt x="8161" y="218775"/>
                  </a:cubicBezTo>
                  <a:lnTo>
                    <a:pt x="35909" y="160769"/>
                  </a:lnTo>
                  <a:cubicBezTo>
                    <a:pt x="13299" y="144053"/>
                    <a:pt x="-76" y="117111"/>
                    <a:pt x="0" y="88439"/>
                  </a:cubicBezTo>
                  <a:cubicBezTo>
                    <a:pt x="0" y="39590"/>
                    <a:pt x="37880" y="0"/>
                    <a:pt x="84597" y="0"/>
                  </a:cubicBezTo>
                  <a:cubicBezTo>
                    <a:pt x="131314" y="0"/>
                    <a:pt x="169193" y="39590"/>
                    <a:pt x="169193" y="884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26AD339-B8D5-B2AA-F1C7-83ACCAC32997}"/>
                </a:ext>
              </a:extLst>
            </p:cNvPr>
            <p:cNvSpPr/>
            <p:nvPr/>
          </p:nvSpPr>
          <p:spPr>
            <a:xfrm>
              <a:off x="8407397" y="2799652"/>
              <a:ext cx="248812" cy="338375"/>
            </a:xfrm>
            <a:custGeom>
              <a:avLst/>
              <a:gdLst>
                <a:gd name="connsiteX0" fmla="*/ 226012 w 248812"/>
                <a:gd name="connsiteY0" fmla="*/ 318186 h 338375"/>
                <a:gd name="connsiteX1" fmla="*/ 223552 w 248812"/>
                <a:gd name="connsiteY1" fmla="*/ 327265 h 338375"/>
                <a:gd name="connsiteX2" fmla="*/ 220239 w 248812"/>
                <a:gd name="connsiteY2" fmla="*/ 328122 h 338375"/>
                <a:gd name="connsiteX3" fmla="*/ 26832 w 248812"/>
                <a:gd name="connsiteY3" fmla="*/ 328122 h 338375"/>
                <a:gd name="connsiteX4" fmla="*/ 20216 w 248812"/>
                <a:gd name="connsiteY4" fmla="*/ 321611 h 338375"/>
                <a:gd name="connsiteX5" fmla="*/ 20880 w 248812"/>
                <a:gd name="connsiteY5" fmla="*/ 318514 h 338375"/>
                <a:gd name="connsiteX6" fmla="*/ 50001 w 248812"/>
                <a:gd name="connsiteY6" fmla="*/ 259114 h 338375"/>
                <a:gd name="connsiteX7" fmla="*/ 40497 w 248812"/>
                <a:gd name="connsiteY7" fmla="*/ 206225 h 338375"/>
                <a:gd name="connsiteX8" fmla="*/ 9953 w 248812"/>
                <a:gd name="connsiteY8" fmla="*/ 126891 h 338375"/>
                <a:gd name="connsiteX9" fmla="*/ 124406 w 248812"/>
                <a:gd name="connsiteY9" fmla="*/ 10254 h 338375"/>
                <a:gd name="connsiteX10" fmla="*/ 238860 w 248812"/>
                <a:gd name="connsiteY10" fmla="*/ 126891 h 338375"/>
                <a:gd name="connsiteX11" fmla="*/ 206027 w 248812"/>
                <a:gd name="connsiteY11" fmla="*/ 208655 h 338375"/>
                <a:gd name="connsiteX12" fmla="*/ 196373 w 248812"/>
                <a:gd name="connsiteY12" fmla="*/ 265266 h 338375"/>
                <a:gd name="connsiteX13" fmla="*/ 226012 w 248812"/>
                <a:gd name="connsiteY13" fmla="*/ 318186 h 338375"/>
                <a:gd name="connsiteX14" fmla="*/ 234631 w 248812"/>
                <a:gd name="connsiteY14" fmla="*/ 313059 h 338375"/>
                <a:gd name="connsiteX15" fmla="*/ 204982 w 248812"/>
                <a:gd name="connsiteY15" fmla="*/ 260149 h 338375"/>
                <a:gd name="connsiteX16" fmla="*/ 213083 w 248812"/>
                <a:gd name="connsiteY16" fmla="*/ 215884 h 338375"/>
                <a:gd name="connsiteX17" fmla="*/ 248813 w 248812"/>
                <a:gd name="connsiteY17" fmla="*/ 126891 h 338375"/>
                <a:gd name="connsiteX18" fmla="*/ 124406 w 248812"/>
                <a:gd name="connsiteY18" fmla="*/ 0 h 338375"/>
                <a:gd name="connsiteX19" fmla="*/ 0 w 248812"/>
                <a:gd name="connsiteY19" fmla="*/ 126891 h 338375"/>
                <a:gd name="connsiteX20" fmla="*/ 33241 w 248812"/>
                <a:gd name="connsiteY20" fmla="*/ 213238 h 338375"/>
                <a:gd name="connsiteX21" fmla="*/ 41124 w 248812"/>
                <a:gd name="connsiteY21" fmla="*/ 254489 h 338375"/>
                <a:gd name="connsiteX22" fmla="*/ 12003 w 248812"/>
                <a:gd name="connsiteY22" fmla="*/ 313890 h 338375"/>
                <a:gd name="connsiteX23" fmla="*/ 26832 w 248812"/>
                <a:gd name="connsiteY23" fmla="*/ 338376 h 338375"/>
                <a:gd name="connsiteX24" fmla="*/ 220229 w 248812"/>
                <a:gd name="connsiteY24" fmla="*/ 338376 h 338375"/>
                <a:gd name="connsiteX25" fmla="*/ 234631 w 248812"/>
                <a:gd name="connsiteY25" fmla="*/ 313059 h 33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48812" h="338375">
                  <a:moveTo>
                    <a:pt x="226012" y="318186"/>
                  </a:moveTo>
                  <a:cubicBezTo>
                    <a:pt x="227766" y="321393"/>
                    <a:pt x="226665" y="325457"/>
                    <a:pt x="223552" y="327265"/>
                  </a:cubicBezTo>
                  <a:cubicBezTo>
                    <a:pt x="222542" y="327851"/>
                    <a:pt x="221398" y="328147"/>
                    <a:pt x="220239" y="328122"/>
                  </a:cubicBezTo>
                  <a:lnTo>
                    <a:pt x="26832" y="328122"/>
                  </a:lnTo>
                  <a:cubicBezTo>
                    <a:pt x="23260" y="328206"/>
                    <a:pt x="20298" y="325291"/>
                    <a:pt x="20216" y="321611"/>
                  </a:cubicBezTo>
                  <a:cubicBezTo>
                    <a:pt x="20193" y="320539"/>
                    <a:pt x="20420" y="319476"/>
                    <a:pt x="20880" y="318514"/>
                  </a:cubicBezTo>
                  <a:lnTo>
                    <a:pt x="50001" y="259114"/>
                  </a:lnTo>
                  <a:cubicBezTo>
                    <a:pt x="59088" y="240565"/>
                    <a:pt x="52679" y="219596"/>
                    <a:pt x="40497" y="206225"/>
                  </a:cubicBezTo>
                  <a:cubicBezTo>
                    <a:pt x="20858" y="184768"/>
                    <a:pt x="9929" y="156383"/>
                    <a:pt x="9953" y="126891"/>
                  </a:cubicBezTo>
                  <a:cubicBezTo>
                    <a:pt x="9953" y="62569"/>
                    <a:pt x="61108" y="10254"/>
                    <a:pt x="124406" y="10254"/>
                  </a:cubicBezTo>
                  <a:cubicBezTo>
                    <a:pt x="187704" y="10254"/>
                    <a:pt x="238860" y="62569"/>
                    <a:pt x="238860" y="126891"/>
                  </a:cubicBezTo>
                  <a:cubicBezTo>
                    <a:pt x="238860" y="158729"/>
                    <a:pt x="226360" y="187593"/>
                    <a:pt x="206027" y="208655"/>
                  </a:cubicBezTo>
                  <a:cubicBezTo>
                    <a:pt x="192502" y="222672"/>
                    <a:pt x="185425" y="245763"/>
                    <a:pt x="196373" y="265266"/>
                  </a:cubicBezTo>
                  <a:lnTo>
                    <a:pt x="226012" y="318186"/>
                  </a:lnTo>
                  <a:close/>
                  <a:moveTo>
                    <a:pt x="234631" y="313059"/>
                  </a:moveTo>
                  <a:lnTo>
                    <a:pt x="204982" y="260149"/>
                  </a:lnTo>
                  <a:cubicBezTo>
                    <a:pt x="196940" y="245784"/>
                    <a:pt x="201737" y="227645"/>
                    <a:pt x="213083" y="215884"/>
                  </a:cubicBezTo>
                  <a:cubicBezTo>
                    <a:pt x="235975" y="192274"/>
                    <a:pt x="248827" y="160263"/>
                    <a:pt x="248813" y="126891"/>
                  </a:cubicBezTo>
                  <a:cubicBezTo>
                    <a:pt x="248813" y="56806"/>
                    <a:pt x="193119" y="0"/>
                    <a:pt x="124406" y="0"/>
                  </a:cubicBezTo>
                  <a:cubicBezTo>
                    <a:pt x="55704" y="0"/>
                    <a:pt x="0" y="56806"/>
                    <a:pt x="0" y="126891"/>
                  </a:cubicBezTo>
                  <a:cubicBezTo>
                    <a:pt x="0" y="160247"/>
                    <a:pt x="12620" y="190588"/>
                    <a:pt x="33241" y="213238"/>
                  </a:cubicBezTo>
                  <a:cubicBezTo>
                    <a:pt x="43413" y="224405"/>
                    <a:pt x="47822" y="240821"/>
                    <a:pt x="41124" y="254489"/>
                  </a:cubicBezTo>
                  <a:lnTo>
                    <a:pt x="12003" y="313890"/>
                  </a:lnTo>
                  <a:cubicBezTo>
                    <a:pt x="6489" y="325148"/>
                    <a:pt x="14511" y="338376"/>
                    <a:pt x="26832" y="338376"/>
                  </a:cubicBezTo>
                  <a:lnTo>
                    <a:pt x="220229" y="338376"/>
                  </a:lnTo>
                  <a:cubicBezTo>
                    <a:pt x="232968" y="338376"/>
                    <a:pt x="240950" y="324338"/>
                    <a:pt x="234631" y="31305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EEA7731-5069-0132-31F6-DB7A1CDD83AD}"/>
                </a:ext>
              </a:extLst>
            </p:cNvPr>
            <p:cNvSpPr/>
            <p:nvPr/>
          </p:nvSpPr>
          <p:spPr>
            <a:xfrm>
              <a:off x="8467496" y="2938078"/>
              <a:ext cx="128615" cy="66663"/>
            </a:xfrm>
            <a:custGeom>
              <a:avLst/>
              <a:gdLst>
                <a:gd name="connsiteX0" fmla="*/ 121554 w 128615"/>
                <a:gd name="connsiteY0" fmla="*/ 0 h 66663"/>
                <a:gd name="connsiteX1" fmla="*/ 128570 w 128615"/>
                <a:gd name="connsiteY1" fmla="*/ 7649 h 66663"/>
                <a:gd name="connsiteX2" fmla="*/ 56907 w 128615"/>
                <a:gd name="connsiteY2" fmla="*/ 66219 h 66663"/>
                <a:gd name="connsiteX3" fmla="*/ 18565 w 128615"/>
                <a:gd name="connsiteY3" fmla="*/ 47127 h 66663"/>
                <a:gd name="connsiteX4" fmla="*/ 43 w 128615"/>
                <a:gd name="connsiteY4" fmla="*/ 7649 h 66663"/>
                <a:gd name="connsiteX5" fmla="*/ 7060 w 128615"/>
                <a:gd name="connsiteY5" fmla="*/ 0 h 66663"/>
                <a:gd name="connsiteX6" fmla="*/ 15062 w 128615"/>
                <a:gd name="connsiteY6" fmla="*/ 7639 h 66663"/>
                <a:gd name="connsiteX7" fmla="*/ 71803 w 128615"/>
                <a:gd name="connsiteY7" fmla="*/ 50652 h 66663"/>
                <a:gd name="connsiteX8" fmla="*/ 113552 w 128615"/>
                <a:gd name="connsiteY8" fmla="*/ 7639 h 66663"/>
                <a:gd name="connsiteX9" fmla="*/ 121554 w 128615"/>
                <a:gd name="connsiteY9" fmla="*/ 0 h 6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15" h="66663">
                  <a:moveTo>
                    <a:pt x="121554" y="0"/>
                  </a:moveTo>
                  <a:cubicBezTo>
                    <a:pt x="125664" y="0"/>
                    <a:pt x="129048" y="3445"/>
                    <a:pt x="128570" y="7649"/>
                  </a:cubicBezTo>
                  <a:cubicBezTo>
                    <a:pt x="124479" y="44211"/>
                    <a:pt x="92395" y="70434"/>
                    <a:pt x="56907" y="66219"/>
                  </a:cubicBezTo>
                  <a:cubicBezTo>
                    <a:pt x="42401" y="64497"/>
                    <a:pt x="28888" y="57767"/>
                    <a:pt x="18565" y="47127"/>
                  </a:cubicBezTo>
                  <a:cubicBezTo>
                    <a:pt x="8246" y="36496"/>
                    <a:pt x="1719" y="22584"/>
                    <a:pt x="43" y="7649"/>
                  </a:cubicBezTo>
                  <a:cubicBezTo>
                    <a:pt x="-424" y="3445"/>
                    <a:pt x="2950" y="0"/>
                    <a:pt x="7060" y="0"/>
                  </a:cubicBezTo>
                  <a:cubicBezTo>
                    <a:pt x="11170" y="0"/>
                    <a:pt x="14455" y="3456"/>
                    <a:pt x="15062" y="7639"/>
                  </a:cubicBezTo>
                  <a:cubicBezTo>
                    <a:pt x="19202" y="35660"/>
                    <a:pt x="44606" y="54917"/>
                    <a:pt x="71803" y="50652"/>
                  </a:cubicBezTo>
                  <a:cubicBezTo>
                    <a:pt x="93356" y="47272"/>
                    <a:pt x="110271" y="29844"/>
                    <a:pt x="113552" y="7639"/>
                  </a:cubicBezTo>
                  <a:cubicBezTo>
                    <a:pt x="114159" y="3456"/>
                    <a:pt x="117433" y="0"/>
                    <a:pt x="121554" y="0"/>
                  </a:cubicBezTo>
                  <a:close/>
                </a:path>
              </a:pathLst>
            </a:custGeom>
            <a:solidFill>
              <a:srgbClr val="FFFFFF"/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5168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6DDA23F-C9D5-6B9A-E482-0472DD2A364B}"/>
              </a:ext>
            </a:extLst>
          </p:cNvPr>
          <p:cNvGrpSpPr/>
          <p:nvPr/>
        </p:nvGrpSpPr>
        <p:grpSpPr>
          <a:xfrm>
            <a:off x="660400" y="2215185"/>
            <a:ext cx="5935133" cy="1948117"/>
            <a:chOff x="660400" y="2215185"/>
            <a:chExt cx="5935133" cy="1948117"/>
          </a:xfrm>
        </p:grpSpPr>
        <p:sp>
          <p:nvSpPr>
            <p:cNvPr id="7" name="矩形: 单圆角 6">
              <a:extLst>
                <a:ext uri="{FF2B5EF4-FFF2-40B4-BE49-F238E27FC236}">
                  <a16:creationId xmlns:a16="http://schemas.microsoft.com/office/drawing/2014/main" id="{90205BF3-C059-05F4-02A2-8C7257A6824A}"/>
                </a:ext>
              </a:extLst>
            </p:cNvPr>
            <p:cNvSpPr/>
            <p:nvPr/>
          </p:nvSpPr>
          <p:spPr>
            <a:xfrm flipV="1">
              <a:off x="660400" y="2215185"/>
              <a:ext cx="5935133" cy="1948117"/>
            </a:xfrm>
            <a:prstGeom prst="round1Rect">
              <a:avLst>
                <a:gd name="adj" fmla="val 18105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12700">
              <a:solidFill>
                <a:schemeClr val="bg1"/>
              </a:solidFill>
            </a:ln>
            <a:effectLst>
              <a:outerShdw blurRad="241300" dist="152400" dir="5400000" sx="95000" sy="95000" algn="t" rotWithShape="0">
                <a:schemeClr val="accent2">
                  <a:alpha val="53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3AF9494-08B5-29A3-428E-B98E16BF24E0}"/>
                </a:ext>
              </a:extLst>
            </p:cNvPr>
            <p:cNvSpPr/>
            <p:nvPr/>
          </p:nvSpPr>
          <p:spPr>
            <a:xfrm>
              <a:off x="4887391" y="2682639"/>
              <a:ext cx="1460485" cy="1480663"/>
            </a:xfrm>
            <a:custGeom>
              <a:avLst/>
              <a:gdLst>
                <a:gd name="connsiteX0" fmla="*/ 453383 w 1460485"/>
                <a:gd name="connsiteY0" fmla="*/ 1290164 h 1480663"/>
                <a:gd name="connsiteX1" fmla="*/ 791838 w 1460485"/>
                <a:gd name="connsiteY1" fmla="*/ 1290164 h 1480663"/>
                <a:gd name="connsiteX2" fmla="*/ 823588 w 1460485"/>
                <a:gd name="connsiteY2" fmla="*/ 1321914 h 1480663"/>
                <a:gd name="connsiteX3" fmla="*/ 791838 w 1460485"/>
                <a:gd name="connsiteY3" fmla="*/ 1353664 h 1480663"/>
                <a:gd name="connsiteX4" fmla="*/ 453383 w 1460485"/>
                <a:gd name="connsiteY4" fmla="*/ 1353664 h 1480663"/>
                <a:gd name="connsiteX5" fmla="*/ 421633 w 1460485"/>
                <a:gd name="connsiteY5" fmla="*/ 1321914 h 1480663"/>
                <a:gd name="connsiteX6" fmla="*/ 453383 w 1460485"/>
                <a:gd name="connsiteY6" fmla="*/ 1290164 h 1480663"/>
                <a:gd name="connsiteX7" fmla="*/ 220337 w 1460485"/>
                <a:gd name="connsiteY7" fmla="*/ 1226663 h 1480663"/>
                <a:gd name="connsiteX8" fmla="*/ 188587 w 1460485"/>
                <a:gd name="connsiteY8" fmla="*/ 1258413 h 1480663"/>
                <a:gd name="connsiteX9" fmla="*/ 188587 w 1460485"/>
                <a:gd name="connsiteY9" fmla="*/ 1417163 h 1480663"/>
                <a:gd name="connsiteX10" fmla="*/ 1056632 w 1460485"/>
                <a:gd name="connsiteY10" fmla="*/ 1417163 h 1480663"/>
                <a:gd name="connsiteX11" fmla="*/ 1056632 w 1460485"/>
                <a:gd name="connsiteY11" fmla="*/ 1258413 h 1480663"/>
                <a:gd name="connsiteX12" fmla="*/ 1024882 w 1460485"/>
                <a:gd name="connsiteY12" fmla="*/ 1226663 h 1480663"/>
                <a:gd name="connsiteX13" fmla="*/ 401312 w 1460485"/>
                <a:gd name="connsiteY13" fmla="*/ 1116808 h 1480663"/>
                <a:gd name="connsiteX14" fmla="*/ 401312 w 1460485"/>
                <a:gd name="connsiteY14" fmla="*/ 1163163 h 1480663"/>
                <a:gd name="connsiteX15" fmla="*/ 845812 w 1460485"/>
                <a:gd name="connsiteY15" fmla="*/ 1163163 h 1480663"/>
                <a:gd name="connsiteX16" fmla="*/ 845812 w 1460485"/>
                <a:gd name="connsiteY16" fmla="*/ 1116808 h 1480663"/>
                <a:gd name="connsiteX17" fmla="*/ 507040 w 1460485"/>
                <a:gd name="connsiteY17" fmla="*/ 973298 h 1480663"/>
                <a:gd name="connsiteX18" fmla="*/ 506087 w 1460485"/>
                <a:gd name="connsiteY18" fmla="*/ 1053308 h 1480663"/>
                <a:gd name="connsiteX19" fmla="*/ 740085 w 1460485"/>
                <a:gd name="connsiteY19" fmla="*/ 1053308 h 1480663"/>
                <a:gd name="connsiteX20" fmla="*/ 740085 w 1460485"/>
                <a:gd name="connsiteY20" fmla="*/ 973298 h 1480663"/>
                <a:gd name="connsiteX21" fmla="*/ 1084890 w 1460485"/>
                <a:gd name="connsiteY21" fmla="*/ 935516 h 1480663"/>
                <a:gd name="connsiteX22" fmla="*/ 1034090 w 1460485"/>
                <a:gd name="connsiteY22" fmla="*/ 986316 h 1480663"/>
                <a:gd name="connsiteX23" fmla="*/ 1055045 w 1460485"/>
                <a:gd name="connsiteY23" fmla="*/ 991078 h 1480663"/>
                <a:gd name="connsiteX24" fmla="*/ 1055185 w 1460485"/>
                <a:gd name="connsiteY24" fmla="*/ 991108 h 1480663"/>
                <a:gd name="connsiteX25" fmla="*/ 1079492 w 1460485"/>
                <a:gd name="connsiteY25" fmla="*/ 1028861 h 1480663"/>
                <a:gd name="connsiteX26" fmla="*/ 1049647 w 1460485"/>
                <a:gd name="connsiteY26" fmla="*/ 1167926 h 1480663"/>
                <a:gd name="connsiteX27" fmla="*/ 1102987 w 1460485"/>
                <a:gd name="connsiteY27" fmla="*/ 1205391 h 1480663"/>
                <a:gd name="connsiteX28" fmla="*/ 1157915 w 1460485"/>
                <a:gd name="connsiteY28" fmla="*/ 951391 h 1480663"/>
                <a:gd name="connsiteX29" fmla="*/ 1089383 w 1460485"/>
                <a:gd name="connsiteY29" fmla="*/ 784185 h 1480663"/>
                <a:gd name="connsiteX30" fmla="*/ 965827 w 1460485"/>
                <a:gd name="connsiteY30" fmla="*/ 804388 h 1480663"/>
                <a:gd name="connsiteX31" fmla="*/ 802632 w 1460485"/>
                <a:gd name="connsiteY31" fmla="*/ 967901 h 1480663"/>
                <a:gd name="connsiteX32" fmla="*/ 802632 w 1460485"/>
                <a:gd name="connsiteY32" fmla="*/ 1054578 h 1480663"/>
                <a:gd name="connsiteX33" fmla="*/ 876610 w 1460485"/>
                <a:gd name="connsiteY33" fmla="*/ 1054578 h 1480663"/>
                <a:gd name="connsiteX34" fmla="*/ 908360 w 1460485"/>
                <a:gd name="connsiteY34" fmla="*/ 1086328 h 1480663"/>
                <a:gd name="connsiteX35" fmla="*/ 908360 w 1460485"/>
                <a:gd name="connsiteY35" fmla="*/ 1163163 h 1480663"/>
                <a:gd name="connsiteX36" fmla="*/ 984242 w 1460485"/>
                <a:gd name="connsiteY36" fmla="*/ 1163163 h 1480663"/>
                <a:gd name="connsiteX37" fmla="*/ 1010595 w 1460485"/>
                <a:gd name="connsiteY37" fmla="*/ 1045688 h 1480663"/>
                <a:gd name="connsiteX38" fmla="*/ 963922 w 1460485"/>
                <a:gd name="connsiteY38" fmla="*/ 1035528 h 1480663"/>
                <a:gd name="connsiteX39" fmla="*/ 947807 w 1460485"/>
                <a:gd name="connsiteY39" fmla="*/ 1026771 h 1480663"/>
                <a:gd name="connsiteX40" fmla="*/ 948047 w 1460485"/>
                <a:gd name="connsiteY40" fmla="*/ 981871 h 1480663"/>
                <a:gd name="connsiteX41" fmla="*/ 1052187 w 1460485"/>
                <a:gd name="connsiteY41" fmla="*/ 877731 h 1480663"/>
                <a:gd name="connsiteX42" fmla="*/ 1081397 w 1460485"/>
                <a:gd name="connsiteY42" fmla="*/ 869158 h 1480663"/>
                <a:gd name="connsiteX43" fmla="*/ 1202365 w 1460485"/>
                <a:gd name="connsiteY43" fmla="*/ 895511 h 1480663"/>
                <a:gd name="connsiteX44" fmla="*/ 1202505 w 1460485"/>
                <a:gd name="connsiteY44" fmla="*/ 895541 h 1480663"/>
                <a:gd name="connsiteX45" fmla="*/ 1226812 w 1460485"/>
                <a:gd name="connsiteY45" fmla="*/ 933293 h 1480663"/>
                <a:gd name="connsiteX46" fmla="*/ 1144262 w 1460485"/>
                <a:gd name="connsiteY46" fmla="*/ 1314293 h 1480663"/>
                <a:gd name="connsiteX47" fmla="*/ 1120132 w 1460485"/>
                <a:gd name="connsiteY47" fmla="*/ 1338423 h 1480663"/>
                <a:gd name="connsiteX48" fmla="*/ 1120132 w 1460485"/>
                <a:gd name="connsiteY48" fmla="*/ 1413671 h 1480663"/>
                <a:gd name="connsiteX49" fmla="*/ 1387110 w 1460485"/>
                <a:gd name="connsiteY49" fmla="*/ 1158090 h 1480663"/>
                <a:gd name="connsiteX50" fmla="*/ 1392518 w 1460485"/>
                <a:gd name="connsiteY50" fmla="*/ 1100603 h 1480663"/>
                <a:gd name="connsiteX51" fmla="*/ 1392547 w 1460485"/>
                <a:gd name="connsiteY51" fmla="*/ 1100933 h 1480663"/>
                <a:gd name="connsiteX52" fmla="*/ 1392547 w 1460485"/>
                <a:gd name="connsiteY52" fmla="*/ 1100298 h 1480663"/>
                <a:gd name="connsiteX53" fmla="*/ 1392518 w 1460485"/>
                <a:gd name="connsiteY53" fmla="*/ 1100603 h 1480663"/>
                <a:gd name="connsiteX54" fmla="*/ 1387566 w 1460485"/>
                <a:gd name="connsiteY54" fmla="*/ 1043464 h 1480663"/>
                <a:gd name="connsiteX55" fmla="*/ 1372197 w 1460485"/>
                <a:gd name="connsiteY55" fmla="*/ 987864 h 1480663"/>
                <a:gd name="connsiteX56" fmla="*/ 1089383 w 1460485"/>
                <a:gd name="connsiteY56" fmla="*/ 784185 h 1480663"/>
                <a:gd name="connsiteX57" fmla="*/ 622610 w 1460485"/>
                <a:gd name="connsiteY57" fmla="*/ 362746 h 1480663"/>
                <a:gd name="connsiteX58" fmla="*/ 588955 w 1460485"/>
                <a:gd name="connsiteY58" fmla="*/ 431009 h 1480663"/>
                <a:gd name="connsiteX59" fmla="*/ 560698 w 1460485"/>
                <a:gd name="connsiteY59" fmla="*/ 451646 h 1480663"/>
                <a:gd name="connsiteX60" fmla="*/ 485450 w 1460485"/>
                <a:gd name="connsiteY60" fmla="*/ 462441 h 1480663"/>
                <a:gd name="connsiteX61" fmla="*/ 539743 w 1460485"/>
                <a:gd name="connsiteY61" fmla="*/ 515463 h 1480663"/>
                <a:gd name="connsiteX62" fmla="*/ 550538 w 1460485"/>
                <a:gd name="connsiteY62" fmla="*/ 549119 h 1480663"/>
                <a:gd name="connsiteX63" fmla="*/ 537838 w 1460485"/>
                <a:gd name="connsiteY63" fmla="*/ 623731 h 1480663"/>
                <a:gd name="connsiteX64" fmla="*/ 604830 w 1460485"/>
                <a:gd name="connsiteY64" fmla="*/ 588488 h 1480663"/>
                <a:gd name="connsiteX65" fmla="*/ 622610 w 1460485"/>
                <a:gd name="connsiteY65" fmla="*/ 584361 h 1480663"/>
                <a:gd name="connsiteX66" fmla="*/ 640073 w 1460485"/>
                <a:gd name="connsiteY66" fmla="*/ 588488 h 1480663"/>
                <a:gd name="connsiteX67" fmla="*/ 707383 w 1460485"/>
                <a:gd name="connsiteY67" fmla="*/ 625001 h 1480663"/>
                <a:gd name="connsiteX68" fmla="*/ 694683 w 1460485"/>
                <a:gd name="connsiteY68" fmla="*/ 550389 h 1480663"/>
                <a:gd name="connsiteX69" fmla="*/ 705478 w 1460485"/>
                <a:gd name="connsiteY69" fmla="*/ 515463 h 1480663"/>
                <a:gd name="connsiteX70" fmla="*/ 759770 w 1460485"/>
                <a:gd name="connsiteY70" fmla="*/ 462441 h 1480663"/>
                <a:gd name="connsiteX71" fmla="*/ 684840 w 1460485"/>
                <a:gd name="connsiteY71" fmla="*/ 451646 h 1480663"/>
                <a:gd name="connsiteX72" fmla="*/ 656265 w 1460485"/>
                <a:gd name="connsiteY72" fmla="*/ 430691 h 1480663"/>
                <a:gd name="connsiteX73" fmla="*/ 156837 w 1460485"/>
                <a:gd name="connsiteY73" fmla="*/ 276068 h 1480663"/>
                <a:gd name="connsiteX74" fmla="*/ 125087 w 1460485"/>
                <a:gd name="connsiteY74" fmla="*/ 307818 h 1480663"/>
                <a:gd name="connsiteX75" fmla="*/ 125087 w 1460485"/>
                <a:gd name="connsiteY75" fmla="*/ 475776 h 1480663"/>
                <a:gd name="connsiteX76" fmla="*/ 146995 w 1460485"/>
                <a:gd name="connsiteY76" fmla="*/ 528163 h 1480663"/>
                <a:gd name="connsiteX77" fmla="*/ 220337 w 1460485"/>
                <a:gd name="connsiteY77" fmla="*/ 599283 h 1480663"/>
                <a:gd name="connsiteX78" fmla="*/ 219385 w 1460485"/>
                <a:gd name="connsiteY78" fmla="*/ 600553 h 1480663"/>
                <a:gd name="connsiteX79" fmla="*/ 273360 w 1460485"/>
                <a:gd name="connsiteY79" fmla="*/ 631351 h 1480663"/>
                <a:gd name="connsiteX80" fmla="*/ 273360 w 1460485"/>
                <a:gd name="connsiteY80" fmla="*/ 276068 h 1480663"/>
                <a:gd name="connsiteX81" fmla="*/ 1088382 w 1460485"/>
                <a:gd name="connsiteY81" fmla="*/ 274798 h 1480663"/>
                <a:gd name="connsiteX82" fmla="*/ 971860 w 1460485"/>
                <a:gd name="connsiteY82" fmla="*/ 276068 h 1480663"/>
                <a:gd name="connsiteX83" fmla="*/ 971860 w 1460485"/>
                <a:gd name="connsiteY83" fmla="*/ 631033 h 1480663"/>
                <a:gd name="connsiteX84" fmla="*/ 1025835 w 1460485"/>
                <a:gd name="connsiteY84" fmla="*/ 599283 h 1480663"/>
                <a:gd name="connsiteX85" fmla="*/ 1098225 w 1460485"/>
                <a:gd name="connsiteY85" fmla="*/ 526893 h 1480663"/>
                <a:gd name="connsiteX86" fmla="*/ 1120132 w 1460485"/>
                <a:gd name="connsiteY86" fmla="*/ 474506 h 1480663"/>
                <a:gd name="connsiteX87" fmla="*/ 1120132 w 1460485"/>
                <a:gd name="connsiteY87" fmla="*/ 306548 h 1480663"/>
                <a:gd name="connsiteX88" fmla="*/ 1088382 w 1460485"/>
                <a:gd name="connsiteY88" fmla="*/ 274798 h 1480663"/>
                <a:gd name="connsiteX89" fmla="*/ 622610 w 1460485"/>
                <a:gd name="connsiteY89" fmla="*/ 268131 h 1480663"/>
                <a:gd name="connsiteX90" fmla="*/ 656583 w 1460485"/>
                <a:gd name="connsiteY90" fmla="*/ 289404 h 1480663"/>
                <a:gd name="connsiteX91" fmla="*/ 707383 w 1460485"/>
                <a:gd name="connsiteY91" fmla="*/ 391638 h 1480663"/>
                <a:gd name="connsiteX92" fmla="*/ 819143 w 1460485"/>
                <a:gd name="connsiteY92" fmla="*/ 405926 h 1480663"/>
                <a:gd name="connsiteX93" fmla="*/ 850893 w 1460485"/>
                <a:gd name="connsiteY93" fmla="*/ 431643 h 1480663"/>
                <a:gd name="connsiteX94" fmla="*/ 841368 w 1460485"/>
                <a:gd name="connsiteY94" fmla="*/ 470696 h 1480663"/>
                <a:gd name="connsiteX95" fmla="*/ 759453 w 1460485"/>
                <a:gd name="connsiteY95" fmla="*/ 550389 h 1480663"/>
                <a:gd name="connsiteX96" fmla="*/ 778820 w 1460485"/>
                <a:gd name="connsiteY96" fmla="*/ 664054 h 1480663"/>
                <a:gd name="connsiteX97" fmla="*/ 774995 w 1460485"/>
                <a:gd name="connsiteY97" fmla="*/ 687959 h 1480663"/>
                <a:gd name="connsiteX98" fmla="*/ 723575 w 1460485"/>
                <a:gd name="connsiteY98" fmla="*/ 704059 h 1480663"/>
                <a:gd name="connsiteX99" fmla="*/ 622610 w 1460485"/>
                <a:gd name="connsiteY99" fmla="*/ 651036 h 1480663"/>
                <a:gd name="connsiteX100" fmla="*/ 521645 w 1460485"/>
                <a:gd name="connsiteY100" fmla="*/ 704059 h 1480663"/>
                <a:gd name="connsiteX101" fmla="*/ 503865 w 1460485"/>
                <a:gd name="connsiteY101" fmla="*/ 709138 h 1480663"/>
                <a:gd name="connsiteX102" fmla="*/ 495339 w 1460485"/>
                <a:gd name="connsiteY102" fmla="*/ 708234 h 1480663"/>
                <a:gd name="connsiteX103" fmla="*/ 466400 w 1460485"/>
                <a:gd name="connsiteY103" fmla="*/ 662783 h 1480663"/>
                <a:gd name="connsiteX104" fmla="*/ 485768 w 1460485"/>
                <a:gd name="connsiteY104" fmla="*/ 550389 h 1480663"/>
                <a:gd name="connsiteX105" fmla="*/ 404805 w 1460485"/>
                <a:gd name="connsiteY105" fmla="*/ 472919 h 1480663"/>
                <a:gd name="connsiteX106" fmla="*/ 394963 w 1460485"/>
                <a:gd name="connsiteY106" fmla="*/ 433866 h 1480663"/>
                <a:gd name="connsiteX107" fmla="*/ 426713 w 1460485"/>
                <a:gd name="connsiteY107" fmla="*/ 408148 h 1480663"/>
                <a:gd name="connsiteX108" fmla="*/ 539743 w 1460485"/>
                <a:gd name="connsiteY108" fmla="*/ 391638 h 1480663"/>
                <a:gd name="connsiteX109" fmla="*/ 588638 w 1460485"/>
                <a:gd name="connsiteY109" fmla="*/ 289404 h 1480663"/>
                <a:gd name="connsiteX110" fmla="*/ 622610 w 1460485"/>
                <a:gd name="connsiteY110" fmla="*/ 268131 h 1480663"/>
                <a:gd name="connsiteX111" fmla="*/ 337812 w 1460485"/>
                <a:gd name="connsiteY111" fmla="*/ 169388 h 1480663"/>
                <a:gd name="connsiteX112" fmla="*/ 337812 w 1460485"/>
                <a:gd name="connsiteY112" fmla="*/ 751048 h 1480663"/>
                <a:gd name="connsiteX113" fmla="*/ 336860 w 1460485"/>
                <a:gd name="connsiteY113" fmla="*/ 752318 h 1480663"/>
                <a:gd name="connsiteX114" fmla="*/ 336863 w 1460485"/>
                <a:gd name="connsiteY114" fmla="*/ 753273 h 1480663"/>
                <a:gd name="connsiteX115" fmla="*/ 496562 w 1460485"/>
                <a:gd name="connsiteY115" fmla="*/ 911068 h 1480663"/>
                <a:gd name="connsiteX116" fmla="*/ 750562 w 1460485"/>
                <a:gd name="connsiteY116" fmla="*/ 911068 h 1480663"/>
                <a:gd name="connsiteX117" fmla="*/ 909312 w 1460485"/>
                <a:gd name="connsiteY117" fmla="*/ 752318 h 1480663"/>
                <a:gd name="connsiteX118" fmla="*/ 909312 w 1460485"/>
                <a:gd name="connsiteY118" fmla="*/ 169388 h 1480663"/>
                <a:gd name="connsiteX119" fmla="*/ 273360 w 1460485"/>
                <a:gd name="connsiteY119" fmla="*/ 63343 h 1480663"/>
                <a:gd name="connsiteX120" fmla="*/ 252087 w 1460485"/>
                <a:gd name="connsiteY120" fmla="*/ 84298 h 1480663"/>
                <a:gd name="connsiteX121" fmla="*/ 252087 w 1460485"/>
                <a:gd name="connsiteY121" fmla="*/ 85568 h 1480663"/>
                <a:gd name="connsiteX122" fmla="*/ 273360 w 1460485"/>
                <a:gd name="connsiteY122" fmla="*/ 105571 h 1480663"/>
                <a:gd name="connsiteX123" fmla="*/ 971860 w 1460485"/>
                <a:gd name="connsiteY123" fmla="*/ 105571 h 1480663"/>
                <a:gd name="connsiteX124" fmla="*/ 977048 w 1460485"/>
                <a:gd name="connsiteY124" fmla="*/ 105571 h 1480663"/>
                <a:gd name="connsiteX125" fmla="*/ 995568 w 1460485"/>
                <a:gd name="connsiteY125" fmla="*/ 81863 h 1480663"/>
                <a:gd name="connsiteX126" fmla="*/ 971860 w 1460485"/>
                <a:gd name="connsiteY126" fmla="*/ 63343 h 1480663"/>
                <a:gd name="connsiteX127" fmla="*/ 273360 w 1460485"/>
                <a:gd name="connsiteY127" fmla="*/ 161 h 1480663"/>
                <a:gd name="connsiteX128" fmla="*/ 971860 w 1460485"/>
                <a:gd name="connsiteY128" fmla="*/ 161 h 1480663"/>
                <a:gd name="connsiteX129" fmla="*/ 982231 w 1460485"/>
                <a:gd name="connsiteY129" fmla="*/ 161 h 1480663"/>
                <a:gd name="connsiteX130" fmla="*/ 1061659 w 1460485"/>
                <a:gd name="connsiteY130" fmla="*/ 89960 h 1480663"/>
                <a:gd name="connsiteX131" fmla="*/ 971860 w 1460485"/>
                <a:gd name="connsiteY131" fmla="*/ 169388 h 1480663"/>
                <a:gd name="connsiteX132" fmla="*/ 971860 w 1460485"/>
                <a:gd name="connsiteY132" fmla="*/ 212568 h 1480663"/>
                <a:gd name="connsiteX133" fmla="*/ 1088065 w 1460485"/>
                <a:gd name="connsiteY133" fmla="*/ 212568 h 1480663"/>
                <a:gd name="connsiteX134" fmla="*/ 1183315 w 1460485"/>
                <a:gd name="connsiteY134" fmla="*/ 307818 h 1480663"/>
                <a:gd name="connsiteX135" fmla="*/ 1183315 w 1460485"/>
                <a:gd name="connsiteY135" fmla="*/ 475776 h 1480663"/>
                <a:gd name="connsiteX136" fmla="*/ 1142992 w 1460485"/>
                <a:gd name="connsiteY136" fmla="*/ 572931 h 1480663"/>
                <a:gd name="connsiteX137" fmla="*/ 1070602 w 1460485"/>
                <a:gd name="connsiteY137" fmla="*/ 645638 h 1480663"/>
                <a:gd name="connsiteX138" fmla="*/ 971860 w 1460485"/>
                <a:gd name="connsiteY138" fmla="*/ 696756 h 1480663"/>
                <a:gd name="connsiteX139" fmla="*/ 971860 w 1460485"/>
                <a:gd name="connsiteY139" fmla="*/ 734856 h 1480663"/>
                <a:gd name="connsiteX140" fmla="*/ 1384163 w 1460485"/>
                <a:gd name="connsiteY140" fmla="*/ 887449 h 1480663"/>
                <a:gd name="connsiteX141" fmla="*/ 1285550 w 1460485"/>
                <a:gd name="connsiteY141" fmla="*/ 1417163 h 1480663"/>
                <a:gd name="connsiteX142" fmla="*/ 1428742 w 1460485"/>
                <a:gd name="connsiteY142" fmla="*/ 1417163 h 1480663"/>
                <a:gd name="connsiteX143" fmla="*/ 1460485 w 1460485"/>
                <a:gd name="connsiteY143" fmla="*/ 1448905 h 1480663"/>
                <a:gd name="connsiteX144" fmla="*/ 1428742 w 1460485"/>
                <a:gd name="connsiteY144" fmla="*/ 1480663 h 1480663"/>
                <a:gd name="connsiteX145" fmla="*/ 31742 w 1460485"/>
                <a:gd name="connsiteY145" fmla="*/ 1480663 h 1480663"/>
                <a:gd name="connsiteX146" fmla="*/ 0 w 1460485"/>
                <a:gd name="connsiteY146" fmla="*/ 1448921 h 1480663"/>
                <a:gd name="connsiteX147" fmla="*/ 31742 w 1460485"/>
                <a:gd name="connsiteY147" fmla="*/ 1417163 h 1480663"/>
                <a:gd name="connsiteX148" fmla="*/ 125087 w 1460485"/>
                <a:gd name="connsiteY148" fmla="*/ 1417163 h 1480663"/>
                <a:gd name="connsiteX149" fmla="*/ 125087 w 1460485"/>
                <a:gd name="connsiteY149" fmla="*/ 1258413 h 1480663"/>
                <a:gd name="connsiteX150" fmla="*/ 220337 w 1460485"/>
                <a:gd name="connsiteY150" fmla="*/ 1163163 h 1480663"/>
                <a:gd name="connsiteX151" fmla="*/ 336860 w 1460485"/>
                <a:gd name="connsiteY151" fmla="*/ 1163163 h 1480663"/>
                <a:gd name="connsiteX152" fmla="*/ 336860 w 1460485"/>
                <a:gd name="connsiteY152" fmla="*/ 1086328 h 1480663"/>
                <a:gd name="connsiteX153" fmla="*/ 368610 w 1460485"/>
                <a:gd name="connsiteY153" fmla="*/ 1054578 h 1480663"/>
                <a:gd name="connsiteX154" fmla="*/ 442587 w 1460485"/>
                <a:gd name="connsiteY154" fmla="*/ 1054578 h 1480663"/>
                <a:gd name="connsiteX155" fmla="*/ 442587 w 1460485"/>
                <a:gd name="connsiteY155" fmla="*/ 967901 h 1480663"/>
                <a:gd name="connsiteX156" fmla="*/ 273360 w 1460485"/>
                <a:gd name="connsiteY156" fmla="*/ 752318 h 1480663"/>
                <a:gd name="connsiteX157" fmla="*/ 273360 w 1460485"/>
                <a:gd name="connsiteY157" fmla="*/ 696756 h 1480663"/>
                <a:gd name="connsiteX158" fmla="*/ 174617 w 1460485"/>
                <a:gd name="connsiteY158" fmla="*/ 645638 h 1480663"/>
                <a:gd name="connsiteX159" fmla="*/ 101910 w 1460485"/>
                <a:gd name="connsiteY159" fmla="*/ 571978 h 1480663"/>
                <a:gd name="connsiteX160" fmla="*/ 61587 w 1460485"/>
                <a:gd name="connsiteY160" fmla="*/ 474823 h 1480663"/>
                <a:gd name="connsiteX161" fmla="*/ 61587 w 1460485"/>
                <a:gd name="connsiteY161" fmla="*/ 306866 h 1480663"/>
                <a:gd name="connsiteX162" fmla="*/ 156837 w 1460485"/>
                <a:gd name="connsiteY162" fmla="*/ 211616 h 1480663"/>
                <a:gd name="connsiteX163" fmla="*/ 273360 w 1460485"/>
                <a:gd name="connsiteY163" fmla="*/ 211616 h 1480663"/>
                <a:gd name="connsiteX164" fmla="*/ 273360 w 1460485"/>
                <a:gd name="connsiteY164" fmla="*/ 169388 h 1480663"/>
                <a:gd name="connsiteX165" fmla="*/ 262989 w 1460485"/>
                <a:gd name="connsiteY165" fmla="*/ 169388 h 1480663"/>
                <a:gd name="connsiteX166" fmla="*/ 183561 w 1460485"/>
                <a:gd name="connsiteY166" fmla="*/ 79589 h 1480663"/>
                <a:gd name="connsiteX167" fmla="*/ 273360 w 1460485"/>
                <a:gd name="connsiteY167" fmla="*/ 161 h 1480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1460485" h="1480663">
                  <a:moveTo>
                    <a:pt x="453383" y="1290164"/>
                  </a:moveTo>
                  <a:lnTo>
                    <a:pt x="791838" y="1290164"/>
                  </a:lnTo>
                  <a:cubicBezTo>
                    <a:pt x="809373" y="1290164"/>
                    <a:pt x="823588" y="1304379"/>
                    <a:pt x="823588" y="1321914"/>
                  </a:cubicBezTo>
                  <a:cubicBezTo>
                    <a:pt x="823588" y="1339449"/>
                    <a:pt x="809373" y="1353664"/>
                    <a:pt x="791838" y="1353664"/>
                  </a:cubicBezTo>
                  <a:lnTo>
                    <a:pt x="453383" y="1353664"/>
                  </a:lnTo>
                  <a:cubicBezTo>
                    <a:pt x="435848" y="1353664"/>
                    <a:pt x="421633" y="1339449"/>
                    <a:pt x="421633" y="1321914"/>
                  </a:cubicBezTo>
                  <a:cubicBezTo>
                    <a:pt x="421633" y="1304379"/>
                    <a:pt x="435848" y="1290164"/>
                    <a:pt x="453383" y="1290164"/>
                  </a:cubicBezTo>
                  <a:close/>
                  <a:moveTo>
                    <a:pt x="220337" y="1226663"/>
                  </a:moveTo>
                  <a:cubicBezTo>
                    <a:pt x="202802" y="1226663"/>
                    <a:pt x="188587" y="1240878"/>
                    <a:pt x="188587" y="1258413"/>
                  </a:cubicBezTo>
                  <a:lnTo>
                    <a:pt x="188587" y="1417163"/>
                  </a:lnTo>
                  <a:lnTo>
                    <a:pt x="1056632" y="1417163"/>
                  </a:lnTo>
                  <a:lnTo>
                    <a:pt x="1056632" y="1258413"/>
                  </a:lnTo>
                  <a:cubicBezTo>
                    <a:pt x="1056632" y="1240878"/>
                    <a:pt x="1042417" y="1226663"/>
                    <a:pt x="1024882" y="1226663"/>
                  </a:cubicBezTo>
                  <a:close/>
                  <a:moveTo>
                    <a:pt x="401312" y="1116808"/>
                  </a:moveTo>
                  <a:lnTo>
                    <a:pt x="401312" y="1163163"/>
                  </a:lnTo>
                  <a:lnTo>
                    <a:pt x="845812" y="1163163"/>
                  </a:lnTo>
                  <a:lnTo>
                    <a:pt x="845812" y="1116808"/>
                  </a:lnTo>
                  <a:close/>
                  <a:moveTo>
                    <a:pt x="507040" y="973298"/>
                  </a:moveTo>
                  <a:lnTo>
                    <a:pt x="506087" y="1053308"/>
                  </a:lnTo>
                  <a:lnTo>
                    <a:pt x="740085" y="1053308"/>
                  </a:lnTo>
                  <a:lnTo>
                    <a:pt x="740085" y="973298"/>
                  </a:lnTo>
                  <a:close/>
                  <a:moveTo>
                    <a:pt x="1084890" y="935516"/>
                  </a:moveTo>
                  <a:lnTo>
                    <a:pt x="1034090" y="986316"/>
                  </a:lnTo>
                  <a:lnTo>
                    <a:pt x="1055045" y="991078"/>
                  </a:lnTo>
                  <a:cubicBezTo>
                    <a:pt x="1055092" y="991088"/>
                    <a:pt x="1055138" y="991098"/>
                    <a:pt x="1055185" y="991108"/>
                  </a:cubicBezTo>
                  <a:cubicBezTo>
                    <a:pt x="1072322" y="994821"/>
                    <a:pt x="1083205" y="1011723"/>
                    <a:pt x="1079492" y="1028861"/>
                  </a:cubicBezTo>
                  <a:lnTo>
                    <a:pt x="1049647" y="1167926"/>
                  </a:lnTo>
                  <a:cubicBezTo>
                    <a:pt x="1071280" y="1173752"/>
                    <a:pt x="1090167" y="1187018"/>
                    <a:pt x="1102987" y="1205391"/>
                  </a:cubicBezTo>
                  <a:lnTo>
                    <a:pt x="1157915" y="951391"/>
                  </a:lnTo>
                  <a:close/>
                  <a:moveTo>
                    <a:pt x="1089383" y="784185"/>
                  </a:moveTo>
                  <a:cubicBezTo>
                    <a:pt x="1048459" y="782594"/>
                    <a:pt x="1006548" y="789001"/>
                    <a:pt x="965827" y="804388"/>
                  </a:cubicBezTo>
                  <a:cubicBezTo>
                    <a:pt x="946255" y="885104"/>
                    <a:pt x="883310" y="948171"/>
                    <a:pt x="802632" y="967901"/>
                  </a:cubicBezTo>
                  <a:lnTo>
                    <a:pt x="802632" y="1054578"/>
                  </a:lnTo>
                  <a:lnTo>
                    <a:pt x="876610" y="1054578"/>
                  </a:lnTo>
                  <a:cubicBezTo>
                    <a:pt x="894145" y="1054578"/>
                    <a:pt x="908360" y="1068793"/>
                    <a:pt x="908360" y="1086328"/>
                  </a:cubicBezTo>
                  <a:lnTo>
                    <a:pt x="908360" y="1163163"/>
                  </a:lnTo>
                  <a:lnTo>
                    <a:pt x="984242" y="1163163"/>
                  </a:lnTo>
                  <a:lnTo>
                    <a:pt x="1010595" y="1045688"/>
                  </a:lnTo>
                  <a:lnTo>
                    <a:pt x="963922" y="1035528"/>
                  </a:lnTo>
                  <a:cubicBezTo>
                    <a:pt x="957806" y="1034258"/>
                    <a:pt x="952200" y="1031212"/>
                    <a:pt x="947807" y="1026771"/>
                  </a:cubicBezTo>
                  <a:cubicBezTo>
                    <a:pt x="935474" y="1014306"/>
                    <a:pt x="935582" y="994203"/>
                    <a:pt x="948047" y="981871"/>
                  </a:cubicBezTo>
                  <a:lnTo>
                    <a:pt x="1052187" y="877731"/>
                  </a:lnTo>
                  <a:cubicBezTo>
                    <a:pt x="1059830" y="870087"/>
                    <a:pt x="1070836" y="866857"/>
                    <a:pt x="1081397" y="869158"/>
                  </a:cubicBezTo>
                  <a:lnTo>
                    <a:pt x="1202365" y="895511"/>
                  </a:lnTo>
                  <a:cubicBezTo>
                    <a:pt x="1202411" y="895520"/>
                    <a:pt x="1202458" y="895530"/>
                    <a:pt x="1202505" y="895541"/>
                  </a:cubicBezTo>
                  <a:cubicBezTo>
                    <a:pt x="1219642" y="899253"/>
                    <a:pt x="1230525" y="916156"/>
                    <a:pt x="1226812" y="933293"/>
                  </a:cubicBezTo>
                  <a:lnTo>
                    <a:pt x="1144262" y="1314293"/>
                  </a:lnTo>
                  <a:cubicBezTo>
                    <a:pt x="1141593" y="1326343"/>
                    <a:pt x="1132182" y="1335753"/>
                    <a:pt x="1120132" y="1338423"/>
                  </a:cubicBezTo>
                  <a:lnTo>
                    <a:pt x="1120132" y="1413671"/>
                  </a:lnTo>
                  <a:cubicBezTo>
                    <a:pt x="1256625" y="1394091"/>
                    <a:pt x="1362478" y="1289503"/>
                    <a:pt x="1387110" y="1158090"/>
                  </a:cubicBezTo>
                  <a:lnTo>
                    <a:pt x="1392518" y="1100603"/>
                  </a:lnTo>
                  <a:lnTo>
                    <a:pt x="1392547" y="1100933"/>
                  </a:lnTo>
                  <a:lnTo>
                    <a:pt x="1392547" y="1100298"/>
                  </a:lnTo>
                  <a:lnTo>
                    <a:pt x="1392518" y="1100603"/>
                  </a:lnTo>
                  <a:lnTo>
                    <a:pt x="1387566" y="1043464"/>
                  </a:lnTo>
                  <a:cubicBezTo>
                    <a:pt x="1384160" y="1024540"/>
                    <a:pt x="1379023" y="1005927"/>
                    <a:pt x="1372197" y="987864"/>
                  </a:cubicBezTo>
                  <a:cubicBezTo>
                    <a:pt x="1326035" y="865703"/>
                    <a:pt x="1212154" y="788957"/>
                    <a:pt x="1089383" y="784185"/>
                  </a:cubicBezTo>
                  <a:close/>
                  <a:moveTo>
                    <a:pt x="622610" y="362746"/>
                  </a:moveTo>
                  <a:lnTo>
                    <a:pt x="588955" y="431009"/>
                  </a:lnTo>
                  <a:cubicBezTo>
                    <a:pt x="583439" y="442062"/>
                    <a:pt x="572906" y="449755"/>
                    <a:pt x="560698" y="451646"/>
                  </a:cubicBezTo>
                  <a:lnTo>
                    <a:pt x="485450" y="462441"/>
                  </a:lnTo>
                  <a:lnTo>
                    <a:pt x="539743" y="515463"/>
                  </a:lnTo>
                  <a:cubicBezTo>
                    <a:pt x="548690" y="524203"/>
                    <a:pt x="552732" y="536805"/>
                    <a:pt x="550538" y="549119"/>
                  </a:cubicBezTo>
                  <a:lnTo>
                    <a:pt x="537838" y="623731"/>
                  </a:lnTo>
                  <a:lnTo>
                    <a:pt x="604830" y="588488"/>
                  </a:lnTo>
                  <a:cubicBezTo>
                    <a:pt x="610352" y="585739"/>
                    <a:pt x="616442" y="584325"/>
                    <a:pt x="622610" y="584361"/>
                  </a:cubicBezTo>
                  <a:cubicBezTo>
                    <a:pt x="628681" y="584289"/>
                    <a:pt x="634677" y="585706"/>
                    <a:pt x="640073" y="588488"/>
                  </a:cubicBezTo>
                  <a:lnTo>
                    <a:pt x="707383" y="625001"/>
                  </a:lnTo>
                  <a:lnTo>
                    <a:pt x="694683" y="550389"/>
                  </a:lnTo>
                  <a:cubicBezTo>
                    <a:pt x="692035" y="537665"/>
                    <a:pt x="696113" y="524474"/>
                    <a:pt x="705478" y="515463"/>
                  </a:cubicBezTo>
                  <a:lnTo>
                    <a:pt x="759770" y="462441"/>
                  </a:lnTo>
                  <a:lnTo>
                    <a:pt x="684840" y="451646"/>
                  </a:lnTo>
                  <a:cubicBezTo>
                    <a:pt x="672427" y="449838"/>
                    <a:pt x="661721" y="441986"/>
                    <a:pt x="656265" y="430691"/>
                  </a:cubicBezTo>
                  <a:close/>
                  <a:moveTo>
                    <a:pt x="156837" y="276068"/>
                  </a:moveTo>
                  <a:cubicBezTo>
                    <a:pt x="139302" y="276068"/>
                    <a:pt x="125087" y="290283"/>
                    <a:pt x="125087" y="307818"/>
                  </a:cubicBezTo>
                  <a:lnTo>
                    <a:pt x="125087" y="475776"/>
                  </a:lnTo>
                  <a:cubicBezTo>
                    <a:pt x="125130" y="495457"/>
                    <a:pt x="133014" y="514310"/>
                    <a:pt x="146995" y="528163"/>
                  </a:cubicBezTo>
                  <a:lnTo>
                    <a:pt x="220337" y="599283"/>
                  </a:lnTo>
                  <a:lnTo>
                    <a:pt x="219385" y="600553"/>
                  </a:lnTo>
                  <a:cubicBezTo>
                    <a:pt x="234397" y="615332"/>
                    <a:pt x="252999" y="625946"/>
                    <a:pt x="273360" y="631351"/>
                  </a:cubicBezTo>
                  <a:lnTo>
                    <a:pt x="273360" y="276068"/>
                  </a:lnTo>
                  <a:close/>
                  <a:moveTo>
                    <a:pt x="1088382" y="274798"/>
                  </a:moveTo>
                  <a:lnTo>
                    <a:pt x="971860" y="276068"/>
                  </a:lnTo>
                  <a:lnTo>
                    <a:pt x="971860" y="631033"/>
                  </a:lnTo>
                  <a:cubicBezTo>
                    <a:pt x="992350" y="625427"/>
                    <a:pt x="1010979" y="614469"/>
                    <a:pt x="1025835" y="599283"/>
                  </a:cubicBezTo>
                  <a:lnTo>
                    <a:pt x="1098225" y="526893"/>
                  </a:lnTo>
                  <a:cubicBezTo>
                    <a:pt x="1112326" y="513122"/>
                    <a:pt x="1120233" y="494216"/>
                    <a:pt x="1120132" y="474506"/>
                  </a:cubicBezTo>
                  <a:lnTo>
                    <a:pt x="1120132" y="306548"/>
                  </a:lnTo>
                  <a:cubicBezTo>
                    <a:pt x="1120132" y="289013"/>
                    <a:pt x="1105917" y="274798"/>
                    <a:pt x="1088382" y="274798"/>
                  </a:cubicBezTo>
                  <a:close/>
                  <a:moveTo>
                    <a:pt x="622610" y="268131"/>
                  </a:moveTo>
                  <a:cubicBezTo>
                    <a:pt x="637117" y="267980"/>
                    <a:pt x="650384" y="276287"/>
                    <a:pt x="656583" y="289404"/>
                  </a:cubicBezTo>
                  <a:lnTo>
                    <a:pt x="707383" y="391638"/>
                  </a:lnTo>
                  <a:lnTo>
                    <a:pt x="819143" y="405926"/>
                  </a:lnTo>
                  <a:cubicBezTo>
                    <a:pt x="833881" y="407465"/>
                    <a:pt x="846327" y="417546"/>
                    <a:pt x="850893" y="431643"/>
                  </a:cubicBezTo>
                  <a:cubicBezTo>
                    <a:pt x="855325" y="445416"/>
                    <a:pt x="851643" y="460511"/>
                    <a:pt x="841368" y="470696"/>
                  </a:cubicBezTo>
                  <a:lnTo>
                    <a:pt x="759453" y="550389"/>
                  </a:lnTo>
                  <a:lnTo>
                    <a:pt x="778820" y="664054"/>
                  </a:lnTo>
                  <a:cubicBezTo>
                    <a:pt x="780178" y="672226"/>
                    <a:pt x="778836" y="680618"/>
                    <a:pt x="774995" y="687959"/>
                  </a:cubicBezTo>
                  <a:cubicBezTo>
                    <a:pt x="765242" y="706604"/>
                    <a:pt x="742220" y="713812"/>
                    <a:pt x="723575" y="704059"/>
                  </a:cubicBezTo>
                  <a:lnTo>
                    <a:pt x="622610" y="651036"/>
                  </a:lnTo>
                  <a:lnTo>
                    <a:pt x="521645" y="704059"/>
                  </a:lnTo>
                  <a:cubicBezTo>
                    <a:pt x="516259" y="707263"/>
                    <a:pt x="510132" y="709013"/>
                    <a:pt x="503865" y="709138"/>
                  </a:cubicBezTo>
                  <a:cubicBezTo>
                    <a:pt x="500998" y="709159"/>
                    <a:pt x="498138" y="708855"/>
                    <a:pt x="495339" y="708234"/>
                  </a:cubicBezTo>
                  <a:cubicBezTo>
                    <a:pt x="474797" y="703675"/>
                    <a:pt x="461841" y="683326"/>
                    <a:pt x="466400" y="662783"/>
                  </a:cubicBezTo>
                  <a:lnTo>
                    <a:pt x="485768" y="550389"/>
                  </a:lnTo>
                  <a:lnTo>
                    <a:pt x="404805" y="472919"/>
                  </a:lnTo>
                  <a:cubicBezTo>
                    <a:pt x="394350" y="462840"/>
                    <a:pt x="390533" y="447695"/>
                    <a:pt x="394963" y="433866"/>
                  </a:cubicBezTo>
                  <a:cubicBezTo>
                    <a:pt x="399529" y="419769"/>
                    <a:pt x="411975" y="409688"/>
                    <a:pt x="426713" y="408148"/>
                  </a:cubicBezTo>
                  <a:lnTo>
                    <a:pt x="539743" y="391638"/>
                  </a:lnTo>
                  <a:lnTo>
                    <a:pt x="588638" y="289404"/>
                  </a:lnTo>
                  <a:cubicBezTo>
                    <a:pt x="594958" y="276395"/>
                    <a:pt x="608148" y="268136"/>
                    <a:pt x="622610" y="268131"/>
                  </a:cubicBezTo>
                  <a:close/>
                  <a:moveTo>
                    <a:pt x="337812" y="169388"/>
                  </a:moveTo>
                  <a:lnTo>
                    <a:pt x="337812" y="751048"/>
                  </a:lnTo>
                  <a:lnTo>
                    <a:pt x="336860" y="752318"/>
                  </a:lnTo>
                  <a:cubicBezTo>
                    <a:pt x="336860" y="752637"/>
                    <a:pt x="336861" y="752955"/>
                    <a:pt x="336863" y="753273"/>
                  </a:cubicBezTo>
                  <a:cubicBezTo>
                    <a:pt x="337389" y="840947"/>
                    <a:pt x="408889" y="911594"/>
                    <a:pt x="496562" y="911068"/>
                  </a:cubicBezTo>
                  <a:lnTo>
                    <a:pt x="750562" y="911068"/>
                  </a:lnTo>
                  <a:cubicBezTo>
                    <a:pt x="838238" y="911068"/>
                    <a:pt x="909312" y="839993"/>
                    <a:pt x="909312" y="752318"/>
                  </a:cubicBezTo>
                  <a:lnTo>
                    <a:pt x="909312" y="169388"/>
                  </a:lnTo>
                  <a:close/>
                  <a:moveTo>
                    <a:pt x="273360" y="63343"/>
                  </a:moveTo>
                  <a:cubicBezTo>
                    <a:pt x="261734" y="63342"/>
                    <a:pt x="252261" y="72674"/>
                    <a:pt x="252087" y="84298"/>
                  </a:cubicBezTo>
                  <a:lnTo>
                    <a:pt x="252087" y="85568"/>
                  </a:lnTo>
                  <a:cubicBezTo>
                    <a:pt x="252760" y="96818"/>
                    <a:pt x="262090" y="105591"/>
                    <a:pt x="273360" y="105571"/>
                  </a:cubicBezTo>
                  <a:lnTo>
                    <a:pt x="971860" y="105571"/>
                  </a:lnTo>
                  <a:cubicBezTo>
                    <a:pt x="973583" y="105782"/>
                    <a:pt x="975325" y="105782"/>
                    <a:pt x="977048" y="105571"/>
                  </a:cubicBezTo>
                  <a:cubicBezTo>
                    <a:pt x="988709" y="104138"/>
                    <a:pt x="997000" y="93524"/>
                    <a:pt x="995568" y="81863"/>
                  </a:cubicBezTo>
                  <a:cubicBezTo>
                    <a:pt x="994135" y="70202"/>
                    <a:pt x="983521" y="61910"/>
                    <a:pt x="971860" y="63343"/>
                  </a:cubicBezTo>
                  <a:close/>
                  <a:moveTo>
                    <a:pt x="273360" y="161"/>
                  </a:moveTo>
                  <a:lnTo>
                    <a:pt x="971860" y="161"/>
                  </a:lnTo>
                  <a:cubicBezTo>
                    <a:pt x="975314" y="-51"/>
                    <a:pt x="978777" y="-51"/>
                    <a:pt x="982231" y="161"/>
                  </a:cubicBezTo>
                  <a:cubicBezTo>
                    <a:pt x="1028962" y="3024"/>
                    <a:pt x="1064523" y="43229"/>
                    <a:pt x="1061659" y="89960"/>
                  </a:cubicBezTo>
                  <a:cubicBezTo>
                    <a:pt x="1058795" y="136691"/>
                    <a:pt x="1018591" y="172252"/>
                    <a:pt x="971860" y="169388"/>
                  </a:cubicBezTo>
                  <a:lnTo>
                    <a:pt x="971860" y="212568"/>
                  </a:lnTo>
                  <a:lnTo>
                    <a:pt x="1088065" y="212568"/>
                  </a:lnTo>
                  <a:cubicBezTo>
                    <a:pt x="1140670" y="212568"/>
                    <a:pt x="1183315" y="255213"/>
                    <a:pt x="1183315" y="307818"/>
                  </a:cubicBezTo>
                  <a:lnTo>
                    <a:pt x="1183315" y="475776"/>
                  </a:lnTo>
                  <a:cubicBezTo>
                    <a:pt x="1183426" y="512253"/>
                    <a:pt x="1168901" y="547252"/>
                    <a:pt x="1142992" y="572931"/>
                  </a:cubicBezTo>
                  <a:lnTo>
                    <a:pt x="1070602" y="645638"/>
                  </a:lnTo>
                  <a:cubicBezTo>
                    <a:pt x="1043644" y="672311"/>
                    <a:pt x="1009202" y="690141"/>
                    <a:pt x="971860" y="696756"/>
                  </a:cubicBezTo>
                  <a:lnTo>
                    <a:pt x="971860" y="734856"/>
                  </a:lnTo>
                  <a:cubicBezTo>
                    <a:pt x="1127740" y="693301"/>
                    <a:pt x="1292895" y="754425"/>
                    <a:pt x="1384163" y="887449"/>
                  </a:cubicBezTo>
                  <a:cubicBezTo>
                    <a:pt x="1503209" y="1060957"/>
                    <a:pt x="1459058" y="1298118"/>
                    <a:pt x="1285550" y="1417163"/>
                  </a:cubicBezTo>
                  <a:lnTo>
                    <a:pt x="1428742" y="1417163"/>
                  </a:lnTo>
                  <a:cubicBezTo>
                    <a:pt x="1446272" y="1417167"/>
                    <a:pt x="1460481" y="1431376"/>
                    <a:pt x="1460485" y="1448905"/>
                  </a:cubicBezTo>
                  <a:cubicBezTo>
                    <a:pt x="1460489" y="1466440"/>
                    <a:pt x="1446277" y="1480659"/>
                    <a:pt x="1428742" y="1480663"/>
                  </a:cubicBezTo>
                  <a:lnTo>
                    <a:pt x="31742" y="1480663"/>
                  </a:lnTo>
                  <a:cubicBezTo>
                    <a:pt x="14213" y="1480659"/>
                    <a:pt x="4" y="1466450"/>
                    <a:pt x="0" y="1448921"/>
                  </a:cubicBezTo>
                  <a:cubicBezTo>
                    <a:pt x="-4" y="1431386"/>
                    <a:pt x="14207" y="1417167"/>
                    <a:pt x="31742" y="1417163"/>
                  </a:cubicBezTo>
                  <a:lnTo>
                    <a:pt x="125087" y="1417163"/>
                  </a:lnTo>
                  <a:lnTo>
                    <a:pt x="125087" y="1258413"/>
                  </a:lnTo>
                  <a:cubicBezTo>
                    <a:pt x="125087" y="1205808"/>
                    <a:pt x="167732" y="1163163"/>
                    <a:pt x="220337" y="1163163"/>
                  </a:cubicBezTo>
                  <a:lnTo>
                    <a:pt x="336860" y="1163163"/>
                  </a:lnTo>
                  <a:lnTo>
                    <a:pt x="336860" y="1086328"/>
                  </a:lnTo>
                  <a:cubicBezTo>
                    <a:pt x="336860" y="1068793"/>
                    <a:pt x="351075" y="1054578"/>
                    <a:pt x="368610" y="1054578"/>
                  </a:cubicBezTo>
                  <a:lnTo>
                    <a:pt x="442587" y="1054578"/>
                  </a:lnTo>
                  <a:lnTo>
                    <a:pt x="442587" y="967901"/>
                  </a:lnTo>
                  <a:cubicBezTo>
                    <a:pt x="343311" y="943512"/>
                    <a:pt x="273475" y="854547"/>
                    <a:pt x="273360" y="752318"/>
                  </a:cubicBezTo>
                  <a:lnTo>
                    <a:pt x="273360" y="696756"/>
                  </a:lnTo>
                  <a:cubicBezTo>
                    <a:pt x="235972" y="690278"/>
                    <a:pt x="201491" y="672427"/>
                    <a:pt x="174617" y="645638"/>
                  </a:cubicBezTo>
                  <a:lnTo>
                    <a:pt x="101910" y="571978"/>
                  </a:lnTo>
                  <a:cubicBezTo>
                    <a:pt x="76062" y="546259"/>
                    <a:pt x="61547" y="511287"/>
                    <a:pt x="61587" y="474823"/>
                  </a:cubicBezTo>
                  <a:lnTo>
                    <a:pt x="61587" y="306866"/>
                  </a:lnTo>
                  <a:cubicBezTo>
                    <a:pt x="61587" y="254260"/>
                    <a:pt x="104232" y="211616"/>
                    <a:pt x="156837" y="211616"/>
                  </a:cubicBezTo>
                  <a:lnTo>
                    <a:pt x="273360" y="211616"/>
                  </a:lnTo>
                  <a:lnTo>
                    <a:pt x="273360" y="169388"/>
                  </a:lnTo>
                  <a:cubicBezTo>
                    <a:pt x="269906" y="169600"/>
                    <a:pt x="266443" y="169600"/>
                    <a:pt x="262989" y="169388"/>
                  </a:cubicBezTo>
                  <a:cubicBezTo>
                    <a:pt x="216258" y="166524"/>
                    <a:pt x="180697" y="126320"/>
                    <a:pt x="183561" y="79589"/>
                  </a:cubicBezTo>
                  <a:cubicBezTo>
                    <a:pt x="186424" y="32858"/>
                    <a:pt x="226629" y="-2703"/>
                    <a:pt x="273360" y="161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7000"/>
                  </a:schemeClr>
                </a:gs>
              </a:gsLst>
              <a:lin ang="189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25FF758C-7371-D5A6-9D53-0C4EAC723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3" y="389972"/>
            <a:ext cx="9278954" cy="568325"/>
          </a:xfrm>
        </p:spPr>
        <p:txBody>
          <a:bodyPr/>
          <a:lstStyle/>
          <a:p>
            <a:r>
              <a:rPr lang="zh-CN" altLang="en-US" dirty="0"/>
              <a:t>请在此处输入页面标题</a:t>
            </a:r>
          </a:p>
        </p:txBody>
      </p:sp>
      <p:pic>
        <p:nvPicPr>
          <p:cNvPr id="6" name="图片 5" descr="穿白色衣服的人在微笑&#10;&#10;中度可信度描述已自动生成">
            <a:extLst>
              <a:ext uri="{FF2B5EF4-FFF2-40B4-BE49-F238E27FC236}">
                <a16:creationId xmlns:a16="http://schemas.microsoft.com/office/drawing/2014/main" id="{6659D28A-FC4C-FB79-5588-836B0CE3F7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6" r="25106"/>
          <a:stretch/>
        </p:blipFill>
        <p:spPr>
          <a:xfrm>
            <a:off x="7026442" y="565440"/>
            <a:ext cx="4700525" cy="629256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2FE0A1F-2C2A-1DAD-3F03-6951058336B4}"/>
              </a:ext>
            </a:extLst>
          </p:cNvPr>
          <p:cNvSpPr txBox="1"/>
          <p:nvPr/>
        </p:nvSpPr>
        <p:spPr>
          <a:xfrm>
            <a:off x="821522" y="2378575"/>
            <a:ext cx="28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effectLst>
                  <a:outerShdw blurRad="127000" dist="38100" dir="2700000" algn="tl">
                    <a:schemeClr val="accent1">
                      <a:alpha val="43000"/>
                    </a:schemeClr>
                  </a:outerShdw>
                </a:effectLst>
                <a:latin typeface="+mj-lt"/>
                <a:ea typeface="+mj-ea"/>
              </a:rPr>
              <a:t>请输入人物职称或职位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CB8FA9-82E4-03A2-0831-2C31610FCE2E}"/>
              </a:ext>
            </a:extLst>
          </p:cNvPr>
          <p:cNvSpPr txBox="1"/>
          <p:nvPr/>
        </p:nvSpPr>
        <p:spPr>
          <a:xfrm>
            <a:off x="821522" y="2827472"/>
            <a:ext cx="4010828" cy="1109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请在此输入人物简介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经历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成就简介</a:t>
            </a:r>
            <a:endParaRPr kumimoji="0" lang="en-US" altLang="zh-CN" sz="1600" b="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cs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请在此输入人物简介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经历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成就简介</a:t>
            </a: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请在此输入人物简介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经历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/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成就简介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D73EB7F-E713-048D-55B3-08D525A28931}"/>
              </a:ext>
            </a:extLst>
          </p:cNvPr>
          <p:cNvSpPr/>
          <p:nvPr/>
        </p:nvSpPr>
        <p:spPr>
          <a:xfrm>
            <a:off x="681562" y="1812920"/>
            <a:ext cx="2306640" cy="15386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671942-FEF5-C5B2-8F7C-AFCAC0F6047E}"/>
              </a:ext>
            </a:extLst>
          </p:cNvPr>
          <p:cNvSpPr txBox="1"/>
          <p:nvPr/>
        </p:nvSpPr>
        <p:spPr>
          <a:xfrm>
            <a:off x="652186" y="1564521"/>
            <a:ext cx="237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lt"/>
                <a:ea typeface="+mj-ea"/>
              </a:rPr>
              <a:t>请输入一级标题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3DC9DFF-4DA4-87DB-0E5D-62306450B047}"/>
              </a:ext>
            </a:extLst>
          </p:cNvPr>
          <p:cNvGrpSpPr/>
          <p:nvPr/>
        </p:nvGrpSpPr>
        <p:grpSpPr>
          <a:xfrm>
            <a:off x="681562" y="4478066"/>
            <a:ext cx="1823695" cy="596953"/>
            <a:chOff x="749857" y="4416596"/>
            <a:chExt cx="1823695" cy="59695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06752F0-A4AD-DD38-F6C4-FB41307FE86D}"/>
                </a:ext>
              </a:extLst>
            </p:cNvPr>
            <p:cNvSpPr txBox="1"/>
            <p:nvPr/>
          </p:nvSpPr>
          <p:spPr>
            <a:xfrm>
              <a:off x="910409" y="4705772"/>
              <a:ext cx="15025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/>
                <a:t>请输入奖项名称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21EDC95-3D1C-5EB0-7AA5-D120B350E8EF}"/>
                </a:ext>
              </a:extLst>
            </p:cNvPr>
            <p:cNvSpPr/>
            <p:nvPr/>
          </p:nvSpPr>
          <p:spPr>
            <a:xfrm>
              <a:off x="2307674" y="4485994"/>
              <a:ext cx="265878" cy="493380"/>
            </a:xfrm>
            <a:custGeom>
              <a:avLst/>
              <a:gdLst>
                <a:gd name="connsiteX0" fmla="*/ 212289 w 619782"/>
                <a:gd name="connsiteY0" fmla="*/ 1073267 h 1150104"/>
                <a:gd name="connsiteX1" fmla="*/ 238685 w 619782"/>
                <a:gd name="connsiteY1" fmla="*/ 1082868 h 1150104"/>
                <a:gd name="connsiteX2" fmla="*/ 273435 w 619782"/>
                <a:gd name="connsiteY2" fmla="*/ 1131992 h 1150104"/>
                <a:gd name="connsiteX3" fmla="*/ 273222 w 619782"/>
                <a:gd name="connsiteY3" fmla="*/ 1150104 h 1150104"/>
                <a:gd name="connsiteX4" fmla="*/ 220744 w 619782"/>
                <a:gd name="connsiteY4" fmla="*/ 1135367 h 1150104"/>
                <a:gd name="connsiteX5" fmla="*/ 183367 w 619782"/>
                <a:gd name="connsiteY5" fmla="*/ 1138165 h 1150104"/>
                <a:gd name="connsiteX6" fmla="*/ 141184 w 619782"/>
                <a:gd name="connsiteY6" fmla="*/ 1128789 h 1150104"/>
                <a:gd name="connsiteX7" fmla="*/ 106391 w 619782"/>
                <a:gd name="connsiteY7" fmla="*/ 1090365 h 1150104"/>
                <a:gd name="connsiteX8" fmla="*/ 118031 w 619782"/>
                <a:gd name="connsiteY8" fmla="*/ 1092074 h 1150104"/>
                <a:gd name="connsiteX9" fmla="*/ 156861 w 619782"/>
                <a:gd name="connsiteY9" fmla="*/ 1086200 h 1150104"/>
                <a:gd name="connsiteX10" fmla="*/ 184242 w 619782"/>
                <a:gd name="connsiteY10" fmla="*/ 1077379 h 1150104"/>
                <a:gd name="connsiteX11" fmla="*/ 212289 w 619782"/>
                <a:gd name="connsiteY11" fmla="*/ 1073267 h 1150104"/>
                <a:gd name="connsiteX12" fmla="*/ 357821 w 619782"/>
                <a:gd name="connsiteY12" fmla="*/ 1016977 h 1150104"/>
                <a:gd name="connsiteX13" fmla="*/ 395220 w 619782"/>
                <a:gd name="connsiteY13" fmla="*/ 1048203 h 1150104"/>
                <a:gd name="connsiteX14" fmla="*/ 402866 w 619782"/>
                <a:gd name="connsiteY14" fmla="*/ 1071825 h 1150104"/>
                <a:gd name="connsiteX15" fmla="*/ 402097 w 619782"/>
                <a:gd name="connsiteY15" fmla="*/ 1077314 h 1150104"/>
                <a:gd name="connsiteX16" fmla="*/ 350239 w 619782"/>
                <a:gd name="connsiteY16" fmla="*/ 1071569 h 1150104"/>
                <a:gd name="connsiteX17" fmla="*/ 313524 w 619782"/>
                <a:gd name="connsiteY17" fmla="*/ 1081244 h 1150104"/>
                <a:gd name="connsiteX18" fmla="*/ 258292 w 619782"/>
                <a:gd name="connsiteY18" fmla="*/ 1074816 h 1150104"/>
                <a:gd name="connsiteX19" fmla="*/ 228219 w 619782"/>
                <a:gd name="connsiteY19" fmla="*/ 1049805 h 1150104"/>
                <a:gd name="connsiteX20" fmla="*/ 241269 w 619782"/>
                <a:gd name="connsiteY20" fmla="*/ 1048566 h 1150104"/>
                <a:gd name="connsiteX21" fmla="*/ 279265 w 619782"/>
                <a:gd name="connsiteY21" fmla="*/ 1033957 h 1150104"/>
                <a:gd name="connsiteX22" fmla="*/ 307907 w 619782"/>
                <a:gd name="connsiteY22" fmla="*/ 1017896 h 1150104"/>
                <a:gd name="connsiteX23" fmla="*/ 357821 w 619782"/>
                <a:gd name="connsiteY23" fmla="*/ 1016977 h 1150104"/>
                <a:gd name="connsiteX24" fmla="*/ 189326 w 619782"/>
                <a:gd name="connsiteY24" fmla="*/ 954333 h 1150104"/>
                <a:gd name="connsiteX25" fmla="*/ 196246 w 619782"/>
                <a:gd name="connsiteY25" fmla="*/ 989937 h 1150104"/>
                <a:gd name="connsiteX26" fmla="*/ 157972 w 619782"/>
                <a:gd name="connsiteY26" fmla="*/ 1046964 h 1150104"/>
                <a:gd name="connsiteX27" fmla="*/ 104981 w 619782"/>
                <a:gd name="connsiteY27" fmla="*/ 1060548 h 1150104"/>
                <a:gd name="connsiteX28" fmla="*/ 93106 w 619782"/>
                <a:gd name="connsiteY28" fmla="*/ 1059202 h 1150104"/>
                <a:gd name="connsiteX29" fmla="*/ 127258 w 619782"/>
                <a:gd name="connsiteY29" fmla="*/ 982056 h 1150104"/>
                <a:gd name="connsiteX30" fmla="*/ 189326 w 619782"/>
                <a:gd name="connsiteY30" fmla="*/ 954333 h 1150104"/>
                <a:gd name="connsiteX31" fmla="*/ 435011 w 619782"/>
                <a:gd name="connsiteY31" fmla="*/ 910186 h 1150104"/>
                <a:gd name="connsiteX32" fmla="*/ 488727 w 619782"/>
                <a:gd name="connsiteY32" fmla="*/ 925158 h 1150104"/>
                <a:gd name="connsiteX33" fmla="*/ 506326 w 619782"/>
                <a:gd name="connsiteY33" fmla="*/ 950425 h 1150104"/>
                <a:gd name="connsiteX34" fmla="*/ 440435 w 619782"/>
                <a:gd name="connsiteY34" fmla="*/ 973022 h 1150104"/>
                <a:gd name="connsiteX35" fmla="*/ 420444 w 619782"/>
                <a:gd name="connsiteY35" fmla="*/ 988400 h 1150104"/>
                <a:gd name="connsiteX36" fmla="*/ 376317 w 619782"/>
                <a:gd name="connsiteY36" fmla="*/ 999314 h 1150104"/>
                <a:gd name="connsiteX37" fmla="*/ 333558 w 619782"/>
                <a:gd name="connsiteY37" fmla="*/ 984897 h 1150104"/>
                <a:gd name="connsiteX38" fmla="*/ 342571 w 619782"/>
                <a:gd name="connsiteY38" fmla="*/ 981416 h 1150104"/>
                <a:gd name="connsiteX39" fmla="*/ 369761 w 619782"/>
                <a:gd name="connsiteY39" fmla="*/ 960122 h 1150104"/>
                <a:gd name="connsiteX40" fmla="*/ 400730 w 619782"/>
                <a:gd name="connsiteY40" fmla="*/ 925756 h 1150104"/>
                <a:gd name="connsiteX41" fmla="*/ 435011 w 619782"/>
                <a:gd name="connsiteY41" fmla="*/ 910186 h 1150104"/>
                <a:gd name="connsiteX42" fmla="*/ 268458 w 619782"/>
                <a:gd name="connsiteY42" fmla="*/ 904163 h 1150104"/>
                <a:gd name="connsiteX43" fmla="*/ 282469 w 619782"/>
                <a:gd name="connsiteY43" fmla="*/ 952561 h 1150104"/>
                <a:gd name="connsiteX44" fmla="*/ 260406 w 619782"/>
                <a:gd name="connsiteY44" fmla="*/ 997179 h 1150104"/>
                <a:gd name="connsiteX45" fmla="*/ 202781 w 619782"/>
                <a:gd name="connsiteY45" fmla="*/ 1027551 h 1150104"/>
                <a:gd name="connsiteX46" fmla="*/ 189560 w 619782"/>
                <a:gd name="connsiteY46" fmla="*/ 1028234 h 1150104"/>
                <a:gd name="connsiteX47" fmla="*/ 212648 w 619782"/>
                <a:gd name="connsiteY47" fmla="*/ 978448 h 1150104"/>
                <a:gd name="connsiteX48" fmla="*/ 210769 w 619782"/>
                <a:gd name="connsiteY48" fmla="*/ 947478 h 1150104"/>
                <a:gd name="connsiteX49" fmla="*/ 212841 w 619782"/>
                <a:gd name="connsiteY49" fmla="*/ 943548 h 1150104"/>
                <a:gd name="connsiteX50" fmla="*/ 266877 w 619782"/>
                <a:gd name="connsiteY50" fmla="*/ 905274 h 1150104"/>
                <a:gd name="connsiteX51" fmla="*/ 268458 w 619782"/>
                <a:gd name="connsiteY51" fmla="*/ 904163 h 1150104"/>
                <a:gd name="connsiteX52" fmla="*/ 329864 w 619782"/>
                <a:gd name="connsiteY52" fmla="*/ 832719 h 1150104"/>
                <a:gd name="connsiteX53" fmla="*/ 351649 w 619782"/>
                <a:gd name="connsiteY53" fmla="*/ 860848 h 1150104"/>
                <a:gd name="connsiteX54" fmla="*/ 339283 w 619782"/>
                <a:gd name="connsiteY54" fmla="*/ 937161 h 1150104"/>
                <a:gd name="connsiteX55" fmla="*/ 291846 w 619782"/>
                <a:gd name="connsiteY55" fmla="*/ 972766 h 1150104"/>
                <a:gd name="connsiteX56" fmla="*/ 284605 w 619782"/>
                <a:gd name="connsiteY56" fmla="*/ 974645 h 1150104"/>
                <a:gd name="connsiteX57" fmla="*/ 283345 w 619782"/>
                <a:gd name="connsiteY57" fmla="*/ 886456 h 1150104"/>
                <a:gd name="connsiteX58" fmla="*/ 329864 w 619782"/>
                <a:gd name="connsiteY58" fmla="*/ 832719 h 1150104"/>
                <a:gd name="connsiteX59" fmla="*/ 510940 w 619782"/>
                <a:gd name="connsiteY59" fmla="*/ 784107 h 1150104"/>
                <a:gd name="connsiteX60" fmla="*/ 560704 w 619782"/>
                <a:gd name="connsiteY60" fmla="*/ 787204 h 1150104"/>
                <a:gd name="connsiteX61" fmla="*/ 583216 w 619782"/>
                <a:gd name="connsiteY61" fmla="*/ 807494 h 1150104"/>
                <a:gd name="connsiteX62" fmla="*/ 535587 w 619782"/>
                <a:gd name="connsiteY62" fmla="*/ 834513 h 1150104"/>
                <a:gd name="connsiteX63" fmla="*/ 509508 w 619782"/>
                <a:gd name="connsiteY63" fmla="*/ 865589 h 1150104"/>
                <a:gd name="connsiteX64" fmla="*/ 472366 w 619782"/>
                <a:gd name="connsiteY64" fmla="*/ 886456 h 1150104"/>
                <a:gd name="connsiteX65" fmla="*/ 424267 w 619782"/>
                <a:gd name="connsiteY65" fmla="*/ 883850 h 1150104"/>
                <a:gd name="connsiteX66" fmla="*/ 431166 w 619782"/>
                <a:gd name="connsiteY66" fmla="*/ 879002 h 1150104"/>
                <a:gd name="connsiteX67" fmla="*/ 455002 w 619782"/>
                <a:gd name="connsiteY67" fmla="*/ 848096 h 1150104"/>
                <a:gd name="connsiteX68" fmla="*/ 474032 w 619782"/>
                <a:gd name="connsiteY68" fmla="*/ 811232 h 1150104"/>
                <a:gd name="connsiteX69" fmla="*/ 510940 w 619782"/>
                <a:gd name="connsiteY69" fmla="*/ 784107 h 1150104"/>
                <a:gd name="connsiteX70" fmla="*/ 389795 w 619782"/>
                <a:gd name="connsiteY70" fmla="*/ 735197 h 1150104"/>
                <a:gd name="connsiteX71" fmla="*/ 430333 w 619782"/>
                <a:gd name="connsiteY71" fmla="*/ 789340 h 1150104"/>
                <a:gd name="connsiteX72" fmla="*/ 418714 w 619782"/>
                <a:gd name="connsiteY72" fmla="*/ 851814 h 1150104"/>
                <a:gd name="connsiteX73" fmla="*/ 371534 w 619782"/>
                <a:gd name="connsiteY73" fmla="*/ 899827 h 1150104"/>
                <a:gd name="connsiteX74" fmla="*/ 367817 w 619782"/>
                <a:gd name="connsiteY74" fmla="*/ 901600 h 1150104"/>
                <a:gd name="connsiteX75" fmla="*/ 366280 w 619782"/>
                <a:gd name="connsiteY75" fmla="*/ 901621 h 1150104"/>
                <a:gd name="connsiteX76" fmla="*/ 372559 w 619782"/>
                <a:gd name="connsiteY76" fmla="*/ 860037 h 1150104"/>
                <a:gd name="connsiteX77" fmla="*/ 349407 w 619782"/>
                <a:gd name="connsiteY77" fmla="*/ 806043 h 1150104"/>
                <a:gd name="connsiteX78" fmla="*/ 348360 w 619782"/>
                <a:gd name="connsiteY78" fmla="*/ 804163 h 1150104"/>
                <a:gd name="connsiteX79" fmla="*/ 389795 w 619782"/>
                <a:gd name="connsiteY79" fmla="*/ 735197 h 1150104"/>
                <a:gd name="connsiteX80" fmla="*/ 428945 w 619782"/>
                <a:gd name="connsiteY80" fmla="*/ 641904 h 1150104"/>
                <a:gd name="connsiteX81" fmla="*/ 451350 w 619782"/>
                <a:gd name="connsiteY81" fmla="*/ 653886 h 1150104"/>
                <a:gd name="connsiteX82" fmla="*/ 482213 w 619782"/>
                <a:gd name="connsiteY82" fmla="*/ 703459 h 1150104"/>
                <a:gd name="connsiteX83" fmla="*/ 476019 w 619782"/>
                <a:gd name="connsiteY83" fmla="*/ 753950 h 1150104"/>
                <a:gd name="connsiteX84" fmla="*/ 438471 w 619782"/>
                <a:gd name="connsiteY84" fmla="*/ 806277 h 1150104"/>
                <a:gd name="connsiteX85" fmla="*/ 434199 w 619782"/>
                <a:gd name="connsiteY85" fmla="*/ 809118 h 1150104"/>
                <a:gd name="connsiteX86" fmla="*/ 405985 w 619782"/>
                <a:gd name="connsiteY86" fmla="*/ 723215 h 1150104"/>
                <a:gd name="connsiteX87" fmla="*/ 398424 w 619782"/>
                <a:gd name="connsiteY87" fmla="*/ 717341 h 1150104"/>
                <a:gd name="connsiteX88" fmla="*/ 428945 w 619782"/>
                <a:gd name="connsiteY88" fmla="*/ 641904 h 1150104"/>
                <a:gd name="connsiteX89" fmla="*/ 600132 w 619782"/>
                <a:gd name="connsiteY89" fmla="*/ 635667 h 1150104"/>
                <a:gd name="connsiteX90" fmla="*/ 619782 w 619782"/>
                <a:gd name="connsiteY90" fmla="*/ 647201 h 1150104"/>
                <a:gd name="connsiteX91" fmla="*/ 578283 w 619782"/>
                <a:gd name="connsiteY91" fmla="*/ 691007 h 1150104"/>
                <a:gd name="connsiteX92" fmla="*/ 566984 w 619782"/>
                <a:gd name="connsiteY92" fmla="*/ 716914 h 1150104"/>
                <a:gd name="connsiteX93" fmla="*/ 535843 w 619782"/>
                <a:gd name="connsiteY93" fmla="*/ 752754 h 1150104"/>
                <a:gd name="connsiteX94" fmla="*/ 487808 w 619782"/>
                <a:gd name="connsiteY94" fmla="*/ 763796 h 1150104"/>
                <a:gd name="connsiteX95" fmla="*/ 489111 w 619782"/>
                <a:gd name="connsiteY95" fmla="*/ 760913 h 1150104"/>
                <a:gd name="connsiteX96" fmla="*/ 508291 w 619782"/>
                <a:gd name="connsiteY96" fmla="*/ 715548 h 1150104"/>
                <a:gd name="connsiteX97" fmla="*/ 514976 w 619782"/>
                <a:gd name="connsiteY97" fmla="*/ 681609 h 1150104"/>
                <a:gd name="connsiteX98" fmla="*/ 546886 w 619782"/>
                <a:gd name="connsiteY98" fmla="*/ 642438 h 1150104"/>
                <a:gd name="connsiteX99" fmla="*/ 600132 w 619782"/>
                <a:gd name="connsiteY99" fmla="*/ 635667 h 1150104"/>
                <a:gd name="connsiteX100" fmla="*/ 419120 w 619782"/>
                <a:gd name="connsiteY100" fmla="*/ 534578 h 1150104"/>
                <a:gd name="connsiteX101" fmla="*/ 440307 w 619782"/>
                <a:gd name="connsiteY101" fmla="*/ 537440 h 1150104"/>
                <a:gd name="connsiteX102" fmla="*/ 479543 w 619782"/>
                <a:gd name="connsiteY102" fmla="*/ 557261 h 1150104"/>
                <a:gd name="connsiteX103" fmla="*/ 500538 w 619782"/>
                <a:gd name="connsiteY103" fmla="*/ 593612 h 1150104"/>
                <a:gd name="connsiteX104" fmla="*/ 495006 w 619782"/>
                <a:gd name="connsiteY104" fmla="*/ 674304 h 1150104"/>
                <a:gd name="connsiteX105" fmla="*/ 486676 w 619782"/>
                <a:gd name="connsiteY105" fmla="*/ 689511 h 1150104"/>
                <a:gd name="connsiteX106" fmla="*/ 420017 w 619782"/>
                <a:gd name="connsiteY106" fmla="*/ 615761 h 1150104"/>
                <a:gd name="connsiteX107" fmla="*/ 419120 w 619782"/>
                <a:gd name="connsiteY107" fmla="*/ 534578 h 1150104"/>
                <a:gd name="connsiteX108" fmla="*/ 570764 w 619782"/>
                <a:gd name="connsiteY108" fmla="*/ 481823 h 1150104"/>
                <a:gd name="connsiteX109" fmla="*/ 608141 w 619782"/>
                <a:gd name="connsiteY109" fmla="*/ 484215 h 1150104"/>
                <a:gd name="connsiteX110" fmla="*/ 579884 w 619782"/>
                <a:gd name="connsiteY110" fmla="*/ 553501 h 1150104"/>
                <a:gd name="connsiteX111" fmla="*/ 575634 w 619782"/>
                <a:gd name="connsiteY111" fmla="*/ 586500 h 1150104"/>
                <a:gd name="connsiteX112" fmla="*/ 539987 w 619782"/>
                <a:gd name="connsiteY112" fmla="*/ 625372 h 1150104"/>
                <a:gd name="connsiteX113" fmla="*/ 518436 w 619782"/>
                <a:gd name="connsiteY113" fmla="*/ 635752 h 1150104"/>
                <a:gd name="connsiteX114" fmla="*/ 517539 w 619782"/>
                <a:gd name="connsiteY114" fmla="*/ 634428 h 1150104"/>
                <a:gd name="connsiteX115" fmla="*/ 522921 w 619782"/>
                <a:gd name="connsiteY115" fmla="*/ 587183 h 1150104"/>
                <a:gd name="connsiteX116" fmla="*/ 518543 w 619782"/>
                <a:gd name="connsiteY116" fmla="*/ 546453 h 1150104"/>
                <a:gd name="connsiteX117" fmla="*/ 530803 w 619782"/>
                <a:gd name="connsiteY117" fmla="*/ 509332 h 1150104"/>
                <a:gd name="connsiteX118" fmla="*/ 570764 w 619782"/>
                <a:gd name="connsiteY118" fmla="*/ 481823 h 1150104"/>
                <a:gd name="connsiteX119" fmla="*/ 426991 w 619782"/>
                <a:gd name="connsiteY119" fmla="*/ 435459 h 1150104"/>
                <a:gd name="connsiteX120" fmla="*/ 458335 w 619782"/>
                <a:gd name="connsiteY120" fmla="*/ 450383 h 1150104"/>
                <a:gd name="connsiteX121" fmla="*/ 488813 w 619782"/>
                <a:gd name="connsiteY121" fmla="*/ 493143 h 1150104"/>
                <a:gd name="connsiteX122" fmla="*/ 497954 w 619782"/>
                <a:gd name="connsiteY122" fmla="*/ 536479 h 1150104"/>
                <a:gd name="connsiteX123" fmla="*/ 496054 w 619782"/>
                <a:gd name="connsiteY123" fmla="*/ 557218 h 1150104"/>
                <a:gd name="connsiteX124" fmla="*/ 405878 w 619782"/>
                <a:gd name="connsiteY124" fmla="*/ 516146 h 1150104"/>
                <a:gd name="connsiteX125" fmla="*/ 374118 w 619782"/>
                <a:gd name="connsiteY125" fmla="*/ 441541 h 1150104"/>
                <a:gd name="connsiteX126" fmla="*/ 392187 w 619782"/>
                <a:gd name="connsiteY126" fmla="*/ 436137 h 1150104"/>
                <a:gd name="connsiteX127" fmla="*/ 426991 w 619782"/>
                <a:gd name="connsiteY127" fmla="*/ 435459 h 1150104"/>
                <a:gd name="connsiteX128" fmla="*/ 545348 w 619782"/>
                <a:gd name="connsiteY128" fmla="*/ 345578 h 1150104"/>
                <a:gd name="connsiteX129" fmla="*/ 569013 w 619782"/>
                <a:gd name="connsiteY129" fmla="*/ 346112 h 1150104"/>
                <a:gd name="connsiteX130" fmla="*/ 554361 w 619782"/>
                <a:gd name="connsiteY130" fmla="*/ 414950 h 1150104"/>
                <a:gd name="connsiteX131" fmla="*/ 557159 w 619782"/>
                <a:gd name="connsiteY131" fmla="*/ 443548 h 1150104"/>
                <a:gd name="connsiteX132" fmla="*/ 552418 w 619782"/>
                <a:gd name="connsiteY132" fmla="*/ 467982 h 1150104"/>
                <a:gd name="connsiteX133" fmla="*/ 509167 w 619782"/>
                <a:gd name="connsiteY133" fmla="*/ 512472 h 1150104"/>
                <a:gd name="connsiteX134" fmla="*/ 511239 w 619782"/>
                <a:gd name="connsiteY134" fmla="*/ 498247 h 1150104"/>
                <a:gd name="connsiteX135" fmla="*/ 506412 w 619782"/>
                <a:gd name="connsiteY135" fmla="*/ 467555 h 1150104"/>
                <a:gd name="connsiteX136" fmla="*/ 495241 w 619782"/>
                <a:gd name="connsiteY136" fmla="*/ 432570 h 1150104"/>
                <a:gd name="connsiteX137" fmla="*/ 501500 w 619782"/>
                <a:gd name="connsiteY137" fmla="*/ 379174 h 1150104"/>
                <a:gd name="connsiteX138" fmla="*/ 545348 w 619782"/>
                <a:gd name="connsiteY138" fmla="*/ 345578 h 1150104"/>
                <a:gd name="connsiteX139" fmla="*/ 362435 w 619782"/>
                <a:gd name="connsiteY139" fmla="*/ 333553 h 1150104"/>
                <a:gd name="connsiteX140" fmla="*/ 432405 w 619782"/>
                <a:gd name="connsiteY140" fmla="*/ 354911 h 1150104"/>
                <a:gd name="connsiteX141" fmla="*/ 469269 w 619782"/>
                <a:gd name="connsiteY141" fmla="*/ 435966 h 1150104"/>
                <a:gd name="connsiteX142" fmla="*/ 469099 w 619782"/>
                <a:gd name="connsiteY142" fmla="*/ 440067 h 1150104"/>
                <a:gd name="connsiteX143" fmla="*/ 468650 w 619782"/>
                <a:gd name="connsiteY143" fmla="*/ 440665 h 1150104"/>
                <a:gd name="connsiteX144" fmla="*/ 384242 w 619782"/>
                <a:gd name="connsiteY144" fmla="*/ 413091 h 1150104"/>
                <a:gd name="connsiteX145" fmla="*/ 373541 w 619782"/>
                <a:gd name="connsiteY145" fmla="*/ 414288 h 1150104"/>
                <a:gd name="connsiteX146" fmla="*/ 358420 w 619782"/>
                <a:gd name="connsiteY146" fmla="*/ 376419 h 1150104"/>
                <a:gd name="connsiteX147" fmla="*/ 331444 w 619782"/>
                <a:gd name="connsiteY147" fmla="*/ 345898 h 1150104"/>
                <a:gd name="connsiteX148" fmla="*/ 362435 w 619782"/>
                <a:gd name="connsiteY148" fmla="*/ 333553 h 1150104"/>
                <a:gd name="connsiteX149" fmla="*/ 288278 w 619782"/>
                <a:gd name="connsiteY149" fmla="*/ 253866 h 1150104"/>
                <a:gd name="connsiteX150" fmla="*/ 339688 w 619782"/>
                <a:gd name="connsiteY150" fmla="*/ 254784 h 1150104"/>
                <a:gd name="connsiteX151" fmla="*/ 386249 w 619782"/>
                <a:gd name="connsiteY151" fmla="*/ 285583 h 1150104"/>
                <a:gd name="connsiteX152" fmla="*/ 409508 w 619782"/>
                <a:gd name="connsiteY152" fmla="*/ 324690 h 1150104"/>
                <a:gd name="connsiteX153" fmla="*/ 311345 w 619782"/>
                <a:gd name="connsiteY153" fmla="*/ 333660 h 1150104"/>
                <a:gd name="connsiteX154" fmla="*/ 246715 w 619782"/>
                <a:gd name="connsiteY154" fmla="*/ 285732 h 1150104"/>
                <a:gd name="connsiteX155" fmla="*/ 288278 w 619782"/>
                <a:gd name="connsiteY155" fmla="*/ 253866 h 1150104"/>
                <a:gd name="connsiteX156" fmla="*/ 495775 w 619782"/>
                <a:gd name="connsiteY156" fmla="*/ 217834 h 1150104"/>
                <a:gd name="connsiteX157" fmla="*/ 492636 w 619782"/>
                <a:gd name="connsiteY157" fmla="*/ 279453 h 1150104"/>
                <a:gd name="connsiteX158" fmla="*/ 501136 w 619782"/>
                <a:gd name="connsiteY158" fmla="*/ 306215 h 1150104"/>
                <a:gd name="connsiteX159" fmla="*/ 498253 w 619782"/>
                <a:gd name="connsiteY159" fmla="*/ 361105 h 1150104"/>
                <a:gd name="connsiteX160" fmla="*/ 472964 w 619782"/>
                <a:gd name="connsiteY160" fmla="*/ 394104 h 1150104"/>
                <a:gd name="connsiteX161" fmla="*/ 470786 w 619782"/>
                <a:gd name="connsiteY161" fmla="*/ 377594 h 1150104"/>
                <a:gd name="connsiteX162" fmla="*/ 450815 w 619782"/>
                <a:gd name="connsiteY162" fmla="*/ 335027 h 1150104"/>
                <a:gd name="connsiteX163" fmla="*/ 440542 w 619782"/>
                <a:gd name="connsiteY163" fmla="*/ 317834 h 1150104"/>
                <a:gd name="connsiteX164" fmla="*/ 437274 w 619782"/>
                <a:gd name="connsiteY164" fmla="*/ 263220 h 1150104"/>
                <a:gd name="connsiteX165" fmla="*/ 477685 w 619782"/>
                <a:gd name="connsiteY165" fmla="*/ 221401 h 1150104"/>
                <a:gd name="connsiteX166" fmla="*/ 495775 w 619782"/>
                <a:gd name="connsiteY166" fmla="*/ 217834 h 1150104"/>
                <a:gd name="connsiteX167" fmla="*/ 248680 w 619782"/>
                <a:gd name="connsiteY167" fmla="*/ 190858 h 1150104"/>
                <a:gd name="connsiteX168" fmla="*/ 285117 w 619782"/>
                <a:gd name="connsiteY168" fmla="*/ 200491 h 1150104"/>
                <a:gd name="connsiteX169" fmla="*/ 328859 w 619782"/>
                <a:gd name="connsiteY169" fmla="*/ 235625 h 1150104"/>
                <a:gd name="connsiteX170" fmla="*/ 237424 w 619782"/>
                <a:gd name="connsiteY170" fmla="*/ 273579 h 1150104"/>
                <a:gd name="connsiteX171" fmla="*/ 161068 w 619782"/>
                <a:gd name="connsiteY171" fmla="*/ 246817 h 1150104"/>
                <a:gd name="connsiteX172" fmla="*/ 209808 w 619782"/>
                <a:gd name="connsiteY172" fmla="*/ 194425 h 1150104"/>
                <a:gd name="connsiteX173" fmla="*/ 248680 w 619782"/>
                <a:gd name="connsiteY173" fmla="*/ 190858 h 1150104"/>
                <a:gd name="connsiteX174" fmla="*/ 179501 w 619782"/>
                <a:gd name="connsiteY174" fmla="*/ 144788 h 1150104"/>
                <a:gd name="connsiteX175" fmla="*/ 220424 w 619782"/>
                <a:gd name="connsiteY175" fmla="*/ 156386 h 1150104"/>
                <a:gd name="connsiteX176" fmla="*/ 241120 w 619782"/>
                <a:gd name="connsiteY176" fmla="*/ 169158 h 1150104"/>
                <a:gd name="connsiteX177" fmla="*/ 240522 w 619782"/>
                <a:gd name="connsiteY177" fmla="*/ 170461 h 1150104"/>
                <a:gd name="connsiteX178" fmla="*/ 188920 w 619782"/>
                <a:gd name="connsiteY178" fmla="*/ 191820 h 1150104"/>
                <a:gd name="connsiteX179" fmla="*/ 163653 w 619782"/>
                <a:gd name="connsiteY179" fmla="*/ 224797 h 1150104"/>
                <a:gd name="connsiteX180" fmla="*/ 161346 w 619782"/>
                <a:gd name="connsiteY180" fmla="*/ 228663 h 1150104"/>
                <a:gd name="connsiteX181" fmla="*/ 79992 w 619782"/>
                <a:gd name="connsiteY181" fmla="*/ 221230 h 1150104"/>
                <a:gd name="connsiteX182" fmla="*/ 87104 w 619782"/>
                <a:gd name="connsiteY182" fmla="*/ 195408 h 1150104"/>
                <a:gd name="connsiteX183" fmla="*/ 132171 w 619782"/>
                <a:gd name="connsiteY183" fmla="*/ 150000 h 1150104"/>
                <a:gd name="connsiteX184" fmla="*/ 179501 w 619782"/>
                <a:gd name="connsiteY184" fmla="*/ 144788 h 1150104"/>
                <a:gd name="connsiteX185" fmla="*/ 406006 w 619782"/>
                <a:gd name="connsiteY185" fmla="*/ 117407 h 1150104"/>
                <a:gd name="connsiteX186" fmla="*/ 408675 w 619782"/>
                <a:gd name="connsiteY186" fmla="*/ 170034 h 1150104"/>
                <a:gd name="connsiteX187" fmla="*/ 424182 w 619782"/>
                <a:gd name="connsiteY187" fmla="*/ 204656 h 1150104"/>
                <a:gd name="connsiteX188" fmla="*/ 425463 w 619782"/>
                <a:gd name="connsiteY188" fmla="*/ 262109 h 1150104"/>
                <a:gd name="connsiteX189" fmla="*/ 408504 w 619782"/>
                <a:gd name="connsiteY189" fmla="*/ 291413 h 1150104"/>
                <a:gd name="connsiteX190" fmla="*/ 405984 w 619782"/>
                <a:gd name="connsiteY190" fmla="*/ 293549 h 1150104"/>
                <a:gd name="connsiteX191" fmla="*/ 394814 w 619782"/>
                <a:gd name="connsiteY191" fmla="*/ 261875 h 1150104"/>
                <a:gd name="connsiteX192" fmla="*/ 370893 w 619782"/>
                <a:gd name="connsiteY192" fmla="*/ 230328 h 1150104"/>
                <a:gd name="connsiteX193" fmla="*/ 354617 w 619782"/>
                <a:gd name="connsiteY193" fmla="*/ 202755 h 1150104"/>
                <a:gd name="connsiteX194" fmla="*/ 359445 w 619782"/>
                <a:gd name="connsiteY194" fmla="*/ 159376 h 1150104"/>
                <a:gd name="connsiteX195" fmla="*/ 386206 w 619782"/>
                <a:gd name="connsiteY195" fmla="*/ 124498 h 1150104"/>
                <a:gd name="connsiteX196" fmla="*/ 406006 w 619782"/>
                <a:gd name="connsiteY196" fmla="*/ 117407 h 1150104"/>
                <a:gd name="connsiteX197" fmla="*/ 1116 w 619782"/>
                <a:gd name="connsiteY197" fmla="*/ 49274 h 1150104"/>
                <a:gd name="connsiteX198" fmla="*/ 41867 w 619782"/>
                <a:gd name="connsiteY198" fmla="*/ 71615 h 1150104"/>
                <a:gd name="connsiteX199" fmla="*/ 75635 w 619782"/>
                <a:gd name="connsiteY199" fmla="*/ 72533 h 1150104"/>
                <a:gd name="connsiteX200" fmla="*/ 102611 w 619782"/>
                <a:gd name="connsiteY200" fmla="*/ 77339 h 1150104"/>
                <a:gd name="connsiteX201" fmla="*/ 148424 w 619782"/>
                <a:gd name="connsiteY201" fmla="*/ 121743 h 1150104"/>
                <a:gd name="connsiteX202" fmla="*/ 119441 w 619782"/>
                <a:gd name="connsiteY202" fmla="*/ 126164 h 1150104"/>
                <a:gd name="connsiteX203" fmla="*/ 81124 w 619782"/>
                <a:gd name="connsiteY203" fmla="*/ 140410 h 1150104"/>
                <a:gd name="connsiteX204" fmla="*/ 24674 w 619782"/>
                <a:gd name="connsiteY204" fmla="*/ 130072 h 1150104"/>
                <a:gd name="connsiteX205" fmla="*/ 4811 w 619782"/>
                <a:gd name="connsiteY205" fmla="*/ 100213 h 1150104"/>
                <a:gd name="connsiteX206" fmla="*/ 1116 w 619782"/>
                <a:gd name="connsiteY206" fmla="*/ 49274 h 1150104"/>
                <a:gd name="connsiteX207" fmla="*/ 294579 w 619782"/>
                <a:gd name="connsiteY207" fmla="*/ 46903 h 1150104"/>
                <a:gd name="connsiteX208" fmla="*/ 321598 w 619782"/>
                <a:gd name="connsiteY208" fmla="*/ 117428 h 1150104"/>
                <a:gd name="connsiteX209" fmla="*/ 340073 w 619782"/>
                <a:gd name="connsiteY209" fmla="*/ 141307 h 1150104"/>
                <a:gd name="connsiteX210" fmla="*/ 347121 w 619782"/>
                <a:gd name="connsiteY210" fmla="*/ 175822 h 1150104"/>
                <a:gd name="connsiteX211" fmla="*/ 337168 w 619782"/>
                <a:gd name="connsiteY211" fmla="*/ 213818 h 1150104"/>
                <a:gd name="connsiteX212" fmla="*/ 333622 w 619782"/>
                <a:gd name="connsiteY212" fmla="*/ 221123 h 1150104"/>
                <a:gd name="connsiteX213" fmla="*/ 300859 w 619782"/>
                <a:gd name="connsiteY213" fmla="*/ 178342 h 1150104"/>
                <a:gd name="connsiteX214" fmla="*/ 271790 w 619782"/>
                <a:gd name="connsiteY214" fmla="*/ 154613 h 1150104"/>
                <a:gd name="connsiteX215" fmla="*/ 255173 w 619782"/>
                <a:gd name="connsiteY215" fmla="*/ 118496 h 1150104"/>
                <a:gd name="connsiteX216" fmla="*/ 278945 w 619782"/>
                <a:gd name="connsiteY216" fmla="*/ 57732 h 1150104"/>
                <a:gd name="connsiteX217" fmla="*/ 294579 w 619782"/>
                <a:gd name="connsiteY217" fmla="*/ 46903 h 1150104"/>
                <a:gd name="connsiteX218" fmla="*/ 158655 w 619782"/>
                <a:gd name="connsiteY218" fmla="*/ 0 h 1150104"/>
                <a:gd name="connsiteX219" fmla="*/ 189582 w 619782"/>
                <a:gd name="connsiteY219" fmla="*/ 47138 h 1150104"/>
                <a:gd name="connsiteX220" fmla="*/ 219184 w 619782"/>
                <a:gd name="connsiteY220" fmla="*/ 68325 h 1150104"/>
                <a:gd name="connsiteX221" fmla="*/ 244729 w 619782"/>
                <a:gd name="connsiteY221" fmla="*/ 104806 h 1150104"/>
                <a:gd name="connsiteX222" fmla="*/ 245968 w 619782"/>
                <a:gd name="connsiteY222" fmla="*/ 151196 h 1150104"/>
                <a:gd name="connsiteX223" fmla="*/ 244900 w 619782"/>
                <a:gd name="connsiteY223" fmla="*/ 153951 h 1150104"/>
                <a:gd name="connsiteX224" fmla="*/ 182256 w 619782"/>
                <a:gd name="connsiteY224" fmla="*/ 115378 h 1150104"/>
                <a:gd name="connsiteX225" fmla="*/ 163717 w 619782"/>
                <a:gd name="connsiteY225" fmla="*/ 107838 h 1150104"/>
                <a:gd name="connsiteX226" fmla="*/ 137467 w 619782"/>
                <a:gd name="connsiteY226" fmla="*/ 73366 h 1150104"/>
                <a:gd name="connsiteX227" fmla="*/ 148787 w 619782"/>
                <a:gd name="connsiteY227" fmla="*/ 10188 h 1150104"/>
                <a:gd name="connsiteX228" fmla="*/ 153764 w 619782"/>
                <a:gd name="connsiteY228" fmla="*/ 3695 h 1150104"/>
                <a:gd name="connsiteX229" fmla="*/ 158655 w 619782"/>
                <a:gd name="connsiteY229" fmla="*/ 0 h 115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619782" h="1150104">
                  <a:moveTo>
                    <a:pt x="212289" y="1073267"/>
                  </a:moveTo>
                  <a:cubicBezTo>
                    <a:pt x="221363" y="1074261"/>
                    <a:pt x="230163" y="1077539"/>
                    <a:pt x="238685" y="1082868"/>
                  </a:cubicBezTo>
                  <a:cubicBezTo>
                    <a:pt x="256989" y="1094295"/>
                    <a:pt x="269911" y="1110100"/>
                    <a:pt x="273435" y="1131992"/>
                  </a:cubicBezTo>
                  <a:cubicBezTo>
                    <a:pt x="274396" y="1137866"/>
                    <a:pt x="273350" y="1144060"/>
                    <a:pt x="273222" y="1150104"/>
                  </a:cubicBezTo>
                  <a:cubicBezTo>
                    <a:pt x="256647" y="1138144"/>
                    <a:pt x="238813" y="1135645"/>
                    <a:pt x="220744" y="1135367"/>
                  </a:cubicBezTo>
                  <a:cubicBezTo>
                    <a:pt x="208292" y="1135175"/>
                    <a:pt x="195797" y="1136798"/>
                    <a:pt x="183367" y="1138165"/>
                  </a:cubicBezTo>
                  <a:cubicBezTo>
                    <a:pt x="168160" y="1139831"/>
                    <a:pt x="154020" y="1137481"/>
                    <a:pt x="141184" y="1128789"/>
                  </a:cubicBezTo>
                  <a:cubicBezTo>
                    <a:pt x="126746" y="1119007"/>
                    <a:pt x="115639" y="1106213"/>
                    <a:pt x="106391" y="1090365"/>
                  </a:cubicBezTo>
                  <a:cubicBezTo>
                    <a:pt x="110876" y="1091048"/>
                    <a:pt x="114443" y="1091796"/>
                    <a:pt x="118031" y="1092074"/>
                  </a:cubicBezTo>
                  <a:cubicBezTo>
                    <a:pt x="131423" y="1093141"/>
                    <a:pt x="144217" y="1090237"/>
                    <a:pt x="156861" y="1086200"/>
                  </a:cubicBezTo>
                  <a:cubicBezTo>
                    <a:pt x="166002" y="1083274"/>
                    <a:pt x="175336" y="1080903"/>
                    <a:pt x="184242" y="1077379"/>
                  </a:cubicBezTo>
                  <a:cubicBezTo>
                    <a:pt x="193864" y="1073566"/>
                    <a:pt x="203214" y="1072274"/>
                    <a:pt x="212289" y="1073267"/>
                  </a:cubicBezTo>
                  <a:close/>
                  <a:moveTo>
                    <a:pt x="357821" y="1016977"/>
                  </a:moveTo>
                  <a:cubicBezTo>
                    <a:pt x="373627" y="1023257"/>
                    <a:pt x="386997" y="1033103"/>
                    <a:pt x="395220" y="1048203"/>
                  </a:cubicBezTo>
                  <a:cubicBezTo>
                    <a:pt x="399107" y="1055358"/>
                    <a:pt x="400559" y="1063859"/>
                    <a:pt x="402866" y="1071825"/>
                  </a:cubicBezTo>
                  <a:cubicBezTo>
                    <a:pt x="403272" y="1073278"/>
                    <a:pt x="402439" y="1075093"/>
                    <a:pt x="402097" y="1077314"/>
                  </a:cubicBezTo>
                  <a:cubicBezTo>
                    <a:pt x="385053" y="1068066"/>
                    <a:pt x="367582" y="1068536"/>
                    <a:pt x="350239" y="1071569"/>
                  </a:cubicBezTo>
                  <a:cubicBezTo>
                    <a:pt x="337809" y="1073748"/>
                    <a:pt x="325421" y="1076994"/>
                    <a:pt x="313524" y="1081244"/>
                  </a:cubicBezTo>
                  <a:cubicBezTo>
                    <a:pt x="293789" y="1088271"/>
                    <a:pt x="275699" y="1085046"/>
                    <a:pt x="258292" y="1074816"/>
                  </a:cubicBezTo>
                  <a:cubicBezTo>
                    <a:pt x="247185" y="1068280"/>
                    <a:pt x="237339" y="1060121"/>
                    <a:pt x="228219" y="1049805"/>
                  </a:cubicBezTo>
                  <a:cubicBezTo>
                    <a:pt x="233067" y="1049357"/>
                    <a:pt x="237168" y="1049036"/>
                    <a:pt x="241269" y="1048566"/>
                  </a:cubicBezTo>
                  <a:cubicBezTo>
                    <a:pt x="255216" y="1047029"/>
                    <a:pt x="267283" y="1040536"/>
                    <a:pt x="279265" y="1033957"/>
                  </a:cubicBezTo>
                  <a:cubicBezTo>
                    <a:pt x="288855" y="1028682"/>
                    <a:pt x="298168" y="1022872"/>
                    <a:pt x="307907" y="1017896"/>
                  </a:cubicBezTo>
                  <a:cubicBezTo>
                    <a:pt x="324289" y="1009524"/>
                    <a:pt x="341183" y="1010378"/>
                    <a:pt x="357821" y="1016977"/>
                  </a:cubicBezTo>
                  <a:close/>
                  <a:moveTo>
                    <a:pt x="189326" y="954333"/>
                  </a:moveTo>
                  <a:cubicBezTo>
                    <a:pt x="194666" y="965717"/>
                    <a:pt x="196737" y="977571"/>
                    <a:pt x="196246" y="989937"/>
                  </a:cubicBezTo>
                  <a:cubicBezTo>
                    <a:pt x="195157" y="1016763"/>
                    <a:pt x="179672" y="1034085"/>
                    <a:pt x="157972" y="1046964"/>
                  </a:cubicBezTo>
                  <a:cubicBezTo>
                    <a:pt x="141718" y="1056618"/>
                    <a:pt x="123990" y="1061360"/>
                    <a:pt x="104981" y="1060548"/>
                  </a:cubicBezTo>
                  <a:cubicBezTo>
                    <a:pt x="101308" y="1060399"/>
                    <a:pt x="97634" y="1059736"/>
                    <a:pt x="93106" y="1059202"/>
                  </a:cubicBezTo>
                  <a:cubicBezTo>
                    <a:pt x="121470" y="1040279"/>
                    <a:pt x="126852" y="1012214"/>
                    <a:pt x="127258" y="982056"/>
                  </a:cubicBezTo>
                  <a:cubicBezTo>
                    <a:pt x="152525" y="983039"/>
                    <a:pt x="170915" y="969348"/>
                    <a:pt x="189326" y="954333"/>
                  </a:cubicBezTo>
                  <a:close/>
                  <a:moveTo>
                    <a:pt x="435011" y="910186"/>
                  </a:moveTo>
                  <a:cubicBezTo>
                    <a:pt x="454617" y="908541"/>
                    <a:pt x="472815" y="913240"/>
                    <a:pt x="488727" y="925158"/>
                  </a:cubicBezTo>
                  <a:cubicBezTo>
                    <a:pt x="497206" y="931544"/>
                    <a:pt x="503720" y="939511"/>
                    <a:pt x="506326" y="950425"/>
                  </a:cubicBezTo>
                  <a:cubicBezTo>
                    <a:pt x="480653" y="948524"/>
                    <a:pt x="460192" y="959887"/>
                    <a:pt x="440435" y="973022"/>
                  </a:cubicBezTo>
                  <a:cubicBezTo>
                    <a:pt x="433451" y="977657"/>
                    <a:pt x="427087" y="983253"/>
                    <a:pt x="420444" y="988400"/>
                  </a:cubicBezTo>
                  <a:cubicBezTo>
                    <a:pt x="407330" y="998524"/>
                    <a:pt x="392507" y="1001343"/>
                    <a:pt x="376317" y="999314"/>
                  </a:cubicBezTo>
                  <a:cubicBezTo>
                    <a:pt x="361367" y="997435"/>
                    <a:pt x="347484" y="992672"/>
                    <a:pt x="333558" y="984897"/>
                  </a:cubicBezTo>
                  <a:cubicBezTo>
                    <a:pt x="337082" y="983552"/>
                    <a:pt x="339923" y="982676"/>
                    <a:pt x="342571" y="981416"/>
                  </a:cubicBezTo>
                  <a:cubicBezTo>
                    <a:pt x="353186" y="976311"/>
                    <a:pt x="362029" y="969007"/>
                    <a:pt x="369761" y="960122"/>
                  </a:cubicBezTo>
                  <a:cubicBezTo>
                    <a:pt x="379885" y="948502"/>
                    <a:pt x="390286" y="937097"/>
                    <a:pt x="400730" y="925756"/>
                  </a:cubicBezTo>
                  <a:cubicBezTo>
                    <a:pt x="409914" y="915760"/>
                    <a:pt x="421939" y="911296"/>
                    <a:pt x="435011" y="910186"/>
                  </a:cubicBezTo>
                  <a:close/>
                  <a:moveTo>
                    <a:pt x="268458" y="904163"/>
                  </a:moveTo>
                  <a:cubicBezTo>
                    <a:pt x="278176" y="918964"/>
                    <a:pt x="283643" y="934769"/>
                    <a:pt x="282469" y="952561"/>
                  </a:cubicBezTo>
                  <a:cubicBezTo>
                    <a:pt x="281294" y="970481"/>
                    <a:pt x="272687" y="984684"/>
                    <a:pt x="260406" y="997179"/>
                  </a:cubicBezTo>
                  <a:cubicBezTo>
                    <a:pt x="244408" y="1013475"/>
                    <a:pt x="225314" y="1023770"/>
                    <a:pt x="202781" y="1027551"/>
                  </a:cubicBezTo>
                  <a:cubicBezTo>
                    <a:pt x="198808" y="1028213"/>
                    <a:pt x="194707" y="1027999"/>
                    <a:pt x="189560" y="1028234"/>
                  </a:cubicBezTo>
                  <a:cubicBezTo>
                    <a:pt x="205387" y="1014565"/>
                    <a:pt x="210812" y="997521"/>
                    <a:pt x="212648" y="978448"/>
                  </a:cubicBezTo>
                  <a:cubicBezTo>
                    <a:pt x="213652" y="967875"/>
                    <a:pt x="212712" y="957730"/>
                    <a:pt x="210769" y="947478"/>
                  </a:cubicBezTo>
                  <a:cubicBezTo>
                    <a:pt x="210534" y="946282"/>
                    <a:pt x="211879" y="943740"/>
                    <a:pt x="212841" y="943548"/>
                  </a:cubicBezTo>
                  <a:cubicBezTo>
                    <a:pt x="236570" y="938806"/>
                    <a:pt x="252418" y="923065"/>
                    <a:pt x="266877" y="905274"/>
                  </a:cubicBezTo>
                  <a:cubicBezTo>
                    <a:pt x="267176" y="904910"/>
                    <a:pt x="267689" y="904697"/>
                    <a:pt x="268458" y="904163"/>
                  </a:cubicBezTo>
                  <a:close/>
                  <a:moveTo>
                    <a:pt x="329864" y="832719"/>
                  </a:moveTo>
                  <a:cubicBezTo>
                    <a:pt x="339411" y="840600"/>
                    <a:pt x="346673" y="849891"/>
                    <a:pt x="351649" y="860848"/>
                  </a:cubicBezTo>
                  <a:cubicBezTo>
                    <a:pt x="364422" y="888955"/>
                    <a:pt x="356284" y="913880"/>
                    <a:pt x="339283" y="937161"/>
                  </a:cubicBezTo>
                  <a:cubicBezTo>
                    <a:pt x="327130" y="953799"/>
                    <a:pt x="311431" y="965952"/>
                    <a:pt x="291846" y="972766"/>
                  </a:cubicBezTo>
                  <a:cubicBezTo>
                    <a:pt x="289646" y="973535"/>
                    <a:pt x="287318" y="973940"/>
                    <a:pt x="284605" y="974645"/>
                  </a:cubicBezTo>
                  <a:cubicBezTo>
                    <a:pt x="302760" y="944658"/>
                    <a:pt x="295861" y="915696"/>
                    <a:pt x="283345" y="886456"/>
                  </a:cubicBezTo>
                  <a:cubicBezTo>
                    <a:pt x="307138" y="876098"/>
                    <a:pt x="319163" y="855316"/>
                    <a:pt x="329864" y="832719"/>
                  </a:cubicBezTo>
                  <a:close/>
                  <a:moveTo>
                    <a:pt x="510940" y="784107"/>
                  </a:moveTo>
                  <a:cubicBezTo>
                    <a:pt x="527770" y="779664"/>
                    <a:pt x="544494" y="780369"/>
                    <a:pt x="560704" y="787204"/>
                  </a:cubicBezTo>
                  <a:cubicBezTo>
                    <a:pt x="570294" y="791262"/>
                    <a:pt x="577919" y="797563"/>
                    <a:pt x="583216" y="807494"/>
                  </a:cubicBezTo>
                  <a:cubicBezTo>
                    <a:pt x="562990" y="809929"/>
                    <a:pt x="548573" y="821399"/>
                    <a:pt x="535587" y="834513"/>
                  </a:cubicBezTo>
                  <a:cubicBezTo>
                    <a:pt x="526104" y="844103"/>
                    <a:pt x="517924" y="854995"/>
                    <a:pt x="509508" y="865589"/>
                  </a:cubicBezTo>
                  <a:cubicBezTo>
                    <a:pt x="499918" y="877678"/>
                    <a:pt x="487189" y="884064"/>
                    <a:pt x="472366" y="886456"/>
                  </a:cubicBezTo>
                  <a:cubicBezTo>
                    <a:pt x="456625" y="888998"/>
                    <a:pt x="440948" y="887951"/>
                    <a:pt x="424267" y="883850"/>
                  </a:cubicBezTo>
                  <a:cubicBezTo>
                    <a:pt x="427022" y="881907"/>
                    <a:pt x="429115" y="880476"/>
                    <a:pt x="431166" y="879002"/>
                  </a:cubicBezTo>
                  <a:cubicBezTo>
                    <a:pt x="442208" y="871099"/>
                    <a:pt x="448808" y="859715"/>
                    <a:pt x="455002" y="848096"/>
                  </a:cubicBezTo>
                  <a:cubicBezTo>
                    <a:pt x="461516" y="835901"/>
                    <a:pt x="467624" y="823492"/>
                    <a:pt x="474032" y="811232"/>
                  </a:cubicBezTo>
                  <a:cubicBezTo>
                    <a:pt x="481892" y="796217"/>
                    <a:pt x="495198" y="788251"/>
                    <a:pt x="510940" y="784107"/>
                  </a:cubicBezTo>
                  <a:close/>
                  <a:moveTo>
                    <a:pt x="389795" y="735197"/>
                  </a:moveTo>
                  <a:cubicBezTo>
                    <a:pt x="410384" y="748631"/>
                    <a:pt x="425250" y="765462"/>
                    <a:pt x="430333" y="789340"/>
                  </a:cubicBezTo>
                  <a:cubicBezTo>
                    <a:pt x="435096" y="811639"/>
                    <a:pt x="428817" y="832164"/>
                    <a:pt x="418714" y="851814"/>
                  </a:cubicBezTo>
                  <a:cubicBezTo>
                    <a:pt x="407971" y="872681"/>
                    <a:pt x="392444" y="888913"/>
                    <a:pt x="371534" y="899827"/>
                  </a:cubicBezTo>
                  <a:cubicBezTo>
                    <a:pt x="370316" y="900468"/>
                    <a:pt x="369078" y="901045"/>
                    <a:pt x="367817" y="901600"/>
                  </a:cubicBezTo>
                  <a:cubicBezTo>
                    <a:pt x="367561" y="901728"/>
                    <a:pt x="367198" y="901621"/>
                    <a:pt x="366280" y="901621"/>
                  </a:cubicBezTo>
                  <a:cubicBezTo>
                    <a:pt x="374182" y="888379"/>
                    <a:pt x="374353" y="874261"/>
                    <a:pt x="372559" y="860037"/>
                  </a:cubicBezTo>
                  <a:cubicBezTo>
                    <a:pt x="370039" y="839896"/>
                    <a:pt x="361346" y="822232"/>
                    <a:pt x="349407" y="806043"/>
                  </a:cubicBezTo>
                  <a:cubicBezTo>
                    <a:pt x="349022" y="805530"/>
                    <a:pt x="348766" y="804911"/>
                    <a:pt x="348360" y="804163"/>
                  </a:cubicBezTo>
                  <a:cubicBezTo>
                    <a:pt x="373200" y="787995"/>
                    <a:pt x="382042" y="762237"/>
                    <a:pt x="389795" y="735197"/>
                  </a:cubicBezTo>
                  <a:close/>
                  <a:moveTo>
                    <a:pt x="428945" y="641904"/>
                  </a:moveTo>
                  <a:cubicBezTo>
                    <a:pt x="437467" y="644104"/>
                    <a:pt x="444536" y="648845"/>
                    <a:pt x="451350" y="653886"/>
                  </a:cubicBezTo>
                  <a:cubicBezTo>
                    <a:pt x="468116" y="666316"/>
                    <a:pt x="479393" y="682463"/>
                    <a:pt x="482213" y="703459"/>
                  </a:cubicBezTo>
                  <a:cubicBezTo>
                    <a:pt x="484541" y="720716"/>
                    <a:pt x="481764" y="737589"/>
                    <a:pt x="476019" y="753950"/>
                  </a:cubicBezTo>
                  <a:cubicBezTo>
                    <a:pt x="468607" y="775009"/>
                    <a:pt x="456326" y="792672"/>
                    <a:pt x="438471" y="806277"/>
                  </a:cubicBezTo>
                  <a:cubicBezTo>
                    <a:pt x="437147" y="807302"/>
                    <a:pt x="435694" y="808135"/>
                    <a:pt x="434199" y="809118"/>
                  </a:cubicBezTo>
                  <a:cubicBezTo>
                    <a:pt x="442187" y="774518"/>
                    <a:pt x="428069" y="747521"/>
                    <a:pt x="405985" y="723215"/>
                  </a:cubicBezTo>
                  <a:cubicBezTo>
                    <a:pt x="403956" y="720972"/>
                    <a:pt x="401158" y="719435"/>
                    <a:pt x="398424" y="717341"/>
                  </a:cubicBezTo>
                  <a:cubicBezTo>
                    <a:pt x="421149" y="696175"/>
                    <a:pt x="426083" y="669691"/>
                    <a:pt x="428945" y="641904"/>
                  </a:cubicBezTo>
                  <a:close/>
                  <a:moveTo>
                    <a:pt x="600132" y="635667"/>
                  </a:moveTo>
                  <a:cubicBezTo>
                    <a:pt x="607522" y="637568"/>
                    <a:pt x="614186" y="641050"/>
                    <a:pt x="619782" y="647201"/>
                  </a:cubicBezTo>
                  <a:cubicBezTo>
                    <a:pt x="599214" y="655894"/>
                    <a:pt x="588086" y="672959"/>
                    <a:pt x="578283" y="691007"/>
                  </a:cubicBezTo>
                  <a:cubicBezTo>
                    <a:pt x="573797" y="699251"/>
                    <a:pt x="570017" y="708008"/>
                    <a:pt x="566984" y="716914"/>
                  </a:cubicBezTo>
                  <a:cubicBezTo>
                    <a:pt x="561431" y="733232"/>
                    <a:pt x="551285" y="745150"/>
                    <a:pt x="535843" y="752754"/>
                  </a:cubicBezTo>
                  <a:cubicBezTo>
                    <a:pt x="520871" y="760144"/>
                    <a:pt x="505044" y="763326"/>
                    <a:pt x="487808" y="763796"/>
                  </a:cubicBezTo>
                  <a:cubicBezTo>
                    <a:pt x="488428" y="762365"/>
                    <a:pt x="488577" y="761468"/>
                    <a:pt x="489111" y="760913"/>
                  </a:cubicBezTo>
                  <a:cubicBezTo>
                    <a:pt x="501349" y="748247"/>
                    <a:pt x="504703" y="731823"/>
                    <a:pt x="508291" y="715548"/>
                  </a:cubicBezTo>
                  <a:cubicBezTo>
                    <a:pt x="510768" y="704292"/>
                    <a:pt x="512435" y="692844"/>
                    <a:pt x="514976" y="681609"/>
                  </a:cubicBezTo>
                  <a:cubicBezTo>
                    <a:pt x="519098" y="663369"/>
                    <a:pt x="530653" y="650768"/>
                    <a:pt x="546886" y="642438"/>
                  </a:cubicBezTo>
                  <a:cubicBezTo>
                    <a:pt x="563716" y="633788"/>
                    <a:pt x="581529" y="630904"/>
                    <a:pt x="600132" y="635667"/>
                  </a:cubicBezTo>
                  <a:close/>
                  <a:moveTo>
                    <a:pt x="419120" y="534578"/>
                  </a:moveTo>
                  <a:cubicBezTo>
                    <a:pt x="426681" y="535560"/>
                    <a:pt x="433580" y="536052"/>
                    <a:pt x="440307" y="537440"/>
                  </a:cubicBezTo>
                  <a:cubicBezTo>
                    <a:pt x="455130" y="540494"/>
                    <a:pt x="468564" y="546816"/>
                    <a:pt x="479543" y="557261"/>
                  </a:cubicBezTo>
                  <a:cubicBezTo>
                    <a:pt x="490030" y="567213"/>
                    <a:pt x="496693" y="579622"/>
                    <a:pt x="500538" y="593612"/>
                  </a:cubicBezTo>
                  <a:cubicBezTo>
                    <a:pt x="508120" y="621186"/>
                    <a:pt x="506689" y="648119"/>
                    <a:pt x="495006" y="674304"/>
                  </a:cubicBezTo>
                  <a:cubicBezTo>
                    <a:pt x="492806" y="679259"/>
                    <a:pt x="489795" y="683851"/>
                    <a:pt x="486676" y="689511"/>
                  </a:cubicBezTo>
                  <a:cubicBezTo>
                    <a:pt x="480376" y="649678"/>
                    <a:pt x="452546" y="630840"/>
                    <a:pt x="420017" y="615761"/>
                  </a:cubicBezTo>
                  <a:cubicBezTo>
                    <a:pt x="432747" y="589041"/>
                    <a:pt x="426809" y="562386"/>
                    <a:pt x="419120" y="534578"/>
                  </a:cubicBezTo>
                  <a:close/>
                  <a:moveTo>
                    <a:pt x="570764" y="481823"/>
                  </a:moveTo>
                  <a:cubicBezTo>
                    <a:pt x="583494" y="478234"/>
                    <a:pt x="595946" y="477871"/>
                    <a:pt x="608141" y="484215"/>
                  </a:cubicBezTo>
                  <a:cubicBezTo>
                    <a:pt x="587552" y="503010"/>
                    <a:pt x="583109" y="528020"/>
                    <a:pt x="579884" y="553501"/>
                  </a:cubicBezTo>
                  <a:cubicBezTo>
                    <a:pt x="578496" y="564522"/>
                    <a:pt x="578709" y="575991"/>
                    <a:pt x="575634" y="586500"/>
                  </a:cubicBezTo>
                  <a:cubicBezTo>
                    <a:pt x="570273" y="604825"/>
                    <a:pt x="556027" y="616295"/>
                    <a:pt x="539987" y="625372"/>
                  </a:cubicBezTo>
                  <a:cubicBezTo>
                    <a:pt x="533067" y="629280"/>
                    <a:pt x="525634" y="632335"/>
                    <a:pt x="518436" y="635752"/>
                  </a:cubicBezTo>
                  <a:cubicBezTo>
                    <a:pt x="518159" y="635325"/>
                    <a:pt x="517859" y="634876"/>
                    <a:pt x="517539" y="634428"/>
                  </a:cubicBezTo>
                  <a:cubicBezTo>
                    <a:pt x="525250" y="619327"/>
                    <a:pt x="524566" y="603287"/>
                    <a:pt x="522921" y="587183"/>
                  </a:cubicBezTo>
                  <a:cubicBezTo>
                    <a:pt x="521533" y="573599"/>
                    <a:pt x="519718" y="560058"/>
                    <a:pt x="518543" y="546453"/>
                  </a:cubicBezTo>
                  <a:cubicBezTo>
                    <a:pt x="517326" y="532442"/>
                    <a:pt x="522323" y="520011"/>
                    <a:pt x="530803" y="509332"/>
                  </a:cubicBezTo>
                  <a:cubicBezTo>
                    <a:pt x="541226" y="496239"/>
                    <a:pt x="554318" y="486479"/>
                    <a:pt x="570764" y="481823"/>
                  </a:cubicBezTo>
                  <a:close/>
                  <a:moveTo>
                    <a:pt x="426991" y="435459"/>
                  </a:moveTo>
                  <a:cubicBezTo>
                    <a:pt x="438076" y="437696"/>
                    <a:pt x="448584" y="442534"/>
                    <a:pt x="458335" y="450383"/>
                  </a:cubicBezTo>
                  <a:cubicBezTo>
                    <a:pt x="472367" y="461682"/>
                    <a:pt x="481573" y="476825"/>
                    <a:pt x="488813" y="493143"/>
                  </a:cubicBezTo>
                  <a:cubicBezTo>
                    <a:pt x="494922" y="506919"/>
                    <a:pt x="497485" y="521549"/>
                    <a:pt x="497954" y="536479"/>
                  </a:cubicBezTo>
                  <a:cubicBezTo>
                    <a:pt x="498147" y="543335"/>
                    <a:pt x="496737" y="550276"/>
                    <a:pt x="496054" y="557218"/>
                  </a:cubicBezTo>
                  <a:cubicBezTo>
                    <a:pt x="481765" y="530584"/>
                    <a:pt x="443426" y="514736"/>
                    <a:pt x="405878" y="516146"/>
                  </a:cubicBezTo>
                  <a:cubicBezTo>
                    <a:pt x="407373" y="486671"/>
                    <a:pt x="392251" y="464138"/>
                    <a:pt x="374118" y="441541"/>
                  </a:cubicBezTo>
                  <a:cubicBezTo>
                    <a:pt x="380483" y="439619"/>
                    <a:pt x="386250" y="437397"/>
                    <a:pt x="392187" y="436137"/>
                  </a:cubicBezTo>
                  <a:cubicBezTo>
                    <a:pt x="404244" y="433585"/>
                    <a:pt x="415906" y="433222"/>
                    <a:pt x="426991" y="435459"/>
                  </a:cubicBezTo>
                  <a:close/>
                  <a:moveTo>
                    <a:pt x="545348" y="345578"/>
                  </a:moveTo>
                  <a:cubicBezTo>
                    <a:pt x="553251" y="343506"/>
                    <a:pt x="561132" y="343121"/>
                    <a:pt x="569013" y="346112"/>
                  </a:cubicBezTo>
                  <a:cubicBezTo>
                    <a:pt x="553913" y="367021"/>
                    <a:pt x="552461" y="390665"/>
                    <a:pt x="554361" y="414950"/>
                  </a:cubicBezTo>
                  <a:cubicBezTo>
                    <a:pt x="555109" y="424497"/>
                    <a:pt x="557373" y="434044"/>
                    <a:pt x="557159" y="443548"/>
                  </a:cubicBezTo>
                  <a:cubicBezTo>
                    <a:pt x="556967" y="451750"/>
                    <a:pt x="555622" y="460486"/>
                    <a:pt x="552418" y="467982"/>
                  </a:cubicBezTo>
                  <a:cubicBezTo>
                    <a:pt x="543981" y="487632"/>
                    <a:pt x="528197" y="500789"/>
                    <a:pt x="509167" y="512472"/>
                  </a:cubicBezTo>
                  <a:cubicBezTo>
                    <a:pt x="510043" y="506897"/>
                    <a:pt x="511666" y="502476"/>
                    <a:pt x="511239" y="498247"/>
                  </a:cubicBezTo>
                  <a:cubicBezTo>
                    <a:pt x="510192" y="487952"/>
                    <a:pt x="508932" y="477572"/>
                    <a:pt x="506412" y="467555"/>
                  </a:cubicBezTo>
                  <a:cubicBezTo>
                    <a:pt x="503443" y="455701"/>
                    <a:pt x="499342" y="444104"/>
                    <a:pt x="495241" y="432570"/>
                  </a:cubicBezTo>
                  <a:cubicBezTo>
                    <a:pt x="488492" y="413647"/>
                    <a:pt x="491034" y="395684"/>
                    <a:pt x="501500" y="379174"/>
                  </a:cubicBezTo>
                  <a:cubicBezTo>
                    <a:pt x="511858" y="362814"/>
                    <a:pt x="526040" y="350640"/>
                    <a:pt x="545348" y="345578"/>
                  </a:cubicBezTo>
                  <a:close/>
                  <a:moveTo>
                    <a:pt x="362435" y="333553"/>
                  </a:moveTo>
                  <a:cubicBezTo>
                    <a:pt x="389582" y="328214"/>
                    <a:pt x="412606" y="335710"/>
                    <a:pt x="432405" y="354911"/>
                  </a:cubicBezTo>
                  <a:cubicBezTo>
                    <a:pt x="455365" y="377188"/>
                    <a:pt x="468052" y="403929"/>
                    <a:pt x="469269" y="435966"/>
                  </a:cubicBezTo>
                  <a:cubicBezTo>
                    <a:pt x="469312" y="437333"/>
                    <a:pt x="469206" y="438700"/>
                    <a:pt x="469099" y="440067"/>
                  </a:cubicBezTo>
                  <a:cubicBezTo>
                    <a:pt x="469120" y="440323"/>
                    <a:pt x="468757" y="440558"/>
                    <a:pt x="468650" y="440665"/>
                  </a:cubicBezTo>
                  <a:cubicBezTo>
                    <a:pt x="446032" y="414373"/>
                    <a:pt x="416322" y="410123"/>
                    <a:pt x="384242" y="413091"/>
                  </a:cubicBezTo>
                  <a:cubicBezTo>
                    <a:pt x="380718" y="413412"/>
                    <a:pt x="377236" y="413882"/>
                    <a:pt x="373541" y="414288"/>
                  </a:cubicBezTo>
                  <a:cubicBezTo>
                    <a:pt x="372687" y="399678"/>
                    <a:pt x="366899" y="387269"/>
                    <a:pt x="358420" y="376419"/>
                  </a:cubicBezTo>
                  <a:cubicBezTo>
                    <a:pt x="350133" y="365826"/>
                    <a:pt x="340628" y="356193"/>
                    <a:pt x="331444" y="345898"/>
                  </a:cubicBezTo>
                  <a:cubicBezTo>
                    <a:pt x="340756" y="340281"/>
                    <a:pt x="351094" y="335796"/>
                    <a:pt x="362435" y="333553"/>
                  </a:cubicBezTo>
                  <a:close/>
                  <a:moveTo>
                    <a:pt x="288278" y="253866"/>
                  </a:moveTo>
                  <a:cubicBezTo>
                    <a:pt x="305536" y="247501"/>
                    <a:pt x="322836" y="248291"/>
                    <a:pt x="339688" y="254784"/>
                  </a:cubicBezTo>
                  <a:cubicBezTo>
                    <a:pt x="357372" y="261576"/>
                    <a:pt x="373327" y="271465"/>
                    <a:pt x="386249" y="285583"/>
                  </a:cubicBezTo>
                  <a:cubicBezTo>
                    <a:pt x="396586" y="296881"/>
                    <a:pt x="405023" y="309418"/>
                    <a:pt x="409508" y="324690"/>
                  </a:cubicBezTo>
                  <a:cubicBezTo>
                    <a:pt x="374609" y="306087"/>
                    <a:pt x="342828" y="316595"/>
                    <a:pt x="311345" y="333660"/>
                  </a:cubicBezTo>
                  <a:cubicBezTo>
                    <a:pt x="297484" y="307411"/>
                    <a:pt x="272858" y="295792"/>
                    <a:pt x="246715" y="285732"/>
                  </a:cubicBezTo>
                  <a:cubicBezTo>
                    <a:pt x="257757" y="271166"/>
                    <a:pt x="271213" y="260166"/>
                    <a:pt x="288278" y="253866"/>
                  </a:cubicBezTo>
                  <a:close/>
                  <a:moveTo>
                    <a:pt x="495775" y="217834"/>
                  </a:moveTo>
                  <a:cubicBezTo>
                    <a:pt x="485310" y="239235"/>
                    <a:pt x="488428" y="259419"/>
                    <a:pt x="492636" y="279453"/>
                  </a:cubicBezTo>
                  <a:cubicBezTo>
                    <a:pt x="494558" y="288573"/>
                    <a:pt x="497527" y="297607"/>
                    <a:pt x="501136" y="306215"/>
                  </a:cubicBezTo>
                  <a:cubicBezTo>
                    <a:pt x="509039" y="325117"/>
                    <a:pt x="507394" y="343207"/>
                    <a:pt x="498253" y="361105"/>
                  </a:cubicBezTo>
                  <a:cubicBezTo>
                    <a:pt x="491931" y="373451"/>
                    <a:pt x="483515" y="384130"/>
                    <a:pt x="472964" y="394104"/>
                  </a:cubicBezTo>
                  <a:cubicBezTo>
                    <a:pt x="472217" y="388145"/>
                    <a:pt x="471961" y="382763"/>
                    <a:pt x="470786" y="377594"/>
                  </a:cubicBezTo>
                  <a:cubicBezTo>
                    <a:pt x="467262" y="361981"/>
                    <a:pt x="458718" y="348632"/>
                    <a:pt x="450815" y="335027"/>
                  </a:cubicBezTo>
                  <a:cubicBezTo>
                    <a:pt x="447462" y="329260"/>
                    <a:pt x="444002" y="323536"/>
                    <a:pt x="440542" y="317834"/>
                  </a:cubicBezTo>
                  <a:cubicBezTo>
                    <a:pt x="429884" y="300191"/>
                    <a:pt x="429777" y="281930"/>
                    <a:pt x="437274" y="263220"/>
                  </a:cubicBezTo>
                  <a:cubicBezTo>
                    <a:pt x="445049" y="243784"/>
                    <a:pt x="457800" y="228983"/>
                    <a:pt x="477685" y="221401"/>
                  </a:cubicBezTo>
                  <a:cubicBezTo>
                    <a:pt x="482896" y="219372"/>
                    <a:pt x="488812" y="219137"/>
                    <a:pt x="495775" y="217834"/>
                  </a:cubicBezTo>
                  <a:close/>
                  <a:moveTo>
                    <a:pt x="248680" y="190858"/>
                  </a:moveTo>
                  <a:cubicBezTo>
                    <a:pt x="261367" y="192204"/>
                    <a:pt x="273498" y="195344"/>
                    <a:pt x="285117" y="200491"/>
                  </a:cubicBezTo>
                  <a:cubicBezTo>
                    <a:pt x="302695" y="208265"/>
                    <a:pt x="317176" y="219970"/>
                    <a:pt x="328859" y="235625"/>
                  </a:cubicBezTo>
                  <a:cubicBezTo>
                    <a:pt x="289838" y="228342"/>
                    <a:pt x="262243" y="247436"/>
                    <a:pt x="237424" y="273579"/>
                  </a:cubicBezTo>
                  <a:cubicBezTo>
                    <a:pt x="216771" y="252306"/>
                    <a:pt x="189582" y="248739"/>
                    <a:pt x="161068" y="246817"/>
                  </a:cubicBezTo>
                  <a:cubicBezTo>
                    <a:pt x="170807" y="222725"/>
                    <a:pt x="185160" y="203716"/>
                    <a:pt x="209808" y="194425"/>
                  </a:cubicBezTo>
                  <a:cubicBezTo>
                    <a:pt x="222388" y="189684"/>
                    <a:pt x="235416" y="189449"/>
                    <a:pt x="248680" y="190858"/>
                  </a:cubicBezTo>
                  <a:close/>
                  <a:moveTo>
                    <a:pt x="179501" y="144788"/>
                  </a:moveTo>
                  <a:cubicBezTo>
                    <a:pt x="193939" y="146241"/>
                    <a:pt x="207630" y="149807"/>
                    <a:pt x="220424" y="156386"/>
                  </a:cubicBezTo>
                  <a:cubicBezTo>
                    <a:pt x="227622" y="160081"/>
                    <a:pt x="234243" y="164865"/>
                    <a:pt x="241120" y="169158"/>
                  </a:cubicBezTo>
                  <a:cubicBezTo>
                    <a:pt x="240949" y="169564"/>
                    <a:pt x="240736" y="170013"/>
                    <a:pt x="240522" y="170461"/>
                  </a:cubicBezTo>
                  <a:cubicBezTo>
                    <a:pt x="219868" y="169222"/>
                    <a:pt x="203615" y="178727"/>
                    <a:pt x="188920" y="191820"/>
                  </a:cubicBezTo>
                  <a:cubicBezTo>
                    <a:pt x="178433" y="201174"/>
                    <a:pt x="170274" y="212430"/>
                    <a:pt x="163653" y="224797"/>
                  </a:cubicBezTo>
                  <a:cubicBezTo>
                    <a:pt x="162948" y="226121"/>
                    <a:pt x="162115" y="227381"/>
                    <a:pt x="161346" y="228663"/>
                  </a:cubicBezTo>
                  <a:cubicBezTo>
                    <a:pt x="135930" y="213050"/>
                    <a:pt x="108890" y="216403"/>
                    <a:pt x="79992" y="221230"/>
                  </a:cubicBezTo>
                  <a:cubicBezTo>
                    <a:pt x="82512" y="211875"/>
                    <a:pt x="84071" y="203353"/>
                    <a:pt x="87104" y="195408"/>
                  </a:cubicBezTo>
                  <a:cubicBezTo>
                    <a:pt x="95391" y="173772"/>
                    <a:pt x="109851" y="157710"/>
                    <a:pt x="132171" y="150000"/>
                  </a:cubicBezTo>
                  <a:cubicBezTo>
                    <a:pt x="147485" y="144703"/>
                    <a:pt x="163247" y="143165"/>
                    <a:pt x="179501" y="144788"/>
                  </a:cubicBezTo>
                  <a:close/>
                  <a:moveTo>
                    <a:pt x="406006" y="117407"/>
                  </a:moveTo>
                  <a:cubicBezTo>
                    <a:pt x="399192" y="135690"/>
                    <a:pt x="403015" y="153139"/>
                    <a:pt x="408675" y="170034"/>
                  </a:cubicBezTo>
                  <a:cubicBezTo>
                    <a:pt x="412669" y="181973"/>
                    <a:pt x="418180" y="193549"/>
                    <a:pt x="424182" y="204656"/>
                  </a:cubicBezTo>
                  <a:cubicBezTo>
                    <a:pt x="434519" y="223814"/>
                    <a:pt x="434092" y="243015"/>
                    <a:pt x="425463" y="262109"/>
                  </a:cubicBezTo>
                  <a:cubicBezTo>
                    <a:pt x="420828" y="272340"/>
                    <a:pt x="414250" y="281695"/>
                    <a:pt x="408504" y="291413"/>
                  </a:cubicBezTo>
                  <a:cubicBezTo>
                    <a:pt x="408120" y="292075"/>
                    <a:pt x="407287" y="292460"/>
                    <a:pt x="405984" y="293549"/>
                  </a:cubicBezTo>
                  <a:cubicBezTo>
                    <a:pt x="405023" y="281546"/>
                    <a:pt x="401221" y="271080"/>
                    <a:pt x="394814" y="261875"/>
                  </a:cubicBezTo>
                  <a:cubicBezTo>
                    <a:pt x="387274" y="251046"/>
                    <a:pt x="379094" y="240666"/>
                    <a:pt x="370893" y="230328"/>
                  </a:cubicBezTo>
                  <a:cubicBezTo>
                    <a:pt x="364186" y="221849"/>
                    <a:pt x="357202" y="213754"/>
                    <a:pt x="354617" y="202755"/>
                  </a:cubicBezTo>
                  <a:cubicBezTo>
                    <a:pt x="351072" y="187633"/>
                    <a:pt x="353721" y="173302"/>
                    <a:pt x="359445" y="159376"/>
                  </a:cubicBezTo>
                  <a:cubicBezTo>
                    <a:pt x="365190" y="145408"/>
                    <a:pt x="373797" y="133340"/>
                    <a:pt x="386206" y="124498"/>
                  </a:cubicBezTo>
                  <a:cubicBezTo>
                    <a:pt x="391909" y="120440"/>
                    <a:pt x="398295" y="117151"/>
                    <a:pt x="406006" y="117407"/>
                  </a:cubicBezTo>
                  <a:close/>
                  <a:moveTo>
                    <a:pt x="1116" y="49274"/>
                  </a:moveTo>
                  <a:cubicBezTo>
                    <a:pt x="11859" y="62666"/>
                    <a:pt x="25827" y="69650"/>
                    <a:pt x="41867" y="71615"/>
                  </a:cubicBezTo>
                  <a:cubicBezTo>
                    <a:pt x="52995" y="72982"/>
                    <a:pt x="64358" y="72448"/>
                    <a:pt x="75635" y="72533"/>
                  </a:cubicBezTo>
                  <a:cubicBezTo>
                    <a:pt x="84926" y="72618"/>
                    <a:pt x="93960" y="73836"/>
                    <a:pt x="102611" y="77339"/>
                  </a:cubicBezTo>
                  <a:cubicBezTo>
                    <a:pt x="123435" y="85797"/>
                    <a:pt x="137617" y="101132"/>
                    <a:pt x="148424" y="121743"/>
                  </a:cubicBezTo>
                  <a:cubicBezTo>
                    <a:pt x="137040" y="118411"/>
                    <a:pt x="128155" y="121956"/>
                    <a:pt x="119441" y="126164"/>
                  </a:cubicBezTo>
                  <a:cubicBezTo>
                    <a:pt x="107117" y="132144"/>
                    <a:pt x="94858" y="138295"/>
                    <a:pt x="81124" y="140410"/>
                  </a:cubicBezTo>
                  <a:cubicBezTo>
                    <a:pt x="61154" y="143464"/>
                    <a:pt x="41782" y="142717"/>
                    <a:pt x="24674" y="130072"/>
                  </a:cubicBezTo>
                  <a:cubicBezTo>
                    <a:pt x="14486" y="122533"/>
                    <a:pt x="8463" y="112089"/>
                    <a:pt x="4811" y="100213"/>
                  </a:cubicBezTo>
                  <a:cubicBezTo>
                    <a:pt x="-251" y="83810"/>
                    <a:pt x="-1020" y="67023"/>
                    <a:pt x="1116" y="49274"/>
                  </a:cubicBezTo>
                  <a:close/>
                  <a:moveTo>
                    <a:pt x="294579" y="46903"/>
                  </a:moveTo>
                  <a:cubicBezTo>
                    <a:pt x="293255" y="75480"/>
                    <a:pt x="306455" y="96881"/>
                    <a:pt x="321598" y="117428"/>
                  </a:cubicBezTo>
                  <a:cubicBezTo>
                    <a:pt x="327578" y="125523"/>
                    <a:pt x="334712" y="132849"/>
                    <a:pt x="340073" y="141307"/>
                  </a:cubicBezTo>
                  <a:cubicBezTo>
                    <a:pt x="346630" y="151666"/>
                    <a:pt x="348125" y="163584"/>
                    <a:pt x="347121" y="175822"/>
                  </a:cubicBezTo>
                  <a:cubicBezTo>
                    <a:pt x="346053" y="189107"/>
                    <a:pt x="342486" y="201687"/>
                    <a:pt x="337168" y="213818"/>
                  </a:cubicBezTo>
                  <a:cubicBezTo>
                    <a:pt x="336271" y="215954"/>
                    <a:pt x="335139" y="218047"/>
                    <a:pt x="333622" y="221123"/>
                  </a:cubicBezTo>
                  <a:cubicBezTo>
                    <a:pt x="327749" y="201879"/>
                    <a:pt x="314400" y="189983"/>
                    <a:pt x="300859" y="178342"/>
                  </a:cubicBezTo>
                  <a:cubicBezTo>
                    <a:pt x="291376" y="170205"/>
                    <a:pt x="281316" y="162708"/>
                    <a:pt x="271790" y="154613"/>
                  </a:cubicBezTo>
                  <a:cubicBezTo>
                    <a:pt x="260748" y="145215"/>
                    <a:pt x="255494" y="132870"/>
                    <a:pt x="255173" y="118496"/>
                  </a:cubicBezTo>
                  <a:cubicBezTo>
                    <a:pt x="254661" y="94959"/>
                    <a:pt x="262264" y="74434"/>
                    <a:pt x="278945" y="57732"/>
                  </a:cubicBezTo>
                  <a:cubicBezTo>
                    <a:pt x="283153" y="53524"/>
                    <a:pt x="288834" y="50790"/>
                    <a:pt x="294579" y="46903"/>
                  </a:cubicBezTo>
                  <a:close/>
                  <a:moveTo>
                    <a:pt x="158655" y="0"/>
                  </a:moveTo>
                  <a:cubicBezTo>
                    <a:pt x="162521" y="20333"/>
                    <a:pt x="175037" y="34622"/>
                    <a:pt x="189582" y="47138"/>
                  </a:cubicBezTo>
                  <a:cubicBezTo>
                    <a:pt x="198744" y="55019"/>
                    <a:pt x="209018" y="61704"/>
                    <a:pt x="219184" y="68325"/>
                  </a:cubicBezTo>
                  <a:cubicBezTo>
                    <a:pt x="232725" y="77125"/>
                    <a:pt x="240842" y="89492"/>
                    <a:pt x="244729" y="104806"/>
                  </a:cubicBezTo>
                  <a:cubicBezTo>
                    <a:pt x="248638" y="120141"/>
                    <a:pt x="248168" y="135668"/>
                    <a:pt x="245968" y="151196"/>
                  </a:cubicBezTo>
                  <a:cubicBezTo>
                    <a:pt x="245861" y="152007"/>
                    <a:pt x="245370" y="152755"/>
                    <a:pt x="244900" y="153951"/>
                  </a:cubicBezTo>
                  <a:cubicBezTo>
                    <a:pt x="228774" y="133127"/>
                    <a:pt x="204853" y="125310"/>
                    <a:pt x="182256" y="115378"/>
                  </a:cubicBezTo>
                  <a:cubicBezTo>
                    <a:pt x="176147" y="112687"/>
                    <a:pt x="169825" y="110508"/>
                    <a:pt x="163717" y="107838"/>
                  </a:cubicBezTo>
                  <a:cubicBezTo>
                    <a:pt x="148638" y="101217"/>
                    <a:pt x="140479" y="89235"/>
                    <a:pt x="137467" y="73366"/>
                  </a:cubicBezTo>
                  <a:cubicBezTo>
                    <a:pt x="133195" y="50876"/>
                    <a:pt x="137040" y="29795"/>
                    <a:pt x="148787" y="10188"/>
                  </a:cubicBezTo>
                  <a:cubicBezTo>
                    <a:pt x="150175" y="7860"/>
                    <a:pt x="151927" y="5681"/>
                    <a:pt x="153764" y="3695"/>
                  </a:cubicBezTo>
                  <a:cubicBezTo>
                    <a:pt x="155003" y="2328"/>
                    <a:pt x="156732" y="1410"/>
                    <a:pt x="158655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EAEAB58-E5E2-6606-391E-8E35CBC3EB45}"/>
                </a:ext>
              </a:extLst>
            </p:cNvPr>
            <p:cNvSpPr/>
            <p:nvPr/>
          </p:nvSpPr>
          <p:spPr>
            <a:xfrm>
              <a:off x="749857" y="4492798"/>
              <a:ext cx="266126" cy="493206"/>
            </a:xfrm>
            <a:custGeom>
              <a:avLst/>
              <a:gdLst>
                <a:gd name="connsiteX0" fmla="*/ 401880 w 620360"/>
                <a:gd name="connsiteY0" fmla="*/ 1074966 h 1149698"/>
                <a:gd name="connsiteX1" fmla="*/ 433127 w 620360"/>
                <a:gd name="connsiteY1" fmla="*/ 1076781 h 1149698"/>
                <a:gd name="connsiteX2" fmla="*/ 478236 w 620360"/>
                <a:gd name="connsiteY2" fmla="*/ 1090515 h 1149698"/>
                <a:gd name="connsiteX3" fmla="*/ 513712 w 620360"/>
                <a:gd name="connsiteY3" fmla="*/ 1090750 h 1149698"/>
                <a:gd name="connsiteX4" fmla="*/ 512922 w 620360"/>
                <a:gd name="connsiteY4" fmla="*/ 1093654 h 1149698"/>
                <a:gd name="connsiteX5" fmla="*/ 474477 w 620360"/>
                <a:gd name="connsiteY5" fmla="*/ 1132291 h 1149698"/>
                <a:gd name="connsiteX6" fmla="*/ 436203 w 620360"/>
                <a:gd name="connsiteY6" fmla="*/ 1138272 h 1149698"/>
                <a:gd name="connsiteX7" fmla="*/ 370995 w 620360"/>
                <a:gd name="connsiteY7" fmla="*/ 1139980 h 1149698"/>
                <a:gd name="connsiteX8" fmla="*/ 347928 w 620360"/>
                <a:gd name="connsiteY8" fmla="*/ 1149698 h 1149698"/>
                <a:gd name="connsiteX9" fmla="*/ 349594 w 620360"/>
                <a:gd name="connsiteY9" fmla="*/ 1121399 h 1149698"/>
                <a:gd name="connsiteX10" fmla="*/ 401880 w 620360"/>
                <a:gd name="connsiteY10" fmla="*/ 1074966 h 1149698"/>
                <a:gd name="connsiteX11" fmla="*/ 278450 w 620360"/>
                <a:gd name="connsiteY11" fmla="*/ 1013112 h 1149698"/>
                <a:gd name="connsiteX12" fmla="*/ 320953 w 620360"/>
                <a:gd name="connsiteY12" fmla="*/ 1022830 h 1149698"/>
                <a:gd name="connsiteX13" fmla="*/ 366254 w 620360"/>
                <a:gd name="connsiteY13" fmla="*/ 1045769 h 1149698"/>
                <a:gd name="connsiteX14" fmla="*/ 391628 w 620360"/>
                <a:gd name="connsiteY14" fmla="*/ 1051130 h 1149698"/>
                <a:gd name="connsiteX15" fmla="*/ 325695 w 620360"/>
                <a:gd name="connsiteY15" fmla="*/ 1085346 h 1149698"/>
                <a:gd name="connsiteX16" fmla="*/ 306216 w 620360"/>
                <a:gd name="connsiteY16" fmla="*/ 1081095 h 1149698"/>
                <a:gd name="connsiteX17" fmla="*/ 246305 w 620360"/>
                <a:gd name="connsiteY17" fmla="*/ 1070502 h 1149698"/>
                <a:gd name="connsiteX18" fmla="*/ 218283 w 620360"/>
                <a:gd name="connsiteY18" fmla="*/ 1077806 h 1149698"/>
                <a:gd name="connsiteX19" fmla="*/ 224925 w 620360"/>
                <a:gd name="connsiteY19" fmla="*/ 1048609 h 1149698"/>
                <a:gd name="connsiteX20" fmla="*/ 278450 w 620360"/>
                <a:gd name="connsiteY20" fmla="*/ 1013112 h 1149698"/>
                <a:gd name="connsiteX21" fmla="*/ 431610 w 620360"/>
                <a:gd name="connsiteY21" fmla="*/ 954932 h 1149698"/>
                <a:gd name="connsiteX22" fmla="*/ 492952 w 620360"/>
                <a:gd name="connsiteY22" fmla="*/ 982719 h 1149698"/>
                <a:gd name="connsiteX23" fmla="*/ 526249 w 620360"/>
                <a:gd name="connsiteY23" fmla="*/ 1060314 h 1149698"/>
                <a:gd name="connsiteX24" fmla="*/ 504378 w 620360"/>
                <a:gd name="connsiteY24" fmla="*/ 1060848 h 1149698"/>
                <a:gd name="connsiteX25" fmla="*/ 448313 w 620360"/>
                <a:gd name="connsiteY25" fmla="*/ 1037525 h 1149698"/>
                <a:gd name="connsiteX26" fmla="*/ 424690 w 620360"/>
                <a:gd name="connsiteY26" fmla="*/ 994146 h 1149698"/>
                <a:gd name="connsiteX27" fmla="*/ 431610 w 620360"/>
                <a:gd name="connsiteY27" fmla="*/ 954932 h 1149698"/>
                <a:gd name="connsiteX28" fmla="*/ 184900 w 620360"/>
                <a:gd name="connsiteY28" fmla="*/ 910677 h 1149698"/>
                <a:gd name="connsiteX29" fmla="*/ 226271 w 620360"/>
                <a:gd name="connsiteY29" fmla="*/ 932719 h 1149698"/>
                <a:gd name="connsiteX30" fmla="*/ 263093 w 620360"/>
                <a:gd name="connsiteY30" fmla="*/ 971975 h 1149698"/>
                <a:gd name="connsiteX31" fmla="*/ 286053 w 620360"/>
                <a:gd name="connsiteY31" fmla="*/ 986350 h 1149698"/>
                <a:gd name="connsiteX32" fmla="*/ 213648 w 620360"/>
                <a:gd name="connsiteY32" fmla="*/ 996345 h 1149698"/>
                <a:gd name="connsiteX33" fmla="*/ 193102 w 620360"/>
                <a:gd name="connsiteY33" fmla="*/ 983167 h 1149698"/>
                <a:gd name="connsiteX34" fmla="*/ 137933 w 620360"/>
                <a:gd name="connsiteY34" fmla="*/ 953158 h 1149698"/>
                <a:gd name="connsiteX35" fmla="*/ 114332 w 620360"/>
                <a:gd name="connsiteY35" fmla="*/ 950040 h 1149698"/>
                <a:gd name="connsiteX36" fmla="*/ 127104 w 620360"/>
                <a:gd name="connsiteY36" fmla="*/ 929493 h 1149698"/>
                <a:gd name="connsiteX37" fmla="*/ 184900 w 620360"/>
                <a:gd name="connsiteY37" fmla="*/ 910677 h 1149698"/>
                <a:gd name="connsiteX38" fmla="*/ 351772 w 620360"/>
                <a:gd name="connsiteY38" fmla="*/ 904099 h 1149698"/>
                <a:gd name="connsiteX39" fmla="*/ 409931 w 620360"/>
                <a:gd name="connsiteY39" fmla="*/ 944424 h 1149698"/>
                <a:gd name="connsiteX40" fmla="*/ 430606 w 620360"/>
                <a:gd name="connsiteY40" fmla="*/ 1028533 h 1149698"/>
                <a:gd name="connsiteX41" fmla="*/ 396454 w 620360"/>
                <a:gd name="connsiteY41" fmla="*/ 1022126 h 1149698"/>
                <a:gd name="connsiteX42" fmla="*/ 345621 w 620360"/>
                <a:gd name="connsiteY42" fmla="*/ 978576 h 1149698"/>
                <a:gd name="connsiteX43" fmla="*/ 344126 w 620360"/>
                <a:gd name="connsiteY43" fmla="*/ 919242 h 1149698"/>
                <a:gd name="connsiteX44" fmla="*/ 351772 w 620360"/>
                <a:gd name="connsiteY44" fmla="*/ 904099 h 1149698"/>
                <a:gd name="connsiteX45" fmla="*/ 290090 w 620360"/>
                <a:gd name="connsiteY45" fmla="*/ 832741 h 1149698"/>
                <a:gd name="connsiteX46" fmla="*/ 337484 w 620360"/>
                <a:gd name="connsiteY46" fmla="*/ 887076 h 1149698"/>
                <a:gd name="connsiteX47" fmla="*/ 324947 w 620360"/>
                <a:gd name="connsiteY47" fmla="*/ 930797 h 1149698"/>
                <a:gd name="connsiteX48" fmla="*/ 336331 w 620360"/>
                <a:gd name="connsiteY48" fmla="*/ 974731 h 1149698"/>
                <a:gd name="connsiteX49" fmla="*/ 331034 w 620360"/>
                <a:gd name="connsiteY49" fmla="*/ 973941 h 1149698"/>
                <a:gd name="connsiteX50" fmla="*/ 274391 w 620360"/>
                <a:gd name="connsiteY50" fmla="*/ 927337 h 1149698"/>
                <a:gd name="connsiteX51" fmla="*/ 262922 w 620360"/>
                <a:gd name="connsiteY51" fmla="*/ 887546 h 1149698"/>
                <a:gd name="connsiteX52" fmla="*/ 280457 w 620360"/>
                <a:gd name="connsiteY52" fmla="*/ 843420 h 1149698"/>
                <a:gd name="connsiteX53" fmla="*/ 290090 w 620360"/>
                <a:gd name="connsiteY53" fmla="*/ 832741 h 1149698"/>
                <a:gd name="connsiteX54" fmla="*/ 96487 w 620360"/>
                <a:gd name="connsiteY54" fmla="*/ 782233 h 1149698"/>
                <a:gd name="connsiteX55" fmla="*/ 138253 w 620360"/>
                <a:gd name="connsiteY55" fmla="*/ 800596 h 1149698"/>
                <a:gd name="connsiteX56" fmla="*/ 148655 w 620360"/>
                <a:gd name="connsiteY56" fmla="*/ 815718 h 1149698"/>
                <a:gd name="connsiteX57" fmla="*/ 175694 w 620360"/>
                <a:gd name="connsiteY57" fmla="*/ 864970 h 1149698"/>
                <a:gd name="connsiteX58" fmla="*/ 194810 w 620360"/>
                <a:gd name="connsiteY58" fmla="*/ 884812 h 1149698"/>
                <a:gd name="connsiteX59" fmla="*/ 136608 w 620360"/>
                <a:gd name="connsiteY59" fmla="*/ 884043 h 1149698"/>
                <a:gd name="connsiteX60" fmla="*/ 106984 w 620360"/>
                <a:gd name="connsiteY60" fmla="*/ 860827 h 1149698"/>
                <a:gd name="connsiteX61" fmla="*/ 58052 w 620360"/>
                <a:gd name="connsiteY61" fmla="*/ 814671 h 1149698"/>
                <a:gd name="connsiteX62" fmla="*/ 37783 w 620360"/>
                <a:gd name="connsiteY62" fmla="*/ 807068 h 1149698"/>
                <a:gd name="connsiteX63" fmla="*/ 51644 w 620360"/>
                <a:gd name="connsiteY63" fmla="*/ 792031 h 1149698"/>
                <a:gd name="connsiteX64" fmla="*/ 96487 w 620360"/>
                <a:gd name="connsiteY64" fmla="*/ 782233 h 1149698"/>
                <a:gd name="connsiteX65" fmla="*/ 230329 w 620360"/>
                <a:gd name="connsiteY65" fmla="*/ 734513 h 1149698"/>
                <a:gd name="connsiteX66" fmla="*/ 272063 w 620360"/>
                <a:gd name="connsiteY66" fmla="*/ 804632 h 1149698"/>
                <a:gd name="connsiteX67" fmla="*/ 252755 w 620360"/>
                <a:gd name="connsiteY67" fmla="*/ 902838 h 1149698"/>
                <a:gd name="connsiteX68" fmla="*/ 232956 w 620360"/>
                <a:gd name="connsiteY68" fmla="*/ 890087 h 1149698"/>
                <a:gd name="connsiteX69" fmla="*/ 189962 w 620360"/>
                <a:gd name="connsiteY69" fmla="*/ 818643 h 1149698"/>
                <a:gd name="connsiteX70" fmla="*/ 208629 w 620360"/>
                <a:gd name="connsiteY70" fmla="*/ 754611 h 1149698"/>
                <a:gd name="connsiteX71" fmla="*/ 230329 w 620360"/>
                <a:gd name="connsiteY71" fmla="*/ 734513 h 1149698"/>
                <a:gd name="connsiteX72" fmla="*/ 191371 w 620360"/>
                <a:gd name="connsiteY72" fmla="*/ 642331 h 1149698"/>
                <a:gd name="connsiteX73" fmla="*/ 221700 w 620360"/>
                <a:gd name="connsiteY73" fmla="*/ 716914 h 1149698"/>
                <a:gd name="connsiteX74" fmla="*/ 191371 w 620360"/>
                <a:gd name="connsiteY74" fmla="*/ 758542 h 1149698"/>
                <a:gd name="connsiteX75" fmla="*/ 187270 w 620360"/>
                <a:gd name="connsiteY75" fmla="*/ 810336 h 1149698"/>
                <a:gd name="connsiteX76" fmla="*/ 156258 w 620360"/>
                <a:gd name="connsiteY76" fmla="*/ 778725 h 1149698"/>
                <a:gd name="connsiteX77" fmla="*/ 137932 w 620360"/>
                <a:gd name="connsiteY77" fmla="*/ 724005 h 1149698"/>
                <a:gd name="connsiteX78" fmla="*/ 159825 w 620360"/>
                <a:gd name="connsiteY78" fmla="*/ 662258 h 1149698"/>
                <a:gd name="connsiteX79" fmla="*/ 191371 w 620360"/>
                <a:gd name="connsiteY79" fmla="*/ 642331 h 1149698"/>
                <a:gd name="connsiteX80" fmla="*/ 46946 w 620360"/>
                <a:gd name="connsiteY80" fmla="*/ 634727 h 1149698"/>
                <a:gd name="connsiteX81" fmla="*/ 86223 w 620360"/>
                <a:gd name="connsiteY81" fmla="*/ 651259 h 1149698"/>
                <a:gd name="connsiteX82" fmla="*/ 107454 w 620360"/>
                <a:gd name="connsiteY82" fmla="*/ 691605 h 1149698"/>
                <a:gd name="connsiteX83" fmla="*/ 115848 w 620360"/>
                <a:gd name="connsiteY83" fmla="*/ 731652 h 1149698"/>
                <a:gd name="connsiteX84" fmla="*/ 132742 w 620360"/>
                <a:gd name="connsiteY84" fmla="*/ 763412 h 1149698"/>
                <a:gd name="connsiteX85" fmla="*/ 132272 w 620360"/>
                <a:gd name="connsiteY85" fmla="*/ 764971 h 1149698"/>
                <a:gd name="connsiteX86" fmla="*/ 106407 w 620360"/>
                <a:gd name="connsiteY86" fmla="*/ 760998 h 1149698"/>
                <a:gd name="connsiteX87" fmla="*/ 66061 w 620360"/>
                <a:gd name="connsiteY87" fmla="*/ 739170 h 1149698"/>
                <a:gd name="connsiteX88" fmla="*/ 53332 w 620360"/>
                <a:gd name="connsiteY88" fmla="*/ 715996 h 1149698"/>
                <a:gd name="connsiteX89" fmla="*/ 17257 w 620360"/>
                <a:gd name="connsiteY89" fmla="*/ 658008 h 1149698"/>
                <a:gd name="connsiteX90" fmla="*/ 0 w 620360"/>
                <a:gd name="connsiteY90" fmla="*/ 648824 h 1149698"/>
                <a:gd name="connsiteX91" fmla="*/ 0 w 620360"/>
                <a:gd name="connsiteY91" fmla="*/ 646774 h 1149698"/>
                <a:gd name="connsiteX92" fmla="*/ 3075 w 620360"/>
                <a:gd name="connsiteY92" fmla="*/ 645492 h 1149698"/>
                <a:gd name="connsiteX93" fmla="*/ 46946 w 620360"/>
                <a:gd name="connsiteY93" fmla="*/ 634727 h 1149698"/>
                <a:gd name="connsiteX94" fmla="*/ 200064 w 620360"/>
                <a:gd name="connsiteY94" fmla="*/ 535475 h 1149698"/>
                <a:gd name="connsiteX95" fmla="*/ 193721 w 620360"/>
                <a:gd name="connsiteY95" fmla="*/ 576312 h 1149698"/>
                <a:gd name="connsiteX96" fmla="*/ 201004 w 620360"/>
                <a:gd name="connsiteY96" fmla="*/ 615975 h 1149698"/>
                <a:gd name="connsiteX97" fmla="*/ 134002 w 620360"/>
                <a:gd name="connsiteY97" fmla="*/ 689426 h 1149698"/>
                <a:gd name="connsiteX98" fmla="*/ 121251 w 620360"/>
                <a:gd name="connsiteY98" fmla="*/ 664052 h 1149698"/>
                <a:gd name="connsiteX99" fmla="*/ 127851 w 620360"/>
                <a:gd name="connsiteY99" fmla="*/ 574988 h 1149698"/>
                <a:gd name="connsiteX100" fmla="*/ 167514 w 620360"/>
                <a:gd name="connsiteY100" fmla="*/ 541647 h 1149698"/>
                <a:gd name="connsiteX101" fmla="*/ 200064 w 620360"/>
                <a:gd name="connsiteY101" fmla="*/ 535475 h 1149698"/>
                <a:gd name="connsiteX102" fmla="*/ 46391 w 620360"/>
                <a:gd name="connsiteY102" fmla="*/ 481587 h 1149698"/>
                <a:gd name="connsiteX103" fmla="*/ 100299 w 620360"/>
                <a:gd name="connsiteY103" fmla="*/ 532698 h 1149698"/>
                <a:gd name="connsiteX104" fmla="*/ 100662 w 620360"/>
                <a:gd name="connsiteY104" fmla="*/ 559097 h 1149698"/>
                <a:gd name="connsiteX105" fmla="*/ 96369 w 620360"/>
                <a:gd name="connsiteY105" fmla="*/ 601514 h 1149698"/>
                <a:gd name="connsiteX106" fmla="*/ 103631 w 620360"/>
                <a:gd name="connsiteY106" fmla="*/ 636542 h 1149698"/>
                <a:gd name="connsiteX107" fmla="*/ 52990 w 620360"/>
                <a:gd name="connsiteY107" fmla="*/ 602817 h 1149698"/>
                <a:gd name="connsiteX108" fmla="*/ 41030 w 620360"/>
                <a:gd name="connsiteY108" fmla="*/ 561766 h 1149698"/>
                <a:gd name="connsiteX109" fmla="*/ 25182 w 620360"/>
                <a:gd name="connsiteY109" fmla="*/ 500276 h 1149698"/>
                <a:gd name="connsiteX110" fmla="*/ 13093 w 620360"/>
                <a:gd name="connsiteY110" fmla="*/ 484514 h 1149698"/>
                <a:gd name="connsiteX111" fmla="*/ 46391 w 620360"/>
                <a:gd name="connsiteY111" fmla="*/ 481587 h 1149698"/>
                <a:gd name="connsiteX112" fmla="*/ 201197 w 620360"/>
                <a:gd name="connsiteY112" fmla="*/ 435112 h 1149698"/>
                <a:gd name="connsiteX113" fmla="*/ 246156 w 620360"/>
                <a:gd name="connsiteY113" fmla="*/ 442139 h 1149698"/>
                <a:gd name="connsiteX114" fmla="*/ 214866 w 620360"/>
                <a:gd name="connsiteY114" fmla="*/ 516445 h 1149698"/>
                <a:gd name="connsiteX115" fmla="*/ 125032 w 620360"/>
                <a:gd name="connsiteY115" fmla="*/ 558500 h 1149698"/>
                <a:gd name="connsiteX116" fmla="*/ 125887 w 620360"/>
                <a:gd name="connsiteY116" fmla="*/ 511789 h 1149698"/>
                <a:gd name="connsiteX117" fmla="*/ 165763 w 620360"/>
                <a:gd name="connsiteY117" fmla="*/ 448355 h 1149698"/>
                <a:gd name="connsiteX118" fmla="*/ 201197 w 620360"/>
                <a:gd name="connsiteY118" fmla="*/ 435112 h 1149698"/>
                <a:gd name="connsiteX119" fmla="*/ 51623 w 620360"/>
                <a:gd name="connsiteY119" fmla="*/ 346774 h 1149698"/>
                <a:gd name="connsiteX120" fmla="*/ 84408 w 620360"/>
                <a:gd name="connsiteY120" fmla="*/ 349230 h 1149698"/>
                <a:gd name="connsiteX121" fmla="*/ 128578 w 620360"/>
                <a:gd name="connsiteY121" fmla="*/ 404762 h 1149698"/>
                <a:gd name="connsiteX122" fmla="*/ 126420 w 620360"/>
                <a:gd name="connsiteY122" fmla="*/ 429067 h 1149698"/>
                <a:gd name="connsiteX123" fmla="*/ 113135 w 620360"/>
                <a:gd name="connsiteY123" fmla="*/ 471549 h 1149698"/>
                <a:gd name="connsiteX124" fmla="*/ 111875 w 620360"/>
                <a:gd name="connsiteY124" fmla="*/ 513241 h 1149698"/>
                <a:gd name="connsiteX125" fmla="*/ 102691 w 620360"/>
                <a:gd name="connsiteY125" fmla="*/ 507410 h 1149698"/>
                <a:gd name="connsiteX126" fmla="*/ 94468 w 620360"/>
                <a:gd name="connsiteY126" fmla="*/ 501259 h 1149698"/>
                <a:gd name="connsiteX127" fmla="*/ 65869 w 620360"/>
                <a:gd name="connsiteY127" fmla="*/ 463134 h 1149698"/>
                <a:gd name="connsiteX128" fmla="*/ 64886 w 620360"/>
                <a:gd name="connsiteY128" fmla="*/ 430669 h 1149698"/>
                <a:gd name="connsiteX129" fmla="*/ 59397 w 620360"/>
                <a:gd name="connsiteY129" fmla="*/ 359332 h 1149698"/>
                <a:gd name="connsiteX130" fmla="*/ 56151 w 620360"/>
                <a:gd name="connsiteY130" fmla="*/ 352925 h 1149698"/>
                <a:gd name="connsiteX131" fmla="*/ 51623 w 620360"/>
                <a:gd name="connsiteY131" fmla="*/ 346774 h 1149698"/>
                <a:gd name="connsiteX132" fmla="*/ 239513 w 620360"/>
                <a:gd name="connsiteY132" fmla="*/ 332165 h 1149698"/>
                <a:gd name="connsiteX133" fmla="*/ 289748 w 620360"/>
                <a:gd name="connsiteY133" fmla="*/ 347265 h 1149698"/>
                <a:gd name="connsiteX134" fmla="*/ 247138 w 620360"/>
                <a:gd name="connsiteY134" fmla="*/ 414587 h 1149698"/>
                <a:gd name="connsiteX135" fmla="*/ 151709 w 620360"/>
                <a:gd name="connsiteY135" fmla="*/ 441178 h 1149698"/>
                <a:gd name="connsiteX136" fmla="*/ 151794 w 620360"/>
                <a:gd name="connsiteY136" fmla="*/ 426633 h 1149698"/>
                <a:gd name="connsiteX137" fmla="*/ 183661 w 620360"/>
                <a:gd name="connsiteY137" fmla="*/ 359952 h 1149698"/>
                <a:gd name="connsiteX138" fmla="*/ 239513 w 620360"/>
                <a:gd name="connsiteY138" fmla="*/ 332165 h 1149698"/>
                <a:gd name="connsiteX139" fmla="*/ 295899 w 620360"/>
                <a:gd name="connsiteY139" fmla="*/ 251302 h 1149698"/>
                <a:gd name="connsiteX140" fmla="*/ 357518 w 620360"/>
                <a:gd name="connsiteY140" fmla="*/ 269307 h 1149698"/>
                <a:gd name="connsiteX141" fmla="*/ 374498 w 620360"/>
                <a:gd name="connsiteY141" fmla="*/ 285966 h 1149698"/>
                <a:gd name="connsiteX142" fmla="*/ 309932 w 620360"/>
                <a:gd name="connsiteY142" fmla="*/ 334343 h 1149698"/>
                <a:gd name="connsiteX143" fmla="*/ 210722 w 620360"/>
                <a:gd name="connsiteY143" fmla="*/ 325415 h 1149698"/>
                <a:gd name="connsiteX144" fmla="*/ 214673 w 620360"/>
                <a:gd name="connsiteY144" fmla="*/ 315185 h 1149698"/>
                <a:gd name="connsiteX145" fmla="*/ 295899 w 620360"/>
                <a:gd name="connsiteY145" fmla="*/ 251302 h 1149698"/>
                <a:gd name="connsiteX146" fmla="*/ 125502 w 620360"/>
                <a:gd name="connsiteY146" fmla="*/ 219606 h 1149698"/>
                <a:gd name="connsiteX147" fmla="*/ 145771 w 620360"/>
                <a:gd name="connsiteY147" fmla="*/ 223151 h 1149698"/>
                <a:gd name="connsiteX148" fmla="*/ 187335 w 620360"/>
                <a:gd name="connsiteY148" fmla="*/ 277765 h 1149698"/>
                <a:gd name="connsiteX149" fmla="*/ 178748 w 620360"/>
                <a:gd name="connsiteY149" fmla="*/ 320460 h 1149698"/>
                <a:gd name="connsiteX150" fmla="*/ 153353 w 620360"/>
                <a:gd name="connsiteY150" fmla="*/ 368004 h 1149698"/>
                <a:gd name="connsiteX151" fmla="*/ 146946 w 620360"/>
                <a:gd name="connsiteY151" fmla="*/ 394296 h 1149698"/>
                <a:gd name="connsiteX152" fmla="*/ 114780 w 620360"/>
                <a:gd name="connsiteY152" fmla="*/ 339960 h 1149698"/>
                <a:gd name="connsiteX153" fmla="*/ 121358 w 620360"/>
                <a:gd name="connsiteY153" fmla="*/ 301686 h 1149698"/>
                <a:gd name="connsiteX154" fmla="*/ 130884 w 620360"/>
                <a:gd name="connsiteY154" fmla="*/ 258628 h 1149698"/>
                <a:gd name="connsiteX155" fmla="*/ 129773 w 620360"/>
                <a:gd name="connsiteY155" fmla="*/ 232186 h 1149698"/>
                <a:gd name="connsiteX156" fmla="*/ 125502 w 620360"/>
                <a:gd name="connsiteY156" fmla="*/ 219606 h 1149698"/>
                <a:gd name="connsiteX157" fmla="*/ 387323 w 620360"/>
                <a:gd name="connsiteY157" fmla="*/ 190519 h 1149698"/>
                <a:gd name="connsiteX158" fmla="*/ 415014 w 620360"/>
                <a:gd name="connsiteY158" fmla="*/ 196732 h 1149698"/>
                <a:gd name="connsiteX159" fmla="*/ 449551 w 620360"/>
                <a:gd name="connsiteY159" fmla="*/ 227787 h 1149698"/>
                <a:gd name="connsiteX160" fmla="*/ 459696 w 620360"/>
                <a:gd name="connsiteY160" fmla="*/ 247287 h 1149698"/>
                <a:gd name="connsiteX161" fmla="*/ 382870 w 620360"/>
                <a:gd name="connsiteY161" fmla="*/ 274049 h 1149698"/>
                <a:gd name="connsiteX162" fmla="*/ 291627 w 620360"/>
                <a:gd name="connsiteY162" fmla="*/ 235369 h 1149698"/>
                <a:gd name="connsiteX163" fmla="*/ 307261 w 620360"/>
                <a:gd name="connsiteY163" fmla="*/ 218902 h 1149698"/>
                <a:gd name="connsiteX164" fmla="*/ 359184 w 620360"/>
                <a:gd name="connsiteY164" fmla="*/ 193293 h 1149698"/>
                <a:gd name="connsiteX165" fmla="*/ 387323 w 620360"/>
                <a:gd name="connsiteY165" fmla="*/ 190519 h 1149698"/>
                <a:gd name="connsiteX166" fmla="*/ 440923 w 620360"/>
                <a:gd name="connsiteY166" fmla="*/ 145279 h 1149698"/>
                <a:gd name="connsiteX167" fmla="*/ 489727 w 620360"/>
                <a:gd name="connsiteY167" fmla="*/ 151024 h 1149698"/>
                <a:gd name="connsiteX168" fmla="*/ 533255 w 620360"/>
                <a:gd name="connsiteY168" fmla="*/ 196048 h 1149698"/>
                <a:gd name="connsiteX169" fmla="*/ 540538 w 620360"/>
                <a:gd name="connsiteY169" fmla="*/ 221721 h 1149698"/>
                <a:gd name="connsiteX170" fmla="*/ 459056 w 620360"/>
                <a:gd name="connsiteY170" fmla="*/ 229303 h 1149698"/>
                <a:gd name="connsiteX171" fmla="*/ 427125 w 620360"/>
                <a:gd name="connsiteY171" fmla="*/ 188508 h 1149698"/>
                <a:gd name="connsiteX172" fmla="*/ 379624 w 620360"/>
                <a:gd name="connsiteY172" fmla="*/ 169948 h 1149698"/>
                <a:gd name="connsiteX173" fmla="*/ 395557 w 620360"/>
                <a:gd name="connsiteY173" fmla="*/ 159183 h 1149698"/>
                <a:gd name="connsiteX174" fmla="*/ 440923 w 620360"/>
                <a:gd name="connsiteY174" fmla="*/ 145279 h 1149698"/>
                <a:gd name="connsiteX175" fmla="*/ 214352 w 620360"/>
                <a:gd name="connsiteY175" fmla="*/ 117834 h 1149698"/>
                <a:gd name="connsiteX176" fmla="*/ 237014 w 620360"/>
                <a:gd name="connsiteY176" fmla="*/ 127274 h 1149698"/>
                <a:gd name="connsiteX177" fmla="*/ 267022 w 620360"/>
                <a:gd name="connsiteY177" fmla="*/ 196539 h 1149698"/>
                <a:gd name="connsiteX178" fmla="*/ 256193 w 620360"/>
                <a:gd name="connsiteY178" fmla="*/ 222682 h 1149698"/>
                <a:gd name="connsiteX179" fmla="*/ 231866 w 620360"/>
                <a:gd name="connsiteY179" fmla="*/ 253353 h 1149698"/>
                <a:gd name="connsiteX180" fmla="*/ 214630 w 620360"/>
                <a:gd name="connsiteY180" fmla="*/ 294959 h 1149698"/>
                <a:gd name="connsiteX181" fmla="*/ 189406 w 620360"/>
                <a:gd name="connsiteY181" fmla="*/ 243507 h 1149698"/>
                <a:gd name="connsiteX182" fmla="*/ 198099 w 620360"/>
                <a:gd name="connsiteY182" fmla="*/ 202285 h 1149698"/>
                <a:gd name="connsiteX183" fmla="*/ 217876 w 620360"/>
                <a:gd name="connsiteY183" fmla="*/ 134664 h 1149698"/>
                <a:gd name="connsiteX184" fmla="*/ 216830 w 620360"/>
                <a:gd name="connsiteY184" fmla="*/ 126057 h 1149698"/>
                <a:gd name="connsiteX185" fmla="*/ 214352 w 620360"/>
                <a:gd name="connsiteY185" fmla="*/ 117834 h 1149698"/>
                <a:gd name="connsiteX186" fmla="*/ 619287 w 620360"/>
                <a:gd name="connsiteY186" fmla="*/ 50854 h 1149698"/>
                <a:gd name="connsiteX187" fmla="*/ 620163 w 620360"/>
                <a:gd name="connsiteY187" fmla="*/ 55574 h 1149698"/>
                <a:gd name="connsiteX188" fmla="*/ 613328 w 620360"/>
                <a:gd name="connsiteY188" fmla="*/ 107155 h 1149698"/>
                <a:gd name="connsiteX189" fmla="*/ 567300 w 620360"/>
                <a:gd name="connsiteY189" fmla="*/ 141649 h 1149698"/>
                <a:gd name="connsiteX190" fmla="*/ 507881 w 620360"/>
                <a:gd name="connsiteY190" fmla="*/ 130115 h 1149698"/>
                <a:gd name="connsiteX191" fmla="*/ 482977 w 620360"/>
                <a:gd name="connsiteY191" fmla="*/ 121059 h 1149698"/>
                <a:gd name="connsiteX192" fmla="*/ 472533 w 620360"/>
                <a:gd name="connsiteY192" fmla="*/ 121508 h 1149698"/>
                <a:gd name="connsiteX193" fmla="*/ 502627 w 620360"/>
                <a:gd name="connsiteY193" fmla="*/ 86031 h 1149698"/>
                <a:gd name="connsiteX194" fmla="*/ 540859 w 620360"/>
                <a:gd name="connsiteY194" fmla="*/ 73024 h 1149698"/>
                <a:gd name="connsiteX195" fmla="*/ 564972 w 620360"/>
                <a:gd name="connsiteY195" fmla="*/ 73750 h 1149698"/>
                <a:gd name="connsiteX196" fmla="*/ 606771 w 620360"/>
                <a:gd name="connsiteY196" fmla="*/ 61554 h 1149698"/>
                <a:gd name="connsiteX197" fmla="*/ 619287 w 620360"/>
                <a:gd name="connsiteY197" fmla="*/ 50854 h 1149698"/>
                <a:gd name="connsiteX198" fmla="*/ 326206 w 620360"/>
                <a:gd name="connsiteY198" fmla="*/ 48868 h 1149698"/>
                <a:gd name="connsiteX199" fmla="*/ 346304 w 620360"/>
                <a:gd name="connsiteY199" fmla="*/ 63413 h 1149698"/>
                <a:gd name="connsiteX200" fmla="*/ 363242 w 620360"/>
                <a:gd name="connsiteY200" fmla="*/ 132208 h 1149698"/>
                <a:gd name="connsiteX201" fmla="*/ 340132 w 620360"/>
                <a:gd name="connsiteY201" fmla="*/ 162110 h 1149698"/>
                <a:gd name="connsiteX202" fmla="*/ 310252 w 620360"/>
                <a:gd name="connsiteY202" fmla="*/ 187356 h 1149698"/>
                <a:gd name="connsiteX203" fmla="*/ 287185 w 620360"/>
                <a:gd name="connsiteY203" fmla="*/ 221166 h 1149698"/>
                <a:gd name="connsiteX204" fmla="*/ 274263 w 620360"/>
                <a:gd name="connsiteY204" fmla="*/ 182465 h 1149698"/>
                <a:gd name="connsiteX205" fmla="*/ 278470 w 620360"/>
                <a:gd name="connsiteY205" fmla="*/ 145515 h 1149698"/>
                <a:gd name="connsiteX206" fmla="*/ 290901 w 620360"/>
                <a:gd name="connsiteY206" fmla="*/ 127595 h 1149698"/>
                <a:gd name="connsiteX207" fmla="*/ 324946 w 620360"/>
                <a:gd name="connsiteY207" fmla="*/ 65335 h 1149698"/>
                <a:gd name="connsiteX208" fmla="*/ 326206 w 620360"/>
                <a:gd name="connsiteY208" fmla="*/ 48868 h 1149698"/>
                <a:gd name="connsiteX209" fmla="*/ 462153 w 620360"/>
                <a:gd name="connsiteY209" fmla="*/ 0 h 1149698"/>
                <a:gd name="connsiteX210" fmla="*/ 472576 w 620360"/>
                <a:gd name="connsiteY210" fmla="*/ 12003 h 1149698"/>
                <a:gd name="connsiteX211" fmla="*/ 481333 w 620360"/>
                <a:gd name="connsiteY211" fmla="*/ 80435 h 1149698"/>
                <a:gd name="connsiteX212" fmla="*/ 453866 w 620360"/>
                <a:gd name="connsiteY212" fmla="*/ 109632 h 1149698"/>
                <a:gd name="connsiteX213" fmla="*/ 419800 w 620360"/>
                <a:gd name="connsiteY213" fmla="*/ 123878 h 1149698"/>
                <a:gd name="connsiteX214" fmla="*/ 375780 w 620360"/>
                <a:gd name="connsiteY214" fmla="*/ 155147 h 1149698"/>
                <a:gd name="connsiteX215" fmla="*/ 373623 w 620360"/>
                <a:gd name="connsiteY215" fmla="*/ 143442 h 1149698"/>
                <a:gd name="connsiteX216" fmla="*/ 382700 w 620360"/>
                <a:gd name="connsiteY216" fmla="*/ 88103 h 1149698"/>
                <a:gd name="connsiteX217" fmla="*/ 405981 w 620360"/>
                <a:gd name="connsiteY217" fmla="*/ 66360 h 1149698"/>
                <a:gd name="connsiteX218" fmla="*/ 451901 w 620360"/>
                <a:gd name="connsiteY218" fmla="*/ 24434 h 1149698"/>
                <a:gd name="connsiteX219" fmla="*/ 462153 w 620360"/>
                <a:gd name="connsiteY219" fmla="*/ 0 h 114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620360" h="1149698">
                  <a:moveTo>
                    <a:pt x="401880" y="1074966"/>
                  </a:moveTo>
                  <a:cubicBezTo>
                    <a:pt x="412495" y="1072189"/>
                    <a:pt x="422789" y="1073471"/>
                    <a:pt x="433127" y="1076781"/>
                  </a:cubicBezTo>
                  <a:cubicBezTo>
                    <a:pt x="448078" y="1081587"/>
                    <a:pt x="463093" y="1086328"/>
                    <a:pt x="478236" y="1090515"/>
                  </a:cubicBezTo>
                  <a:cubicBezTo>
                    <a:pt x="489727" y="1093697"/>
                    <a:pt x="501495" y="1093740"/>
                    <a:pt x="513712" y="1090750"/>
                  </a:cubicBezTo>
                  <a:cubicBezTo>
                    <a:pt x="513392" y="1091967"/>
                    <a:pt x="513370" y="1092950"/>
                    <a:pt x="512922" y="1093654"/>
                  </a:cubicBezTo>
                  <a:cubicBezTo>
                    <a:pt x="502969" y="1109374"/>
                    <a:pt x="490987" y="1123086"/>
                    <a:pt x="474477" y="1132291"/>
                  </a:cubicBezTo>
                  <a:cubicBezTo>
                    <a:pt x="462452" y="1138998"/>
                    <a:pt x="449658" y="1140386"/>
                    <a:pt x="436203" y="1138272"/>
                  </a:cubicBezTo>
                  <a:cubicBezTo>
                    <a:pt x="414374" y="1134833"/>
                    <a:pt x="392482" y="1133722"/>
                    <a:pt x="370995" y="1139980"/>
                  </a:cubicBezTo>
                  <a:cubicBezTo>
                    <a:pt x="363242" y="1142223"/>
                    <a:pt x="356002" y="1146238"/>
                    <a:pt x="347928" y="1149698"/>
                  </a:cubicBezTo>
                  <a:cubicBezTo>
                    <a:pt x="344981" y="1140749"/>
                    <a:pt x="345750" y="1130775"/>
                    <a:pt x="349594" y="1121399"/>
                  </a:cubicBezTo>
                  <a:cubicBezTo>
                    <a:pt x="359398" y="1097541"/>
                    <a:pt x="376591" y="1081587"/>
                    <a:pt x="401880" y="1074966"/>
                  </a:cubicBezTo>
                  <a:close/>
                  <a:moveTo>
                    <a:pt x="278450" y="1013112"/>
                  </a:moveTo>
                  <a:cubicBezTo>
                    <a:pt x="293657" y="1010591"/>
                    <a:pt x="307583" y="1015077"/>
                    <a:pt x="320953" y="1022830"/>
                  </a:cubicBezTo>
                  <a:cubicBezTo>
                    <a:pt x="335583" y="1031288"/>
                    <a:pt x="350748" y="1039041"/>
                    <a:pt x="366254" y="1045769"/>
                  </a:cubicBezTo>
                  <a:cubicBezTo>
                    <a:pt x="373858" y="1049079"/>
                    <a:pt x="382743" y="1049357"/>
                    <a:pt x="391628" y="1051130"/>
                  </a:cubicBezTo>
                  <a:cubicBezTo>
                    <a:pt x="373559" y="1069711"/>
                    <a:pt x="354059" y="1086179"/>
                    <a:pt x="325695" y="1085346"/>
                  </a:cubicBezTo>
                  <a:cubicBezTo>
                    <a:pt x="319159" y="1085153"/>
                    <a:pt x="312495" y="1083231"/>
                    <a:pt x="306216" y="1081095"/>
                  </a:cubicBezTo>
                  <a:cubicBezTo>
                    <a:pt x="286758" y="1074453"/>
                    <a:pt x="267002" y="1069818"/>
                    <a:pt x="246305" y="1070502"/>
                  </a:cubicBezTo>
                  <a:cubicBezTo>
                    <a:pt x="235306" y="1070865"/>
                    <a:pt x="229411" y="1072424"/>
                    <a:pt x="218283" y="1077806"/>
                  </a:cubicBezTo>
                  <a:cubicBezTo>
                    <a:pt x="216660" y="1067042"/>
                    <a:pt x="219351" y="1057281"/>
                    <a:pt x="224925" y="1048609"/>
                  </a:cubicBezTo>
                  <a:cubicBezTo>
                    <a:pt x="237484" y="1029024"/>
                    <a:pt x="255532" y="1016913"/>
                    <a:pt x="278450" y="1013112"/>
                  </a:cubicBezTo>
                  <a:close/>
                  <a:moveTo>
                    <a:pt x="431610" y="954932"/>
                  </a:moveTo>
                  <a:cubicBezTo>
                    <a:pt x="449786" y="969477"/>
                    <a:pt x="467941" y="983446"/>
                    <a:pt x="492952" y="982719"/>
                  </a:cubicBezTo>
                  <a:cubicBezTo>
                    <a:pt x="493806" y="1012643"/>
                    <a:pt x="498932" y="1040579"/>
                    <a:pt x="526249" y="1060314"/>
                  </a:cubicBezTo>
                  <a:cubicBezTo>
                    <a:pt x="518945" y="1060549"/>
                    <a:pt x="511597" y="1061468"/>
                    <a:pt x="504378" y="1060848"/>
                  </a:cubicBezTo>
                  <a:cubicBezTo>
                    <a:pt x="483298" y="1059076"/>
                    <a:pt x="464523" y="1051130"/>
                    <a:pt x="448313" y="1037525"/>
                  </a:cubicBezTo>
                  <a:cubicBezTo>
                    <a:pt x="434835" y="1026226"/>
                    <a:pt x="426164" y="1012151"/>
                    <a:pt x="424690" y="994146"/>
                  </a:cubicBezTo>
                  <a:cubicBezTo>
                    <a:pt x="423579" y="980626"/>
                    <a:pt x="425651" y="967768"/>
                    <a:pt x="431610" y="954932"/>
                  </a:cubicBezTo>
                  <a:close/>
                  <a:moveTo>
                    <a:pt x="184900" y="910677"/>
                  </a:moveTo>
                  <a:cubicBezTo>
                    <a:pt x="201837" y="911894"/>
                    <a:pt x="215165" y="919840"/>
                    <a:pt x="226271" y="932719"/>
                  </a:cubicBezTo>
                  <a:cubicBezTo>
                    <a:pt x="237975" y="946324"/>
                    <a:pt x="250107" y="959630"/>
                    <a:pt x="263093" y="971975"/>
                  </a:cubicBezTo>
                  <a:cubicBezTo>
                    <a:pt x="269394" y="977956"/>
                    <a:pt x="278044" y="981458"/>
                    <a:pt x="286053" y="986350"/>
                  </a:cubicBezTo>
                  <a:cubicBezTo>
                    <a:pt x="263242" y="997136"/>
                    <a:pt x="239620" y="1006298"/>
                    <a:pt x="213648" y="996345"/>
                  </a:cubicBezTo>
                  <a:cubicBezTo>
                    <a:pt x="206194" y="993483"/>
                    <a:pt x="199488" y="988186"/>
                    <a:pt x="193102" y="983167"/>
                  </a:cubicBezTo>
                  <a:cubicBezTo>
                    <a:pt x="176357" y="970053"/>
                    <a:pt x="158821" y="958370"/>
                    <a:pt x="137933" y="953158"/>
                  </a:cubicBezTo>
                  <a:cubicBezTo>
                    <a:pt x="130436" y="951279"/>
                    <a:pt x="122533" y="951065"/>
                    <a:pt x="114332" y="950040"/>
                  </a:cubicBezTo>
                  <a:cubicBezTo>
                    <a:pt x="115507" y="942159"/>
                    <a:pt x="120718" y="935153"/>
                    <a:pt x="127104" y="929493"/>
                  </a:cubicBezTo>
                  <a:cubicBezTo>
                    <a:pt x="143529" y="914991"/>
                    <a:pt x="163179" y="909118"/>
                    <a:pt x="184900" y="910677"/>
                  </a:cubicBezTo>
                  <a:close/>
                  <a:moveTo>
                    <a:pt x="351772" y="904099"/>
                  </a:moveTo>
                  <a:cubicBezTo>
                    <a:pt x="367983" y="923065"/>
                    <a:pt x="384258" y="940622"/>
                    <a:pt x="409931" y="944424"/>
                  </a:cubicBezTo>
                  <a:cubicBezTo>
                    <a:pt x="404827" y="975244"/>
                    <a:pt x="405403" y="1004548"/>
                    <a:pt x="430606" y="1028533"/>
                  </a:cubicBezTo>
                  <a:cubicBezTo>
                    <a:pt x="418496" y="1029089"/>
                    <a:pt x="407240" y="1026568"/>
                    <a:pt x="396454" y="1022126"/>
                  </a:cubicBezTo>
                  <a:cubicBezTo>
                    <a:pt x="374775" y="1013198"/>
                    <a:pt x="357197" y="999230"/>
                    <a:pt x="345621" y="978576"/>
                  </a:cubicBezTo>
                  <a:cubicBezTo>
                    <a:pt x="334728" y="959161"/>
                    <a:pt x="335753" y="939191"/>
                    <a:pt x="344126" y="919242"/>
                  </a:cubicBezTo>
                  <a:cubicBezTo>
                    <a:pt x="346219" y="914223"/>
                    <a:pt x="349017" y="909502"/>
                    <a:pt x="351772" y="904099"/>
                  </a:cubicBezTo>
                  <a:close/>
                  <a:moveTo>
                    <a:pt x="290090" y="832741"/>
                  </a:moveTo>
                  <a:cubicBezTo>
                    <a:pt x="301538" y="855680"/>
                    <a:pt x="312986" y="876824"/>
                    <a:pt x="337484" y="887076"/>
                  </a:cubicBezTo>
                  <a:cubicBezTo>
                    <a:pt x="330350" y="900917"/>
                    <a:pt x="326036" y="915483"/>
                    <a:pt x="324947" y="930797"/>
                  </a:cubicBezTo>
                  <a:cubicBezTo>
                    <a:pt x="323857" y="946175"/>
                    <a:pt x="326100" y="960912"/>
                    <a:pt x="336331" y="974731"/>
                  </a:cubicBezTo>
                  <a:cubicBezTo>
                    <a:pt x="334109" y="974411"/>
                    <a:pt x="332507" y="974411"/>
                    <a:pt x="331034" y="973941"/>
                  </a:cubicBezTo>
                  <a:cubicBezTo>
                    <a:pt x="305895" y="966017"/>
                    <a:pt x="287634" y="949720"/>
                    <a:pt x="274391" y="927337"/>
                  </a:cubicBezTo>
                  <a:cubicBezTo>
                    <a:pt x="267130" y="915077"/>
                    <a:pt x="262623" y="902113"/>
                    <a:pt x="262922" y="887546"/>
                  </a:cubicBezTo>
                  <a:cubicBezTo>
                    <a:pt x="263285" y="870545"/>
                    <a:pt x="270120" y="856320"/>
                    <a:pt x="280457" y="843420"/>
                  </a:cubicBezTo>
                  <a:cubicBezTo>
                    <a:pt x="283319" y="839874"/>
                    <a:pt x="286544" y="836650"/>
                    <a:pt x="290090" y="832741"/>
                  </a:cubicBezTo>
                  <a:close/>
                  <a:moveTo>
                    <a:pt x="96487" y="782233"/>
                  </a:moveTo>
                  <a:cubicBezTo>
                    <a:pt x="112479" y="783798"/>
                    <a:pt x="127958" y="790056"/>
                    <a:pt x="138253" y="800596"/>
                  </a:cubicBezTo>
                  <a:cubicBezTo>
                    <a:pt x="142461" y="804910"/>
                    <a:pt x="145707" y="810378"/>
                    <a:pt x="148655" y="815718"/>
                  </a:cubicBezTo>
                  <a:cubicBezTo>
                    <a:pt x="157753" y="832100"/>
                    <a:pt x="165827" y="849079"/>
                    <a:pt x="175694" y="864970"/>
                  </a:cubicBezTo>
                  <a:cubicBezTo>
                    <a:pt x="180415" y="872574"/>
                    <a:pt x="188275" y="878191"/>
                    <a:pt x="194810" y="884812"/>
                  </a:cubicBezTo>
                  <a:cubicBezTo>
                    <a:pt x="175716" y="888870"/>
                    <a:pt x="156173" y="890451"/>
                    <a:pt x="136608" y="884043"/>
                  </a:cubicBezTo>
                  <a:cubicBezTo>
                    <a:pt x="123836" y="879878"/>
                    <a:pt x="114652" y="871527"/>
                    <a:pt x="106984" y="860827"/>
                  </a:cubicBezTo>
                  <a:cubicBezTo>
                    <a:pt x="93699" y="842309"/>
                    <a:pt x="78556" y="825500"/>
                    <a:pt x="58052" y="814671"/>
                  </a:cubicBezTo>
                  <a:cubicBezTo>
                    <a:pt x="51815" y="811382"/>
                    <a:pt x="44767" y="809631"/>
                    <a:pt x="37783" y="807068"/>
                  </a:cubicBezTo>
                  <a:cubicBezTo>
                    <a:pt x="40218" y="801023"/>
                    <a:pt x="45536" y="796111"/>
                    <a:pt x="51644" y="792031"/>
                  </a:cubicBezTo>
                  <a:cubicBezTo>
                    <a:pt x="63990" y="783798"/>
                    <a:pt x="80494" y="780669"/>
                    <a:pt x="96487" y="782233"/>
                  </a:cubicBezTo>
                  <a:close/>
                  <a:moveTo>
                    <a:pt x="230329" y="734513"/>
                  </a:moveTo>
                  <a:cubicBezTo>
                    <a:pt x="238296" y="762706"/>
                    <a:pt x="247052" y="788549"/>
                    <a:pt x="272063" y="804632"/>
                  </a:cubicBezTo>
                  <a:cubicBezTo>
                    <a:pt x="251965" y="834342"/>
                    <a:pt x="238231" y="865247"/>
                    <a:pt x="252755" y="902838"/>
                  </a:cubicBezTo>
                  <a:cubicBezTo>
                    <a:pt x="246134" y="898609"/>
                    <a:pt x="239128" y="894893"/>
                    <a:pt x="232956" y="890087"/>
                  </a:cubicBezTo>
                  <a:cubicBezTo>
                    <a:pt x="209568" y="871804"/>
                    <a:pt x="195579" y="847520"/>
                    <a:pt x="189962" y="818643"/>
                  </a:cubicBezTo>
                  <a:cubicBezTo>
                    <a:pt x="185241" y="794359"/>
                    <a:pt x="191927" y="772766"/>
                    <a:pt x="208629" y="754611"/>
                  </a:cubicBezTo>
                  <a:cubicBezTo>
                    <a:pt x="215058" y="747627"/>
                    <a:pt x="222576" y="741625"/>
                    <a:pt x="230329" y="734513"/>
                  </a:cubicBezTo>
                  <a:close/>
                  <a:moveTo>
                    <a:pt x="191371" y="642331"/>
                  </a:moveTo>
                  <a:cubicBezTo>
                    <a:pt x="194618" y="669926"/>
                    <a:pt x="199124" y="696752"/>
                    <a:pt x="221700" y="716914"/>
                  </a:cubicBezTo>
                  <a:cubicBezTo>
                    <a:pt x="208629" y="728726"/>
                    <a:pt x="198206" y="742395"/>
                    <a:pt x="191371" y="758542"/>
                  </a:cubicBezTo>
                  <a:cubicBezTo>
                    <a:pt x="184451" y="774817"/>
                    <a:pt x="181012" y="791455"/>
                    <a:pt x="187270" y="810336"/>
                  </a:cubicBezTo>
                  <a:cubicBezTo>
                    <a:pt x="173686" y="801536"/>
                    <a:pt x="164032" y="791007"/>
                    <a:pt x="156258" y="778725"/>
                  </a:cubicBezTo>
                  <a:cubicBezTo>
                    <a:pt x="145664" y="762023"/>
                    <a:pt x="140025" y="743698"/>
                    <a:pt x="137932" y="724005"/>
                  </a:cubicBezTo>
                  <a:cubicBezTo>
                    <a:pt x="135348" y="699721"/>
                    <a:pt x="142887" y="679238"/>
                    <a:pt x="159825" y="662258"/>
                  </a:cubicBezTo>
                  <a:cubicBezTo>
                    <a:pt x="168539" y="653523"/>
                    <a:pt x="178834" y="646688"/>
                    <a:pt x="191371" y="642331"/>
                  </a:cubicBezTo>
                  <a:close/>
                  <a:moveTo>
                    <a:pt x="46946" y="634727"/>
                  </a:moveTo>
                  <a:cubicBezTo>
                    <a:pt x="61640" y="636415"/>
                    <a:pt x="74733" y="642096"/>
                    <a:pt x="86223" y="651259"/>
                  </a:cubicBezTo>
                  <a:cubicBezTo>
                    <a:pt x="99145" y="661575"/>
                    <a:pt x="104805" y="675671"/>
                    <a:pt x="107454" y="691605"/>
                  </a:cubicBezTo>
                  <a:cubicBezTo>
                    <a:pt x="109696" y="705039"/>
                    <a:pt x="112580" y="718410"/>
                    <a:pt x="115848" y="731652"/>
                  </a:cubicBezTo>
                  <a:cubicBezTo>
                    <a:pt x="118774" y="743527"/>
                    <a:pt x="123964" y="754463"/>
                    <a:pt x="132742" y="763412"/>
                  </a:cubicBezTo>
                  <a:cubicBezTo>
                    <a:pt x="132593" y="763924"/>
                    <a:pt x="132422" y="764458"/>
                    <a:pt x="132272" y="764971"/>
                  </a:cubicBezTo>
                  <a:cubicBezTo>
                    <a:pt x="123643" y="763689"/>
                    <a:pt x="114908" y="762856"/>
                    <a:pt x="106407" y="760998"/>
                  </a:cubicBezTo>
                  <a:cubicBezTo>
                    <a:pt x="90944" y="757602"/>
                    <a:pt x="76271" y="751771"/>
                    <a:pt x="66061" y="739170"/>
                  </a:cubicBezTo>
                  <a:cubicBezTo>
                    <a:pt x="60593" y="732421"/>
                    <a:pt x="56578" y="724155"/>
                    <a:pt x="53332" y="715996"/>
                  </a:cubicBezTo>
                  <a:cubicBezTo>
                    <a:pt x="44767" y="694424"/>
                    <a:pt x="34665" y="673963"/>
                    <a:pt x="17257" y="658008"/>
                  </a:cubicBezTo>
                  <a:cubicBezTo>
                    <a:pt x="12366" y="653523"/>
                    <a:pt x="7283" y="648973"/>
                    <a:pt x="0" y="648824"/>
                  </a:cubicBezTo>
                  <a:cubicBezTo>
                    <a:pt x="0" y="648162"/>
                    <a:pt x="0" y="647457"/>
                    <a:pt x="0" y="646774"/>
                  </a:cubicBezTo>
                  <a:cubicBezTo>
                    <a:pt x="1046" y="646368"/>
                    <a:pt x="2307" y="646197"/>
                    <a:pt x="3075" y="645492"/>
                  </a:cubicBezTo>
                  <a:cubicBezTo>
                    <a:pt x="15826" y="634215"/>
                    <a:pt x="31012" y="632912"/>
                    <a:pt x="46946" y="634727"/>
                  </a:cubicBezTo>
                  <a:close/>
                  <a:moveTo>
                    <a:pt x="200064" y="535475"/>
                  </a:moveTo>
                  <a:cubicBezTo>
                    <a:pt x="197843" y="549401"/>
                    <a:pt x="195002" y="562771"/>
                    <a:pt x="193721" y="576312"/>
                  </a:cubicBezTo>
                  <a:cubicBezTo>
                    <a:pt x="192460" y="589853"/>
                    <a:pt x="193400" y="603395"/>
                    <a:pt x="201004" y="615975"/>
                  </a:cubicBezTo>
                  <a:cubicBezTo>
                    <a:pt x="167941" y="631246"/>
                    <a:pt x="140282" y="650511"/>
                    <a:pt x="134002" y="689426"/>
                  </a:cubicBezTo>
                  <a:cubicBezTo>
                    <a:pt x="128172" y="682036"/>
                    <a:pt x="124156" y="673279"/>
                    <a:pt x="121251" y="664052"/>
                  </a:cubicBezTo>
                  <a:cubicBezTo>
                    <a:pt x="111661" y="633510"/>
                    <a:pt x="112964" y="603651"/>
                    <a:pt x="127851" y="574988"/>
                  </a:cubicBezTo>
                  <a:cubicBezTo>
                    <a:pt x="136416" y="558521"/>
                    <a:pt x="150427" y="548204"/>
                    <a:pt x="167514" y="541647"/>
                  </a:cubicBezTo>
                  <a:cubicBezTo>
                    <a:pt x="178278" y="537525"/>
                    <a:pt x="189449" y="536201"/>
                    <a:pt x="200064" y="535475"/>
                  </a:cubicBezTo>
                  <a:close/>
                  <a:moveTo>
                    <a:pt x="46391" y="481587"/>
                  </a:moveTo>
                  <a:cubicBezTo>
                    <a:pt x="73217" y="489191"/>
                    <a:pt x="92973" y="504953"/>
                    <a:pt x="100299" y="532698"/>
                  </a:cubicBezTo>
                  <a:cubicBezTo>
                    <a:pt x="102478" y="540963"/>
                    <a:pt x="101303" y="550318"/>
                    <a:pt x="100662" y="559097"/>
                  </a:cubicBezTo>
                  <a:cubicBezTo>
                    <a:pt x="99616" y="573279"/>
                    <a:pt x="97330" y="587354"/>
                    <a:pt x="96369" y="601514"/>
                  </a:cubicBezTo>
                  <a:cubicBezTo>
                    <a:pt x="95579" y="613240"/>
                    <a:pt x="97522" y="624731"/>
                    <a:pt x="103631" y="636542"/>
                  </a:cubicBezTo>
                  <a:cubicBezTo>
                    <a:pt x="83212" y="628746"/>
                    <a:pt x="65891" y="619199"/>
                    <a:pt x="52990" y="602817"/>
                  </a:cubicBezTo>
                  <a:cubicBezTo>
                    <a:pt x="43400" y="590643"/>
                    <a:pt x="41521" y="576504"/>
                    <a:pt x="41030" y="561766"/>
                  </a:cubicBezTo>
                  <a:cubicBezTo>
                    <a:pt x="40304" y="540109"/>
                    <a:pt x="35968" y="519285"/>
                    <a:pt x="25182" y="500276"/>
                  </a:cubicBezTo>
                  <a:cubicBezTo>
                    <a:pt x="21957" y="494616"/>
                    <a:pt x="17215" y="489810"/>
                    <a:pt x="13093" y="484514"/>
                  </a:cubicBezTo>
                  <a:cubicBezTo>
                    <a:pt x="22961" y="478853"/>
                    <a:pt x="34601" y="478255"/>
                    <a:pt x="46391" y="481587"/>
                  </a:cubicBezTo>
                  <a:close/>
                  <a:moveTo>
                    <a:pt x="201197" y="435112"/>
                  </a:moveTo>
                  <a:cubicBezTo>
                    <a:pt x="216746" y="433361"/>
                    <a:pt x="231163" y="436864"/>
                    <a:pt x="246156" y="442139"/>
                  </a:cubicBezTo>
                  <a:cubicBezTo>
                    <a:pt x="228557" y="464480"/>
                    <a:pt x="212944" y="486778"/>
                    <a:pt x="214866" y="516445"/>
                  </a:cubicBezTo>
                  <a:cubicBezTo>
                    <a:pt x="178770" y="517535"/>
                    <a:pt x="145772" y="524626"/>
                    <a:pt x="125032" y="558500"/>
                  </a:cubicBezTo>
                  <a:cubicBezTo>
                    <a:pt x="121337" y="542866"/>
                    <a:pt x="121978" y="527253"/>
                    <a:pt x="125887" y="511789"/>
                  </a:cubicBezTo>
                  <a:cubicBezTo>
                    <a:pt x="132294" y="486373"/>
                    <a:pt x="144703" y="464523"/>
                    <a:pt x="165763" y="448355"/>
                  </a:cubicBezTo>
                  <a:cubicBezTo>
                    <a:pt x="176122" y="440409"/>
                    <a:pt x="188125" y="436586"/>
                    <a:pt x="201197" y="435112"/>
                  </a:cubicBezTo>
                  <a:close/>
                  <a:moveTo>
                    <a:pt x="51623" y="346774"/>
                  </a:moveTo>
                  <a:cubicBezTo>
                    <a:pt x="63285" y="342459"/>
                    <a:pt x="74220" y="344488"/>
                    <a:pt x="84408" y="349230"/>
                  </a:cubicBezTo>
                  <a:cubicBezTo>
                    <a:pt x="108223" y="360315"/>
                    <a:pt x="123644" y="378662"/>
                    <a:pt x="128578" y="404762"/>
                  </a:cubicBezTo>
                  <a:cubicBezTo>
                    <a:pt x="130094" y="412792"/>
                    <a:pt x="129133" y="421037"/>
                    <a:pt x="126420" y="429067"/>
                  </a:cubicBezTo>
                  <a:cubicBezTo>
                    <a:pt x="121700" y="443143"/>
                    <a:pt x="117322" y="457325"/>
                    <a:pt x="113135" y="471549"/>
                  </a:cubicBezTo>
                  <a:cubicBezTo>
                    <a:pt x="109227" y="484834"/>
                    <a:pt x="107497" y="498312"/>
                    <a:pt x="111875" y="513241"/>
                  </a:cubicBezTo>
                  <a:cubicBezTo>
                    <a:pt x="108159" y="510892"/>
                    <a:pt x="105361" y="509247"/>
                    <a:pt x="102691" y="507410"/>
                  </a:cubicBezTo>
                  <a:cubicBezTo>
                    <a:pt x="99872" y="505466"/>
                    <a:pt x="97074" y="503480"/>
                    <a:pt x="94468" y="501259"/>
                  </a:cubicBezTo>
                  <a:cubicBezTo>
                    <a:pt x="82080" y="490708"/>
                    <a:pt x="71038" y="479174"/>
                    <a:pt x="65869" y="463134"/>
                  </a:cubicBezTo>
                  <a:cubicBezTo>
                    <a:pt x="62388" y="452348"/>
                    <a:pt x="63455" y="441626"/>
                    <a:pt x="64886" y="430669"/>
                  </a:cubicBezTo>
                  <a:cubicBezTo>
                    <a:pt x="68026" y="406577"/>
                    <a:pt x="68688" y="382527"/>
                    <a:pt x="59397" y="359332"/>
                  </a:cubicBezTo>
                  <a:cubicBezTo>
                    <a:pt x="58500" y="357111"/>
                    <a:pt x="57411" y="354954"/>
                    <a:pt x="56151" y="352925"/>
                  </a:cubicBezTo>
                  <a:cubicBezTo>
                    <a:pt x="54912" y="350917"/>
                    <a:pt x="53353" y="349102"/>
                    <a:pt x="51623" y="346774"/>
                  </a:cubicBezTo>
                  <a:close/>
                  <a:moveTo>
                    <a:pt x="239513" y="332165"/>
                  </a:moveTo>
                  <a:cubicBezTo>
                    <a:pt x="253118" y="331716"/>
                    <a:pt x="274306" y="336116"/>
                    <a:pt x="289748" y="347265"/>
                  </a:cubicBezTo>
                  <a:cubicBezTo>
                    <a:pt x="269201" y="365826"/>
                    <a:pt x="250449" y="384920"/>
                    <a:pt x="247138" y="414587"/>
                  </a:cubicBezTo>
                  <a:cubicBezTo>
                    <a:pt x="212175" y="410251"/>
                    <a:pt x="178279" y="411297"/>
                    <a:pt x="151709" y="441178"/>
                  </a:cubicBezTo>
                  <a:cubicBezTo>
                    <a:pt x="151709" y="436201"/>
                    <a:pt x="151218" y="431353"/>
                    <a:pt x="151794" y="426633"/>
                  </a:cubicBezTo>
                  <a:cubicBezTo>
                    <a:pt x="154891" y="400853"/>
                    <a:pt x="166147" y="378790"/>
                    <a:pt x="183661" y="359952"/>
                  </a:cubicBezTo>
                  <a:cubicBezTo>
                    <a:pt x="198719" y="343762"/>
                    <a:pt x="216852" y="332934"/>
                    <a:pt x="239513" y="332165"/>
                  </a:cubicBezTo>
                  <a:close/>
                  <a:moveTo>
                    <a:pt x="295899" y="251302"/>
                  </a:moveTo>
                  <a:cubicBezTo>
                    <a:pt x="318924" y="246197"/>
                    <a:pt x="339748" y="254036"/>
                    <a:pt x="357518" y="269307"/>
                  </a:cubicBezTo>
                  <a:cubicBezTo>
                    <a:pt x="363306" y="274262"/>
                    <a:pt x="368432" y="279986"/>
                    <a:pt x="374498" y="285966"/>
                  </a:cubicBezTo>
                  <a:cubicBezTo>
                    <a:pt x="333938" y="300874"/>
                    <a:pt x="316574" y="318559"/>
                    <a:pt x="309932" y="334343"/>
                  </a:cubicBezTo>
                  <a:cubicBezTo>
                    <a:pt x="278428" y="317427"/>
                    <a:pt x="246369" y="306428"/>
                    <a:pt x="210722" y="325415"/>
                  </a:cubicBezTo>
                  <a:cubicBezTo>
                    <a:pt x="212089" y="321827"/>
                    <a:pt x="213135" y="318388"/>
                    <a:pt x="214673" y="315185"/>
                  </a:cubicBezTo>
                  <a:cubicBezTo>
                    <a:pt x="231418" y="280776"/>
                    <a:pt x="259034" y="259461"/>
                    <a:pt x="295899" y="251302"/>
                  </a:cubicBezTo>
                  <a:close/>
                  <a:moveTo>
                    <a:pt x="125502" y="219606"/>
                  </a:moveTo>
                  <a:cubicBezTo>
                    <a:pt x="132571" y="218282"/>
                    <a:pt x="139385" y="220161"/>
                    <a:pt x="145771" y="223151"/>
                  </a:cubicBezTo>
                  <a:cubicBezTo>
                    <a:pt x="169137" y="234023"/>
                    <a:pt x="182016" y="253160"/>
                    <a:pt x="187335" y="277765"/>
                  </a:cubicBezTo>
                  <a:cubicBezTo>
                    <a:pt x="190645" y="293121"/>
                    <a:pt x="186630" y="307026"/>
                    <a:pt x="178748" y="320460"/>
                  </a:cubicBezTo>
                  <a:cubicBezTo>
                    <a:pt x="169650" y="335945"/>
                    <a:pt x="160914" y="351729"/>
                    <a:pt x="153353" y="368004"/>
                  </a:cubicBezTo>
                  <a:cubicBezTo>
                    <a:pt x="149701" y="375971"/>
                    <a:pt x="149039" y="385326"/>
                    <a:pt x="146946" y="394296"/>
                  </a:cubicBezTo>
                  <a:cubicBezTo>
                    <a:pt x="131717" y="379473"/>
                    <a:pt x="118838" y="362173"/>
                    <a:pt x="114780" y="339960"/>
                  </a:cubicBezTo>
                  <a:cubicBezTo>
                    <a:pt x="112366" y="326697"/>
                    <a:pt x="116403" y="314117"/>
                    <a:pt x="121358" y="301686"/>
                  </a:cubicBezTo>
                  <a:cubicBezTo>
                    <a:pt x="126847" y="287953"/>
                    <a:pt x="130649" y="273579"/>
                    <a:pt x="130884" y="258628"/>
                  </a:cubicBezTo>
                  <a:cubicBezTo>
                    <a:pt x="131034" y="249807"/>
                    <a:pt x="130670" y="240943"/>
                    <a:pt x="129773" y="232186"/>
                  </a:cubicBezTo>
                  <a:cubicBezTo>
                    <a:pt x="129346" y="228064"/>
                    <a:pt x="127104" y="224155"/>
                    <a:pt x="125502" y="219606"/>
                  </a:cubicBezTo>
                  <a:close/>
                  <a:moveTo>
                    <a:pt x="387323" y="190519"/>
                  </a:moveTo>
                  <a:cubicBezTo>
                    <a:pt x="396657" y="190821"/>
                    <a:pt x="405916" y="192621"/>
                    <a:pt x="415014" y="196732"/>
                  </a:cubicBezTo>
                  <a:cubicBezTo>
                    <a:pt x="429837" y="203438"/>
                    <a:pt x="441093" y="214139"/>
                    <a:pt x="449551" y="227787"/>
                  </a:cubicBezTo>
                  <a:cubicBezTo>
                    <a:pt x="453289" y="233810"/>
                    <a:pt x="456151" y="240388"/>
                    <a:pt x="459696" y="247287"/>
                  </a:cubicBezTo>
                  <a:cubicBezTo>
                    <a:pt x="431055" y="249230"/>
                    <a:pt x="404207" y="252883"/>
                    <a:pt x="382870" y="274049"/>
                  </a:cubicBezTo>
                  <a:cubicBezTo>
                    <a:pt x="358393" y="248205"/>
                    <a:pt x="330905" y="228940"/>
                    <a:pt x="291627" y="235369"/>
                  </a:cubicBezTo>
                  <a:cubicBezTo>
                    <a:pt x="296817" y="229859"/>
                    <a:pt x="301601" y="223878"/>
                    <a:pt x="307261" y="218902"/>
                  </a:cubicBezTo>
                  <a:cubicBezTo>
                    <a:pt x="322233" y="205788"/>
                    <a:pt x="339705" y="197202"/>
                    <a:pt x="359184" y="193293"/>
                  </a:cubicBezTo>
                  <a:cubicBezTo>
                    <a:pt x="368581" y="191414"/>
                    <a:pt x="377990" y="190218"/>
                    <a:pt x="387323" y="190519"/>
                  </a:cubicBezTo>
                  <a:close/>
                  <a:moveTo>
                    <a:pt x="440923" y="145279"/>
                  </a:moveTo>
                  <a:cubicBezTo>
                    <a:pt x="457774" y="143528"/>
                    <a:pt x="474049" y="145236"/>
                    <a:pt x="489727" y="151024"/>
                  </a:cubicBezTo>
                  <a:cubicBezTo>
                    <a:pt x="511256" y="158970"/>
                    <a:pt x="525374" y="174796"/>
                    <a:pt x="533255" y="196048"/>
                  </a:cubicBezTo>
                  <a:cubicBezTo>
                    <a:pt x="536224" y="204057"/>
                    <a:pt x="537975" y="212537"/>
                    <a:pt x="540538" y="221721"/>
                  </a:cubicBezTo>
                  <a:cubicBezTo>
                    <a:pt x="511790" y="216894"/>
                    <a:pt x="484771" y="213562"/>
                    <a:pt x="459056" y="229303"/>
                  </a:cubicBezTo>
                  <a:cubicBezTo>
                    <a:pt x="450769" y="213605"/>
                    <a:pt x="440859" y="199508"/>
                    <a:pt x="427125" y="188508"/>
                  </a:cubicBezTo>
                  <a:cubicBezTo>
                    <a:pt x="413498" y="177616"/>
                    <a:pt x="398611" y="169756"/>
                    <a:pt x="379624" y="169948"/>
                  </a:cubicBezTo>
                  <a:cubicBezTo>
                    <a:pt x="384921" y="166338"/>
                    <a:pt x="389961" y="162238"/>
                    <a:pt x="395557" y="159183"/>
                  </a:cubicBezTo>
                  <a:cubicBezTo>
                    <a:pt x="409675" y="151473"/>
                    <a:pt x="424754" y="146945"/>
                    <a:pt x="440923" y="145279"/>
                  </a:cubicBezTo>
                  <a:close/>
                  <a:moveTo>
                    <a:pt x="214352" y="117834"/>
                  </a:moveTo>
                  <a:cubicBezTo>
                    <a:pt x="223344" y="117898"/>
                    <a:pt x="230691" y="121764"/>
                    <a:pt x="237014" y="127274"/>
                  </a:cubicBezTo>
                  <a:cubicBezTo>
                    <a:pt x="257966" y="145536"/>
                    <a:pt x="268752" y="168496"/>
                    <a:pt x="267022" y="196539"/>
                  </a:cubicBezTo>
                  <a:cubicBezTo>
                    <a:pt x="266424" y="206258"/>
                    <a:pt x="262408" y="215015"/>
                    <a:pt x="256193" y="222682"/>
                  </a:cubicBezTo>
                  <a:cubicBezTo>
                    <a:pt x="247970" y="232806"/>
                    <a:pt x="239726" y="242930"/>
                    <a:pt x="231866" y="253353"/>
                  </a:cubicBezTo>
                  <a:cubicBezTo>
                    <a:pt x="222896" y="265249"/>
                    <a:pt x="215613" y="278022"/>
                    <a:pt x="214630" y="294959"/>
                  </a:cubicBezTo>
                  <a:cubicBezTo>
                    <a:pt x="201708" y="278812"/>
                    <a:pt x="192674" y="262644"/>
                    <a:pt x="189406" y="243507"/>
                  </a:cubicBezTo>
                  <a:cubicBezTo>
                    <a:pt x="186843" y="228513"/>
                    <a:pt x="190816" y="215292"/>
                    <a:pt x="198099" y="202285"/>
                  </a:cubicBezTo>
                  <a:cubicBezTo>
                    <a:pt x="209824" y="181354"/>
                    <a:pt x="217962" y="159141"/>
                    <a:pt x="217876" y="134664"/>
                  </a:cubicBezTo>
                  <a:cubicBezTo>
                    <a:pt x="217876" y="131781"/>
                    <a:pt x="217428" y="128876"/>
                    <a:pt x="216830" y="126057"/>
                  </a:cubicBezTo>
                  <a:cubicBezTo>
                    <a:pt x="216275" y="123408"/>
                    <a:pt x="215271" y="120867"/>
                    <a:pt x="214352" y="117834"/>
                  </a:cubicBezTo>
                  <a:close/>
                  <a:moveTo>
                    <a:pt x="619287" y="50854"/>
                  </a:moveTo>
                  <a:cubicBezTo>
                    <a:pt x="619607" y="52477"/>
                    <a:pt x="620120" y="54015"/>
                    <a:pt x="620163" y="55574"/>
                  </a:cubicBezTo>
                  <a:cubicBezTo>
                    <a:pt x="620761" y="73152"/>
                    <a:pt x="620398" y="90645"/>
                    <a:pt x="613328" y="107155"/>
                  </a:cubicBezTo>
                  <a:cubicBezTo>
                    <a:pt x="604635" y="127445"/>
                    <a:pt x="589406" y="138851"/>
                    <a:pt x="567300" y="141649"/>
                  </a:cubicBezTo>
                  <a:cubicBezTo>
                    <a:pt x="546091" y="144319"/>
                    <a:pt x="526762" y="139192"/>
                    <a:pt x="507881" y="130115"/>
                  </a:cubicBezTo>
                  <a:cubicBezTo>
                    <a:pt x="499957" y="126292"/>
                    <a:pt x="491435" y="123601"/>
                    <a:pt x="482977" y="121059"/>
                  </a:cubicBezTo>
                  <a:cubicBezTo>
                    <a:pt x="480073" y="120162"/>
                    <a:pt x="476613" y="121251"/>
                    <a:pt x="472533" y="121508"/>
                  </a:cubicBezTo>
                  <a:cubicBezTo>
                    <a:pt x="479581" y="106770"/>
                    <a:pt x="489983" y="95450"/>
                    <a:pt x="502627" y="86031"/>
                  </a:cubicBezTo>
                  <a:cubicBezTo>
                    <a:pt x="513968" y="77573"/>
                    <a:pt x="527082" y="73921"/>
                    <a:pt x="540859" y="73024"/>
                  </a:cubicBezTo>
                  <a:cubicBezTo>
                    <a:pt x="548847" y="72511"/>
                    <a:pt x="556942" y="74028"/>
                    <a:pt x="564972" y="73750"/>
                  </a:cubicBezTo>
                  <a:cubicBezTo>
                    <a:pt x="579880" y="73259"/>
                    <a:pt x="594255" y="70247"/>
                    <a:pt x="606771" y="61554"/>
                  </a:cubicBezTo>
                  <a:cubicBezTo>
                    <a:pt x="611064" y="58586"/>
                    <a:pt x="614759" y="54763"/>
                    <a:pt x="619287" y="50854"/>
                  </a:cubicBezTo>
                  <a:close/>
                  <a:moveTo>
                    <a:pt x="326206" y="48868"/>
                  </a:moveTo>
                  <a:cubicBezTo>
                    <a:pt x="334664" y="51025"/>
                    <a:pt x="341029" y="56621"/>
                    <a:pt x="346304" y="63413"/>
                  </a:cubicBezTo>
                  <a:cubicBezTo>
                    <a:pt x="362110" y="83789"/>
                    <a:pt x="369200" y="106471"/>
                    <a:pt x="363242" y="132208"/>
                  </a:cubicBezTo>
                  <a:cubicBezTo>
                    <a:pt x="360123" y="145664"/>
                    <a:pt x="350256" y="153951"/>
                    <a:pt x="340132" y="162110"/>
                  </a:cubicBezTo>
                  <a:cubicBezTo>
                    <a:pt x="329987" y="170290"/>
                    <a:pt x="319884" y="178577"/>
                    <a:pt x="310252" y="187356"/>
                  </a:cubicBezTo>
                  <a:cubicBezTo>
                    <a:pt x="297180" y="199252"/>
                    <a:pt x="294019" y="204400"/>
                    <a:pt x="287185" y="221166"/>
                  </a:cubicBezTo>
                  <a:cubicBezTo>
                    <a:pt x="280521" y="208586"/>
                    <a:pt x="276313" y="195920"/>
                    <a:pt x="274263" y="182465"/>
                  </a:cubicBezTo>
                  <a:cubicBezTo>
                    <a:pt x="272319" y="169714"/>
                    <a:pt x="272554" y="157134"/>
                    <a:pt x="278470" y="145515"/>
                  </a:cubicBezTo>
                  <a:cubicBezTo>
                    <a:pt x="281738" y="139086"/>
                    <a:pt x="286202" y="133127"/>
                    <a:pt x="290901" y="127595"/>
                  </a:cubicBezTo>
                  <a:cubicBezTo>
                    <a:pt x="306557" y="109141"/>
                    <a:pt x="319948" y="89492"/>
                    <a:pt x="324946" y="65335"/>
                  </a:cubicBezTo>
                  <a:cubicBezTo>
                    <a:pt x="326035" y="60060"/>
                    <a:pt x="325822" y="54528"/>
                    <a:pt x="326206" y="48868"/>
                  </a:cubicBezTo>
                  <a:close/>
                  <a:moveTo>
                    <a:pt x="462153" y="0"/>
                  </a:moveTo>
                  <a:cubicBezTo>
                    <a:pt x="465678" y="3973"/>
                    <a:pt x="470056" y="7475"/>
                    <a:pt x="472576" y="12003"/>
                  </a:cubicBezTo>
                  <a:cubicBezTo>
                    <a:pt x="484580" y="33554"/>
                    <a:pt x="488211" y="56429"/>
                    <a:pt x="481333" y="80435"/>
                  </a:cubicBezTo>
                  <a:cubicBezTo>
                    <a:pt x="477233" y="94788"/>
                    <a:pt x="467707" y="104186"/>
                    <a:pt x="453866" y="109632"/>
                  </a:cubicBezTo>
                  <a:cubicBezTo>
                    <a:pt x="442418" y="114139"/>
                    <a:pt x="430991" y="118774"/>
                    <a:pt x="419800" y="123878"/>
                  </a:cubicBezTo>
                  <a:cubicBezTo>
                    <a:pt x="403439" y="131311"/>
                    <a:pt x="387057" y="138872"/>
                    <a:pt x="375780" y="155147"/>
                  </a:cubicBezTo>
                  <a:cubicBezTo>
                    <a:pt x="374904" y="150598"/>
                    <a:pt x="373772" y="147052"/>
                    <a:pt x="373623" y="143442"/>
                  </a:cubicBezTo>
                  <a:cubicBezTo>
                    <a:pt x="372811" y="124391"/>
                    <a:pt x="372747" y="105467"/>
                    <a:pt x="382700" y="88103"/>
                  </a:cubicBezTo>
                  <a:cubicBezTo>
                    <a:pt x="388253" y="78385"/>
                    <a:pt x="396668" y="72042"/>
                    <a:pt x="405981" y="66360"/>
                  </a:cubicBezTo>
                  <a:cubicBezTo>
                    <a:pt x="423986" y="55382"/>
                    <a:pt x="439684" y="41713"/>
                    <a:pt x="451901" y="24434"/>
                  </a:cubicBezTo>
                  <a:cubicBezTo>
                    <a:pt x="456835" y="17450"/>
                    <a:pt x="460744" y="9803"/>
                    <a:pt x="46215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0DA6CA6-09D2-BA48-DA1C-672AB84BE49F}"/>
                </a:ext>
              </a:extLst>
            </p:cNvPr>
            <p:cNvSpPr txBox="1"/>
            <p:nvPr/>
          </p:nvSpPr>
          <p:spPr>
            <a:xfrm>
              <a:off x="910409" y="4416596"/>
              <a:ext cx="1502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+mj-lt"/>
                  <a:ea typeface="+mj-ea"/>
                </a:rPr>
                <a:t>2015</a:t>
              </a:r>
              <a:endParaRPr lang="zh-CN" altLang="en-US" dirty="0">
                <a:latin typeface="+mj-lt"/>
                <a:ea typeface="+mj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7F4EA75-75E2-07EB-D391-E7B437BEBBED}"/>
              </a:ext>
            </a:extLst>
          </p:cNvPr>
          <p:cNvGrpSpPr/>
          <p:nvPr/>
        </p:nvGrpSpPr>
        <p:grpSpPr>
          <a:xfrm>
            <a:off x="2647823" y="4478066"/>
            <a:ext cx="1823695" cy="596953"/>
            <a:chOff x="749857" y="4416596"/>
            <a:chExt cx="1823695" cy="59695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372B11B-B193-998E-A449-C37C60D6505F}"/>
                </a:ext>
              </a:extLst>
            </p:cNvPr>
            <p:cNvSpPr txBox="1"/>
            <p:nvPr/>
          </p:nvSpPr>
          <p:spPr>
            <a:xfrm>
              <a:off x="910409" y="4705772"/>
              <a:ext cx="15025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/>
                <a:t>请输入奖项名称</a:t>
              </a: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6849736-806B-4BB8-73BB-3220F42C0D53}"/>
                </a:ext>
              </a:extLst>
            </p:cNvPr>
            <p:cNvSpPr/>
            <p:nvPr/>
          </p:nvSpPr>
          <p:spPr>
            <a:xfrm>
              <a:off x="2307674" y="4485994"/>
              <a:ext cx="265878" cy="493380"/>
            </a:xfrm>
            <a:custGeom>
              <a:avLst/>
              <a:gdLst>
                <a:gd name="connsiteX0" fmla="*/ 212289 w 619782"/>
                <a:gd name="connsiteY0" fmla="*/ 1073267 h 1150104"/>
                <a:gd name="connsiteX1" fmla="*/ 238685 w 619782"/>
                <a:gd name="connsiteY1" fmla="*/ 1082868 h 1150104"/>
                <a:gd name="connsiteX2" fmla="*/ 273435 w 619782"/>
                <a:gd name="connsiteY2" fmla="*/ 1131992 h 1150104"/>
                <a:gd name="connsiteX3" fmla="*/ 273222 w 619782"/>
                <a:gd name="connsiteY3" fmla="*/ 1150104 h 1150104"/>
                <a:gd name="connsiteX4" fmla="*/ 220744 w 619782"/>
                <a:gd name="connsiteY4" fmla="*/ 1135367 h 1150104"/>
                <a:gd name="connsiteX5" fmla="*/ 183367 w 619782"/>
                <a:gd name="connsiteY5" fmla="*/ 1138165 h 1150104"/>
                <a:gd name="connsiteX6" fmla="*/ 141184 w 619782"/>
                <a:gd name="connsiteY6" fmla="*/ 1128789 h 1150104"/>
                <a:gd name="connsiteX7" fmla="*/ 106391 w 619782"/>
                <a:gd name="connsiteY7" fmla="*/ 1090365 h 1150104"/>
                <a:gd name="connsiteX8" fmla="*/ 118031 w 619782"/>
                <a:gd name="connsiteY8" fmla="*/ 1092074 h 1150104"/>
                <a:gd name="connsiteX9" fmla="*/ 156861 w 619782"/>
                <a:gd name="connsiteY9" fmla="*/ 1086200 h 1150104"/>
                <a:gd name="connsiteX10" fmla="*/ 184242 w 619782"/>
                <a:gd name="connsiteY10" fmla="*/ 1077379 h 1150104"/>
                <a:gd name="connsiteX11" fmla="*/ 212289 w 619782"/>
                <a:gd name="connsiteY11" fmla="*/ 1073267 h 1150104"/>
                <a:gd name="connsiteX12" fmla="*/ 357821 w 619782"/>
                <a:gd name="connsiteY12" fmla="*/ 1016977 h 1150104"/>
                <a:gd name="connsiteX13" fmla="*/ 395220 w 619782"/>
                <a:gd name="connsiteY13" fmla="*/ 1048203 h 1150104"/>
                <a:gd name="connsiteX14" fmla="*/ 402866 w 619782"/>
                <a:gd name="connsiteY14" fmla="*/ 1071825 h 1150104"/>
                <a:gd name="connsiteX15" fmla="*/ 402097 w 619782"/>
                <a:gd name="connsiteY15" fmla="*/ 1077314 h 1150104"/>
                <a:gd name="connsiteX16" fmla="*/ 350239 w 619782"/>
                <a:gd name="connsiteY16" fmla="*/ 1071569 h 1150104"/>
                <a:gd name="connsiteX17" fmla="*/ 313524 w 619782"/>
                <a:gd name="connsiteY17" fmla="*/ 1081244 h 1150104"/>
                <a:gd name="connsiteX18" fmla="*/ 258292 w 619782"/>
                <a:gd name="connsiteY18" fmla="*/ 1074816 h 1150104"/>
                <a:gd name="connsiteX19" fmla="*/ 228219 w 619782"/>
                <a:gd name="connsiteY19" fmla="*/ 1049805 h 1150104"/>
                <a:gd name="connsiteX20" fmla="*/ 241269 w 619782"/>
                <a:gd name="connsiteY20" fmla="*/ 1048566 h 1150104"/>
                <a:gd name="connsiteX21" fmla="*/ 279265 w 619782"/>
                <a:gd name="connsiteY21" fmla="*/ 1033957 h 1150104"/>
                <a:gd name="connsiteX22" fmla="*/ 307907 w 619782"/>
                <a:gd name="connsiteY22" fmla="*/ 1017896 h 1150104"/>
                <a:gd name="connsiteX23" fmla="*/ 357821 w 619782"/>
                <a:gd name="connsiteY23" fmla="*/ 1016977 h 1150104"/>
                <a:gd name="connsiteX24" fmla="*/ 189326 w 619782"/>
                <a:gd name="connsiteY24" fmla="*/ 954333 h 1150104"/>
                <a:gd name="connsiteX25" fmla="*/ 196246 w 619782"/>
                <a:gd name="connsiteY25" fmla="*/ 989937 h 1150104"/>
                <a:gd name="connsiteX26" fmla="*/ 157972 w 619782"/>
                <a:gd name="connsiteY26" fmla="*/ 1046964 h 1150104"/>
                <a:gd name="connsiteX27" fmla="*/ 104981 w 619782"/>
                <a:gd name="connsiteY27" fmla="*/ 1060548 h 1150104"/>
                <a:gd name="connsiteX28" fmla="*/ 93106 w 619782"/>
                <a:gd name="connsiteY28" fmla="*/ 1059202 h 1150104"/>
                <a:gd name="connsiteX29" fmla="*/ 127258 w 619782"/>
                <a:gd name="connsiteY29" fmla="*/ 982056 h 1150104"/>
                <a:gd name="connsiteX30" fmla="*/ 189326 w 619782"/>
                <a:gd name="connsiteY30" fmla="*/ 954333 h 1150104"/>
                <a:gd name="connsiteX31" fmla="*/ 435011 w 619782"/>
                <a:gd name="connsiteY31" fmla="*/ 910186 h 1150104"/>
                <a:gd name="connsiteX32" fmla="*/ 488727 w 619782"/>
                <a:gd name="connsiteY32" fmla="*/ 925158 h 1150104"/>
                <a:gd name="connsiteX33" fmla="*/ 506326 w 619782"/>
                <a:gd name="connsiteY33" fmla="*/ 950425 h 1150104"/>
                <a:gd name="connsiteX34" fmla="*/ 440435 w 619782"/>
                <a:gd name="connsiteY34" fmla="*/ 973022 h 1150104"/>
                <a:gd name="connsiteX35" fmla="*/ 420444 w 619782"/>
                <a:gd name="connsiteY35" fmla="*/ 988400 h 1150104"/>
                <a:gd name="connsiteX36" fmla="*/ 376317 w 619782"/>
                <a:gd name="connsiteY36" fmla="*/ 999314 h 1150104"/>
                <a:gd name="connsiteX37" fmla="*/ 333558 w 619782"/>
                <a:gd name="connsiteY37" fmla="*/ 984897 h 1150104"/>
                <a:gd name="connsiteX38" fmla="*/ 342571 w 619782"/>
                <a:gd name="connsiteY38" fmla="*/ 981416 h 1150104"/>
                <a:gd name="connsiteX39" fmla="*/ 369761 w 619782"/>
                <a:gd name="connsiteY39" fmla="*/ 960122 h 1150104"/>
                <a:gd name="connsiteX40" fmla="*/ 400730 w 619782"/>
                <a:gd name="connsiteY40" fmla="*/ 925756 h 1150104"/>
                <a:gd name="connsiteX41" fmla="*/ 435011 w 619782"/>
                <a:gd name="connsiteY41" fmla="*/ 910186 h 1150104"/>
                <a:gd name="connsiteX42" fmla="*/ 268458 w 619782"/>
                <a:gd name="connsiteY42" fmla="*/ 904163 h 1150104"/>
                <a:gd name="connsiteX43" fmla="*/ 282469 w 619782"/>
                <a:gd name="connsiteY43" fmla="*/ 952561 h 1150104"/>
                <a:gd name="connsiteX44" fmla="*/ 260406 w 619782"/>
                <a:gd name="connsiteY44" fmla="*/ 997179 h 1150104"/>
                <a:gd name="connsiteX45" fmla="*/ 202781 w 619782"/>
                <a:gd name="connsiteY45" fmla="*/ 1027551 h 1150104"/>
                <a:gd name="connsiteX46" fmla="*/ 189560 w 619782"/>
                <a:gd name="connsiteY46" fmla="*/ 1028234 h 1150104"/>
                <a:gd name="connsiteX47" fmla="*/ 212648 w 619782"/>
                <a:gd name="connsiteY47" fmla="*/ 978448 h 1150104"/>
                <a:gd name="connsiteX48" fmla="*/ 210769 w 619782"/>
                <a:gd name="connsiteY48" fmla="*/ 947478 h 1150104"/>
                <a:gd name="connsiteX49" fmla="*/ 212841 w 619782"/>
                <a:gd name="connsiteY49" fmla="*/ 943548 h 1150104"/>
                <a:gd name="connsiteX50" fmla="*/ 266877 w 619782"/>
                <a:gd name="connsiteY50" fmla="*/ 905274 h 1150104"/>
                <a:gd name="connsiteX51" fmla="*/ 268458 w 619782"/>
                <a:gd name="connsiteY51" fmla="*/ 904163 h 1150104"/>
                <a:gd name="connsiteX52" fmla="*/ 329864 w 619782"/>
                <a:gd name="connsiteY52" fmla="*/ 832719 h 1150104"/>
                <a:gd name="connsiteX53" fmla="*/ 351649 w 619782"/>
                <a:gd name="connsiteY53" fmla="*/ 860848 h 1150104"/>
                <a:gd name="connsiteX54" fmla="*/ 339283 w 619782"/>
                <a:gd name="connsiteY54" fmla="*/ 937161 h 1150104"/>
                <a:gd name="connsiteX55" fmla="*/ 291846 w 619782"/>
                <a:gd name="connsiteY55" fmla="*/ 972766 h 1150104"/>
                <a:gd name="connsiteX56" fmla="*/ 284605 w 619782"/>
                <a:gd name="connsiteY56" fmla="*/ 974645 h 1150104"/>
                <a:gd name="connsiteX57" fmla="*/ 283345 w 619782"/>
                <a:gd name="connsiteY57" fmla="*/ 886456 h 1150104"/>
                <a:gd name="connsiteX58" fmla="*/ 329864 w 619782"/>
                <a:gd name="connsiteY58" fmla="*/ 832719 h 1150104"/>
                <a:gd name="connsiteX59" fmla="*/ 510940 w 619782"/>
                <a:gd name="connsiteY59" fmla="*/ 784107 h 1150104"/>
                <a:gd name="connsiteX60" fmla="*/ 560704 w 619782"/>
                <a:gd name="connsiteY60" fmla="*/ 787204 h 1150104"/>
                <a:gd name="connsiteX61" fmla="*/ 583216 w 619782"/>
                <a:gd name="connsiteY61" fmla="*/ 807494 h 1150104"/>
                <a:gd name="connsiteX62" fmla="*/ 535587 w 619782"/>
                <a:gd name="connsiteY62" fmla="*/ 834513 h 1150104"/>
                <a:gd name="connsiteX63" fmla="*/ 509508 w 619782"/>
                <a:gd name="connsiteY63" fmla="*/ 865589 h 1150104"/>
                <a:gd name="connsiteX64" fmla="*/ 472366 w 619782"/>
                <a:gd name="connsiteY64" fmla="*/ 886456 h 1150104"/>
                <a:gd name="connsiteX65" fmla="*/ 424267 w 619782"/>
                <a:gd name="connsiteY65" fmla="*/ 883850 h 1150104"/>
                <a:gd name="connsiteX66" fmla="*/ 431166 w 619782"/>
                <a:gd name="connsiteY66" fmla="*/ 879002 h 1150104"/>
                <a:gd name="connsiteX67" fmla="*/ 455002 w 619782"/>
                <a:gd name="connsiteY67" fmla="*/ 848096 h 1150104"/>
                <a:gd name="connsiteX68" fmla="*/ 474032 w 619782"/>
                <a:gd name="connsiteY68" fmla="*/ 811232 h 1150104"/>
                <a:gd name="connsiteX69" fmla="*/ 510940 w 619782"/>
                <a:gd name="connsiteY69" fmla="*/ 784107 h 1150104"/>
                <a:gd name="connsiteX70" fmla="*/ 389795 w 619782"/>
                <a:gd name="connsiteY70" fmla="*/ 735197 h 1150104"/>
                <a:gd name="connsiteX71" fmla="*/ 430333 w 619782"/>
                <a:gd name="connsiteY71" fmla="*/ 789340 h 1150104"/>
                <a:gd name="connsiteX72" fmla="*/ 418714 w 619782"/>
                <a:gd name="connsiteY72" fmla="*/ 851814 h 1150104"/>
                <a:gd name="connsiteX73" fmla="*/ 371534 w 619782"/>
                <a:gd name="connsiteY73" fmla="*/ 899827 h 1150104"/>
                <a:gd name="connsiteX74" fmla="*/ 367817 w 619782"/>
                <a:gd name="connsiteY74" fmla="*/ 901600 h 1150104"/>
                <a:gd name="connsiteX75" fmla="*/ 366280 w 619782"/>
                <a:gd name="connsiteY75" fmla="*/ 901621 h 1150104"/>
                <a:gd name="connsiteX76" fmla="*/ 372559 w 619782"/>
                <a:gd name="connsiteY76" fmla="*/ 860037 h 1150104"/>
                <a:gd name="connsiteX77" fmla="*/ 349407 w 619782"/>
                <a:gd name="connsiteY77" fmla="*/ 806043 h 1150104"/>
                <a:gd name="connsiteX78" fmla="*/ 348360 w 619782"/>
                <a:gd name="connsiteY78" fmla="*/ 804163 h 1150104"/>
                <a:gd name="connsiteX79" fmla="*/ 389795 w 619782"/>
                <a:gd name="connsiteY79" fmla="*/ 735197 h 1150104"/>
                <a:gd name="connsiteX80" fmla="*/ 428945 w 619782"/>
                <a:gd name="connsiteY80" fmla="*/ 641904 h 1150104"/>
                <a:gd name="connsiteX81" fmla="*/ 451350 w 619782"/>
                <a:gd name="connsiteY81" fmla="*/ 653886 h 1150104"/>
                <a:gd name="connsiteX82" fmla="*/ 482213 w 619782"/>
                <a:gd name="connsiteY82" fmla="*/ 703459 h 1150104"/>
                <a:gd name="connsiteX83" fmla="*/ 476019 w 619782"/>
                <a:gd name="connsiteY83" fmla="*/ 753950 h 1150104"/>
                <a:gd name="connsiteX84" fmla="*/ 438471 w 619782"/>
                <a:gd name="connsiteY84" fmla="*/ 806277 h 1150104"/>
                <a:gd name="connsiteX85" fmla="*/ 434199 w 619782"/>
                <a:gd name="connsiteY85" fmla="*/ 809118 h 1150104"/>
                <a:gd name="connsiteX86" fmla="*/ 405985 w 619782"/>
                <a:gd name="connsiteY86" fmla="*/ 723215 h 1150104"/>
                <a:gd name="connsiteX87" fmla="*/ 398424 w 619782"/>
                <a:gd name="connsiteY87" fmla="*/ 717341 h 1150104"/>
                <a:gd name="connsiteX88" fmla="*/ 428945 w 619782"/>
                <a:gd name="connsiteY88" fmla="*/ 641904 h 1150104"/>
                <a:gd name="connsiteX89" fmla="*/ 600132 w 619782"/>
                <a:gd name="connsiteY89" fmla="*/ 635667 h 1150104"/>
                <a:gd name="connsiteX90" fmla="*/ 619782 w 619782"/>
                <a:gd name="connsiteY90" fmla="*/ 647201 h 1150104"/>
                <a:gd name="connsiteX91" fmla="*/ 578283 w 619782"/>
                <a:gd name="connsiteY91" fmla="*/ 691007 h 1150104"/>
                <a:gd name="connsiteX92" fmla="*/ 566984 w 619782"/>
                <a:gd name="connsiteY92" fmla="*/ 716914 h 1150104"/>
                <a:gd name="connsiteX93" fmla="*/ 535843 w 619782"/>
                <a:gd name="connsiteY93" fmla="*/ 752754 h 1150104"/>
                <a:gd name="connsiteX94" fmla="*/ 487808 w 619782"/>
                <a:gd name="connsiteY94" fmla="*/ 763796 h 1150104"/>
                <a:gd name="connsiteX95" fmla="*/ 489111 w 619782"/>
                <a:gd name="connsiteY95" fmla="*/ 760913 h 1150104"/>
                <a:gd name="connsiteX96" fmla="*/ 508291 w 619782"/>
                <a:gd name="connsiteY96" fmla="*/ 715548 h 1150104"/>
                <a:gd name="connsiteX97" fmla="*/ 514976 w 619782"/>
                <a:gd name="connsiteY97" fmla="*/ 681609 h 1150104"/>
                <a:gd name="connsiteX98" fmla="*/ 546886 w 619782"/>
                <a:gd name="connsiteY98" fmla="*/ 642438 h 1150104"/>
                <a:gd name="connsiteX99" fmla="*/ 600132 w 619782"/>
                <a:gd name="connsiteY99" fmla="*/ 635667 h 1150104"/>
                <a:gd name="connsiteX100" fmla="*/ 419120 w 619782"/>
                <a:gd name="connsiteY100" fmla="*/ 534578 h 1150104"/>
                <a:gd name="connsiteX101" fmla="*/ 440307 w 619782"/>
                <a:gd name="connsiteY101" fmla="*/ 537440 h 1150104"/>
                <a:gd name="connsiteX102" fmla="*/ 479543 w 619782"/>
                <a:gd name="connsiteY102" fmla="*/ 557261 h 1150104"/>
                <a:gd name="connsiteX103" fmla="*/ 500538 w 619782"/>
                <a:gd name="connsiteY103" fmla="*/ 593612 h 1150104"/>
                <a:gd name="connsiteX104" fmla="*/ 495006 w 619782"/>
                <a:gd name="connsiteY104" fmla="*/ 674304 h 1150104"/>
                <a:gd name="connsiteX105" fmla="*/ 486676 w 619782"/>
                <a:gd name="connsiteY105" fmla="*/ 689511 h 1150104"/>
                <a:gd name="connsiteX106" fmla="*/ 420017 w 619782"/>
                <a:gd name="connsiteY106" fmla="*/ 615761 h 1150104"/>
                <a:gd name="connsiteX107" fmla="*/ 419120 w 619782"/>
                <a:gd name="connsiteY107" fmla="*/ 534578 h 1150104"/>
                <a:gd name="connsiteX108" fmla="*/ 570764 w 619782"/>
                <a:gd name="connsiteY108" fmla="*/ 481823 h 1150104"/>
                <a:gd name="connsiteX109" fmla="*/ 608141 w 619782"/>
                <a:gd name="connsiteY109" fmla="*/ 484215 h 1150104"/>
                <a:gd name="connsiteX110" fmla="*/ 579884 w 619782"/>
                <a:gd name="connsiteY110" fmla="*/ 553501 h 1150104"/>
                <a:gd name="connsiteX111" fmla="*/ 575634 w 619782"/>
                <a:gd name="connsiteY111" fmla="*/ 586500 h 1150104"/>
                <a:gd name="connsiteX112" fmla="*/ 539987 w 619782"/>
                <a:gd name="connsiteY112" fmla="*/ 625372 h 1150104"/>
                <a:gd name="connsiteX113" fmla="*/ 518436 w 619782"/>
                <a:gd name="connsiteY113" fmla="*/ 635752 h 1150104"/>
                <a:gd name="connsiteX114" fmla="*/ 517539 w 619782"/>
                <a:gd name="connsiteY114" fmla="*/ 634428 h 1150104"/>
                <a:gd name="connsiteX115" fmla="*/ 522921 w 619782"/>
                <a:gd name="connsiteY115" fmla="*/ 587183 h 1150104"/>
                <a:gd name="connsiteX116" fmla="*/ 518543 w 619782"/>
                <a:gd name="connsiteY116" fmla="*/ 546453 h 1150104"/>
                <a:gd name="connsiteX117" fmla="*/ 530803 w 619782"/>
                <a:gd name="connsiteY117" fmla="*/ 509332 h 1150104"/>
                <a:gd name="connsiteX118" fmla="*/ 570764 w 619782"/>
                <a:gd name="connsiteY118" fmla="*/ 481823 h 1150104"/>
                <a:gd name="connsiteX119" fmla="*/ 426991 w 619782"/>
                <a:gd name="connsiteY119" fmla="*/ 435459 h 1150104"/>
                <a:gd name="connsiteX120" fmla="*/ 458335 w 619782"/>
                <a:gd name="connsiteY120" fmla="*/ 450383 h 1150104"/>
                <a:gd name="connsiteX121" fmla="*/ 488813 w 619782"/>
                <a:gd name="connsiteY121" fmla="*/ 493143 h 1150104"/>
                <a:gd name="connsiteX122" fmla="*/ 497954 w 619782"/>
                <a:gd name="connsiteY122" fmla="*/ 536479 h 1150104"/>
                <a:gd name="connsiteX123" fmla="*/ 496054 w 619782"/>
                <a:gd name="connsiteY123" fmla="*/ 557218 h 1150104"/>
                <a:gd name="connsiteX124" fmla="*/ 405878 w 619782"/>
                <a:gd name="connsiteY124" fmla="*/ 516146 h 1150104"/>
                <a:gd name="connsiteX125" fmla="*/ 374118 w 619782"/>
                <a:gd name="connsiteY125" fmla="*/ 441541 h 1150104"/>
                <a:gd name="connsiteX126" fmla="*/ 392187 w 619782"/>
                <a:gd name="connsiteY126" fmla="*/ 436137 h 1150104"/>
                <a:gd name="connsiteX127" fmla="*/ 426991 w 619782"/>
                <a:gd name="connsiteY127" fmla="*/ 435459 h 1150104"/>
                <a:gd name="connsiteX128" fmla="*/ 545348 w 619782"/>
                <a:gd name="connsiteY128" fmla="*/ 345578 h 1150104"/>
                <a:gd name="connsiteX129" fmla="*/ 569013 w 619782"/>
                <a:gd name="connsiteY129" fmla="*/ 346112 h 1150104"/>
                <a:gd name="connsiteX130" fmla="*/ 554361 w 619782"/>
                <a:gd name="connsiteY130" fmla="*/ 414950 h 1150104"/>
                <a:gd name="connsiteX131" fmla="*/ 557159 w 619782"/>
                <a:gd name="connsiteY131" fmla="*/ 443548 h 1150104"/>
                <a:gd name="connsiteX132" fmla="*/ 552418 w 619782"/>
                <a:gd name="connsiteY132" fmla="*/ 467982 h 1150104"/>
                <a:gd name="connsiteX133" fmla="*/ 509167 w 619782"/>
                <a:gd name="connsiteY133" fmla="*/ 512472 h 1150104"/>
                <a:gd name="connsiteX134" fmla="*/ 511239 w 619782"/>
                <a:gd name="connsiteY134" fmla="*/ 498247 h 1150104"/>
                <a:gd name="connsiteX135" fmla="*/ 506412 w 619782"/>
                <a:gd name="connsiteY135" fmla="*/ 467555 h 1150104"/>
                <a:gd name="connsiteX136" fmla="*/ 495241 w 619782"/>
                <a:gd name="connsiteY136" fmla="*/ 432570 h 1150104"/>
                <a:gd name="connsiteX137" fmla="*/ 501500 w 619782"/>
                <a:gd name="connsiteY137" fmla="*/ 379174 h 1150104"/>
                <a:gd name="connsiteX138" fmla="*/ 545348 w 619782"/>
                <a:gd name="connsiteY138" fmla="*/ 345578 h 1150104"/>
                <a:gd name="connsiteX139" fmla="*/ 362435 w 619782"/>
                <a:gd name="connsiteY139" fmla="*/ 333553 h 1150104"/>
                <a:gd name="connsiteX140" fmla="*/ 432405 w 619782"/>
                <a:gd name="connsiteY140" fmla="*/ 354911 h 1150104"/>
                <a:gd name="connsiteX141" fmla="*/ 469269 w 619782"/>
                <a:gd name="connsiteY141" fmla="*/ 435966 h 1150104"/>
                <a:gd name="connsiteX142" fmla="*/ 469099 w 619782"/>
                <a:gd name="connsiteY142" fmla="*/ 440067 h 1150104"/>
                <a:gd name="connsiteX143" fmla="*/ 468650 w 619782"/>
                <a:gd name="connsiteY143" fmla="*/ 440665 h 1150104"/>
                <a:gd name="connsiteX144" fmla="*/ 384242 w 619782"/>
                <a:gd name="connsiteY144" fmla="*/ 413091 h 1150104"/>
                <a:gd name="connsiteX145" fmla="*/ 373541 w 619782"/>
                <a:gd name="connsiteY145" fmla="*/ 414288 h 1150104"/>
                <a:gd name="connsiteX146" fmla="*/ 358420 w 619782"/>
                <a:gd name="connsiteY146" fmla="*/ 376419 h 1150104"/>
                <a:gd name="connsiteX147" fmla="*/ 331444 w 619782"/>
                <a:gd name="connsiteY147" fmla="*/ 345898 h 1150104"/>
                <a:gd name="connsiteX148" fmla="*/ 362435 w 619782"/>
                <a:gd name="connsiteY148" fmla="*/ 333553 h 1150104"/>
                <a:gd name="connsiteX149" fmla="*/ 288278 w 619782"/>
                <a:gd name="connsiteY149" fmla="*/ 253866 h 1150104"/>
                <a:gd name="connsiteX150" fmla="*/ 339688 w 619782"/>
                <a:gd name="connsiteY150" fmla="*/ 254784 h 1150104"/>
                <a:gd name="connsiteX151" fmla="*/ 386249 w 619782"/>
                <a:gd name="connsiteY151" fmla="*/ 285583 h 1150104"/>
                <a:gd name="connsiteX152" fmla="*/ 409508 w 619782"/>
                <a:gd name="connsiteY152" fmla="*/ 324690 h 1150104"/>
                <a:gd name="connsiteX153" fmla="*/ 311345 w 619782"/>
                <a:gd name="connsiteY153" fmla="*/ 333660 h 1150104"/>
                <a:gd name="connsiteX154" fmla="*/ 246715 w 619782"/>
                <a:gd name="connsiteY154" fmla="*/ 285732 h 1150104"/>
                <a:gd name="connsiteX155" fmla="*/ 288278 w 619782"/>
                <a:gd name="connsiteY155" fmla="*/ 253866 h 1150104"/>
                <a:gd name="connsiteX156" fmla="*/ 495775 w 619782"/>
                <a:gd name="connsiteY156" fmla="*/ 217834 h 1150104"/>
                <a:gd name="connsiteX157" fmla="*/ 492636 w 619782"/>
                <a:gd name="connsiteY157" fmla="*/ 279453 h 1150104"/>
                <a:gd name="connsiteX158" fmla="*/ 501136 w 619782"/>
                <a:gd name="connsiteY158" fmla="*/ 306215 h 1150104"/>
                <a:gd name="connsiteX159" fmla="*/ 498253 w 619782"/>
                <a:gd name="connsiteY159" fmla="*/ 361105 h 1150104"/>
                <a:gd name="connsiteX160" fmla="*/ 472964 w 619782"/>
                <a:gd name="connsiteY160" fmla="*/ 394104 h 1150104"/>
                <a:gd name="connsiteX161" fmla="*/ 470786 w 619782"/>
                <a:gd name="connsiteY161" fmla="*/ 377594 h 1150104"/>
                <a:gd name="connsiteX162" fmla="*/ 450815 w 619782"/>
                <a:gd name="connsiteY162" fmla="*/ 335027 h 1150104"/>
                <a:gd name="connsiteX163" fmla="*/ 440542 w 619782"/>
                <a:gd name="connsiteY163" fmla="*/ 317834 h 1150104"/>
                <a:gd name="connsiteX164" fmla="*/ 437274 w 619782"/>
                <a:gd name="connsiteY164" fmla="*/ 263220 h 1150104"/>
                <a:gd name="connsiteX165" fmla="*/ 477685 w 619782"/>
                <a:gd name="connsiteY165" fmla="*/ 221401 h 1150104"/>
                <a:gd name="connsiteX166" fmla="*/ 495775 w 619782"/>
                <a:gd name="connsiteY166" fmla="*/ 217834 h 1150104"/>
                <a:gd name="connsiteX167" fmla="*/ 248680 w 619782"/>
                <a:gd name="connsiteY167" fmla="*/ 190858 h 1150104"/>
                <a:gd name="connsiteX168" fmla="*/ 285117 w 619782"/>
                <a:gd name="connsiteY168" fmla="*/ 200491 h 1150104"/>
                <a:gd name="connsiteX169" fmla="*/ 328859 w 619782"/>
                <a:gd name="connsiteY169" fmla="*/ 235625 h 1150104"/>
                <a:gd name="connsiteX170" fmla="*/ 237424 w 619782"/>
                <a:gd name="connsiteY170" fmla="*/ 273579 h 1150104"/>
                <a:gd name="connsiteX171" fmla="*/ 161068 w 619782"/>
                <a:gd name="connsiteY171" fmla="*/ 246817 h 1150104"/>
                <a:gd name="connsiteX172" fmla="*/ 209808 w 619782"/>
                <a:gd name="connsiteY172" fmla="*/ 194425 h 1150104"/>
                <a:gd name="connsiteX173" fmla="*/ 248680 w 619782"/>
                <a:gd name="connsiteY173" fmla="*/ 190858 h 1150104"/>
                <a:gd name="connsiteX174" fmla="*/ 179501 w 619782"/>
                <a:gd name="connsiteY174" fmla="*/ 144788 h 1150104"/>
                <a:gd name="connsiteX175" fmla="*/ 220424 w 619782"/>
                <a:gd name="connsiteY175" fmla="*/ 156386 h 1150104"/>
                <a:gd name="connsiteX176" fmla="*/ 241120 w 619782"/>
                <a:gd name="connsiteY176" fmla="*/ 169158 h 1150104"/>
                <a:gd name="connsiteX177" fmla="*/ 240522 w 619782"/>
                <a:gd name="connsiteY177" fmla="*/ 170461 h 1150104"/>
                <a:gd name="connsiteX178" fmla="*/ 188920 w 619782"/>
                <a:gd name="connsiteY178" fmla="*/ 191820 h 1150104"/>
                <a:gd name="connsiteX179" fmla="*/ 163653 w 619782"/>
                <a:gd name="connsiteY179" fmla="*/ 224797 h 1150104"/>
                <a:gd name="connsiteX180" fmla="*/ 161346 w 619782"/>
                <a:gd name="connsiteY180" fmla="*/ 228663 h 1150104"/>
                <a:gd name="connsiteX181" fmla="*/ 79992 w 619782"/>
                <a:gd name="connsiteY181" fmla="*/ 221230 h 1150104"/>
                <a:gd name="connsiteX182" fmla="*/ 87104 w 619782"/>
                <a:gd name="connsiteY182" fmla="*/ 195408 h 1150104"/>
                <a:gd name="connsiteX183" fmla="*/ 132171 w 619782"/>
                <a:gd name="connsiteY183" fmla="*/ 150000 h 1150104"/>
                <a:gd name="connsiteX184" fmla="*/ 179501 w 619782"/>
                <a:gd name="connsiteY184" fmla="*/ 144788 h 1150104"/>
                <a:gd name="connsiteX185" fmla="*/ 406006 w 619782"/>
                <a:gd name="connsiteY185" fmla="*/ 117407 h 1150104"/>
                <a:gd name="connsiteX186" fmla="*/ 408675 w 619782"/>
                <a:gd name="connsiteY186" fmla="*/ 170034 h 1150104"/>
                <a:gd name="connsiteX187" fmla="*/ 424182 w 619782"/>
                <a:gd name="connsiteY187" fmla="*/ 204656 h 1150104"/>
                <a:gd name="connsiteX188" fmla="*/ 425463 w 619782"/>
                <a:gd name="connsiteY188" fmla="*/ 262109 h 1150104"/>
                <a:gd name="connsiteX189" fmla="*/ 408504 w 619782"/>
                <a:gd name="connsiteY189" fmla="*/ 291413 h 1150104"/>
                <a:gd name="connsiteX190" fmla="*/ 405984 w 619782"/>
                <a:gd name="connsiteY190" fmla="*/ 293549 h 1150104"/>
                <a:gd name="connsiteX191" fmla="*/ 394814 w 619782"/>
                <a:gd name="connsiteY191" fmla="*/ 261875 h 1150104"/>
                <a:gd name="connsiteX192" fmla="*/ 370893 w 619782"/>
                <a:gd name="connsiteY192" fmla="*/ 230328 h 1150104"/>
                <a:gd name="connsiteX193" fmla="*/ 354617 w 619782"/>
                <a:gd name="connsiteY193" fmla="*/ 202755 h 1150104"/>
                <a:gd name="connsiteX194" fmla="*/ 359445 w 619782"/>
                <a:gd name="connsiteY194" fmla="*/ 159376 h 1150104"/>
                <a:gd name="connsiteX195" fmla="*/ 386206 w 619782"/>
                <a:gd name="connsiteY195" fmla="*/ 124498 h 1150104"/>
                <a:gd name="connsiteX196" fmla="*/ 406006 w 619782"/>
                <a:gd name="connsiteY196" fmla="*/ 117407 h 1150104"/>
                <a:gd name="connsiteX197" fmla="*/ 1116 w 619782"/>
                <a:gd name="connsiteY197" fmla="*/ 49274 h 1150104"/>
                <a:gd name="connsiteX198" fmla="*/ 41867 w 619782"/>
                <a:gd name="connsiteY198" fmla="*/ 71615 h 1150104"/>
                <a:gd name="connsiteX199" fmla="*/ 75635 w 619782"/>
                <a:gd name="connsiteY199" fmla="*/ 72533 h 1150104"/>
                <a:gd name="connsiteX200" fmla="*/ 102611 w 619782"/>
                <a:gd name="connsiteY200" fmla="*/ 77339 h 1150104"/>
                <a:gd name="connsiteX201" fmla="*/ 148424 w 619782"/>
                <a:gd name="connsiteY201" fmla="*/ 121743 h 1150104"/>
                <a:gd name="connsiteX202" fmla="*/ 119441 w 619782"/>
                <a:gd name="connsiteY202" fmla="*/ 126164 h 1150104"/>
                <a:gd name="connsiteX203" fmla="*/ 81124 w 619782"/>
                <a:gd name="connsiteY203" fmla="*/ 140410 h 1150104"/>
                <a:gd name="connsiteX204" fmla="*/ 24674 w 619782"/>
                <a:gd name="connsiteY204" fmla="*/ 130072 h 1150104"/>
                <a:gd name="connsiteX205" fmla="*/ 4811 w 619782"/>
                <a:gd name="connsiteY205" fmla="*/ 100213 h 1150104"/>
                <a:gd name="connsiteX206" fmla="*/ 1116 w 619782"/>
                <a:gd name="connsiteY206" fmla="*/ 49274 h 1150104"/>
                <a:gd name="connsiteX207" fmla="*/ 294579 w 619782"/>
                <a:gd name="connsiteY207" fmla="*/ 46903 h 1150104"/>
                <a:gd name="connsiteX208" fmla="*/ 321598 w 619782"/>
                <a:gd name="connsiteY208" fmla="*/ 117428 h 1150104"/>
                <a:gd name="connsiteX209" fmla="*/ 340073 w 619782"/>
                <a:gd name="connsiteY209" fmla="*/ 141307 h 1150104"/>
                <a:gd name="connsiteX210" fmla="*/ 347121 w 619782"/>
                <a:gd name="connsiteY210" fmla="*/ 175822 h 1150104"/>
                <a:gd name="connsiteX211" fmla="*/ 337168 w 619782"/>
                <a:gd name="connsiteY211" fmla="*/ 213818 h 1150104"/>
                <a:gd name="connsiteX212" fmla="*/ 333622 w 619782"/>
                <a:gd name="connsiteY212" fmla="*/ 221123 h 1150104"/>
                <a:gd name="connsiteX213" fmla="*/ 300859 w 619782"/>
                <a:gd name="connsiteY213" fmla="*/ 178342 h 1150104"/>
                <a:gd name="connsiteX214" fmla="*/ 271790 w 619782"/>
                <a:gd name="connsiteY214" fmla="*/ 154613 h 1150104"/>
                <a:gd name="connsiteX215" fmla="*/ 255173 w 619782"/>
                <a:gd name="connsiteY215" fmla="*/ 118496 h 1150104"/>
                <a:gd name="connsiteX216" fmla="*/ 278945 w 619782"/>
                <a:gd name="connsiteY216" fmla="*/ 57732 h 1150104"/>
                <a:gd name="connsiteX217" fmla="*/ 294579 w 619782"/>
                <a:gd name="connsiteY217" fmla="*/ 46903 h 1150104"/>
                <a:gd name="connsiteX218" fmla="*/ 158655 w 619782"/>
                <a:gd name="connsiteY218" fmla="*/ 0 h 1150104"/>
                <a:gd name="connsiteX219" fmla="*/ 189582 w 619782"/>
                <a:gd name="connsiteY219" fmla="*/ 47138 h 1150104"/>
                <a:gd name="connsiteX220" fmla="*/ 219184 w 619782"/>
                <a:gd name="connsiteY220" fmla="*/ 68325 h 1150104"/>
                <a:gd name="connsiteX221" fmla="*/ 244729 w 619782"/>
                <a:gd name="connsiteY221" fmla="*/ 104806 h 1150104"/>
                <a:gd name="connsiteX222" fmla="*/ 245968 w 619782"/>
                <a:gd name="connsiteY222" fmla="*/ 151196 h 1150104"/>
                <a:gd name="connsiteX223" fmla="*/ 244900 w 619782"/>
                <a:gd name="connsiteY223" fmla="*/ 153951 h 1150104"/>
                <a:gd name="connsiteX224" fmla="*/ 182256 w 619782"/>
                <a:gd name="connsiteY224" fmla="*/ 115378 h 1150104"/>
                <a:gd name="connsiteX225" fmla="*/ 163717 w 619782"/>
                <a:gd name="connsiteY225" fmla="*/ 107838 h 1150104"/>
                <a:gd name="connsiteX226" fmla="*/ 137467 w 619782"/>
                <a:gd name="connsiteY226" fmla="*/ 73366 h 1150104"/>
                <a:gd name="connsiteX227" fmla="*/ 148787 w 619782"/>
                <a:gd name="connsiteY227" fmla="*/ 10188 h 1150104"/>
                <a:gd name="connsiteX228" fmla="*/ 153764 w 619782"/>
                <a:gd name="connsiteY228" fmla="*/ 3695 h 1150104"/>
                <a:gd name="connsiteX229" fmla="*/ 158655 w 619782"/>
                <a:gd name="connsiteY229" fmla="*/ 0 h 115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619782" h="1150104">
                  <a:moveTo>
                    <a:pt x="212289" y="1073267"/>
                  </a:moveTo>
                  <a:cubicBezTo>
                    <a:pt x="221363" y="1074261"/>
                    <a:pt x="230163" y="1077539"/>
                    <a:pt x="238685" y="1082868"/>
                  </a:cubicBezTo>
                  <a:cubicBezTo>
                    <a:pt x="256989" y="1094295"/>
                    <a:pt x="269911" y="1110100"/>
                    <a:pt x="273435" y="1131992"/>
                  </a:cubicBezTo>
                  <a:cubicBezTo>
                    <a:pt x="274396" y="1137866"/>
                    <a:pt x="273350" y="1144060"/>
                    <a:pt x="273222" y="1150104"/>
                  </a:cubicBezTo>
                  <a:cubicBezTo>
                    <a:pt x="256647" y="1138144"/>
                    <a:pt x="238813" y="1135645"/>
                    <a:pt x="220744" y="1135367"/>
                  </a:cubicBezTo>
                  <a:cubicBezTo>
                    <a:pt x="208292" y="1135175"/>
                    <a:pt x="195797" y="1136798"/>
                    <a:pt x="183367" y="1138165"/>
                  </a:cubicBezTo>
                  <a:cubicBezTo>
                    <a:pt x="168160" y="1139831"/>
                    <a:pt x="154020" y="1137481"/>
                    <a:pt x="141184" y="1128789"/>
                  </a:cubicBezTo>
                  <a:cubicBezTo>
                    <a:pt x="126746" y="1119007"/>
                    <a:pt x="115639" y="1106213"/>
                    <a:pt x="106391" y="1090365"/>
                  </a:cubicBezTo>
                  <a:cubicBezTo>
                    <a:pt x="110876" y="1091048"/>
                    <a:pt x="114443" y="1091796"/>
                    <a:pt x="118031" y="1092074"/>
                  </a:cubicBezTo>
                  <a:cubicBezTo>
                    <a:pt x="131423" y="1093141"/>
                    <a:pt x="144217" y="1090237"/>
                    <a:pt x="156861" y="1086200"/>
                  </a:cubicBezTo>
                  <a:cubicBezTo>
                    <a:pt x="166002" y="1083274"/>
                    <a:pt x="175336" y="1080903"/>
                    <a:pt x="184242" y="1077379"/>
                  </a:cubicBezTo>
                  <a:cubicBezTo>
                    <a:pt x="193864" y="1073566"/>
                    <a:pt x="203214" y="1072274"/>
                    <a:pt x="212289" y="1073267"/>
                  </a:cubicBezTo>
                  <a:close/>
                  <a:moveTo>
                    <a:pt x="357821" y="1016977"/>
                  </a:moveTo>
                  <a:cubicBezTo>
                    <a:pt x="373627" y="1023257"/>
                    <a:pt x="386997" y="1033103"/>
                    <a:pt x="395220" y="1048203"/>
                  </a:cubicBezTo>
                  <a:cubicBezTo>
                    <a:pt x="399107" y="1055358"/>
                    <a:pt x="400559" y="1063859"/>
                    <a:pt x="402866" y="1071825"/>
                  </a:cubicBezTo>
                  <a:cubicBezTo>
                    <a:pt x="403272" y="1073278"/>
                    <a:pt x="402439" y="1075093"/>
                    <a:pt x="402097" y="1077314"/>
                  </a:cubicBezTo>
                  <a:cubicBezTo>
                    <a:pt x="385053" y="1068066"/>
                    <a:pt x="367582" y="1068536"/>
                    <a:pt x="350239" y="1071569"/>
                  </a:cubicBezTo>
                  <a:cubicBezTo>
                    <a:pt x="337809" y="1073748"/>
                    <a:pt x="325421" y="1076994"/>
                    <a:pt x="313524" y="1081244"/>
                  </a:cubicBezTo>
                  <a:cubicBezTo>
                    <a:pt x="293789" y="1088271"/>
                    <a:pt x="275699" y="1085046"/>
                    <a:pt x="258292" y="1074816"/>
                  </a:cubicBezTo>
                  <a:cubicBezTo>
                    <a:pt x="247185" y="1068280"/>
                    <a:pt x="237339" y="1060121"/>
                    <a:pt x="228219" y="1049805"/>
                  </a:cubicBezTo>
                  <a:cubicBezTo>
                    <a:pt x="233067" y="1049357"/>
                    <a:pt x="237168" y="1049036"/>
                    <a:pt x="241269" y="1048566"/>
                  </a:cubicBezTo>
                  <a:cubicBezTo>
                    <a:pt x="255216" y="1047029"/>
                    <a:pt x="267283" y="1040536"/>
                    <a:pt x="279265" y="1033957"/>
                  </a:cubicBezTo>
                  <a:cubicBezTo>
                    <a:pt x="288855" y="1028682"/>
                    <a:pt x="298168" y="1022872"/>
                    <a:pt x="307907" y="1017896"/>
                  </a:cubicBezTo>
                  <a:cubicBezTo>
                    <a:pt x="324289" y="1009524"/>
                    <a:pt x="341183" y="1010378"/>
                    <a:pt x="357821" y="1016977"/>
                  </a:cubicBezTo>
                  <a:close/>
                  <a:moveTo>
                    <a:pt x="189326" y="954333"/>
                  </a:moveTo>
                  <a:cubicBezTo>
                    <a:pt x="194666" y="965717"/>
                    <a:pt x="196737" y="977571"/>
                    <a:pt x="196246" y="989937"/>
                  </a:cubicBezTo>
                  <a:cubicBezTo>
                    <a:pt x="195157" y="1016763"/>
                    <a:pt x="179672" y="1034085"/>
                    <a:pt x="157972" y="1046964"/>
                  </a:cubicBezTo>
                  <a:cubicBezTo>
                    <a:pt x="141718" y="1056618"/>
                    <a:pt x="123990" y="1061360"/>
                    <a:pt x="104981" y="1060548"/>
                  </a:cubicBezTo>
                  <a:cubicBezTo>
                    <a:pt x="101308" y="1060399"/>
                    <a:pt x="97634" y="1059736"/>
                    <a:pt x="93106" y="1059202"/>
                  </a:cubicBezTo>
                  <a:cubicBezTo>
                    <a:pt x="121470" y="1040279"/>
                    <a:pt x="126852" y="1012214"/>
                    <a:pt x="127258" y="982056"/>
                  </a:cubicBezTo>
                  <a:cubicBezTo>
                    <a:pt x="152525" y="983039"/>
                    <a:pt x="170915" y="969348"/>
                    <a:pt x="189326" y="954333"/>
                  </a:cubicBezTo>
                  <a:close/>
                  <a:moveTo>
                    <a:pt x="435011" y="910186"/>
                  </a:moveTo>
                  <a:cubicBezTo>
                    <a:pt x="454617" y="908541"/>
                    <a:pt x="472815" y="913240"/>
                    <a:pt x="488727" y="925158"/>
                  </a:cubicBezTo>
                  <a:cubicBezTo>
                    <a:pt x="497206" y="931544"/>
                    <a:pt x="503720" y="939511"/>
                    <a:pt x="506326" y="950425"/>
                  </a:cubicBezTo>
                  <a:cubicBezTo>
                    <a:pt x="480653" y="948524"/>
                    <a:pt x="460192" y="959887"/>
                    <a:pt x="440435" y="973022"/>
                  </a:cubicBezTo>
                  <a:cubicBezTo>
                    <a:pt x="433451" y="977657"/>
                    <a:pt x="427087" y="983253"/>
                    <a:pt x="420444" y="988400"/>
                  </a:cubicBezTo>
                  <a:cubicBezTo>
                    <a:pt x="407330" y="998524"/>
                    <a:pt x="392507" y="1001343"/>
                    <a:pt x="376317" y="999314"/>
                  </a:cubicBezTo>
                  <a:cubicBezTo>
                    <a:pt x="361367" y="997435"/>
                    <a:pt x="347484" y="992672"/>
                    <a:pt x="333558" y="984897"/>
                  </a:cubicBezTo>
                  <a:cubicBezTo>
                    <a:pt x="337082" y="983552"/>
                    <a:pt x="339923" y="982676"/>
                    <a:pt x="342571" y="981416"/>
                  </a:cubicBezTo>
                  <a:cubicBezTo>
                    <a:pt x="353186" y="976311"/>
                    <a:pt x="362029" y="969007"/>
                    <a:pt x="369761" y="960122"/>
                  </a:cubicBezTo>
                  <a:cubicBezTo>
                    <a:pt x="379885" y="948502"/>
                    <a:pt x="390286" y="937097"/>
                    <a:pt x="400730" y="925756"/>
                  </a:cubicBezTo>
                  <a:cubicBezTo>
                    <a:pt x="409914" y="915760"/>
                    <a:pt x="421939" y="911296"/>
                    <a:pt x="435011" y="910186"/>
                  </a:cubicBezTo>
                  <a:close/>
                  <a:moveTo>
                    <a:pt x="268458" y="904163"/>
                  </a:moveTo>
                  <a:cubicBezTo>
                    <a:pt x="278176" y="918964"/>
                    <a:pt x="283643" y="934769"/>
                    <a:pt x="282469" y="952561"/>
                  </a:cubicBezTo>
                  <a:cubicBezTo>
                    <a:pt x="281294" y="970481"/>
                    <a:pt x="272687" y="984684"/>
                    <a:pt x="260406" y="997179"/>
                  </a:cubicBezTo>
                  <a:cubicBezTo>
                    <a:pt x="244408" y="1013475"/>
                    <a:pt x="225314" y="1023770"/>
                    <a:pt x="202781" y="1027551"/>
                  </a:cubicBezTo>
                  <a:cubicBezTo>
                    <a:pt x="198808" y="1028213"/>
                    <a:pt x="194707" y="1027999"/>
                    <a:pt x="189560" y="1028234"/>
                  </a:cubicBezTo>
                  <a:cubicBezTo>
                    <a:pt x="205387" y="1014565"/>
                    <a:pt x="210812" y="997521"/>
                    <a:pt x="212648" y="978448"/>
                  </a:cubicBezTo>
                  <a:cubicBezTo>
                    <a:pt x="213652" y="967875"/>
                    <a:pt x="212712" y="957730"/>
                    <a:pt x="210769" y="947478"/>
                  </a:cubicBezTo>
                  <a:cubicBezTo>
                    <a:pt x="210534" y="946282"/>
                    <a:pt x="211879" y="943740"/>
                    <a:pt x="212841" y="943548"/>
                  </a:cubicBezTo>
                  <a:cubicBezTo>
                    <a:pt x="236570" y="938806"/>
                    <a:pt x="252418" y="923065"/>
                    <a:pt x="266877" y="905274"/>
                  </a:cubicBezTo>
                  <a:cubicBezTo>
                    <a:pt x="267176" y="904910"/>
                    <a:pt x="267689" y="904697"/>
                    <a:pt x="268458" y="904163"/>
                  </a:cubicBezTo>
                  <a:close/>
                  <a:moveTo>
                    <a:pt x="329864" y="832719"/>
                  </a:moveTo>
                  <a:cubicBezTo>
                    <a:pt x="339411" y="840600"/>
                    <a:pt x="346673" y="849891"/>
                    <a:pt x="351649" y="860848"/>
                  </a:cubicBezTo>
                  <a:cubicBezTo>
                    <a:pt x="364422" y="888955"/>
                    <a:pt x="356284" y="913880"/>
                    <a:pt x="339283" y="937161"/>
                  </a:cubicBezTo>
                  <a:cubicBezTo>
                    <a:pt x="327130" y="953799"/>
                    <a:pt x="311431" y="965952"/>
                    <a:pt x="291846" y="972766"/>
                  </a:cubicBezTo>
                  <a:cubicBezTo>
                    <a:pt x="289646" y="973535"/>
                    <a:pt x="287318" y="973940"/>
                    <a:pt x="284605" y="974645"/>
                  </a:cubicBezTo>
                  <a:cubicBezTo>
                    <a:pt x="302760" y="944658"/>
                    <a:pt x="295861" y="915696"/>
                    <a:pt x="283345" y="886456"/>
                  </a:cubicBezTo>
                  <a:cubicBezTo>
                    <a:pt x="307138" y="876098"/>
                    <a:pt x="319163" y="855316"/>
                    <a:pt x="329864" y="832719"/>
                  </a:cubicBezTo>
                  <a:close/>
                  <a:moveTo>
                    <a:pt x="510940" y="784107"/>
                  </a:moveTo>
                  <a:cubicBezTo>
                    <a:pt x="527770" y="779664"/>
                    <a:pt x="544494" y="780369"/>
                    <a:pt x="560704" y="787204"/>
                  </a:cubicBezTo>
                  <a:cubicBezTo>
                    <a:pt x="570294" y="791262"/>
                    <a:pt x="577919" y="797563"/>
                    <a:pt x="583216" y="807494"/>
                  </a:cubicBezTo>
                  <a:cubicBezTo>
                    <a:pt x="562990" y="809929"/>
                    <a:pt x="548573" y="821399"/>
                    <a:pt x="535587" y="834513"/>
                  </a:cubicBezTo>
                  <a:cubicBezTo>
                    <a:pt x="526104" y="844103"/>
                    <a:pt x="517924" y="854995"/>
                    <a:pt x="509508" y="865589"/>
                  </a:cubicBezTo>
                  <a:cubicBezTo>
                    <a:pt x="499918" y="877678"/>
                    <a:pt x="487189" y="884064"/>
                    <a:pt x="472366" y="886456"/>
                  </a:cubicBezTo>
                  <a:cubicBezTo>
                    <a:pt x="456625" y="888998"/>
                    <a:pt x="440948" y="887951"/>
                    <a:pt x="424267" y="883850"/>
                  </a:cubicBezTo>
                  <a:cubicBezTo>
                    <a:pt x="427022" y="881907"/>
                    <a:pt x="429115" y="880476"/>
                    <a:pt x="431166" y="879002"/>
                  </a:cubicBezTo>
                  <a:cubicBezTo>
                    <a:pt x="442208" y="871099"/>
                    <a:pt x="448808" y="859715"/>
                    <a:pt x="455002" y="848096"/>
                  </a:cubicBezTo>
                  <a:cubicBezTo>
                    <a:pt x="461516" y="835901"/>
                    <a:pt x="467624" y="823492"/>
                    <a:pt x="474032" y="811232"/>
                  </a:cubicBezTo>
                  <a:cubicBezTo>
                    <a:pt x="481892" y="796217"/>
                    <a:pt x="495198" y="788251"/>
                    <a:pt x="510940" y="784107"/>
                  </a:cubicBezTo>
                  <a:close/>
                  <a:moveTo>
                    <a:pt x="389795" y="735197"/>
                  </a:moveTo>
                  <a:cubicBezTo>
                    <a:pt x="410384" y="748631"/>
                    <a:pt x="425250" y="765462"/>
                    <a:pt x="430333" y="789340"/>
                  </a:cubicBezTo>
                  <a:cubicBezTo>
                    <a:pt x="435096" y="811639"/>
                    <a:pt x="428817" y="832164"/>
                    <a:pt x="418714" y="851814"/>
                  </a:cubicBezTo>
                  <a:cubicBezTo>
                    <a:pt x="407971" y="872681"/>
                    <a:pt x="392444" y="888913"/>
                    <a:pt x="371534" y="899827"/>
                  </a:cubicBezTo>
                  <a:cubicBezTo>
                    <a:pt x="370316" y="900468"/>
                    <a:pt x="369078" y="901045"/>
                    <a:pt x="367817" y="901600"/>
                  </a:cubicBezTo>
                  <a:cubicBezTo>
                    <a:pt x="367561" y="901728"/>
                    <a:pt x="367198" y="901621"/>
                    <a:pt x="366280" y="901621"/>
                  </a:cubicBezTo>
                  <a:cubicBezTo>
                    <a:pt x="374182" y="888379"/>
                    <a:pt x="374353" y="874261"/>
                    <a:pt x="372559" y="860037"/>
                  </a:cubicBezTo>
                  <a:cubicBezTo>
                    <a:pt x="370039" y="839896"/>
                    <a:pt x="361346" y="822232"/>
                    <a:pt x="349407" y="806043"/>
                  </a:cubicBezTo>
                  <a:cubicBezTo>
                    <a:pt x="349022" y="805530"/>
                    <a:pt x="348766" y="804911"/>
                    <a:pt x="348360" y="804163"/>
                  </a:cubicBezTo>
                  <a:cubicBezTo>
                    <a:pt x="373200" y="787995"/>
                    <a:pt x="382042" y="762237"/>
                    <a:pt x="389795" y="735197"/>
                  </a:cubicBezTo>
                  <a:close/>
                  <a:moveTo>
                    <a:pt x="428945" y="641904"/>
                  </a:moveTo>
                  <a:cubicBezTo>
                    <a:pt x="437467" y="644104"/>
                    <a:pt x="444536" y="648845"/>
                    <a:pt x="451350" y="653886"/>
                  </a:cubicBezTo>
                  <a:cubicBezTo>
                    <a:pt x="468116" y="666316"/>
                    <a:pt x="479393" y="682463"/>
                    <a:pt x="482213" y="703459"/>
                  </a:cubicBezTo>
                  <a:cubicBezTo>
                    <a:pt x="484541" y="720716"/>
                    <a:pt x="481764" y="737589"/>
                    <a:pt x="476019" y="753950"/>
                  </a:cubicBezTo>
                  <a:cubicBezTo>
                    <a:pt x="468607" y="775009"/>
                    <a:pt x="456326" y="792672"/>
                    <a:pt x="438471" y="806277"/>
                  </a:cubicBezTo>
                  <a:cubicBezTo>
                    <a:pt x="437147" y="807302"/>
                    <a:pt x="435694" y="808135"/>
                    <a:pt x="434199" y="809118"/>
                  </a:cubicBezTo>
                  <a:cubicBezTo>
                    <a:pt x="442187" y="774518"/>
                    <a:pt x="428069" y="747521"/>
                    <a:pt x="405985" y="723215"/>
                  </a:cubicBezTo>
                  <a:cubicBezTo>
                    <a:pt x="403956" y="720972"/>
                    <a:pt x="401158" y="719435"/>
                    <a:pt x="398424" y="717341"/>
                  </a:cubicBezTo>
                  <a:cubicBezTo>
                    <a:pt x="421149" y="696175"/>
                    <a:pt x="426083" y="669691"/>
                    <a:pt x="428945" y="641904"/>
                  </a:cubicBezTo>
                  <a:close/>
                  <a:moveTo>
                    <a:pt x="600132" y="635667"/>
                  </a:moveTo>
                  <a:cubicBezTo>
                    <a:pt x="607522" y="637568"/>
                    <a:pt x="614186" y="641050"/>
                    <a:pt x="619782" y="647201"/>
                  </a:cubicBezTo>
                  <a:cubicBezTo>
                    <a:pt x="599214" y="655894"/>
                    <a:pt x="588086" y="672959"/>
                    <a:pt x="578283" y="691007"/>
                  </a:cubicBezTo>
                  <a:cubicBezTo>
                    <a:pt x="573797" y="699251"/>
                    <a:pt x="570017" y="708008"/>
                    <a:pt x="566984" y="716914"/>
                  </a:cubicBezTo>
                  <a:cubicBezTo>
                    <a:pt x="561431" y="733232"/>
                    <a:pt x="551285" y="745150"/>
                    <a:pt x="535843" y="752754"/>
                  </a:cubicBezTo>
                  <a:cubicBezTo>
                    <a:pt x="520871" y="760144"/>
                    <a:pt x="505044" y="763326"/>
                    <a:pt x="487808" y="763796"/>
                  </a:cubicBezTo>
                  <a:cubicBezTo>
                    <a:pt x="488428" y="762365"/>
                    <a:pt x="488577" y="761468"/>
                    <a:pt x="489111" y="760913"/>
                  </a:cubicBezTo>
                  <a:cubicBezTo>
                    <a:pt x="501349" y="748247"/>
                    <a:pt x="504703" y="731823"/>
                    <a:pt x="508291" y="715548"/>
                  </a:cubicBezTo>
                  <a:cubicBezTo>
                    <a:pt x="510768" y="704292"/>
                    <a:pt x="512435" y="692844"/>
                    <a:pt x="514976" y="681609"/>
                  </a:cubicBezTo>
                  <a:cubicBezTo>
                    <a:pt x="519098" y="663369"/>
                    <a:pt x="530653" y="650768"/>
                    <a:pt x="546886" y="642438"/>
                  </a:cubicBezTo>
                  <a:cubicBezTo>
                    <a:pt x="563716" y="633788"/>
                    <a:pt x="581529" y="630904"/>
                    <a:pt x="600132" y="635667"/>
                  </a:cubicBezTo>
                  <a:close/>
                  <a:moveTo>
                    <a:pt x="419120" y="534578"/>
                  </a:moveTo>
                  <a:cubicBezTo>
                    <a:pt x="426681" y="535560"/>
                    <a:pt x="433580" y="536052"/>
                    <a:pt x="440307" y="537440"/>
                  </a:cubicBezTo>
                  <a:cubicBezTo>
                    <a:pt x="455130" y="540494"/>
                    <a:pt x="468564" y="546816"/>
                    <a:pt x="479543" y="557261"/>
                  </a:cubicBezTo>
                  <a:cubicBezTo>
                    <a:pt x="490030" y="567213"/>
                    <a:pt x="496693" y="579622"/>
                    <a:pt x="500538" y="593612"/>
                  </a:cubicBezTo>
                  <a:cubicBezTo>
                    <a:pt x="508120" y="621186"/>
                    <a:pt x="506689" y="648119"/>
                    <a:pt x="495006" y="674304"/>
                  </a:cubicBezTo>
                  <a:cubicBezTo>
                    <a:pt x="492806" y="679259"/>
                    <a:pt x="489795" y="683851"/>
                    <a:pt x="486676" y="689511"/>
                  </a:cubicBezTo>
                  <a:cubicBezTo>
                    <a:pt x="480376" y="649678"/>
                    <a:pt x="452546" y="630840"/>
                    <a:pt x="420017" y="615761"/>
                  </a:cubicBezTo>
                  <a:cubicBezTo>
                    <a:pt x="432747" y="589041"/>
                    <a:pt x="426809" y="562386"/>
                    <a:pt x="419120" y="534578"/>
                  </a:cubicBezTo>
                  <a:close/>
                  <a:moveTo>
                    <a:pt x="570764" y="481823"/>
                  </a:moveTo>
                  <a:cubicBezTo>
                    <a:pt x="583494" y="478234"/>
                    <a:pt x="595946" y="477871"/>
                    <a:pt x="608141" y="484215"/>
                  </a:cubicBezTo>
                  <a:cubicBezTo>
                    <a:pt x="587552" y="503010"/>
                    <a:pt x="583109" y="528020"/>
                    <a:pt x="579884" y="553501"/>
                  </a:cubicBezTo>
                  <a:cubicBezTo>
                    <a:pt x="578496" y="564522"/>
                    <a:pt x="578709" y="575991"/>
                    <a:pt x="575634" y="586500"/>
                  </a:cubicBezTo>
                  <a:cubicBezTo>
                    <a:pt x="570273" y="604825"/>
                    <a:pt x="556027" y="616295"/>
                    <a:pt x="539987" y="625372"/>
                  </a:cubicBezTo>
                  <a:cubicBezTo>
                    <a:pt x="533067" y="629280"/>
                    <a:pt x="525634" y="632335"/>
                    <a:pt x="518436" y="635752"/>
                  </a:cubicBezTo>
                  <a:cubicBezTo>
                    <a:pt x="518159" y="635325"/>
                    <a:pt x="517859" y="634876"/>
                    <a:pt x="517539" y="634428"/>
                  </a:cubicBezTo>
                  <a:cubicBezTo>
                    <a:pt x="525250" y="619327"/>
                    <a:pt x="524566" y="603287"/>
                    <a:pt x="522921" y="587183"/>
                  </a:cubicBezTo>
                  <a:cubicBezTo>
                    <a:pt x="521533" y="573599"/>
                    <a:pt x="519718" y="560058"/>
                    <a:pt x="518543" y="546453"/>
                  </a:cubicBezTo>
                  <a:cubicBezTo>
                    <a:pt x="517326" y="532442"/>
                    <a:pt x="522323" y="520011"/>
                    <a:pt x="530803" y="509332"/>
                  </a:cubicBezTo>
                  <a:cubicBezTo>
                    <a:pt x="541226" y="496239"/>
                    <a:pt x="554318" y="486479"/>
                    <a:pt x="570764" y="481823"/>
                  </a:cubicBezTo>
                  <a:close/>
                  <a:moveTo>
                    <a:pt x="426991" y="435459"/>
                  </a:moveTo>
                  <a:cubicBezTo>
                    <a:pt x="438076" y="437696"/>
                    <a:pt x="448584" y="442534"/>
                    <a:pt x="458335" y="450383"/>
                  </a:cubicBezTo>
                  <a:cubicBezTo>
                    <a:pt x="472367" y="461682"/>
                    <a:pt x="481573" y="476825"/>
                    <a:pt x="488813" y="493143"/>
                  </a:cubicBezTo>
                  <a:cubicBezTo>
                    <a:pt x="494922" y="506919"/>
                    <a:pt x="497485" y="521549"/>
                    <a:pt x="497954" y="536479"/>
                  </a:cubicBezTo>
                  <a:cubicBezTo>
                    <a:pt x="498147" y="543335"/>
                    <a:pt x="496737" y="550276"/>
                    <a:pt x="496054" y="557218"/>
                  </a:cubicBezTo>
                  <a:cubicBezTo>
                    <a:pt x="481765" y="530584"/>
                    <a:pt x="443426" y="514736"/>
                    <a:pt x="405878" y="516146"/>
                  </a:cubicBezTo>
                  <a:cubicBezTo>
                    <a:pt x="407373" y="486671"/>
                    <a:pt x="392251" y="464138"/>
                    <a:pt x="374118" y="441541"/>
                  </a:cubicBezTo>
                  <a:cubicBezTo>
                    <a:pt x="380483" y="439619"/>
                    <a:pt x="386250" y="437397"/>
                    <a:pt x="392187" y="436137"/>
                  </a:cubicBezTo>
                  <a:cubicBezTo>
                    <a:pt x="404244" y="433585"/>
                    <a:pt x="415906" y="433222"/>
                    <a:pt x="426991" y="435459"/>
                  </a:cubicBezTo>
                  <a:close/>
                  <a:moveTo>
                    <a:pt x="545348" y="345578"/>
                  </a:moveTo>
                  <a:cubicBezTo>
                    <a:pt x="553251" y="343506"/>
                    <a:pt x="561132" y="343121"/>
                    <a:pt x="569013" y="346112"/>
                  </a:cubicBezTo>
                  <a:cubicBezTo>
                    <a:pt x="553913" y="367021"/>
                    <a:pt x="552461" y="390665"/>
                    <a:pt x="554361" y="414950"/>
                  </a:cubicBezTo>
                  <a:cubicBezTo>
                    <a:pt x="555109" y="424497"/>
                    <a:pt x="557373" y="434044"/>
                    <a:pt x="557159" y="443548"/>
                  </a:cubicBezTo>
                  <a:cubicBezTo>
                    <a:pt x="556967" y="451750"/>
                    <a:pt x="555622" y="460486"/>
                    <a:pt x="552418" y="467982"/>
                  </a:cubicBezTo>
                  <a:cubicBezTo>
                    <a:pt x="543981" y="487632"/>
                    <a:pt x="528197" y="500789"/>
                    <a:pt x="509167" y="512472"/>
                  </a:cubicBezTo>
                  <a:cubicBezTo>
                    <a:pt x="510043" y="506897"/>
                    <a:pt x="511666" y="502476"/>
                    <a:pt x="511239" y="498247"/>
                  </a:cubicBezTo>
                  <a:cubicBezTo>
                    <a:pt x="510192" y="487952"/>
                    <a:pt x="508932" y="477572"/>
                    <a:pt x="506412" y="467555"/>
                  </a:cubicBezTo>
                  <a:cubicBezTo>
                    <a:pt x="503443" y="455701"/>
                    <a:pt x="499342" y="444104"/>
                    <a:pt x="495241" y="432570"/>
                  </a:cubicBezTo>
                  <a:cubicBezTo>
                    <a:pt x="488492" y="413647"/>
                    <a:pt x="491034" y="395684"/>
                    <a:pt x="501500" y="379174"/>
                  </a:cubicBezTo>
                  <a:cubicBezTo>
                    <a:pt x="511858" y="362814"/>
                    <a:pt x="526040" y="350640"/>
                    <a:pt x="545348" y="345578"/>
                  </a:cubicBezTo>
                  <a:close/>
                  <a:moveTo>
                    <a:pt x="362435" y="333553"/>
                  </a:moveTo>
                  <a:cubicBezTo>
                    <a:pt x="389582" y="328214"/>
                    <a:pt x="412606" y="335710"/>
                    <a:pt x="432405" y="354911"/>
                  </a:cubicBezTo>
                  <a:cubicBezTo>
                    <a:pt x="455365" y="377188"/>
                    <a:pt x="468052" y="403929"/>
                    <a:pt x="469269" y="435966"/>
                  </a:cubicBezTo>
                  <a:cubicBezTo>
                    <a:pt x="469312" y="437333"/>
                    <a:pt x="469206" y="438700"/>
                    <a:pt x="469099" y="440067"/>
                  </a:cubicBezTo>
                  <a:cubicBezTo>
                    <a:pt x="469120" y="440323"/>
                    <a:pt x="468757" y="440558"/>
                    <a:pt x="468650" y="440665"/>
                  </a:cubicBezTo>
                  <a:cubicBezTo>
                    <a:pt x="446032" y="414373"/>
                    <a:pt x="416322" y="410123"/>
                    <a:pt x="384242" y="413091"/>
                  </a:cubicBezTo>
                  <a:cubicBezTo>
                    <a:pt x="380718" y="413412"/>
                    <a:pt x="377236" y="413882"/>
                    <a:pt x="373541" y="414288"/>
                  </a:cubicBezTo>
                  <a:cubicBezTo>
                    <a:pt x="372687" y="399678"/>
                    <a:pt x="366899" y="387269"/>
                    <a:pt x="358420" y="376419"/>
                  </a:cubicBezTo>
                  <a:cubicBezTo>
                    <a:pt x="350133" y="365826"/>
                    <a:pt x="340628" y="356193"/>
                    <a:pt x="331444" y="345898"/>
                  </a:cubicBezTo>
                  <a:cubicBezTo>
                    <a:pt x="340756" y="340281"/>
                    <a:pt x="351094" y="335796"/>
                    <a:pt x="362435" y="333553"/>
                  </a:cubicBezTo>
                  <a:close/>
                  <a:moveTo>
                    <a:pt x="288278" y="253866"/>
                  </a:moveTo>
                  <a:cubicBezTo>
                    <a:pt x="305536" y="247501"/>
                    <a:pt x="322836" y="248291"/>
                    <a:pt x="339688" y="254784"/>
                  </a:cubicBezTo>
                  <a:cubicBezTo>
                    <a:pt x="357372" y="261576"/>
                    <a:pt x="373327" y="271465"/>
                    <a:pt x="386249" y="285583"/>
                  </a:cubicBezTo>
                  <a:cubicBezTo>
                    <a:pt x="396586" y="296881"/>
                    <a:pt x="405023" y="309418"/>
                    <a:pt x="409508" y="324690"/>
                  </a:cubicBezTo>
                  <a:cubicBezTo>
                    <a:pt x="374609" y="306087"/>
                    <a:pt x="342828" y="316595"/>
                    <a:pt x="311345" y="333660"/>
                  </a:cubicBezTo>
                  <a:cubicBezTo>
                    <a:pt x="297484" y="307411"/>
                    <a:pt x="272858" y="295792"/>
                    <a:pt x="246715" y="285732"/>
                  </a:cubicBezTo>
                  <a:cubicBezTo>
                    <a:pt x="257757" y="271166"/>
                    <a:pt x="271213" y="260166"/>
                    <a:pt x="288278" y="253866"/>
                  </a:cubicBezTo>
                  <a:close/>
                  <a:moveTo>
                    <a:pt x="495775" y="217834"/>
                  </a:moveTo>
                  <a:cubicBezTo>
                    <a:pt x="485310" y="239235"/>
                    <a:pt x="488428" y="259419"/>
                    <a:pt x="492636" y="279453"/>
                  </a:cubicBezTo>
                  <a:cubicBezTo>
                    <a:pt x="494558" y="288573"/>
                    <a:pt x="497527" y="297607"/>
                    <a:pt x="501136" y="306215"/>
                  </a:cubicBezTo>
                  <a:cubicBezTo>
                    <a:pt x="509039" y="325117"/>
                    <a:pt x="507394" y="343207"/>
                    <a:pt x="498253" y="361105"/>
                  </a:cubicBezTo>
                  <a:cubicBezTo>
                    <a:pt x="491931" y="373451"/>
                    <a:pt x="483515" y="384130"/>
                    <a:pt x="472964" y="394104"/>
                  </a:cubicBezTo>
                  <a:cubicBezTo>
                    <a:pt x="472217" y="388145"/>
                    <a:pt x="471961" y="382763"/>
                    <a:pt x="470786" y="377594"/>
                  </a:cubicBezTo>
                  <a:cubicBezTo>
                    <a:pt x="467262" y="361981"/>
                    <a:pt x="458718" y="348632"/>
                    <a:pt x="450815" y="335027"/>
                  </a:cubicBezTo>
                  <a:cubicBezTo>
                    <a:pt x="447462" y="329260"/>
                    <a:pt x="444002" y="323536"/>
                    <a:pt x="440542" y="317834"/>
                  </a:cubicBezTo>
                  <a:cubicBezTo>
                    <a:pt x="429884" y="300191"/>
                    <a:pt x="429777" y="281930"/>
                    <a:pt x="437274" y="263220"/>
                  </a:cubicBezTo>
                  <a:cubicBezTo>
                    <a:pt x="445049" y="243784"/>
                    <a:pt x="457800" y="228983"/>
                    <a:pt x="477685" y="221401"/>
                  </a:cubicBezTo>
                  <a:cubicBezTo>
                    <a:pt x="482896" y="219372"/>
                    <a:pt x="488812" y="219137"/>
                    <a:pt x="495775" y="217834"/>
                  </a:cubicBezTo>
                  <a:close/>
                  <a:moveTo>
                    <a:pt x="248680" y="190858"/>
                  </a:moveTo>
                  <a:cubicBezTo>
                    <a:pt x="261367" y="192204"/>
                    <a:pt x="273498" y="195344"/>
                    <a:pt x="285117" y="200491"/>
                  </a:cubicBezTo>
                  <a:cubicBezTo>
                    <a:pt x="302695" y="208265"/>
                    <a:pt x="317176" y="219970"/>
                    <a:pt x="328859" y="235625"/>
                  </a:cubicBezTo>
                  <a:cubicBezTo>
                    <a:pt x="289838" y="228342"/>
                    <a:pt x="262243" y="247436"/>
                    <a:pt x="237424" y="273579"/>
                  </a:cubicBezTo>
                  <a:cubicBezTo>
                    <a:pt x="216771" y="252306"/>
                    <a:pt x="189582" y="248739"/>
                    <a:pt x="161068" y="246817"/>
                  </a:cubicBezTo>
                  <a:cubicBezTo>
                    <a:pt x="170807" y="222725"/>
                    <a:pt x="185160" y="203716"/>
                    <a:pt x="209808" y="194425"/>
                  </a:cubicBezTo>
                  <a:cubicBezTo>
                    <a:pt x="222388" y="189684"/>
                    <a:pt x="235416" y="189449"/>
                    <a:pt x="248680" y="190858"/>
                  </a:cubicBezTo>
                  <a:close/>
                  <a:moveTo>
                    <a:pt x="179501" y="144788"/>
                  </a:moveTo>
                  <a:cubicBezTo>
                    <a:pt x="193939" y="146241"/>
                    <a:pt x="207630" y="149807"/>
                    <a:pt x="220424" y="156386"/>
                  </a:cubicBezTo>
                  <a:cubicBezTo>
                    <a:pt x="227622" y="160081"/>
                    <a:pt x="234243" y="164865"/>
                    <a:pt x="241120" y="169158"/>
                  </a:cubicBezTo>
                  <a:cubicBezTo>
                    <a:pt x="240949" y="169564"/>
                    <a:pt x="240736" y="170013"/>
                    <a:pt x="240522" y="170461"/>
                  </a:cubicBezTo>
                  <a:cubicBezTo>
                    <a:pt x="219868" y="169222"/>
                    <a:pt x="203615" y="178727"/>
                    <a:pt x="188920" y="191820"/>
                  </a:cubicBezTo>
                  <a:cubicBezTo>
                    <a:pt x="178433" y="201174"/>
                    <a:pt x="170274" y="212430"/>
                    <a:pt x="163653" y="224797"/>
                  </a:cubicBezTo>
                  <a:cubicBezTo>
                    <a:pt x="162948" y="226121"/>
                    <a:pt x="162115" y="227381"/>
                    <a:pt x="161346" y="228663"/>
                  </a:cubicBezTo>
                  <a:cubicBezTo>
                    <a:pt x="135930" y="213050"/>
                    <a:pt x="108890" y="216403"/>
                    <a:pt x="79992" y="221230"/>
                  </a:cubicBezTo>
                  <a:cubicBezTo>
                    <a:pt x="82512" y="211875"/>
                    <a:pt x="84071" y="203353"/>
                    <a:pt x="87104" y="195408"/>
                  </a:cubicBezTo>
                  <a:cubicBezTo>
                    <a:pt x="95391" y="173772"/>
                    <a:pt x="109851" y="157710"/>
                    <a:pt x="132171" y="150000"/>
                  </a:cubicBezTo>
                  <a:cubicBezTo>
                    <a:pt x="147485" y="144703"/>
                    <a:pt x="163247" y="143165"/>
                    <a:pt x="179501" y="144788"/>
                  </a:cubicBezTo>
                  <a:close/>
                  <a:moveTo>
                    <a:pt x="406006" y="117407"/>
                  </a:moveTo>
                  <a:cubicBezTo>
                    <a:pt x="399192" y="135690"/>
                    <a:pt x="403015" y="153139"/>
                    <a:pt x="408675" y="170034"/>
                  </a:cubicBezTo>
                  <a:cubicBezTo>
                    <a:pt x="412669" y="181973"/>
                    <a:pt x="418180" y="193549"/>
                    <a:pt x="424182" y="204656"/>
                  </a:cubicBezTo>
                  <a:cubicBezTo>
                    <a:pt x="434519" y="223814"/>
                    <a:pt x="434092" y="243015"/>
                    <a:pt x="425463" y="262109"/>
                  </a:cubicBezTo>
                  <a:cubicBezTo>
                    <a:pt x="420828" y="272340"/>
                    <a:pt x="414250" y="281695"/>
                    <a:pt x="408504" y="291413"/>
                  </a:cubicBezTo>
                  <a:cubicBezTo>
                    <a:pt x="408120" y="292075"/>
                    <a:pt x="407287" y="292460"/>
                    <a:pt x="405984" y="293549"/>
                  </a:cubicBezTo>
                  <a:cubicBezTo>
                    <a:pt x="405023" y="281546"/>
                    <a:pt x="401221" y="271080"/>
                    <a:pt x="394814" y="261875"/>
                  </a:cubicBezTo>
                  <a:cubicBezTo>
                    <a:pt x="387274" y="251046"/>
                    <a:pt x="379094" y="240666"/>
                    <a:pt x="370893" y="230328"/>
                  </a:cubicBezTo>
                  <a:cubicBezTo>
                    <a:pt x="364186" y="221849"/>
                    <a:pt x="357202" y="213754"/>
                    <a:pt x="354617" y="202755"/>
                  </a:cubicBezTo>
                  <a:cubicBezTo>
                    <a:pt x="351072" y="187633"/>
                    <a:pt x="353721" y="173302"/>
                    <a:pt x="359445" y="159376"/>
                  </a:cubicBezTo>
                  <a:cubicBezTo>
                    <a:pt x="365190" y="145408"/>
                    <a:pt x="373797" y="133340"/>
                    <a:pt x="386206" y="124498"/>
                  </a:cubicBezTo>
                  <a:cubicBezTo>
                    <a:pt x="391909" y="120440"/>
                    <a:pt x="398295" y="117151"/>
                    <a:pt x="406006" y="117407"/>
                  </a:cubicBezTo>
                  <a:close/>
                  <a:moveTo>
                    <a:pt x="1116" y="49274"/>
                  </a:moveTo>
                  <a:cubicBezTo>
                    <a:pt x="11859" y="62666"/>
                    <a:pt x="25827" y="69650"/>
                    <a:pt x="41867" y="71615"/>
                  </a:cubicBezTo>
                  <a:cubicBezTo>
                    <a:pt x="52995" y="72982"/>
                    <a:pt x="64358" y="72448"/>
                    <a:pt x="75635" y="72533"/>
                  </a:cubicBezTo>
                  <a:cubicBezTo>
                    <a:pt x="84926" y="72618"/>
                    <a:pt x="93960" y="73836"/>
                    <a:pt x="102611" y="77339"/>
                  </a:cubicBezTo>
                  <a:cubicBezTo>
                    <a:pt x="123435" y="85797"/>
                    <a:pt x="137617" y="101132"/>
                    <a:pt x="148424" y="121743"/>
                  </a:cubicBezTo>
                  <a:cubicBezTo>
                    <a:pt x="137040" y="118411"/>
                    <a:pt x="128155" y="121956"/>
                    <a:pt x="119441" y="126164"/>
                  </a:cubicBezTo>
                  <a:cubicBezTo>
                    <a:pt x="107117" y="132144"/>
                    <a:pt x="94858" y="138295"/>
                    <a:pt x="81124" y="140410"/>
                  </a:cubicBezTo>
                  <a:cubicBezTo>
                    <a:pt x="61154" y="143464"/>
                    <a:pt x="41782" y="142717"/>
                    <a:pt x="24674" y="130072"/>
                  </a:cubicBezTo>
                  <a:cubicBezTo>
                    <a:pt x="14486" y="122533"/>
                    <a:pt x="8463" y="112089"/>
                    <a:pt x="4811" y="100213"/>
                  </a:cubicBezTo>
                  <a:cubicBezTo>
                    <a:pt x="-251" y="83810"/>
                    <a:pt x="-1020" y="67023"/>
                    <a:pt x="1116" y="49274"/>
                  </a:cubicBezTo>
                  <a:close/>
                  <a:moveTo>
                    <a:pt x="294579" y="46903"/>
                  </a:moveTo>
                  <a:cubicBezTo>
                    <a:pt x="293255" y="75480"/>
                    <a:pt x="306455" y="96881"/>
                    <a:pt x="321598" y="117428"/>
                  </a:cubicBezTo>
                  <a:cubicBezTo>
                    <a:pt x="327578" y="125523"/>
                    <a:pt x="334712" y="132849"/>
                    <a:pt x="340073" y="141307"/>
                  </a:cubicBezTo>
                  <a:cubicBezTo>
                    <a:pt x="346630" y="151666"/>
                    <a:pt x="348125" y="163584"/>
                    <a:pt x="347121" y="175822"/>
                  </a:cubicBezTo>
                  <a:cubicBezTo>
                    <a:pt x="346053" y="189107"/>
                    <a:pt x="342486" y="201687"/>
                    <a:pt x="337168" y="213818"/>
                  </a:cubicBezTo>
                  <a:cubicBezTo>
                    <a:pt x="336271" y="215954"/>
                    <a:pt x="335139" y="218047"/>
                    <a:pt x="333622" y="221123"/>
                  </a:cubicBezTo>
                  <a:cubicBezTo>
                    <a:pt x="327749" y="201879"/>
                    <a:pt x="314400" y="189983"/>
                    <a:pt x="300859" y="178342"/>
                  </a:cubicBezTo>
                  <a:cubicBezTo>
                    <a:pt x="291376" y="170205"/>
                    <a:pt x="281316" y="162708"/>
                    <a:pt x="271790" y="154613"/>
                  </a:cubicBezTo>
                  <a:cubicBezTo>
                    <a:pt x="260748" y="145215"/>
                    <a:pt x="255494" y="132870"/>
                    <a:pt x="255173" y="118496"/>
                  </a:cubicBezTo>
                  <a:cubicBezTo>
                    <a:pt x="254661" y="94959"/>
                    <a:pt x="262264" y="74434"/>
                    <a:pt x="278945" y="57732"/>
                  </a:cubicBezTo>
                  <a:cubicBezTo>
                    <a:pt x="283153" y="53524"/>
                    <a:pt x="288834" y="50790"/>
                    <a:pt x="294579" y="46903"/>
                  </a:cubicBezTo>
                  <a:close/>
                  <a:moveTo>
                    <a:pt x="158655" y="0"/>
                  </a:moveTo>
                  <a:cubicBezTo>
                    <a:pt x="162521" y="20333"/>
                    <a:pt x="175037" y="34622"/>
                    <a:pt x="189582" y="47138"/>
                  </a:cubicBezTo>
                  <a:cubicBezTo>
                    <a:pt x="198744" y="55019"/>
                    <a:pt x="209018" y="61704"/>
                    <a:pt x="219184" y="68325"/>
                  </a:cubicBezTo>
                  <a:cubicBezTo>
                    <a:pt x="232725" y="77125"/>
                    <a:pt x="240842" y="89492"/>
                    <a:pt x="244729" y="104806"/>
                  </a:cubicBezTo>
                  <a:cubicBezTo>
                    <a:pt x="248638" y="120141"/>
                    <a:pt x="248168" y="135668"/>
                    <a:pt x="245968" y="151196"/>
                  </a:cubicBezTo>
                  <a:cubicBezTo>
                    <a:pt x="245861" y="152007"/>
                    <a:pt x="245370" y="152755"/>
                    <a:pt x="244900" y="153951"/>
                  </a:cubicBezTo>
                  <a:cubicBezTo>
                    <a:pt x="228774" y="133127"/>
                    <a:pt x="204853" y="125310"/>
                    <a:pt x="182256" y="115378"/>
                  </a:cubicBezTo>
                  <a:cubicBezTo>
                    <a:pt x="176147" y="112687"/>
                    <a:pt x="169825" y="110508"/>
                    <a:pt x="163717" y="107838"/>
                  </a:cubicBezTo>
                  <a:cubicBezTo>
                    <a:pt x="148638" y="101217"/>
                    <a:pt x="140479" y="89235"/>
                    <a:pt x="137467" y="73366"/>
                  </a:cubicBezTo>
                  <a:cubicBezTo>
                    <a:pt x="133195" y="50876"/>
                    <a:pt x="137040" y="29795"/>
                    <a:pt x="148787" y="10188"/>
                  </a:cubicBezTo>
                  <a:cubicBezTo>
                    <a:pt x="150175" y="7860"/>
                    <a:pt x="151927" y="5681"/>
                    <a:pt x="153764" y="3695"/>
                  </a:cubicBezTo>
                  <a:cubicBezTo>
                    <a:pt x="155003" y="2328"/>
                    <a:pt x="156732" y="1410"/>
                    <a:pt x="158655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97A35AB-FB38-C405-9D1D-293A5A4C4361}"/>
                </a:ext>
              </a:extLst>
            </p:cNvPr>
            <p:cNvSpPr/>
            <p:nvPr/>
          </p:nvSpPr>
          <p:spPr>
            <a:xfrm>
              <a:off x="749857" y="4492798"/>
              <a:ext cx="266126" cy="493206"/>
            </a:xfrm>
            <a:custGeom>
              <a:avLst/>
              <a:gdLst>
                <a:gd name="connsiteX0" fmla="*/ 401880 w 620360"/>
                <a:gd name="connsiteY0" fmla="*/ 1074966 h 1149698"/>
                <a:gd name="connsiteX1" fmla="*/ 433127 w 620360"/>
                <a:gd name="connsiteY1" fmla="*/ 1076781 h 1149698"/>
                <a:gd name="connsiteX2" fmla="*/ 478236 w 620360"/>
                <a:gd name="connsiteY2" fmla="*/ 1090515 h 1149698"/>
                <a:gd name="connsiteX3" fmla="*/ 513712 w 620360"/>
                <a:gd name="connsiteY3" fmla="*/ 1090750 h 1149698"/>
                <a:gd name="connsiteX4" fmla="*/ 512922 w 620360"/>
                <a:gd name="connsiteY4" fmla="*/ 1093654 h 1149698"/>
                <a:gd name="connsiteX5" fmla="*/ 474477 w 620360"/>
                <a:gd name="connsiteY5" fmla="*/ 1132291 h 1149698"/>
                <a:gd name="connsiteX6" fmla="*/ 436203 w 620360"/>
                <a:gd name="connsiteY6" fmla="*/ 1138272 h 1149698"/>
                <a:gd name="connsiteX7" fmla="*/ 370995 w 620360"/>
                <a:gd name="connsiteY7" fmla="*/ 1139980 h 1149698"/>
                <a:gd name="connsiteX8" fmla="*/ 347928 w 620360"/>
                <a:gd name="connsiteY8" fmla="*/ 1149698 h 1149698"/>
                <a:gd name="connsiteX9" fmla="*/ 349594 w 620360"/>
                <a:gd name="connsiteY9" fmla="*/ 1121399 h 1149698"/>
                <a:gd name="connsiteX10" fmla="*/ 401880 w 620360"/>
                <a:gd name="connsiteY10" fmla="*/ 1074966 h 1149698"/>
                <a:gd name="connsiteX11" fmla="*/ 278450 w 620360"/>
                <a:gd name="connsiteY11" fmla="*/ 1013112 h 1149698"/>
                <a:gd name="connsiteX12" fmla="*/ 320953 w 620360"/>
                <a:gd name="connsiteY12" fmla="*/ 1022830 h 1149698"/>
                <a:gd name="connsiteX13" fmla="*/ 366254 w 620360"/>
                <a:gd name="connsiteY13" fmla="*/ 1045769 h 1149698"/>
                <a:gd name="connsiteX14" fmla="*/ 391628 w 620360"/>
                <a:gd name="connsiteY14" fmla="*/ 1051130 h 1149698"/>
                <a:gd name="connsiteX15" fmla="*/ 325695 w 620360"/>
                <a:gd name="connsiteY15" fmla="*/ 1085346 h 1149698"/>
                <a:gd name="connsiteX16" fmla="*/ 306216 w 620360"/>
                <a:gd name="connsiteY16" fmla="*/ 1081095 h 1149698"/>
                <a:gd name="connsiteX17" fmla="*/ 246305 w 620360"/>
                <a:gd name="connsiteY17" fmla="*/ 1070502 h 1149698"/>
                <a:gd name="connsiteX18" fmla="*/ 218283 w 620360"/>
                <a:gd name="connsiteY18" fmla="*/ 1077806 h 1149698"/>
                <a:gd name="connsiteX19" fmla="*/ 224925 w 620360"/>
                <a:gd name="connsiteY19" fmla="*/ 1048609 h 1149698"/>
                <a:gd name="connsiteX20" fmla="*/ 278450 w 620360"/>
                <a:gd name="connsiteY20" fmla="*/ 1013112 h 1149698"/>
                <a:gd name="connsiteX21" fmla="*/ 431610 w 620360"/>
                <a:gd name="connsiteY21" fmla="*/ 954932 h 1149698"/>
                <a:gd name="connsiteX22" fmla="*/ 492952 w 620360"/>
                <a:gd name="connsiteY22" fmla="*/ 982719 h 1149698"/>
                <a:gd name="connsiteX23" fmla="*/ 526249 w 620360"/>
                <a:gd name="connsiteY23" fmla="*/ 1060314 h 1149698"/>
                <a:gd name="connsiteX24" fmla="*/ 504378 w 620360"/>
                <a:gd name="connsiteY24" fmla="*/ 1060848 h 1149698"/>
                <a:gd name="connsiteX25" fmla="*/ 448313 w 620360"/>
                <a:gd name="connsiteY25" fmla="*/ 1037525 h 1149698"/>
                <a:gd name="connsiteX26" fmla="*/ 424690 w 620360"/>
                <a:gd name="connsiteY26" fmla="*/ 994146 h 1149698"/>
                <a:gd name="connsiteX27" fmla="*/ 431610 w 620360"/>
                <a:gd name="connsiteY27" fmla="*/ 954932 h 1149698"/>
                <a:gd name="connsiteX28" fmla="*/ 184900 w 620360"/>
                <a:gd name="connsiteY28" fmla="*/ 910677 h 1149698"/>
                <a:gd name="connsiteX29" fmla="*/ 226271 w 620360"/>
                <a:gd name="connsiteY29" fmla="*/ 932719 h 1149698"/>
                <a:gd name="connsiteX30" fmla="*/ 263093 w 620360"/>
                <a:gd name="connsiteY30" fmla="*/ 971975 h 1149698"/>
                <a:gd name="connsiteX31" fmla="*/ 286053 w 620360"/>
                <a:gd name="connsiteY31" fmla="*/ 986350 h 1149698"/>
                <a:gd name="connsiteX32" fmla="*/ 213648 w 620360"/>
                <a:gd name="connsiteY32" fmla="*/ 996345 h 1149698"/>
                <a:gd name="connsiteX33" fmla="*/ 193102 w 620360"/>
                <a:gd name="connsiteY33" fmla="*/ 983167 h 1149698"/>
                <a:gd name="connsiteX34" fmla="*/ 137933 w 620360"/>
                <a:gd name="connsiteY34" fmla="*/ 953158 h 1149698"/>
                <a:gd name="connsiteX35" fmla="*/ 114332 w 620360"/>
                <a:gd name="connsiteY35" fmla="*/ 950040 h 1149698"/>
                <a:gd name="connsiteX36" fmla="*/ 127104 w 620360"/>
                <a:gd name="connsiteY36" fmla="*/ 929493 h 1149698"/>
                <a:gd name="connsiteX37" fmla="*/ 184900 w 620360"/>
                <a:gd name="connsiteY37" fmla="*/ 910677 h 1149698"/>
                <a:gd name="connsiteX38" fmla="*/ 351772 w 620360"/>
                <a:gd name="connsiteY38" fmla="*/ 904099 h 1149698"/>
                <a:gd name="connsiteX39" fmla="*/ 409931 w 620360"/>
                <a:gd name="connsiteY39" fmla="*/ 944424 h 1149698"/>
                <a:gd name="connsiteX40" fmla="*/ 430606 w 620360"/>
                <a:gd name="connsiteY40" fmla="*/ 1028533 h 1149698"/>
                <a:gd name="connsiteX41" fmla="*/ 396454 w 620360"/>
                <a:gd name="connsiteY41" fmla="*/ 1022126 h 1149698"/>
                <a:gd name="connsiteX42" fmla="*/ 345621 w 620360"/>
                <a:gd name="connsiteY42" fmla="*/ 978576 h 1149698"/>
                <a:gd name="connsiteX43" fmla="*/ 344126 w 620360"/>
                <a:gd name="connsiteY43" fmla="*/ 919242 h 1149698"/>
                <a:gd name="connsiteX44" fmla="*/ 351772 w 620360"/>
                <a:gd name="connsiteY44" fmla="*/ 904099 h 1149698"/>
                <a:gd name="connsiteX45" fmla="*/ 290090 w 620360"/>
                <a:gd name="connsiteY45" fmla="*/ 832741 h 1149698"/>
                <a:gd name="connsiteX46" fmla="*/ 337484 w 620360"/>
                <a:gd name="connsiteY46" fmla="*/ 887076 h 1149698"/>
                <a:gd name="connsiteX47" fmla="*/ 324947 w 620360"/>
                <a:gd name="connsiteY47" fmla="*/ 930797 h 1149698"/>
                <a:gd name="connsiteX48" fmla="*/ 336331 w 620360"/>
                <a:gd name="connsiteY48" fmla="*/ 974731 h 1149698"/>
                <a:gd name="connsiteX49" fmla="*/ 331034 w 620360"/>
                <a:gd name="connsiteY49" fmla="*/ 973941 h 1149698"/>
                <a:gd name="connsiteX50" fmla="*/ 274391 w 620360"/>
                <a:gd name="connsiteY50" fmla="*/ 927337 h 1149698"/>
                <a:gd name="connsiteX51" fmla="*/ 262922 w 620360"/>
                <a:gd name="connsiteY51" fmla="*/ 887546 h 1149698"/>
                <a:gd name="connsiteX52" fmla="*/ 280457 w 620360"/>
                <a:gd name="connsiteY52" fmla="*/ 843420 h 1149698"/>
                <a:gd name="connsiteX53" fmla="*/ 290090 w 620360"/>
                <a:gd name="connsiteY53" fmla="*/ 832741 h 1149698"/>
                <a:gd name="connsiteX54" fmla="*/ 96487 w 620360"/>
                <a:gd name="connsiteY54" fmla="*/ 782233 h 1149698"/>
                <a:gd name="connsiteX55" fmla="*/ 138253 w 620360"/>
                <a:gd name="connsiteY55" fmla="*/ 800596 h 1149698"/>
                <a:gd name="connsiteX56" fmla="*/ 148655 w 620360"/>
                <a:gd name="connsiteY56" fmla="*/ 815718 h 1149698"/>
                <a:gd name="connsiteX57" fmla="*/ 175694 w 620360"/>
                <a:gd name="connsiteY57" fmla="*/ 864970 h 1149698"/>
                <a:gd name="connsiteX58" fmla="*/ 194810 w 620360"/>
                <a:gd name="connsiteY58" fmla="*/ 884812 h 1149698"/>
                <a:gd name="connsiteX59" fmla="*/ 136608 w 620360"/>
                <a:gd name="connsiteY59" fmla="*/ 884043 h 1149698"/>
                <a:gd name="connsiteX60" fmla="*/ 106984 w 620360"/>
                <a:gd name="connsiteY60" fmla="*/ 860827 h 1149698"/>
                <a:gd name="connsiteX61" fmla="*/ 58052 w 620360"/>
                <a:gd name="connsiteY61" fmla="*/ 814671 h 1149698"/>
                <a:gd name="connsiteX62" fmla="*/ 37783 w 620360"/>
                <a:gd name="connsiteY62" fmla="*/ 807068 h 1149698"/>
                <a:gd name="connsiteX63" fmla="*/ 51644 w 620360"/>
                <a:gd name="connsiteY63" fmla="*/ 792031 h 1149698"/>
                <a:gd name="connsiteX64" fmla="*/ 96487 w 620360"/>
                <a:gd name="connsiteY64" fmla="*/ 782233 h 1149698"/>
                <a:gd name="connsiteX65" fmla="*/ 230329 w 620360"/>
                <a:gd name="connsiteY65" fmla="*/ 734513 h 1149698"/>
                <a:gd name="connsiteX66" fmla="*/ 272063 w 620360"/>
                <a:gd name="connsiteY66" fmla="*/ 804632 h 1149698"/>
                <a:gd name="connsiteX67" fmla="*/ 252755 w 620360"/>
                <a:gd name="connsiteY67" fmla="*/ 902838 h 1149698"/>
                <a:gd name="connsiteX68" fmla="*/ 232956 w 620360"/>
                <a:gd name="connsiteY68" fmla="*/ 890087 h 1149698"/>
                <a:gd name="connsiteX69" fmla="*/ 189962 w 620360"/>
                <a:gd name="connsiteY69" fmla="*/ 818643 h 1149698"/>
                <a:gd name="connsiteX70" fmla="*/ 208629 w 620360"/>
                <a:gd name="connsiteY70" fmla="*/ 754611 h 1149698"/>
                <a:gd name="connsiteX71" fmla="*/ 230329 w 620360"/>
                <a:gd name="connsiteY71" fmla="*/ 734513 h 1149698"/>
                <a:gd name="connsiteX72" fmla="*/ 191371 w 620360"/>
                <a:gd name="connsiteY72" fmla="*/ 642331 h 1149698"/>
                <a:gd name="connsiteX73" fmla="*/ 221700 w 620360"/>
                <a:gd name="connsiteY73" fmla="*/ 716914 h 1149698"/>
                <a:gd name="connsiteX74" fmla="*/ 191371 w 620360"/>
                <a:gd name="connsiteY74" fmla="*/ 758542 h 1149698"/>
                <a:gd name="connsiteX75" fmla="*/ 187270 w 620360"/>
                <a:gd name="connsiteY75" fmla="*/ 810336 h 1149698"/>
                <a:gd name="connsiteX76" fmla="*/ 156258 w 620360"/>
                <a:gd name="connsiteY76" fmla="*/ 778725 h 1149698"/>
                <a:gd name="connsiteX77" fmla="*/ 137932 w 620360"/>
                <a:gd name="connsiteY77" fmla="*/ 724005 h 1149698"/>
                <a:gd name="connsiteX78" fmla="*/ 159825 w 620360"/>
                <a:gd name="connsiteY78" fmla="*/ 662258 h 1149698"/>
                <a:gd name="connsiteX79" fmla="*/ 191371 w 620360"/>
                <a:gd name="connsiteY79" fmla="*/ 642331 h 1149698"/>
                <a:gd name="connsiteX80" fmla="*/ 46946 w 620360"/>
                <a:gd name="connsiteY80" fmla="*/ 634727 h 1149698"/>
                <a:gd name="connsiteX81" fmla="*/ 86223 w 620360"/>
                <a:gd name="connsiteY81" fmla="*/ 651259 h 1149698"/>
                <a:gd name="connsiteX82" fmla="*/ 107454 w 620360"/>
                <a:gd name="connsiteY82" fmla="*/ 691605 h 1149698"/>
                <a:gd name="connsiteX83" fmla="*/ 115848 w 620360"/>
                <a:gd name="connsiteY83" fmla="*/ 731652 h 1149698"/>
                <a:gd name="connsiteX84" fmla="*/ 132742 w 620360"/>
                <a:gd name="connsiteY84" fmla="*/ 763412 h 1149698"/>
                <a:gd name="connsiteX85" fmla="*/ 132272 w 620360"/>
                <a:gd name="connsiteY85" fmla="*/ 764971 h 1149698"/>
                <a:gd name="connsiteX86" fmla="*/ 106407 w 620360"/>
                <a:gd name="connsiteY86" fmla="*/ 760998 h 1149698"/>
                <a:gd name="connsiteX87" fmla="*/ 66061 w 620360"/>
                <a:gd name="connsiteY87" fmla="*/ 739170 h 1149698"/>
                <a:gd name="connsiteX88" fmla="*/ 53332 w 620360"/>
                <a:gd name="connsiteY88" fmla="*/ 715996 h 1149698"/>
                <a:gd name="connsiteX89" fmla="*/ 17257 w 620360"/>
                <a:gd name="connsiteY89" fmla="*/ 658008 h 1149698"/>
                <a:gd name="connsiteX90" fmla="*/ 0 w 620360"/>
                <a:gd name="connsiteY90" fmla="*/ 648824 h 1149698"/>
                <a:gd name="connsiteX91" fmla="*/ 0 w 620360"/>
                <a:gd name="connsiteY91" fmla="*/ 646774 h 1149698"/>
                <a:gd name="connsiteX92" fmla="*/ 3075 w 620360"/>
                <a:gd name="connsiteY92" fmla="*/ 645492 h 1149698"/>
                <a:gd name="connsiteX93" fmla="*/ 46946 w 620360"/>
                <a:gd name="connsiteY93" fmla="*/ 634727 h 1149698"/>
                <a:gd name="connsiteX94" fmla="*/ 200064 w 620360"/>
                <a:gd name="connsiteY94" fmla="*/ 535475 h 1149698"/>
                <a:gd name="connsiteX95" fmla="*/ 193721 w 620360"/>
                <a:gd name="connsiteY95" fmla="*/ 576312 h 1149698"/>
                <a:gd name="connsiteX96" fmla="*/ 201004 w 620360"/>
                <a:gd name="connsiteY96" fmla="*/ 615975 h 1149698"/>
                <a:gd name="connsiteX97" fmla="*/ 134002 w 620360"/>
                <a:gd name="connsiteY97" fmla="*/ 689426 h 1149698"/>
                <a:gd name="connsiteX98" fmla="*/ 121251 w 620360"/>
                <a:gd name="connsiteY98" fmla="*/ 664052 h 1149698"/>
                <a:gd name="connsiteX99" fmla="*/ 127851 w 620360"/>
                <a:gd name="connsiteY99" fmla="*/ 574988 h 1149698"/>
                <a:gd name="connsiteX100" fmla="*/ 167514 w 620360"/>
                <a:gd name="connsiteY100" fmla="*/ 541647 h 1149698"/>
                <a:gd name="connsiteX101" fmla="*/ 200064 w 620360"/>
                <a:gd name="connsiteY101" fmla="*/ 535475 h 1149698"/>
                <a:gd name="connsiteX102" fmla="*/ 46391 w 620360"/>
                <a:gd name="connsiteY102" fmla="*/ 481587 h 1149698"/>
                <a:gd name="connsiteX103" fmla="*/ 100299 w 620360"/>
                <a:gd name="connsiteY103" fmla="*/ 532698 h 1149698"/>
                <a:gd name="connsiteX104" fmla="*/ 100662 w 620360"/>
                <a:gd name="connsiteY104" fmla="*/ 559097 h 1149698"/>
                <a:gd name="connsiteX105" fmla="*/ 96369 w 620360"/>
                <a:gd name="connsiteY105" fmla="*/ 601514 h 1149698"/>
                <a:gd name="connsiteX106" fmla="*/ 103631 w 620360"/>
                <a:gd name="connsiteY106" fmla="*/ 636542 h 1149698"/>
                <a:gd name="connsiteX107" fmla="*/ 52990 w 620360"/>
                <a:gd name="connsiteY107" fmla="*/ 602817 h 1149698"/>
                <a:gd name="connsiteX108" fmla="*/ 41030 w 620360"/>
                <a:gd name="connsiteY108" fmla="*/ 561766 h 1149698"/>
                <a:gd name="connsiteX109" fmla="*/ 25182 w 620360"/>
                <a:gd name="connsiteY109" fmla="*/ 500276 h 1149698"/>
                <a:gd name="connsiteX110" fmla="*/ 13093 w 620360"/>
                <a:gd name="connsiteY110" fmla="*/ 484514 h 1149698"/>
                <a:gd name="connsiteX111" fmla="*/ 46391 w 620360"/>
                <a:gd name="connsiteY111" fmla="*/ 481587 h 1149698"/>
                <a:gd name="connsiteX112" fmla="*/ 201197 w 620360"/>
                <a:gd name="connsiteY112" fmla="*/ 435112 h 1149698"/>
                <a:gd name="connsiteX113" fmla="*/ 246156 w 620360"/>
                <a:gd name="connsiteY113" fmla="*/ 442139 h 1149698"/>
                <a:gd name="connsiteX114" fmla="*/ 214866 w 620360"/>
                <a:gd name="connsiteY114" fmla="*/ 516445 h 1149698"/>
                <a:gd name="connsiteX115" fmla="*/ 125032 w 620360"/>
                <a:gd name="connsiteY115" fmla="*/ 558500 h 1149698"/>
                <a:gd name="connsiteX116" fmla="*/ 125887 w 620360"/>
                <a:gd name="connsiteY116" fmla="*/ 511789 h 1149698"/>
                <a:gd name="connsiteX117" fmla="*/ 165763 w 620360"/>
                <a:gd name="connsiteY117" fmla="*/ 448355 h 1149698"/>
                <a:gd name="connsiteX118" fmla="*/ 201197 w 620360"/>
                <a:gd name="connsiteY118" fmla="*/ 435112 h 1149698"/>
                <a:gd name="connsiteX119" fmla="*/ 51623 w 620360"/>
                <a:gd name="connsiteY119" fmla="*/ 346774 h 1149698"/>
                <a:gd name="connsiteX120" fmla="*/ 84408 w 620360"/>
                <a:gd name="connsiteY120" fmla="*/ 349230 h 1149698"/>
                <a:gd name="connsiteX121" fmla="*/ 128578 w 620360"/>
                <a:gd name="connsiteY121" fmla="*/ 404762 h 1149698"/>
                <a:gd name="connsiteX122" fmla="*/ 126420 w 620360"/>
                <a:gd name="connsiteY122" fmla="*/ 429067 h 1149698"/>
                <a:gd name="connsiteX123" fmla="*/ 113135 w 620360"/>
                <a:gd name="connsiteY123" fmla="*/ 471549 h 1149698"/>
                <a:gd name="connsiteX124" fmla="*/ 111875 w 620360"/>
                <a:gd name="connsiteY124" fmla="*/ 513241 h 1149698"/>
                <a:gd name="connsiteX125" fmla="*/ 102691 w 620360"/>
                <a:gd name="connsiteY125" fmla="*/ 507410 h 1149698"/>
                <a:gd name="connsiteX126" fmla="*/ 94468 w 620360"/>
                <a:gd name="connsiteY126" fmla="*/ 501259 h 1149698"/>
                <a:gd name="connsiteX127" fmla="*/ 65869 w 620360"/>
                <a:gd name="connsiteY127" fmla="*/ 463134 h 1149698"/>
                <a:gd name="connsiteX128" fmla="*/ 64886 w 620360"/>
                <a:gd name="connsiteY128" fmla="*/ 430669 h 1149698"/>
                <a:gd name="connsiteX129" fmla="*/ 59397 w 620360"/>
                <a:gd name="connsiteY129" fmla="*/ 359332 h 1149698"/>
                <a:gd name="connsiteX130" fmla="*/ 56151 w 620360"/>
                <a:gd name="connsiteY130" fmla="*/ 352925 h 1149698"/>
                <a:gd name="connsiteX131" fmla="*/ 51623 w 620360"/>
                <a:gd name="connsiteY131" fmla="*/ 346774 h 1149698"/>
                <a:gd name="connsiteX132" fmla="*/ 239513 w 620360"/>
                <a:gd name="connsiteY132" fmla="*/ 332165 h 1149698"/>
                <a:gd name="connsiteX133" fmla="*/ 289748 w 620360"/>
                <a:gd name="connsiteY133" fmla="*/ 347265 h 1149698"/>
                <a:gd name="connsiteX134" fmla="*/ 247138 w 620360"/>
                <a:gd name="connsiteY134" fmla="*/ 414587 h 1149698"/>
                <a:gd name="connsiteX135" fmla="*/ 151709 w 620360"/>
                <a:gd name="connsiteY135" fmla="*/ 441178 h 1149698"/>
                <a:gd name="connsiteX136" fmla="*/ 151794 w 620360"/>
                <a:gd name="connsiteY136" fmla="*/ 426633 h 1149698"/>
                <a:gd name="connsiteX137" fmla="*/ 183661 w 620360"/>
                <a:gd name="connsiteY137" fmla="*/ 359952 h 1149698"/>
                <a:gd name="connsiteX138" fmla="*/ 239513 w 620360"/>
                <a:gd name="connsiteY138" fmla="*/ 332165 h 1149698"/>
                <a:gd name="connsiteX139" fmla="*/ 295899 w 620360"/>
                <a:gd name="connsiteY139" fmla="*/ 251302 h 1149698"/>
                <a:gd name="connsiteX140" fmla="*/ 357518 w 620360"/>
                <a:gd name="connsiteY140" fmla="*/ 269307 h 1149698"/>
                <a:gd name="connsiteX141" fmla="*/ 374498 w 620360"/>
                <a:gd name="connsiteY141" fmla="*/ 285966 h 1149698"/>
                <a:gd name="connsiteX142" fmla="*/ 309932 w 620360"/>
                <a:gd name="connsiteY142" fmla="*/ 334343 h 1149698"/>
                <a:gd name="connsiteX143" fmla="*/ 210722 w 620360"/>
                <a:gd name="connsiteY143" fmla="*/ 325415 h 1149698"/>
                <a:gd name="connsiteX144" fmla="*/ 214673 w 620360"/>
                <a:gd name="connsiteY144" fmla="*/ 315185 h 1149698"/>
                <a:gd name="connsiteX145" fmla="*/ 295899 w 620360"/>
                <a:gd name="connsiteY145" fmla="*/ 251302 h 1149698"/>
                <a:gd name="connsiteX146" fmla="*/ 125502 w 620360"/>
                <a:gd name="connsiteY146" fmla="*/ 219606 h 1149698"/>
                <a:gd name="connsiteX147" fmla="*/ 145771 w 620360"/>
                <a:gd name="connsiteY147" fmla="*/ 223151 h 1149698"/>
                <a:gd name="connsiteX148" fmla="*/ 187335 w 620360"/>
                <a:gd name="connsiteY148" fmla="*/ 277765 h 1149698"/>
                <a:gd name="connsiteX149" fmla="*/ 178748 w 620360"/>
                <a:gd name="connsiteY149" fmla="*/ 320460 h 1149698"/>
                <a:gd name="connsiteX150" fmla="*/ 153353 w 620360"/>
                <a:gd name="connsiteY150" fmla="*/ 368004 h 1149698"/>
                <a:gd name="connsiteX151" fmla="*/ 146946 w 620360"/>
                <a:gd name="connsiteY151" fmla="*/ 394296 h 1149698"/>
                <a:gd name="connsiteX152" fmla="*/ 114780 w 620360"/>
                <a:gd name="connsiteY152" fmla="*/ 339960 h 1149698"/>
                <a:gd name="connsiteX153" fmla="*/ 121358 w 620360"/>
                <a:gd name="connsiteY153" fmla="*/ 301686 h 1149698"/>
                <a:gd name="connsiteX154" fmla="*/ 130884 w 620360"/>
                <a:gd name="connsiteY154" fmla="*/ 258628 h 1149698"/>
                <a:gd name="connsiteX155" fmla="*/ 129773 w 620360"/>
                <a:gd name="connsiteY155" fmla="*/ 232186 h 1149698"/>
                <a:gd name="connsiteX156" fmla="*/ 125502 w 620360"/>
                <a:gd name="connsiteY156" fmla="*/ 219606 h 1149698"/>
                <a:gd name="connsiteX157" fmla="*/ 387323 w 620360"/>
                <a:gd name="connsiteY157" fmla="*/ 190519 h 1149698"/>
                <a:gd name="connsiteX158" fmla="*/ 415014 w 620360"/>
                <a:gd name="connsiteY158" fmla="*/ 196732 h 1149698"/>
                <a:gd name="connsiteX159" fmla="*/ 449551 w 620360"/>
                <a:gd name="connsiteY159" fmla="*/ 227787 h 1149698"/>
                <a:gd name="connsiteX160" fmla="*/ 459696 w 620360"/>
                <a:gd name="connsiteY160" fmla="*/ 247287 h 1149698"/>
                <a:gd name="connsiteX161" fmla="*/ 382870 w 620360"/>
                <a:gd name="connsiteY161" fmla="*/ 274049 h 1149698"/>
                <a:gd name="connsiteX162" fmla="*/ 291627 w 620360"/>
                <a:gd name="connsiteY162" fmla="*/ 235369 h 1149698"/>
                <a:gd name="connsiteX163" fmla="*/ 307261 w 620360"/>
                <a:gd name="connsiteY163" fmla="*/ 218902 h 1149698"/>
                <a:gd name="connsiteX164" fmla="*/ 359184 w 620360"/>
                <a:gd name="connsiteY164" fmla="*/ 193293 h 1149698"/>
                <a:gd name="connsiteX165" fmla="*/ 387323 w 620360"/>
                <a:gd name="connsiteY165" fmla="*/ 190519 h 1149698"/>
                <a:gd name="connsiteX166" fmla="*/ 440923 w 620360"/>
                <a:gd name="connsiteY166" fmla="*/ 145279 h 1149698"/>
                <a:gd name="connsiteX167" fmla="*/ 489727 w 620360"/>
                <a:gd name="connsiteY167" fmla="*/ 151024 h 1149698"/>
                <a:gd name="connsiteX168" fmla="*/ 533255 w 620360"/>
                <a:gd name="connsiteY168" fmla="*/ 196048 h 1149698"/>
                <a:gd name="connsiteX169" fmla="*/ 540538 w 620360"/>
                <a:gd name="connsiteY169" fmla="*/ 221721 h 1149698"/>
                <a:gd name="connsiteX170" fmla="*/ 459056 w 620360"/>
                <a:gd name="connsiteY170" fmla="*/ 229303 h 1149698"/>
                <a:gd name="connsiteX171" fmla="*/ 427125 w 620360"/>
                <a:gd name="connsiteY171" fmla="*/ 188508 h 1149698"/>
                <a:gd name="connsiteX172" fmla="*/ 379624 w 620360"/>
                <a:gd name="connsiteY172" fmla="*/ 169948 h 1149698"/>
                <a:gd name="connsiteX173" fmla="*/ 395557 w 620360"/>
                <a:gd name="connsiteY173" fmla="*/ 159183 h 1149698"/>
                <a:gd name="connsiteX174" fmla="*/ 440923 w 620360"/>
                <a:gd name="connsiteY174" fmla="*/ 145279 h 1149698"/>
                <a:gd name="connsiteX175" fmla="*/ 214352 w 620360"/>
                <a:gd name="connsiteY175" fmla="*/ 117834 h 1149698"/>
                <a:gd name="connsiteX176" fmla="*/ 237014 w 620360"/>
                <a:gd name="connsiteY176" fmla="*/ 127274 h 1149698"/>
                <a:gd name="connsiteX177" fmla="*/ 267022 w 620360"/>
                <a:gd name="connsiteY177" fmla="*/ 196539 h 1149698"/>
                <a:gd name="connsiteX178" fmla="*/ 256193 w 620360"/>
                <a:gd name="connsiteY178" fmla="*/ 222682 h 1149698"/>
                <a:gd name="connsiteX179" fmla="*/ 231866 w 620360"/>
                <a:gd name="connsiteY179" fmla="*/ 253353 h 1149698"/>
                <a:gd name="connsiteX180" fmla="*/ 214630 w 620360"/>
                <a:gd name="connsiteY180" fmla="*/ 294959 h 1149698"/>
                <a:gd name="connsiteX181" fmla="*/ 189406 w 620360"/>
                <a:gd name="connsiteY181" fmla="*/ 243507 h 1149698"/>
                <a:gd name="connsiteX182" fmla="*/ 198099 w 620360"/>
                <a:gd name="connsiteY182" fmla="*/ 202285 h 1149698"/>
                <a:gd name="connsiteX183" fmla="*/ 217876 w 620360"/>
                <a:gd name="connsiteY183" fmla="*/ 134664 h 1149698"/>
                <a:gd name="connsiteX184" fmla="*/ 216830 w 620360"/>
                <a:gd name="connsiteY184" fmla="*/ 126057 h 1149698"/>
                <a:gd name="connsiteX185" fmla="*/ 214352 w 620360"/>
                <a:gd name="connsiteY185" fmla="*/ 117834 h 1149698"/>
                <a:gd name="connsiteX186" fmla="*/ 619287 w 620360"/>
                <a:gd name="connsiteY186" fmla="*/ 50854 h 1149698"/>
                <a:gd name="connsiteX187" fmla="*/ 620163 w 620360"/>
                <a:gd name="connsiteY187" fmla="*/ 55574 h 1149698"/>
                <a:gd name="connsiteX188" fmla="*/ 613328 w 620360"/>
                <a:gd name="connsiteY188" fmla="*/ 107155 h 1149698"/>
                <a:gd name="connsiteX189" fmla="*/ 567300 w 620360"/>
                <a:gd name="connsiteY189" fmla="*/ 141649 h 1149698"/>
                <a:gd name="connsiteX190" fmla="*/ 507881 w 620360"/>
                <a:gd name="connsiteY190" fmla="*/ 130115 h 1149698"/>
                <a:gd name="connsiteX191" fmla="*/ 482977 w 620360"/>
                <a:gd name="connsiteY191" fmla="*/ 121059 h 1149698"/>
                <a:gd name="connsiteX192" fmla="*/ 472533 w 620360"/>
                <a:gd name="connsiteY192" fmla="*/ 121508 h 1149698"/>
                <a:gd name="connsiteX193" fmla="*/ 502627 w 620360"/>
                <a:gd name="connsiteY193" fmla="*/ 86031 h 1149698"/>
                <a:gd name="connsiteX194" fmla="*/ 540859 w 620360"/>
                <a:gd name="connsiteY194" fmla="*/ 73024 h 1149698"/>
                <a:gd name="connsiteX195" fmla="*/ 564972 w 620360"/>
                <a:gd name="connsiteY195" fmla="*/ 73750 h 1149698"/>
                <a:gd name="connsiteX196" fmla="*/ 606771 w 620360"/>
                <a:gd name="connsiteY196" fmla="*/ 61554 h 1149698"/>
                <a:gd name="connsiteX197" fmla="*/ 619287 w 620360"/>
                <a:gd name="connsiteY197" fmla="*/ 50854 h 1149698"/>
                <a:gd name="connsiteX198" fmla="*/ 326206 w 620360"/>
                <a:gd name="connsiteY198" fmla="*/ 48868 h 1149698"/>
                <a:gd name="connsiteX199" fmla="*/ 346304 w 620360"/>
                <a:gd name="connsiteY199" fmla="*/ 63413 h 1149698"/>
                <a:gd name="connsiteX200" fmla="*/ 363242 w 620360"/>
                <a:gd name="connsiteY200" fmla="*/ 132208 h 1149698"/>
                <a:gd name="connsiteX201" fmla="*/ 340132 w 620360"/>
                <a:gd name="connsiteY201" fmla="*/ 162110 h 1149698"/>
                <a:gd name="connsiteX202" fmla="*/ 310252 w 620360"/>
                <a:gd name="connsiteY202" fmla="*/ 187356 h 1149698"/>
                <a:gd name="connsiteX203" fmla="*/ 287185 w 620360"/>
                <a:gd name="connsiteY203" fmla="*/ 221166 h 1149698"/>
                <a:gd name="connsiteX204" fmla="*/ 274263 w 620360"/>
                <a:gd name="connsiteY204" fmla="*/ 182465 h 1149698"/>
                <a:gd name="connsiteX205" fmla="*/ 278470 w 620360"/>
                <a:gd name="connsiteY205" fmla="*/ 145515 h 1149698"/>
                <a:gd name="connsiteX206" fmla="*/ 290901 w 620360"/>
                <a:gd name="connsiteY206" fmla="*/ 127595 h 1149698"/>
                <a:gd name="connsiteX207" fmla="*/ 324946 w 620360"/>
                <a:gd name="connsiteY207" fmla="*/ 65335 h 1149698"/>
                <a:gd name="connsiteX208" fmla="*/ 326206 w 620360"/>
                <a:gd name="connsiteY208" fmla="*/ 48868 h 1149698"/>
                <a:gd name="connsiteX209" fmla="*/ 462153 w 620360"/>
                <a:gd name="connsiteY209" fmla="*/ 0 h 1149698"/>
                <a:gd name="connsiteX210" fmla="*/ 472576 w 620360"/>
                <a:gd name="connsiteY210" fmla="*/ 12003 h 1149698"/>
                <a:gd name="connsiteX211" fmla="*/ 481333 w 620360"/>
                <a:gd name="connsiteY211" fmla="*/ 80435 h 1149698"/>
                <a:gd name="connsiteX212" fmla="*/ 453866 w 620360"/>
                <a:gd name="connsiteY212" fmla="*/ 109632 h 1149698"/>
                <a:gd name="connsiteX213" fmla="*/ 419800 w 620360"/>
                <a:gd name="connsiteY213" fmla="*/ 123878 h 1149698"/>
                <a:gd name="connsiteX214" fmla="*/ 375780 w 620360"/>
                <a:gd name="connsiteY214" fmla="*/ 155147 h 1149698"/>
                <a:gd name="connsiteX215" fmla="*/ 373623 w 620360"/>
                <a:gd name="connsiteY215" fmla="*/ 143442 h 1149698"/>
                <a:gd name="connsiteX216" fmla="*/ 382700 w 620360"/>
                <a:gd name="connsiteY216" fmla="*/ 88103 h 1149698"/>
                <a:gd name="connsiteX217" fmla="*/ 405981 w 620360"/>
                <a:gd name="connsiteY217" fmla="*/ 66360 h 1149698"/>
                <a:gd name="connsiteX218" fmla="*/ 451901 w 620360"/>
                <a:gd name="connsiteY218" fmla="*/ 24434 h 1149698"/>
                <a:gd name="connsiteX219" fmla="*/ 462153 w 620360"/>
                <a:gd name="connsiteY219" fmla="*/ 0 h 114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620360" h="1149698">
                  <a:moveTo>
                    <a:pt x="401880" y="1074966"/>
                  </a:moveTo>
                  <a:cubicBezTo>
                    <a:pt x="412495" y="1072189"/>
                    <a:pt x="422789" y="1073471"/>
                    <a:pt x="433127" y="1076781"/>
                  </a:cubicBezTo>
                  <a:cubicBezTo>
                    <a:pt x="448078" y="1081587"/>
                    <a:pt x="463093" y="1086328"/>
                    <a:pt x="478236" y="1090515"/>
                  </a:cubicBezTo>
                  <a:cubicBezTo>
                    <a:pt x="489727" y="1093697"/>
                    <a:pt x="501495" y="1093740"/>
                    <a:pt x="513712" y="1090750"/>
                  </a:cubicBezTo>
                  <a:cubicBezTo>
                    <a:pt x="513392" y="1091967"/>
                    <a:pt x="513370" y="1092950"/>
                    <a:pt x="512922" y="1093654"/>
                  </a:cubicBezTo>
                  <a:cubicBezTo>
                    <a:pt x="502969" y="1109374"/>
                    <a:pt x="490987" y="1123086"/>
                    <a:pt x="474477" y="1132291"/>
                  </a:cubicBezTo>
                  <a:cubicBezTo>
                    <a:pt x="462452" y="1138998"/>
                    <a:pt x="449658" y="1140386"/>
                    <a:pt x="436203" y="1138272"/>
                  </a:cubicBezTo>
                  <a:cubicBezTo>
                    <a:pt x="414374" y="1134833"/>
                    <a:pt x="392482" y="1133722"/>
                    <a:pt x="370995" y="1139980"/>
                  </a:cubicBezTo>
                  <a:cubicBezTo>
                    <a:pt x="363242" y="1142223"/>
                    <a:pt x="356002" y="1146238"/>
                    <a:pt x="347928" y="1149698"/>
                  </a:cubicBezTo>
                  <a:cubicBezTo>
                    <a:pt x="344981" y="1140749"/>
                    <a:pt x="345750" y="1130775"/>
                    <a:pt x="349594" y="1121399"/>
                  </a:cubicBezTo>
                  <a:cubicBezTo>
                    <a:pt x="359398" y="1097541"/>
                    <a:pt x="376591" y="1081587"/>
                    <a:pt x="401880" y="1074966"/>
                  </a:cubicBezTo>
                  <a:close/>
                  <a:moveTo>
                    <a:pt x="278450" y="1013112"/>
                  </a:moveTo>
                  <a:cubicBezTo>
                    <a:pt x="293657" y="1010591"/>
                    <a:pt x="307583" y="1015077"/>
                    <a:pt x="320953" y="1022830"/>
                  </a:cubicBezTo>
                  <a:cubicBezTo>
                    <a:pt x="335583" y="1031288"/>
                    <a:pt x="350748" y="1039041"/>
                    <a:pt x="366254" y="1045769"/>
                  </a:cubicBezTo>
                  <a:cubicBezTo>
                    <a:pt x="373858" y="1049079"/>
                    <a:pt x="382743" y="1049357"/>
                    <a:pt x="391628" y="1051130"/>
                  </a:cubicBezTo>
                  <a:cubicBezTo>
                    <a:pt x="373559" y="1069711"/>
                    <a:pt x="354059" y="1086179"/>
                    <a:pt x="325695" y="1085346"/>
                  </a:cubicBezTo>
                  <a:cubicBezTo>
                    <a:pt x="319159" y="1085153"/>
                    <a:pt x="312495" y="1083231"/>
                    <a:pt x="306216" y="1081095"/>
                  </a:cubicBezTo>
                  <a:cubicBezTo>
                    <a:pt x="286758" y="1074453"/>
                    <a:pt x="267002" y="1069818"/>
                    <a:pt x="246305" y="1070502"/>
                  </a:cubicBezTo>
                  <a:cubicBezTo>
                    <a:pt x="235306" y="1070865"/>
                    <a:pt x="229411" y="1072424"/>
                    <a:pt x="218283" y="1077806"/>
                  </a:cubicBezTo>
                  <a:cubicBezTo>
                    <a:pt x="216660" y="1067042"/>
                    <a:pt x="219351" y="1057281"/>
                    <a:pt x="224925" y="1048609"/>
                  </a:cubicBezTo>
                  <a:cubicBezTo>
                    <a:pt x="237484" y="1029024"/>
                    <a:pt x="255532" y="1016913"/>
                    <a:pt x="278450" y="1013112"/>
                  </a:cubicBezTo>
                  <a:close/>
                  <a:moveTo>
                    <a:pt x="431610" y="954932"/>
                  </a:moveTo>
                  <a:cubicBezTo>
                    <a:pt x="449786" y="969477"/>
                    <a:pt x="467941" y="983446"/>
                    <a:pt x="492952" y="982719"/>
                  </a:cubicBezTo>
                  <a:cubicBezTo>
                    <a:pt x="493806" y="1012643"/>
                    <a:pt x="498932" y="1040579"/>
                    <a:pt x="526249" y="1060314"/>
                  </a:cubicBezTo>
                  <a:cubicBezTo>
                    <a:pt x="518945" y="1060549"/>
                    <a:pt x="511597" y="1061468"/>
                    <a:pt x="504378" y="1060848"/>
                  </a:cubicBezTo>
                  <a:cubicBezTo>
                    <a:pt x="483298" y="1059076"/>
                    <a:pt x="464523" y="1051130"/>
                    <a:pt x="448313" y="1037525"/>
                  </a:cubicBezTo>
                  <a:cubicBezTo>
                    <a:pt x="434835" y="1026226"/>
                    <a:pt x="426164" y="1012151"/>
                    <a:pt x="424690" y="994146"/>
                  </a:cubicBezTo>
                  <a:cubicBezTo>
                    <a:pt x="423579" y="980626"/>
                    <a:pt x="425651" y="967768"/>
                    <a:pt x="431610" y="954932"/>
                  </a:cubicBezTo>
                  <a:close/>
                  <a:moveTo>
                    <a:pt x="184900" y="910677"/>
                  </a:moveTo>
                  <a:cubicBezTo>
                    <a:pt x="201837" y="911894"/>
                    <a:pt x="215165" y="919840"/>
                    <a:pt x="226271" y="932719"/>
                  </a:cubicBezTo>
                  <a:cubicBezTo>
                    <a:pt x="237975" y="946324"/>
                    <a:pt x="250107" y="959630"/>
                    <a:pt x="263093" y="971975"/>
                  </a:cubicBezTo>
                  <a:cubicBezTo>
                    <a:pt x="269394" y="977956"/>
                    <a:pt x="278044" y="981458"/>
                    <a:pt x="286053" y="986350"/>
                  </a:cubicBezTo>
                  <a:cubicBezTo>
                    <a:pt x="263242" y="997136"/>
                    <a:pt x="239620" y="1006298"/>
                    <a:pt x="213648" y="996345"/>
                  </a:cubicBezTo>
                  <a:cubicBezTo>
                    <a:pt x="206194" y="993483"/>
                    <a:pt x="199488" y="988186"/>
                    <a:pt x="193102" y="983167"/>
                  </a:cubicBezTo>
                  <a:cubicBezTo>
                    <a:pt x="176357" y="970053"/>
                    <a:pt x="158821" y="958370"/>
                    <a:pt x="137933" y="953158"/>
                  </a:cubicBezTo>
                  <a:cubicBezTo>
                    <a:pt x="130436" y="951279"/>
                    <a:pt x="122533" y="951065"/>
                    <a:pt x="114332" y="950040"/>
                  </a:cubicBezTo>
                  <a:cubicBezTo>
                    <a:pt x="115507" y="942159"/>
                    <a:pt x="120718" y="935153"/>
                    <a:pt x="127104" y="929493"/>
                  </a:cubicBezTo>
                  <a:cubicBezTo>
                    <a:pt x="143529" y="914991"/>
                    <a:pt x="163179" y="909118"/>
                    <a:pt x="184900" y="910677"/>
                  </a:cubicBezTo>
                  <a:close/>
                  <a:moveTo>
                    <a:pt x="351772" y="904099"/>
                  </a:moveTo>
                  <a:cubicBezTo>
                    <a:pt x="367983" y="923065"/>
                    <a:pt x="384258" y="940622"/>
                    <a:pt x="409931" y="944424"/>
                  </a:cubicBezTo>
                  <a:cubicBezTo>
                    <a:pt x="404827" y="975244"/>
                    <a:pt x="405403" y="1004548"/>
                    <a:pt x="430606" y="1028533"/>
                  </a:cubicBezTo>
                  <a:cubicBezTo>
                    <a:pt x="418496" y="1029089"/>
                    <a:pt x="407240" y="1026568"/>
                    <a:pt x="396454" y="1022126"/>
                  </a:cubicBezTo>
                  <a:cubicBezTo>
                    <a:pt x="374775" y="1013198"/>
                    <a:pt x="357197" y="999230"/>
                    <a:pt x="345621" y="978576"/>
                  </a:cubicBezTo>
                  <a:cubicBezTo>
                    <a:pt x="334728" y="959161"/>
                    <a:pt x="335753" y="939191"/>
                    <a:pt x="344126" y="919242"/>
                  </a:cubicBezTo>
                  <a:cubicBezTo>
                    <a:pt x="346219" y="914223"/>
                    <a:pt x="349017" y="909502"/>
                    <a:pt x="351772" y="904099"/>
                  </a:cubicBezTo>
                  <a:close/>
                  <a:moveTo>
                    <a:pt x="290090" y="832741"/>
                  </a:moveTo>
                  <a:cubicBezTo>
                    <a:pt x="301538" y="855680"/>
                    <a:pt x="312986" y="876824"/>
                    <a:pt x="337484" y="887076"/>
                  </a:cubicBezTo>
                  <a:cubicBezTo>
                    <a:pt x="330350" y="900917"/>
                    <a:pt x="326036" y="915483"/>
                    <a:pt x="324947" y="930797"/>
                  </a:cubicBezTo>
                  <a:cubicBezTo>
                    <a:pt x="323857" y="946175"/>
                    <a:pt x="326100" y="960912"/>
                    <a:pt x="336331" y="974731"/>
                  </a:cubicBezTo>
                  <a:cubicBezTo>
                    <a:pt x="334109" y="974411"/>
                    <a:pt x="332507" y="974411"/>
                    <a:pt x="331034" y="973941"/>
                  </a:cubicBezTo>
                  <a:cubicBezTo>
                    <a:pt x="305895" y="966017"/>
                    <a:pt x="287634" y="949720"/>
                    <a:pt x="274391" y="927337"/>
                  </a:cubicBezTo>
                  <a:cubicBezTo>
                    <a:pt x="267130" y="915077"/>
                    <a:pt x="262623" y="902113"/>
                    <a:pt x="262922" y="887546"/>
                  </a:cubicBezTo>
                  <a:cubicBezTo>
                    <a:pt x="263285" y="870545"/>
                    <a:pt x="270120" y="856320"/>
                    <a:pt x="280457" y="843420"/>
                  </a:cubicBezTo>
                  <a:cubicBezTo>
                    <a:pt x="283319" y="839874"/>
                    <a:pt x="286544" y="836650"/>
                    <a:pt x="290090" y="832741"/>
                  </a:cubicBezTo>
                  <a:close/>
                  <a:moveTo>
                    <a:pt x="96487" y="782233"/>
                  </a:moveTo>
                  <a:cubicBezTo>
                    <a:pt x="112479" y="783798"/>
                    <a:pt x="127958" y="790056"/>
                    <a:pt x="138253" y="800596"/>
                  </a:cubicBezTo>
                  <a:cubicBezTo>
                    <a:pt x="142461" y="804910"/>
                    <a:pt x="145707" y="810378"/>
                    <a:pt x="148655" y="815718"/>
                  </a:cubicBezTo>
                  <a:cubicBezTo>
                    <a:pt x="157753" y="832100"/>
                    <a:pt x="165827" y="849079"/>
                    <a:pt x="175694" y="864970"/>
                  </a:cubicBezTo>
                  <a:cubicBezTo>
                    <a:pt x="180415" y="872574"/>
                    <a:pt x="188275" y="878191"/>
                    <a:pt x="194810" y="884812"/>
                  </a:cubicBezTo>
                  <a:cubicBezTo>
                    <a:pt x="175716" y="888870"/>
                    <a:pt x="156173" y="890451"/>
                    <a:pt x="136608" y="884043"/>
                  </a:cubicBezTo>
                  <a:cubicBezTo>
                    <a:pt x="123836" y="879878"/>
                    <a:pt x="114652" y="871527"/>
                    <a:pt x="106984" y="860827"/>
                  </a:cubicBezTo>
                  <a:cubicBezTo>
                    <a:pt x="93699" y="842309"/>
                    <a:pt x="78556" y="825500"/>
                    <a:pt x="58052" y="814671"/>
                  </a:cubicBezTo>
                  <a:cubicBezTo>
                    <a:pt x="51815" y="811382"/>
                    <a:pt x="44767" y="809631"/>
                    <a:pt x="37783" y="807068"/>
                  </a:cubicBezTo>
                  <a:cubicBezTo>
                    <a:pt x="40218" y="801023"/>
                    <a:pt x="45536" y="796111"/>
                    <a:pt x="51644" y="792031"/>
                  </a:cubicBezTo>
                  <a:cubicBezTo>
                    <a:pt x="63990" y="783798"/>
                    <a:pt x="80494" y="780669"/>
                    <a:pt x="96487" y="782233"/>
                  </a:cubicBezTo>
                  <a:close/>
                  <a:moveTo>
                    <a:pt x="230329" y="734513"/>
                  </a:moveTo>
                  <a:cubicBezTo>
                    <a:pt x="238296" y="762706"/>
                    <a:pt x="247052" y="788549"/>
                    <a:pt x="272063" y="804632"/>
                  </a:cubicBezTo>
                  <a:cubicBezTo>
                    <a:pt x="251965" y="834342"/>
                    <a:pt x="238231" y="865247"/>
                    <a:pt x="252755" y="902838"/>
                  </a:cubicBezTo>
                  <a:cubicBezTo>
                    <a:pt x="246134" y="898609"/>
                    <a:pt x="239128" y="894893"/>
                    <a:pt x="232956" y="890087"/>
                  </a:cubicBezTo>
                  <a:cubicBezTo>
                    <a:pt x="209568" y="871804"/>
                    <a:pt x="195579" y="847520"/>
                    <a:pt x="189962" y="818643"/>
                  </a:cubicBezTo>
                  <a:cubicBezTo>
                    <a:pt x="185241" y="794359"/>
                    <a:pt x="191927" y="772766"/>
                    <a:pt x="208629" y="754611"/>
                  </a:cubicBezTo>
                  <a:cubicBezTo>
                    <a:pt x="215058" y="747627"/>
                    <a:pt x="222576" y="741625"/>
                    <a:pt x="230329" y="734513"/>
                  </a:cubicBezTo>
                  <a:close/>
                  <a:moveTo>
                    <a:pt x="191371" y="642331"/>
                  </a:moveTo>
                  <a:cubicBezTo>
                    <a:pt x="194618" y="669926"/>
                    <a:pt x="199124" y="696752"/>
                    <a:pt x="221700" y="716914"/>
                  </a:cubicBezTo>
                  <a:cubicBezTo>
                    <a:pt x="208629" y="728726"/>
                    <a:pt x="198206" y="742395"/>
                    <a:pt x="191371" y="758542"/>
                  </a:cubicBezTo>
                  <a:cubicBezTo>
                    <a:pt x="184451" y="774817"/>
                    <a:pt x="181012" y="791455"/>
                    <a:pt x="187270" y="810336"/>
                  </a:cubicBezTo>
                  <a:cubicBezTo>
                    <a:pt x="173686" y="801536"/>
                    <a:pt x="164032" y="791007"/>
                    <a:pt x="156258" y="778725"/>
                  </a:cubicBezTo>
                  <a:cubicBezTo>
                    <a:pt x="145664" y="762023"/>
                    <a:pt x="140025" y="743698"/>
                    <a:pt x="137932" y="724005"/>
                  </a:cubicBezTo>
                  <a:cubicBezTo>
                    <a:pt x="135348" y="699721"/>
                    <a:pt x="142887" y="679238"/>
                    <a:pt x="159825" y="662258"/>
                  </a:cubicBezTo>
                  <a:cubicBezTo>
                    <a:pt x="168539" y="653523"/>
                    <a:pt x="178834" y="646688"/>
                    <a:pt x="191371" y="642331"/>
                  </a:cubicBezTo>
                  <a:close/>
                  <a:moveTo>
                    <a:pt x="46946" y="634727"/>
                  </a:moveTo>
                  <a:cubicBezTo>
                    <a:pt x="61640" y="636415"/>
                    <a:pt x="74733" y="642096"/>
                    <a:pt x="86223" y="651259"/>
                  </a:cubicBezTo>
                  <a:cubicBezTo>
                    <a:pt x="99145" y="661575"/>
                    <a:pt x="104805" y="675671"/>
                    <a:pt x="107454" y="691605"/>
                  </a:cubicBezTo>
                  <a:cubicBezTo>
                    <a:pt x="109696" y="705039"/>
                    <a:pt x="112580" y="718410"/>
                    <a:pt x="115848" y="731652"/>
                  </a:cubicBezTo>
                  <a:cubicBezTo>
                    <a:pt x="118774" y="743527"/>
                    <a:pt x="123964" y="754463"/>
                    <a:pt x="132742" y="763412"/>
                  </a:cubicBezTo>
                  <a:cubicBezTo>
                    <a:pt x="132593" y="763924"/>
                    <a:pt x="132422" y="764458"/>
                    <a:pt x="132272" y="764971"/>
                  </a:cubicBezTo>
                  <a:cubicBezTo>
                    <a:pt x="123643" y="763689"/>
                    <a:pt x="114908" y="762856"/>
                    <a:pt x="106407" y="760998"/>
                  </a:cubicBezTo>
                  <a:cubicBezTo>
                    <a:pt x="90944" y="757602"/>
                    <a:pt x="76271" y="751771"/>
                    <a:pt x="66061" y="739170"/>
                  </a:cubicBezTo>
                  <a:cubicBezTo>
                    <a:pt x="60593" y="732421"/>
                    <a:pt x="56578" y="724155"/>
                    <a:pt x="53332" y="715996"/>
                  </a:cubicBezTo>
                  <a:cubicBezTo>
                    <a:pt x="44767" y="694424"/>
                    <a:pt x="34665" y="673963"/>
                    <a:pt x="17257" y="658008"/>
                  </a:cubicBezTo>
                  <a:cubicBezTo>
                    <a:pt x="12366" y="653523"/>
                    <a:pt x="7283" y="648973"/>
                    <a:pt x="0" y="648824"/>
                  </a:cubicBezTo>
                  <a:cubicBezTo>
                    <a:pt x="0" y="648162"/>
                    <a:pt x="0" y="647457"/>
                    <a:pt x="0" y="646774"/>
                  </a:cubicBezTo>
                  <a:cubicBezTo>
                    <a:pt x="1046" y="646368"/>
                    <a:pt x="2307" y="646197"/>
                    <a:pt x="3075" y="645492"/>
                  </a:cubicBezTo>
                  <a:cubicBezTo>
                    <a:pt x="15826" y="634215"/>
                    <a:pt x="31012" y="632912"/>
                    <a:pt x="46946" y="634727"/>
                  </a:cubicBezTo>
                  <a:close/>
                  <a:moveTo>
                    <a:pt x="200064" y="535475"/>
                  </a:moveTo>
                  <a:cubicBezTo>
                    <a:pt x="197843" y="549401"/>
                    <a:pt x="195002" y="562771"/>
                    <a:pt x="193721" y="576312"/>
                  </a:cubicBezTo>
                  <a:cubicBezTo>
                    <a:pt x="192460" y="589853"/>
                    <a:pt x="193400" y="603395"/>
                    <a:pt x="201004" y="615975"/>
                  </a:cubicBezTo>
                  <a:cubicBezTo>
                    <a:pt x="167941" y="631246"/>
                    <a:pt x="140282" y="650511"/>
                    <a:pt x="134002" y="689426"/>
                  </a:cubicBezTo>
                  <a:cubicBezTo>
                    <a:pt x="128172" y="682036"/>
                    <a:pt x="124156" y="673279"/>
                    <a:pt x="121251" y="664052"/>
                  </a:cubicBezTo>
                  <a:cubicBezTo>
                    <a:pt x="111661" y="633510"/>
                    <a:pt x="112964" y="603651"/>
                    <a:pt x="127851" y="574988"/>
                  </a:cubicBezTo>
                  <a:cubicBezTo>
                    <a:pt x="136416" y="558521"/>
                    <a:pt x="150427" y="548204"/>
                    <a:pt x="167514" y="541647"/>
                  </a:cubicBezTo>
                  <a:cubicBezTo>
                    <a:pt x="178278" y="537525"/>
                    <a:pt x="189449" y="536201"/>
                    <a:pt x="200064" y="535475"/>
                  </a:cubicBezTo>
                  <a:close/>
                  <a:moveTo>
                    <a:pt x="46391" y="481587"/>
                  </a:moveTo>
                  <a:cubicBezTo>
                    <a:pt x="73217" y="489191"/>
                    <a:pt x="92973" y="504953"/>
                    <a:pt x="100299" y="532698"/>
                  </a:cubicBezTo>
                  <a:cubicBezTo>
                    <a:pt x="102478" y="540963"/>
                    <a:pt x="101303" y="550318"/>
                    <a:pt x="100662" y="559097"/>
                  </a:cubicBezTo>
                  <a:cubicBezTo>
                    <a:pt x="99616" y="573279"/>
                    <a:pt x="97330" y="587354"/>
                    <a:pt x="96369" y="601514"/>
                  </a:cubicBezTo>
                  <a:cubicBezTo>
                    <a:pt x="95579" y="613240"/>
                    <a:pt x="97522" y="624731"/>
                    <a:pt x="103631" y="636542"/>
                  </a:cubicBezTo>
                  <a:cubicBezTo>
                    <a:pt x="83212" y="628746"/>
                    <a:pt x="65891" y="619199"/>
                    <a:pt x="52990" y="602817"/>
                  </a:cubicBezTo>
                  <a:cubicBezTo>
                    <a:pt x="43400" y="590643"/>
                    <a:pt x="41521" y="576504"/>
                    <a:pt x="41030" y="561766"/>
                  </a:cubicBezTo>
                  <a:cubicBezTo>
                    <a:pt x="40304" y="540109"/>
                    <a:pt x="35968" y="519285"/>
                    <a:pt x="25182" y="500276"/>
                  </a:cubicBezTo>
                  <a:cubicBezTo>
                    <a:pt x="21957" y="494616"/>
                    <a:pt x="17215" y="489810"/>
                    <a:pt x="13093" y="484514"/>
                  </a:cubicBezTo>
                  <a:cubicBezTo>
                    <a:pt x="22961" y="478853"/>
                    <a:pt x="34601" y="478255"/>
                    <a:pt x="46391" y="481587"/>
                  </a:cubicBezTo>
                  <a:close/>
                  <a:moveTo>
                    <a:pt x="201197" y="435112"/>
                  </a:moveTo>
                  <a:cubicBezTo>
                    <a:pt x="216746" y="433361"/>
                    <a:pt x="231163" y="436864"/>
                    <a:pt x="246156" y="442139"/>
                  </a:cubicBezTo>
                  <a:cubicBezTo>
                    <a:pt x="228557" y="464480"/>
                    <a:pt x="212944" y="486778"/>
                    <a:pt x="214866" y="516445"/>
                  </a:cubicBezTo>
                  <a:cubicBezTo>
                    <a:pt x="178770" y="517535"/>
                    <a:pt x="145772" y="524626"/>
                    <a:pt x="125032" y="558500"/>
                  </a:cubicBezTo>
                  <a:cubicBezTo>
                    <a:pt x="121337" y="542866"/>
                    <a:pt x="121978" y="527253"/>
                    <a:pt x="125887" y="511789"/>
                  </a:cubicBezTo>
                  <a:cubicBezTo>
                    <a:pt x="132294" y="486373"/>
                    <a:pt x="144703" y="464523"/>
                    <a:pt x="165763" y="448355"/>
                  </a:cubicBezTo>
                  <a:cubicBezTo>
                    <a:pt x="176122" y="440409"/>
                    <a:pt x="188125" y="436586"/>
                    <a:pt x="201197" y="435112"/>
                  </a:cubicBezTo>
                  <a:close/>
                  <a:moveTo>
                    <a:pt x="51623" y="346774"/>
                  </a:moveTo>
                  <a:cubicBezTo>
                    <a:pt x="63285" y="342459"/>
                    <a:pt x="74220" y="344488"/>
                    <a:pt x="84408" y="349230"/>
                  </a:cubicBezTo>
                  <a:cubicBezTo>
                    <a:pt x="108223" y="360315"/>
                    <a:pt x="123644" y="378662"/>
                    <a:pt x="128578" y="404762"/>
                  </a:cubicBezTo>
                  <a:cubicBezTo>
                    <a:pt x="130094" y="412792"/>
                    <a:pt x="129133" y="421037"/>
                    <a:pt x="126420" y="429067"/>
                  </a:cubicBezTo>
                  <a:cubicBezTo>
                    <a:pt x="121700" y="443143"/>
                    <a:pt x="117322" y="457325"/>
                    <a:pt x="113135" y="471549"/>
                  </a:cubicBezTo>
                  <a:cubicBezTo>
                    <a:pt x="109227" y="484834"/>
                    <a:pt x="107497" y="498312"/>
                    <a:pt x="111875" y="513241"/>
                  </a:cubicBezTo>
                  <a:cubicBezTo>
                    <a:pt x="108159" y="510892"/>
                    <a:pt x="105361" y="509247"/>
                    <a:pt x="102691" y="507410"/>
                  </a:cubicBezTo>
                  <a:cubicBezTo>
                    <a:pt x="99872" y="505466"/>
                    <a:pt x="97074" y="503480"/>
                    <a:pt x="94468" y="501259"/>
                  </a:cubicBezTo>
                  <a:cubicBezTo>
                    <a:pt x="82080" y="490708"/>
                    <a:pt x="71038" y="479174"/>
                    <a:pt x="65869" y="463134"/>
                  </a:cubicBezTo>
                  <a:cubicBezTo>
                    <a:pt x="62388" y="452348"/>
                    <a:pt x="63455" y="441626"/>
                    <a:pt x="64886" y="430669"/>
                  </a:cubicBezTo>
                  <a:cubicBezTo>
                    <a:pt x="68026" y="406577"/>
                    <a:pt x="68688" y="382527"/>
                    <a:pt x="59397" y="359332"/>
                  </a:cubicBezTo>
                  <a:cubicBezTo>
                    <a:pt x="58500" y="357111"/>
                    <a:pt x="57411" y="354954"/>
                    <a:pt x="56151" y="352925"/>
                  </a:cubicBezTo>
                  <a:cubicBezTo>
                    <a:pt x="54912" y="350917"/>
                    <a:pt x="53353" y="349102"/>
                    <a:pt x="51623" y="346774"/>
                  </a:cubicBezTo>
                  <a:close/>
                  <a:moveTo>
                    <a:pt x="239513" y="332165"/>
                  </a:moveTo>
                  <a:cubicBezTo>
                    <a:pt x="253118" y="331716"/>
                    <a:pt x="274306" y="336116"/>
                    <a:pt x="289748" y="347265"/>
                  </a:cubicBezTo>
                  <a:cubicBezTo>
                    <a:pt x="269201" y="365826"/>
                    <a:pt x="250449" y="384920"/>
                    <a:pt x="247138" y="414587"/>
                  </a:cubicBezTo>
                  <a:cubicBezTo>
                    <a:pt x="212175" y="410251"/>
                    <a:pt x="178279" y="411297"/>
                    <a:pt x="151709" y="441178"/>
                  </a:cubicBezTo>
                  <a:cubicBezTo>
                    <a:pt x="151709" y="436201"/>
                    <a:pt x="151218" y="431353"/>
                    <a:pt x="151794" y="426633"/>
                  </a:cubicBezTo>
                  <a:cubicBezTo>
                    <a:pt x="154891" y="400853"/>
                    <a:pt x="166147" y="378790"/>
                    <a:pt x="183661" y="359952"/>
                  </a:cubicBezTo>
                  <a:cubicBezTo>
                    <a:pt x="198719" y="343762"/>
                    <a:pt x="216852" y="332934"/>
                    <a:pt x="239513" y="332165"/>
                  </a:cubicBezTo>
                  <a:close/>
                  <a:moveTo>
                    <a:pt x="295899" y="251302"/>
                  </a:moveTo>
                  <a:cubicBezTo>
                    <a:pt x="318924" y="246197"/>
                    <a:pt x="339748" y="254036"/>
                    <a:pt x="357518" y="269307"/>
                  </a:cubicBezTo>
                  <a:cubicBezTo>
                    <a:pt x="363306" y="274262"/>
                    <a:pt x="368432" y="279986"/>
                    <a:pt x="374498" y="285966"/>
                  </a:cubicBezTo>
                  <a:cubicBezTo>
                    <a:pt x="333938" y="300874"/>
                    <a:pt x="316574" y="318559"/>
                    <a:pt x="309932" y="334343"/>
                  </a:cubicBezTo>
                  <a:cubicBezTo>
                    <a:pt x="278428" y="317427"/>
                    <a:pt x="246369" y="306428"/>
                    <a:pt x="210722" y="325415"/>
                  </a:cubicBezTo>
                  <a:cubicBezTo>
                    <a:pt x="212089" y="321827"/>
                    <a:pt x="213135" y="318388"/>
                    <a:pt x="214673" y="315185"/>
                  </a:cubicBezTo>
                  <a:cubicBezTo>
                    <a:pt x="231418" y="280776"/>
                    <a:pt x="259034" y="259461"/>
                    <a:pt x="295899" y="251302"/>
                  </a:cubicBezTo>
                  <a:close/>
                  <a:moveTo>
                    <a:pt x="125502" y="219606"/>
                  </a:moveTo>
                  <a:cubicBezTo>
                    <a:pt x="132571" y="218282"/>
                    <a:pt x="139385" y="220161"/>
                    <a:pt x="145771" y="223151"/>
                  </a:cubicBezTo>
                  <a:cubicBezTo>
                    <a:pt x="169137" y="234023"/>
                    <a:pt x="182016" y="253160"/>
                    <a:pt x="187335" y="277765"/>
                  </a:cubicBezTo>
                  <a:cubicBezTo>
                    <a:pt x="190645" y="293121"/>
                    <a:pt x="186630" y="307026"/>
                    <a:pt x="178748" y="320460"/>
                  </a:cubicBezTo>
                  <a:cubicBezTo>
                    <a:pt x="169650" y="335945"/>
                    <a:pt x="160914" y="351729"/>
                    <a:pt x="153353" y="368004"/>
                  </a:cubicBezTo>
                  <a:cubicBezTo>
                    <a:pt x="149701" y="375971"/>
                    <a:pt x="149039" y="385326"/>
                    <a:pt x="146946" y="394296"/>
                  </a:cubicBezTo>
                  <a:cubicBezTo>
                    <a:pt x="131717" y="379473"/>
                    <a:pt x="118838" y="362173"/>
                    <a:pt x="114780" y="339960"/>
                  </a:cubicBezTo>
                  <a:cubicBezTo>
                    <a:pt x="112366" y="326697"/>
                    <a:pt x="116403" y="314117"/>
                    <a:pt x="121358" y="301686"/>
                  </a:cubicBezTo>
                  <a:cubicBezTo>
                    <a:pt x="126847" y="287953"/>
                    <a:pt x="130649" y="273579"/>
                    <a:pt x="130884" y="258628"/>
                  </a:cubicBezTo>
                  <a:cubicBezTo>
                    <a:pt x="131034" y="249807"/>
                    <a:pt x="130670" y="240943"/>
                    <a:pt x="129773" y="232186"/>
                  </a:cubicBezTo>
                  <a:cubicBezTo>
                    <a:pt x="129346" y="228064"/>
                    <a:pt x="127104" y="224155"/>
                    <a:pt x="125502" y="219606"/>
                  </a:cubicBezTo>
                  <a:close/>
                  <a:moveTo>
                    <a:pt x="387323" y="190519"/>
                  </a:moveTo>
                  <a:cubicBezTo>
                    <a:pt x="396657" y="190821"/>
                    <a:pt x="405916" y="192621"/>
                    <a:pt x="415014" y="196732"/>
                  </a:cubicBezTo>
                  <a:cubicBezTo>
                    <a:pt x="429837" y="203438"/>
                    <a:pt x="441093" y="214139"/>
                    <a:pt x="449551" y="227787"/>
                  </a:cubicBezTo>
                  <a:cubicBezTo>
                    <a:pt x="453289" y="233810"/>
                    <a:pt x="456151" y="240388"/>
                    <a:pt x="459696" y="247287"/>
                  </a:cubicBezTo>
                  <a:cubicBezTo>
                    <a:pt x="431055" y="249230"/>
                    <a:pt x="404207" y="252883"/>
                    <a:pt x="382870" y="274049"/>
                  </a:cubicBezTo>
                  <a:cubicBezTo>
                    <a:pt x="358393" y="248205"/>
                    <a:pt x="330905" y="228940"/>
                    <a:pt x="291627" y="235369"/>
                  </a:cubicBezTo>
                  <a:cubicBezTo>
                    <a:pt x="296817" y="229859"/>
                    <a:pt x="301601" y="223878"/>
                    <a:pt x="307261" y="218902"/>
                  </a:cubicBezTo>
                  <a:cubicBezTo>
                    <a:pt x="322233" y="205788"/>
                    <a:pt x="339705" y="197202"/>
                    <a:pt x="359184" y="193293"/>
                  </a:cubicBezTo>
                  <a:cubicBezTo>
                    <a:pt x="368581" y="191414"/>
                    <a:pt x="377990" y="190218"/>
                    <a:pt x="387323" y="190519"/>
                  </a:cubicBezTo>
                  <a:close/>
                  <a:moveTo>
                    <a:pt x="440923" y="145279"/>
                  </a:moveTo>
                  <a:cubicBezTo>
                    <a:pt x="457774" y="143528"/>
                    <a:pt x="474049" y="145236"/>
                    <a:pt x="489727" y="151024"/>
                  </a:cubicBezTo>
                  <a:cubicBezTo>
                    <a:pt x="511256" y="158970"/>
                    <a:pt x="525374" y="174796"/>
                    <a:pt x="533255" y="196048"/>
                  </a:cubicBezTo>
                  <a:cubicBezTo>
                    <a:pt x="536224" y="204057"/>
                    <a:pt x="537975" y="212537"/>
                    <a:pt x="540538" y="221721"/>
                  </a:cubicBezTo>
                  <a:cubicBezTo>
                    <a:pt x="511790" y="216894"/>
                    <a:pt x="484771" y="213562"/>
                    <a:pt x="459056" y="229303"/>
                  </a:cubicBezTo>
                  <a:cubicBezTo>
                    <a:pt x="450769" y="213605"/>
                    <a:pt x="440859" y="199508"/>
                    <a:pt x="427125" y="188508"/>
                  </a:cubicBezTo>
                  <a:cubicBezTo>
                    <a:pt x="413498" y="177616"/>
                    <a:pt x="398611" y="169756"/>
                    <a:pt x="379624" y="169948"/>
                  </a:cubicBezTo>
                  <a:cubicBezTo>
                    <a:pt x="384921" y="166338"/>
                    <a:pt x="389961" y="162238"/>
                    <a:pt x="395557" y="159183"/>
                  </a:cubicBezTo>
                  <a:cubicBezTo>
                    <a:pt x="409675" y="151473"/>
                    <a:pt x="424754" y="146945"/>
                    <a:pt x="440923" y="145279"/>
                  </a:cubicBezTo>
                  <a:close/>
                  <a:moveTo>
                    <a:pt x="214352" y="117834"/>
                  </a:moveTo>
                  <a:cubicBezTo>
                    <a:pt x="223344" y="117898"/>
                    <a:pt x="230691" y="121764"/>
                    <a:pt x="237014" y="127274"/>
                  </a:cubicBezTo>
                  <a:cubicBezTo>
                    <a:pt x="257966" y="145536"/>
                    <a:pt x="268752" y="168496"/>
                    <a:pt x="267022" y="196539"/>
                  </a:cubicBezTo>
                  <a:cubicBezTo>
                    <a:pt x="266424" y="206258"/>
                    <a:pt x="262408" y="215015"/>
                    <a:pt x="256193" y="222682"/>
                  </a:cubicBezTo>
                  <a:cubicBezTo>
                    <a:pt x="247970" y="232806"/>
                    <a:pt x="239726" y="242930"/>
                    <a:pt x="231866" y="253353"/>
                  </a:cubicBezTo>
                  <a:cubicBezTo>
                    <a:pt x="222896" y="265249"/>
                    <a:pt x="215613" y="278022"/>
                    <a:pt x="214630" y="294959"/>
                  </a:cubicBezTo>
                  <a:cubicBezTo>
                    <a:pt x="201708" y="278812"/>
                    <a:pt x="192674" y="262644"/>
                    <a:pt x="189406" y="243507"/>
                  </a:cubicBezTo>
                  <a:cubicBezTo>
                    <a:pt x="186843" y="228513"/>
                    <a:pt x="190816" y="215292"/>
                    <a:pt x="198099" y="202285"/>
                  </a:cubicBezTo>
                  <a:cubicBezTo>
                    <a:pt x="209824" y="181354"/>
                    <a:pt x="217962" y="159141"/>
                    <a:pt x="217876" y="134664"/>
                  </a:cubicBezTo>
                  <a:cubicBezTo>
                    <a:pt x="217876" y="131781"/>
                    <a:pt x="217428" y="128876"/>
                    <a:pt x="216830" y="126057"/>
                  </a:cubicBezTo>
                  <a:cubicBezTo>
                    <a:pt x="216275" y="123408"/>
                    <a:pt x="215271" y="120867"/>
                    <a:pt x="214352" y="117834"/>
                  </a:cubicBezTo>
                  <a:close/>
                  <a:moveTo>
                    <a:pt x="619287" y="50854"/>
                  </a:moveTo>
                  <a:cubicBezTo>
                    <a:pt x="619607" y="52477"/>
                    <a:pt x="620120" y="54015"/>
                    <a:pt x="620163" y="55574"/>
                  </a:cubicBezTo>
                  <a:cubicBezTo>
                    <a:pt x="620761" y="73152"/>
                    <a:pt x="620398" y="90645"/>
                    <a:pt x="613328" y="107155"/>
                  </a:cubicBezTo>
                  <a:cubicBezTo>
                    <a:pt x="604635" y="127445"/>
                    <a:pt x="589406" y="138851"/>
                    <a:pt x="567300" y="141649"/>
                  </a:cubicBezTo>
                  <a:cubicBezTo>
                    <a:pt x="546091" y="144319"/>
                    <a:pt x="526762" y="139192"/>
                    <a:pt x="507881" y="130115"/>
                  </a:cubicBezTo>
                  <a:cubicBezTo>
                    <a:pt x="499957" y="126292"/>
                    <a:pt x="491435" y="123601"/>
                    <a:pt x="482977" y="121059"/>
                  </a:cubicBezTo>
                  <a:cubicBezTo>
                    <a:pt x="480073" y="120162"/>
                    <a:pt x="476613" y="121251"/>
                    <a:pt x="472533" y="121508"/>
                  </a:cubicBezTo>
                  <a:cubicBezTo>
                    <a:pt x="479581" y="106770"/>
                    <a:pt x="489983" y="95450"/>
                    <a:pt x="502627" y="86031"/>
                  </a:cubicBezTo>
                  <a:cubicBezTo>
                    <a:pt x="513968" y="77573"/>
                    <a:pt x="527082" y="73921"/>
                    <a:pt x="540859" y="73024"/>
                  </a:cubicBezTo>
                  <a:cubicBezTo>
                    <a:pt x="548847" y="72511"/>
                    <a:pt x="556942" y="74028"/>
                    <a:pt x="564972" y="73750"/>
                  </a:cubicBezTo>
                  <a:cubicBezTo>
                    <a:pt x="579880" y="73259"/>
                    <a:pt x="594255" y="70247"/>
                    <a:pt x="606771" y="61554"/>
                  </a:cubicBezTo>
                  <a:cubicBezTo>
                    <a:pt x="611064" y="58586"/>
                    <a:pt x="614759" y="54763"/>
                    <a:pt x="619287" y="50854"/>
                  </a:cubicBezTo>
                  <a:close/>
                  <a:moveTo>
                    <a:pt x="326206" y="48868"/>
                  </a:moveTo>
                  <a:cubicBezTo>
                    <a:pt x="334664" y="51025"/>
                    <a:pt x="341029" y="56621"/>
                    <a:pt x="346304" y="63413"/>
                  </a:cubicBezTo>
                  <a:cubicBezTo>
                    <a:pt x="362110" y="83789"/>
                    <a:pt x="369200" y="106471"/>
                    <a:pt x="363242" y="132208"/>
                  </a:cubicBezTo>
                  <a:cubicBezTo>
                    <a:pt x="360123" y="145664"/>
                    <a:pt x="350256" y="153951"/>
                    <a:pt x="340132" y="162110"/>
                  </a:cubicBezTo>
                  <a:cubicBezTo>
                    <a:pt x="329987" y="170290"/>
                    <a:pt x="319884" y="178577"/>
                    <a:pt x="310252" y="187356"/>
                  </a:cubicBezTo>
                  <a:cubicBezTo>
                    <a:pt x="297180" y="199252"/>
                    <a:pt x="294019" y="204400"/>
                    <a:pt x="287185" y="221166"/>
                  </a:cubicBezTo>
                  <a:cubicBezTo>
                    <a:pt x="280521" y="208586"/>
                    <a:pt x="276313" y="195920"/>
                    <a:pt x="274263" y="182465"/>
                  </a:cubicBezTo>
                  <a:cubicBezTo>
                    <a:pt x="272319" y="169714"/>
                    <a:pt x="272554" y="157134"/>
                    <a:pt x="278470" y="145515"/>
                  </a:cubicBezTo>
                  <a:cubicBezTo>
                    <a:pt x="281738" y="139086"/>
                    <a:pt x="286202" y="133127"/>
                    <a:pt x="290901" y="127595"/>
                  </a:cubicBezTo>
                  <a:cubicBezTo>
                    <a:pt x="306557" y="109141"/>
                    <a:pt x="319948" y="89492"/>
                    <a:pt x="324946" y="65335"/>
                  </a:cubicBezTo>
                  <a:cubicBezTo>
                    <a:pt x="326035" y="60060"/>
                    <a:pt x="325822" y="54528"/>
                    <a:pt x="326206" y="48868"/>
                  </a:cubicBezTo>
                  <a:close/>
                  <a:moveTo>
                    <a:pt x="462153" y="0"/>
                  </a:moveTo>
                  <a:cubicBezTo>
                    <a:pt x="465678" y="3973"/>
                    <a:pt x="470056" y="7475"/>
                    <a:pt x="472576" y="12003"/>
                  </a:cubicBezTo>
                  <a:cubicBezTo>
                    <a:pt x="484580" y="33554"/>
                    <a:pt x="488211" y="56429"/>
                    <a:pt x="481333" y="80435"/>
                  </a:cubicBezTo>
                  <a:cubicBezTo>
                    <a:pt x="477233" y="94788"/>
                    <a:pt x="467707" y="104186"/>
                    <a:pt x="453866" y="109632"/>
                  </a:cubicBezTo>
                  <a:cubicBezTo>
                    <a:pt x="442418" y="114139"/>
                    <a:pt x="430991" y="118774"/>
                    <a:pt x="419800" y="123878"/>
                  </a:cubicBezTo>
                  <a:cubicBezTo>
                    <a:pt x="403439" y="131311"/>
                    <a:pt x="387057" y="138872"/>
                    <a:pt x="375780" y="155147"/>
                  </a:cubicBezTo>
                  <a:cubicBezTo>
                    <a:pt x="374904" y="150598"/>
                    <a:pt x="373772" y="147052"/>
                    <a:pt x="373623" y="143442"/>
                  </a:cubicBezTo>
                  <a:cubicBezTo>
                    <a:pt x="372811" y="124391"/>
                    <a:pt x="372747" y="105467"/>
                    <a:pt x="382700" y="88103"/>
                  </a:cubicBezTo>
                  <a:cubicBezTo>
                    <a:pt x="388253" y="78385"/>
                    <a:pt x="396668" y="72042"/>
                    <a:pt x="405981" y="66360"/>
                  </a:cubicBezTo>
                  <a:cubicBezTo>
                    <a:pt x="423986" y="55382"/>
                    <a:pt x="439684" y="41713"/>
                    <a:pt x="451901" y="24434"/>
                  </a:cubicBezTo>
                  <a:cubicBezTo>
                    <a:pt x="456835" y="17450"/>
                    <a:pt x="460744" y="9803"/>
                    <a:pt x="46215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FB894F6-5174-D0EA-93B5-F3A12992BCCC}"/>
                </a:ext>
              </a:extLst>
            </p:cNvPr>
            <p:cNvSpPr txBox="1"/>
            <p:nvPr/>
          </p:nvSpPr>
          <p:spPr>
            <a:xfrm>
              <a:off x="910409" y="4416596"/>
              <a:ext cx="1502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+mj-lt"/>
                  <a:ea typeface="+mj-ea"/>
                </a:rPr>
                <a:t>2016</a:t>
              </a:r>
              <a:endParaRPr lang="zh-CN" altLang="en-US" dirty="0">
                <a:latin typeface="+mj-lt"/>
                <a:ea typeface="+mj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B0A12BD-9332-55EB-3AE4-37769AB5FDC0}"/>
              </a:ext>
            </a:extLst>
          </p:cNvPr>
          <p:cNvGrpSpPr/>
          <p:nvPr/>
        </p:nvGrpSpPr>
        <p:grpSpPr>
          <a:xfrm>
            <a:off x="4642433" y="4478066"/>
            <a:ext cx="1823695" cy="596953"/>
            <a:chOff x="749857" y="4416596"/>
            <a:chExt cx="1823695" cy="59695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1938C5A-69C1-A7C2-3BD8-FAB7414DD01A}"/>
                </a:ext>
              </a:extLst>
            </p:cNvPr>
            <p:cNvSpPr txBox="1"/>
            <p:nvPr/>
          </p:nvSpPr>
          <p:spPr>
            <a:xfrm>
              <a:off x="910409" y="4705772"/>
              <a:ext cx="15025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/>
                <a:t>请输入奖项名称</a:t>
              </a: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753636B-DAEF-4C75-C162-479061B39471}"/>
                </a:ext>
              </a:extLst>
            </p:cNvPr>
            <p:cNvSpPr/>
            <p:nvPr/>
          </p:nvSpPr>
          <p:spPr>
            <a:xfrm>
              <a:off x="2307674" y="4485994"/>
              <a:ext cx="265878" cy="493380"/>
            </a:xfrm>
            <a:custGeom>
              <a:avLst/>
              <a:gdLst>
                <a:gd name="connsiteX0" fmla="*/ 212289 w 619782"/>
                <a:gd name="connsiteY0" fmla="*/ 1073267 h 1150104"/>
                <a:gd name="connsiteX1" fmla="*/ 238685 w 619782"/>
                <a:gd name="connsiteY1" fmla="*/ 1082868 h 1150104"/>
                <a:gd name="connsiteX2" fmla="*/ 273435 w 619782"/>
                <a:gd name="connsiteY2" fmla="*/ 1131992 h 1150104"/>
                <a:gd name="connsiteX3" fmla="*/ 273222 w 619782"/>
                <a:gd name="connsiteY3" fmla="*/ 1150104 h 1150104"/>
                <a:gd name="connsiteX4" fmla="*/ 220744 w 619782"/>
                <a:gd name="connsiteY4" fmla="*/ 1135367 h 1150104"/>
                <a:gd name="connsiteX5" fmla="*/ 183367 w 619782"/>
                <a:gd name="connsiteY5" fmla="*/ 1138165 h 1150104"/>
                <a:gd name="connsiteX6" fmla="*/ 141184 w 619782"/>
                <a:gd name="connsiteY6" fmla="*/ 1128789 h 1150104"/>
                <a:gd name="connsiteX7" fmla="*/ 106391 w 619782"/>
                <a:gd name="connsiteY7" fmla="*/ 1090365 h 1150104"/>
                <a:gd name="connsiteX8" fmla="*/ 118031 w 619782"/>
                <a:gd name="connsiteY8" fmla="*/ 1092074 h 1150104"/>
                <a:gd name="connsiteX9" fmla="*/ 156861 w 619782"/>
                <a:gd name="connsiteY9" fmla="*/ 1086200 h 1150104"/>
                <a:gd name="connsiteX10" fmla="*/ 184242 w 619782"/>
                <a:gd name="connsiteY10" fmla="*/ 1077379 h 1150104"/>
                <a:gd name="connsiteX11" fmla="*/ 212289 w 619782"/>
                <a:gd name="connsiteY11" fmla="*/ 1073267 h 1150104"/>
                <a:gd name="connsiteX12" fmla="*/ 357821 w 619782"/>
                <a:gd name="connsiteY12" fmla="*/ 1016977 h 1150104"/>
                <a:gd name="connsiteX13" fmla="*/ 395220 w 619782"/>
                <a:gd name="connsiteY13" fmla="*/ 1048203 h 1150104"/>
                <a:gd name="connsiteX14" fmla="*/ 402866 w 619782"/>
                <a:gd name="connsiteY14" fmla="*/ 1071825 h 1150104"/>
                <a:gd name="connsiteX15" fmla="*/ 402097 w 619782"/>
                <a:gd name="connsiteY15" fmla="*/ 1077314 h 1150104"/>
                <a:gd name="connsiteX16" fmla="*/ 350239 w 619782"/>
                <a:gd name="connsiteY16" fmla="*/ 1071569 h 1150104"/>
                <a:gd name="connsiteX17" fmla="*/ 313524 w 619782"/>
                <a:gd name="connsiteY17" fmla="*/ 1081244 h 1150104"/>
                <a:gd name="connsiteX18" fmla="*/ 258292 w 619782"/>
                <a:gd name="connsiteY18" fmla="*/ 1074816 h 1150104"/>
                <a:gd name="connsiteX19" fmla="*/ 228219 w 619782"/>
                <a:gd name="connsiteY19" fmla="*/ 1049805 h 1150104"/>
                <a:gd name="connsiteX20" fmla="*/ 241269 w 619782"/>
                <a:gd name="connsiteY20" fmla="*/ 1048566 h 1150104"/>
                <a:gd name="connsiteX21" fmla="*/ 279265 w 619782"/>
                <a:gd name="connsiteY21" fmla="*/ 1033957 h 1150104"/>
                <a:gd name="connsiteX22" fmla="*/ 307907 w 619782"/>
                <a:gd name="connsiteY22" fmla="*/ 1017896 h 1150104"/>
                <a:gd name="connsiteX23" fmla="*/ 357821 w 619782"/>
                <a:gd name="connsiteY23" fmla="*/ 1016977 h 1150104"/>
                <a:gd name="connsiteX24" fmla="*/ 189326 w 619782"/>
                <a:gd name="connsiteY24" fmla="*/ 954333 h 1150104"/>
                <a:gd name="connsiteX25" fmla="*/ 196246 w 619782"/>
                <a:gd name="connsiteY25" fmla="*/ 989937 h 1150104"/>
                <a:gd name="connsiteX26" fmla="*/ 157972 w 619782"/>
                <a:gd name="connsiteY26" fmla="*/ 1046964 h 1150104"/>
                <a:gd name="connsiteX27" fmla="*/ 104981 w 619782"/>
                <a:gd name="connsiteY27" fmla="*/ 1060548 h 1150104"/>
                <a:gd name="connsiteX28" fmla="*/ 93106 w 619782"/>
                <a:gd name="connsiteY28" fmla="*/ 1059202 h 1150104"/>
                <a:gd name="connsiteX29" fmla="*/ 127258 w 619782"/>
                <a:gd name="connsiteY29" fmla="*/ 982056 h 1150104"/>
                <a:gd name="connsiteX30" fmla="*/ 189326 w 619782"/>
                <a:gd name="connsiteY30" fmla="*/ 954333 h 1150104"/>
                <a:gd name="connsiteX31" fmla="*/ 435011 w 619782"/>
                <a:gd name="connsiteY31" fmla="*/ 910186 h 1150104"/>
                <a:gd name="connsiteX32" fmla="*/ 488727 w 619782"/>
                <a:gd name="connsiteY32" fmla="*/ 925158 h 1150104"/>
                <a:gd name="connsiteX33" fmla="*/ 506326 w 619782"/>
                <a:gd name="connsiteY33" fmla="*/ 950425 h 1150104"/>
                <a:gd name="connsiteX34" fmla="*/ 440435 w 619782"/>
                <a:gd name="connsiteY34" fmla="*/ 973022 h 1150104"/>
                <a:gd name="connsiteX35" fmla="*/ 420444 w 619782"/>
                <a:gd name="connsiteY35" fmla="*/ 988400 h 1150104"/>
                <a:gd name="connsiteX36" fmla="*/ 376317 w 619782"/>
                <a:gd name="connsiteY36" fmla="*/ 999314 h 1150104"/>
                <a:gd name="connsiteX37" fmla="*/ 333558 w 619782"/>
                <a:gd name="connsiteY37" fmla="*/ 984897 h 1150104"/>
                <a:gd name="connsiteX38" fmla="*/ 342571 w 619782"/>
                <a:gd name="connsiteY38" fmla="*/ 981416 h 1150104"/>
                <a:gd name="connsiteX39" fmla="*/ 369761 w 619782"/>
                <a:gd name="connsiteY39" fmla="*/ 960122 h 1150104"/>
                <a:gd name="connsiteX40" fmla="*/ 400730 w 619782"/>
                <a:gd name="connsiteY40" fmla="*/ 925756 h 1150104"/>
                <a:gd name="connsiteX41" fmla="*/ 435011 w 619782"/>
                <a:gd name="connsiteY41" fmla="*/ 910186 h 1150104"/>
                <a:gd name="connsiteX42" fmla="*/ 268458 w 619782"/>
                <a:gd name="connsiteY42" fmla="*/ 904163 h 1150104"/>
                <a:gd name="connsiteX43" fmla="*/ 282469 w 619782"/>
                <a:gd name="connsiteY43" fmla="*/ 952561 h 1150104"/>
                <a:gd name="connsiteX44" fmla="*/ 260406 w 619782"/>
                <a:gd name="connsiteY44" fmla="*/ 997179 h 1150104"/>
                <a:gd name="connsiteX45" fmla="*/ 202781 w 619782"/>
                <a:gd name="connsiteY45" fmla="*/ 1027551 h 1150104"/>
                <a:gd name="connsiteX46" fmla="*/ 189560 w 619782"/>
                <a:gd name="connsiteY46" fmla="*/ 1028234 h 1150104"/>
                <a:gd name="connsiteX47" fmla="*/ 212648 w 619782"/>
                <a:gd name="connsiteY47" fmla="*/ 978448 h 1150104"/>
                <a:gd name="connsiteX48" fmla="*/ 210769 w 619782"/>
                <a:gd name="connsiteY48" fmla="*/ 947478 h 1150104"/>
                <a:gd name="connsiteX49" fmla="*/ 212841 w 619782"/>
                <a:gd name="connsiteY49" fmla="*/ 943548 h 1150104"/>
                <a:gd name="connsiteX50" fmla="*/ 266877 w 619782"/>
                <a:gd name="connsiteY50" fmla="*/ 905274 h 1150104"/>
                <a:gd name="connsiteX51" fmla="*/ 268458 w 619782"/>
                <a:gd name="connsiteY51" fmla="*/ 904163 h 1150104"/>
                <a:gd name="connsiteX52" fmla="*/ 329864 w 619782"/>
                <a:gd name="connsiteY52" fmla="*/ 832719 h 1150104"/>
                <a:gd name="connsiteX53" fmla="*/ 351649 w 619782"/>
                <a:gd name="connsiteY53" fmla="*/ 860848 h 1150104"/>
                <a:gd name="connsiteX54" fmla="*/ 339283 w 619782"/>
                <a:gd name="connsiteY54" fmla="*/ 937161 h 1150104"/>
                <a:gd name="connsiteX55" fmla="*/ 291846 w 619782"/>
                <a:gd name="connsiteY55" fmla="*/ 972766 h 1150104"/>
                <a:gd name="connsiteX56" fmla="*/ 284605 w 619782"/>
                <a:gd name="connsiteY56" fmla="*/ 974645 h 1150104"/>
                <a:gd name="connsiteX57" fmla="*/ 283345 w 619782"/>
                <a:gd name="connsiteY57" fmla="*/ 886456 h 1150104"/>
                <a:gd name="connsiteX58" fmla="*/ 329864 w 619782"/>
                <a:gd name="connsiteY58" fmla="*/ 832719 h 1150104"/>
                <a:gd name="connsiteX59" fmla="*/ 510940 w 619782"/>
                <a:gd name="connsiteY59" fmla="*/ 784107 h 1150104"/>
                <a:gd name="connsiteX60" fmla="*/ 560704 w 619782"/>
                <a:gd name="connsiteY60" fmla="*/ 787204 h 1150104"/>
                <a:gd name="connsiteX61" fmla="*/ 583216 w 619782"/>
                <a:gd name="connsiteY61" fmla="*/ 807494 h 1150104"/>
                <a:gd name="connsiteX62" fmla="*/ 535587 w 619782"/>
                <a:gd name="connsiteY62" fmla="*/ 834513 h 1150104"/>
                <a:gd name="connsiteX63" fmla="*/ 509508 w 619782"/>
                <a:gd name="connsiteY63" fmla="*/ 865589 h 1150104"/>
                <a:gd name="connsiteX64" fmla="*/ 472366 w 619782"/>
                <a:gd name="connsiteY64" fmla="*/ 886456 h 1150104"/>
                <a:gd name="connsiteX65" fmla="*/ 424267 w 619782"/>
                <a:gd name="connsiteY65" fmla="*/ 883850 h 1150104"/>
                <a:gd name="connsiteX66" fmla="*/ 431166 w 619782"/>
                <a:gd name="connsiteY66" fmla="*/ 879002 h 1150104"/>
                <a:gd name="connsiteX67" fmla="*/ 455002 w 619782"/>
                <a:gd name="connsiteY67" fmla="*/ 848096 h 1150104"/>
                <a:gd name="connsiteX68" fmla="*/ 474032 w 619782"/>
                <a:gd name="connsiteY68" fmla="*/ 811232 h 1150104"/>
                <a:gd name="connsiteX69" fmla="*/ 510940 w 619782"/>
                <a:gd name="connsiteY69" fmla="*/ 784107 h 1150104"/>
                <a:gd name="connsiteX70" fmla="*/ 389795 w 619782"/>
                <a:gd name="connsiteY70" fmla="*/ 735197 h 1150104"/>
                <a:gd name="connsiteX71" fmla="*/ 430333 w 619782"/>
                <a:gd name="connsiteY71" fmla="*/ 789340 h 1150104"/>
                <a:gd name="connsiteX72" fmla="*/ 418714 w 619782"/>
                <a:gd name="connsiteY72" fmla="*/ 851814 h 1150104"/>
                <a:gd name="connsiteX73" fmla="*/ 371534 w 619782"/>
                <a:gd name="connsiteY73" fmla="*/ 899827 h 1150104"/>
                <a:gd name="connsiteX74" fmla="*/ 367817 w 619782"/>
                <a:gd name="connsiteY74" fmla="*/ 901600 h 1150104"/>
                <a:gd name="connsiteX75" fmla="*/ 366280 w 619782"/>
                <a:gd name="connsiteY75" fmla="*/ 901621 h 1150104"/>
                <a:gd name="connsiteX76" fmla="*/ 372559 w 619782"/>
                <a:gd name="connsiteY76" fmla="*/ 860037 h 1150104"/>
                <a:gd name="connsiteX77" fmla="*/ 349407 w 619782"/>
                <a:gd name="connsiteY77" fmla="*/ 806043 h 1150104"/>
                <a:gd name="connsiteX78" fmla="*/ 348360 w 619782"/>
                <a:gd name="connsiteY78" fmla="*/ 804163 h 1150104"/>
                <a:gd name="connsiteX79" fmla="*/ 389795 w 619782"/>
                <a:gd name="connsiteY79" fmla="*/ 735197 h 1150104"/>
                <a:gd name="connsiteX80" fmla="*/ 428945 w 619782"/>
                <a:gd name="connsiteY80" fmla="*/ 641904 h 1150104"/>
                <a:gd name="connsiteX81" fmla="*/ 451350 w 619782"/>
                <a:gd name="connsiteY81" fmla="*/ 653886 h 1150104"/>
                <a:gd name="connsiteX82" fmla="*/ 482213 w 619782"/>
                <a:gd name="connsiteY82" fmla="*/ 703459 h 1150104"/>
                <a:gd name="connsiteX83" fmla="*/ 476019 w 619782"/>
                <a:gd name="connsiteY83" fmla="*/ 753950 h 1150104"/>
                <a:gd name="connsiteX84" fmla="*/ 438471 w 619782"/>
                <a:gd name="connsiteY84" fmla="*/ 806277 h 1150104"/>
                <a:gd name="connsiteX85" fmla="*/ 434199 w 619782"/>
                <a:gd name="connsiteY85" fmla="*/ 809118 h 1150104"/>
                <a:gd name="connsiteX86" fmla="*/ 405985 w 619782"/>
                <a:gd name="connsiteY86" fmla="*/ 723215 h 1150104"/>
                <a:gd name="connsiteX87" fmla="*/ 398424 w 619782"/>
                <a:gd name="connsiteY87" fmla="*/ 717341 h 1150104"/>
                <a:gd name="connsiteX88" fmla="*/ 428945 w 619782"/>
                <a:gd name="connsiteY88" fmla="*/ 641904 h 1150104"/>
                <a:gd name="connsiteX89" fmla="*/ 600132 w 619782"/>
                <a:gd name="connsiteY89" fmla="*/ 635667 h 1150104"/>
                <a:gd name="connsiteX90" fmla="*/ 619782 w 619782"/>
                <a:gd name="connsiteY90" fmla="*/ 647201 h 1150104"/>
                <a:gd name="connsiteX91" fmla="*/ 578283 w 619782"/>
                <a:gd name="connsiteY91" fmla="*/ 691007 h 1150104"/>
                <a:gd name="connsiteX92" fmla="*/ 566984 w 619782"/>
                <a:gd name="connsiteY92" fmla="*/ 716914 h 1150104"/>
                <a:gd name="connsiteX93" fmla="*/ 535843 w 619782"/>
                <a:gd name="connsiteY93" fmla="*/ 752754 h 1150104"/>
                <a:gd name="connsiteX94" fmla="*/ 487808 w 619782"/>
                <a:gd name="connsiteY94" fmla="*/ 763796 h 1150104"/>
                <a:gd name="connsiteX95" fmla="*/ 489111 w 619782"/>
                <a:gd name="connsiteY95" fmla="*/ 760913 h 1150104"/>
                <a:gd name="connsiteX96" fmla="*/ 508291 w 619782"/>
                <a:gd name="connsiteY96" fmla="*/ 715548 h 1150104"/>
                <a:gd name="connsiteX97" fmla="*/ 514976 w 619782"/>
                <a:gd name="connsiteY97" fmla="*/ 681609 h 1150104"/>
                <a:gd name="connsiteX98" fmla="*/ 546886 w 619782"/>
                <a:gd name="connsiteY98" fmla="*/ 642438 h 1150104"/>
                <a:gd name="connsiteX99" fmla="*/ 600132 w 619782"/>
                <a:gd name="connsiteY99" fmla="*/ 635667 h 1150104"/>
                <a:gd name="connsiteX100" fmla="*/ 419120 w 619782"/>
                <a:gd name="connsiteY100" fmla="*/ 534578 h 1150104"/>
                <a:gd name="connsiteX101" fmla="*/ 440307 w 619782"/>
                <a:gd name="connsiteY101" fmla="*/ 537440 h 1150104"/>
                <a:gd name="connsiteX102" fmla="*/ 479543 w 619782"/>
                <a:gd name="connsiteY102" fmla="*/ 557261 h 1150104"/>
                <a:gd name="connsiteX103" fmla="*/ 500538 w 619782"/>
                <a:gd name="connsiteY103" fmla="*/ 593612 h 1150104"/>
                <a:gd name="connsiteX104" fmla="*/ 495006 w 619782"/>
                <a:gd name="connsiteY104" fmla="*/ 674304 h 1150104"/>
                <a:gd name="connsiteX105" fmla="*/ 486676 w 619782"/>
                <a:gd name="connsiteY105" fmla="*/ 689511 h 1150104"/>
                <a:gd name="connsiteX106" fmla="*/ 420017 w 619782"/>
                <a:gd name="connsiteY106" fmla="*/ 615761 h 1150104"/>
                <a:gd name="connsiteX107" fmla="*/ 419120 w 619782"/>
                <a:gd name="connsiteY107" fmla="*/ 534578 h 1150104"/>
                <a:gd name="connsiteX108" fmla="*/ 570764 w 619782"/>
                <a:gd name="connsiteY108" fmla="*/ 481823 h 1150104"/>
                <a:gd name="connsiteX109" fmla="*/ 608141 w 619782"/>
                <a:gd name="connsiteY109" fmla="*/ 484215 h 1150104"/>
                <a:gd name="connsiteX110" fmla="*/ 579884 w 619782"/>
                <a:gd name="connsiteY110" fmla="*/ 553501 h 1150104"/>
                <a:gd name="connsiteX111" fmla="*/ 575634 w 619782"/>
                <a:gd name="connsiteY111" fmla="*/ 586500 h 1150104"/>
                <a:gd name="connsiteX112" fmla="*/ 539987 w 619782"/>
                <a:gd name="connsiteY112" fmla="*/ 625372 h 1150104"/>
                <a:gd name="connsiteX113" fmla="*/ 518436 w 619782"/>
                <a:gd name="connsiteY113" fmla="*/ 635752 h 1150104"/>
                <a:gd name="connsiteX114" fmla="*/ 517539 w 619782"/>
                <a:gd name="connsiteY114" fmla="*/ 634428 h 1150104"/>
                <a:gd name="connsiteX115" fmla="*/ 522921 w 619782"/>
                <a:gd name="connsiteY115" fmla="*/ 587183 h 1150104"/>
                <a:gd name="connsiteX116" fmla="*/ 518543 w 619782"/>
                <a:gd name="connsiteY116" fmla="*/ 546453 h 1150104"/>
                <a:gd name="connsiteX117" fmla="*/ 530803 w 619782"/>
                <a:gd name="connsiteY117" fmla="*/ 509332 h 1150104"/>
                <a:gd name="connsiteX118" fmla="*/ 570764 w 619782"/>
                <a:gd name="connsiteY118" fmla="*/ 481823 h 1150104"/>
                <a:gd name="connsiteX119" fmla="*/ 426991 w 619782"/>
                <a:gd name="connsiteY119" fmla="*/ 435459 h 1150104"/>
                <a:gd name="connsiteX120" fmla="*/ 458335 w 619782"/>
                <a:gd name="connsiteY120" fmla="*/ 450383 h 1150104"/>
                <a:gd name="connsiteX121" fmla="*/ 488813 w 619782"/>
                <a:gd name="connsiteY121" fmla="*/ 493143 h 1150104"/>
                <a:gd name="connsiteX122" fmla="*/ 497954 w 619782"/>
                <a:gd name="connsiteY122" fmla="*/ 536479 h 1150104"/>
                <a:gd name="connsiteX123" fmla="*/ 496054 w 619782"/>
                <a:gd name="connsiteY123" fmla="*/ 557218 h 1150104"/>
                <a:gd name="connsiteX124" fmla="*/ 405878 w 619782"/>
                <a:gd name="connsiteY124" fmla="*/ 516146 h 1150104"/>
                <a:gd name="connsiteX125" fmla="*/ 374118 w 619782"/>
                <a:gd name="connsiteY125" fmla="*/ 441541 h 1150104"/>
                <a:gd name="connsiteX126" fmla="*/ 392187 w 619782"/>
                <a:gd name="connsiteY126" fmla="*/ 436137 h 1150104"/>
                <a:gd name="connsiteX127" fmla="*/ 426991 w 619782"/>
                <a:gd name="connsiteY127" fmla="*/ 435459 h 1150104"/>
                <a:gd name="connsiteX128" fmla="*/ 545348 w 619782"/>
                <a:gd name="connsiteY128" fmla="*/ 345578 h 1150104"/>
                <a:gd name="connsiteX129" fmla="*/ 569013 w 619782"/>
                <a:gd name="connsiteY129" fmla="*/ 346112 h 1150104"/>
                <a:gd name="connsiteX130" fmla="*/ 554361 w 619782"/>
                <a:gd name="connsiteY130" fmla="*/ 414950 h 1150104"/>
                <a:gd name="connsiteX131" fmla="*/ 557159 w 619782"/>
                <a:gd name="connsiteY131" fmla="*/ 443548 h 1150104"/>
                <a:gd name="connsiteX132" fmla="*/ 552418 w 619782"/>
                <a:gd name="connsiteY132" fmla="*/ 467982 h 1150104"/>
                <a:gd name="connsiteX133" fmla="*/ 509167 w 619782"/>
                <a:gd name="connsiteY133" fmla="*/ 512472 h 1150104"/>
                <a:gd name="connsiteX134" fmla="*/ 511239 w 619782"/>
                <a:gd name="connsiteY134" fmla="*/ 498247 h 1150104"/>
                <a:gd name="connsiteX135" fmla="*/ 506412 w 619782"/>
                <a:gd name="connsiteY135" fmla="*/ 467555 h 1150104"/>
                <a:gd name="connsiteX136" fmla="*/ 495241 w 619782"/>
                <a:gd name="connsiteY136" fmla="*/ 432570 h 1150104"/>
                <a:gd name="connsiteX137" fmla="*/ 501500 w 619782"/>
                <a:gd name="connsiteY137" fmla="*/ 379174 h 1150104"/>
                <a:gd name="connsiteX138" fmla="*/ 545348 w 619782"/>
                <a:gd name="connsiteY138" fmla="*/ 345578 h 1150104"/>
                <a:gd name="connsiteX139" fmla="*/ 362435 w 619782"/>
                <a:gd name="connsiteY139" fmla="*/ 333553 h 1150104"/>
                <a:gd name="connsiteX140" fmla="*/ 432405 w 619782"/>
                <a:gd name="connsiteY140" fmla="*/ 354911 h 1150104"/>
                <a:gd name="connsiteX141" fmla="*/ 469269 w 619782"/>
                <a:gd name="connsiteY141" fmla="*/ 435966 h 1150104"/>
                <a:gd name="connsiteX142" fmla="*/ 469099 w 619782"/>
                <a:gd name="connsiteY142" fmla="*/ 440067 h 1150104"/>
                <a:gd name="connsiteX143" fmla="*/ 468650 w 619782"/>
                <a:gd name="connsiteY143" fmla="*/ 440665 h 1150104"/>
                <a:gd name="connsiteX144" fmla="*/ 384242 w 619782"/>
                <a:gd name="connsiteY144" fmla="*/ 413091 h 1150104"/>
                <a:gd name="connsiteX145" fmla="*/ 373541 w 619782"/>
                <a:gd name="connsiteY145" fmla="*/ 414288 h 1150104"/>
                <a:gd name="connsiteX146" fmla="*/ 358420 w 619782"/>
                <a:gd name="connsiteY146" fmla="*/ 376419 h 1150104"/>
                <a:gd name="connsiteX147" fmla="*/ 331444 w 619782"/>
                <a:gd name="connsiteY147" fmla="*/ 345898 h 1150104"/>
                <a:gd name="connsiteX148" fmla="*/ 362435 w 619782"/>
                <a:gd name="connsiteY148" fmla="*/ 333553 h 1150104"/>
                <a:gd name="connsiteX149" fmla="*/ 288278 w 619782"/>
                <a:gd name="connsiteY149" fmla="*/ 253866 h 1150104"/>
                <a:gd name="connsiteX150" fmla="*/ 339688 w 619782"/>
                <a:gd name="connsiteY150" fmla="*/ 254784 h 1150104"/>
                <a:gd name="connsiteX151" fmla="*/ 386249 w 619782"/>
                <a:gd name="connsiteY151" fmla="*/ 285583 h 1150104"/>
                <a:gd name="connsiteX152" fmla="*/ 409508 w 619782"/>
                <a:gd name="connsiteY152" fmla="*/ 324690 h 1150104"/>
                <a:gd name="connsiteX153" fmla="*/ 311345 w 619782"/>
                <a:gd name="connsiteY153" fmla="*/ 333660 h 1150104"/>
                <a:gd name="connsiteX154" fmla="*/ 246715 w 619782"/>
                <a:gd name="connsiteY154" fmla="*/ 285732 h 1150104"/>
                <a:gd name="connsiteX155" fmla="*/ 288278 w 619782"/>
                <a:gd name="connsiteY155" fmla="*/ 253866 h 1150104"/>
                <a:gd name="connsiteX156" fmla="*/ 495775 w 619782"/>
                <a:gd name="connsiteY156" fmla="*/ 217834 h 1150104"/>
                <a:gd name="connsiteX157" fmla="*/ 492636 w 619782"/>
                <a:gd name="connsiteY157" fmla="*/ 279453 h 1150104"/>
                <a:gd name="connsiteX158" fmla="*/ 501136 w 619782"/>
                <a:gd name="connsiteY158" fmla="*/ 306215 h 1150104"/>
                <a:gd name="connsiteX159" fmla="*/ 498253 w 619782"/>
                <a:gd name="connsiteY159" fmla="*/ 361105 h 1150104"/>
                <a:gd name="connsiteX160" fmla="*/ 472964 w 619782"/>
                <a:gd name="connsiteY160" fmla="*/ 394104 h 1150104"/>
                <a:gd name="connsiteX161" fmla="*/ 470786 w 619782"/>
                <a:gd name="connsiteY161" fmla="*/ 377594 h 1150104"/>
                <a:gd name="connsiteX162" fmla="*/ 450815 w 619782"/>
                <a:gd name="connsiteY162" fmla="*/ 335027 h 1150104"/>
                <a:gd name="connsiteX163" fmla="*/ 440542 w 619782"/>
                <a:gd name="connsiteY163" fmla="*/ 317834 h 1150104"/>
                <a:gd name="connsiteX164" fmla="*/ 437274 w 619782"/>
                <a:gd name="connsiteY164" fmla="*/ 263220 h 1150104"/>
                <a:gd name="connsiteX165" fmla="*/ 477685 w 619782"/>
                <a:gd name="connsiteY165" fmla="*/ 221401 h 1150104"/>
                <a:gd name="connsiteX166" fmla="*/ 495775 w 619782"/>
                <a:gd name="connsiteY166" fmla="*/ 217834 h 1150104"/>
                <a:gd name="connsiteX167" fmla="*/ 248680 w 619782"/>
                <a:gd name="connsiteY167" fmla="*/ 190858 h 1150104"/>
                <a:gd name="connsiteX168" fmla="*/ 285117 w 619782"/>
                <a:gd name="connsiteY168" fmla="*/ 200491 h 1150104"/>
                <a:gd name="connsiteX169" fmla="*/ 328859 w 619782"/>
                <a:gd name="connsiteY169" fmla="*/ 235625 h 1150104"/>
                <a:gd name="connsiteX170" fmla="*/ 237424 w 619782"/>
                <a:gd name="connsiteY170" fmla="*/ 273579 h 1150104"/>
                <a:gd name="connsiteX171" fmla="*/ 161068 w 619782"/>
                <a:gd name="connsiteY171" fmla="*/ 246817 h 1150104"/>
                <a:gd name="connsiteX172" fmla="*/ 209808 w 619782"/>
                <a:gd name="connsiteY172" fmla="*/ 194425 h 1150104"/>
                <a:gd name="connsiteX173" fmla="*/ 248680 w 619782"/>
                <a:gd name="connsiteY173" fmla="*/ 190858 h 1150104"/>
                <a:gd name="connsiteX174" fmla="*/ 179501 w 619782"/>
                <a:gd name="connsiteY174" fmla="*/ 144788 h 1150104"/>
                <a:gd name="connsiteX175" fmla="*/ 220424 w 619782"/>
                <a:gd name="connsiteY175" fmla="*/ 156386 h 1150104"/>
                <a:gd name="connsiteX176" fmla="*/ 241120 w 619782"/>
                <a:gd name="connsiteY176" fmla="*/ 169158 h 1150104"/>
                <a:gd name="connsiteX177" fmla="*/ 240522 w 619782"/>
                <a:gd name="connsiteY177" fmla="*/ 170461 h 1150104"/>
                <a:gd name="connsiteX178" fmla="*/ 188920 w 619782"/>
                <a:gd name="connsiteY178" fmla="*/ 191820 h 1150104"/>
                <a:gd name="connsiteX179" fmla="*/ 163653 w 619782"/>
                <a:gd name="connsiteY179" fmla="*/ 224797 h 1150104"/>
                <a:gd name="connsiteX180" fmla="*/ 161346 w 619782"/>
                <a:gd name="connsiteY180" fmla="*/ 228663 h 1150104"/>
                <a:gd name="connsiteX181" fmla="*/ 79992 w 619782"/>
                <a:gd name="connsiteY181" fmla="*/ 221230 h 1150104"/>
                <a:gd name="connsiteX182" fmla="*/ 87104 w 619782"/>
                <a:gd name="connsiteY182" fmla="*/ 195408 h 1150104"/>
                <a:gd name="connsiteX183" fmla="*/ 132171 w 619782"/>
                <a:gd name="connsiteY183" fmla="*/ 150000 h 1150104"/>
                <a:gd name="connsiteX184" fmla="*/ 179501 w 619782"/>
                <a:gd name="connsiteY184" fmla="*/ 144788 h 1150104"/>
                <a:gd name="connsiteX185" fmla="*/ 406006 w 619782"/>
                <a:gd name="connsiteY185" fmla="*/ 117407 h 1150104"/>
                <a:gd name="connsiteX186" fmla="*/ 408675 w 619782"/>
                <a:gd name="connsiteY186" fmla="*/ 170034 h 1150104"/>
                <a:gd name="connsiteX187" fmla="*/ 424182 w 619782"/>
                <a:gd name="connsiteY187" fmla="*/ 204656 h 1150104"/>
                <a:gd name="connsiteX188" fmla="*/ 425463 w 619782"/>
                <a:gd name="connsiteY188" fmla="*/ 262109 h 1150104"/>
                <a:gd name="connsiteX189" fmla="*/ 408504 w 619782"/>
                <a:gd name="connsiteY189" fmla="*/ 291413 h 1150104"/>
                <a:gd name="connsiteX190" fmla="*/ 405984 w 619782"/>
                <a:gd name="connsiteY190" fmla="*/ 293549 h 1150104"/>
                <a:gd name="connsiteX191" fmla="*/ 394814 w 619782"/>
                <a:gd name="connsiteY191" fmla="*/ 261875 h 1150104"/>
                <a:gd name="connsiteX192" fmla="*/ 370893 w 619782"/>
                <a:gd name="connsiteY192" fmla="*/ 230328 h 1150104"/>
                <a:gd name="connsiteX193" fmla="*/ 354617 w 619782"/>
                <a:gd name="connsiteY193" fmla="*/ 202755 h 1150104"/>
                <a:gd name="connsiteX194" fmla="*/ 359445 w 619782"/>
                <a:gd name="connsiteY194" fmla="*/ 159376 h 1150104"/>
                <a:gd name="connsiteX195" fmla="*/ 386206 w 619782"/>
                <a:gd name="connsiteY195" fmla="*/ 124498 h 1150104"/>
                <a:gd name="connsiteX196" fmla="*/ 406006 w 619782"/>
                <a:gd name="connsiteY196" fmla="*/ 117407 h 1150104"/>
                <a:gd name="connsiteX197" fmla="*/ 1116 w 619782"/>
                <a:gd name="connsiteY197" fmla="*/ 49274 h 1150104"/>
                <a:gd name="connsiteX198" fmla="*/ 41867 w 619782"/>
                <a:gd name="connsiteY198" fmla="*/ 71615 h 1150104"/>
                <a:gd name="connsiteX199" fmla="*/ 75635 w 619782"/>
                <a:gd name="connsiteY199" fmla="*/ 72533 h 1150104"/>
                <a:gd name="connsiteX200" fmla="*/ 102611 w 619782"/>
                <a:gd name="connsiteY200" fmla="*/ 77339 h 1150104"/>
                <a:gd name="connsiteX201" fmla="*/ 148424 w 619782"/>
                <a:gd name="connsiteY201" fmla="*/ 121743 h 1150104"/>
                <a:gd name="connsiteX202" fmla="*/ 119441 w 619782"/>
                <a:gd name="connsiteY202" fmla="*/ 126164 h 1150104"/>
                <a:gd name="connsiteX203" fmla="*/ 81124 w 619782"/>
                <a:gd name="connsiteY203" fmla="*/ 140410 h 1150104"/>
                <a:gd name="connsiteX204" fmla="*/ 24674 w 619782"/>
                <a:gd name="connsiteY204" fmla="*/ 130072 h 1150104"/>
                <a:gd name="connsiteX205" fmla="*/ 4811 w 619782"/>
                <a:gd name="connsiteY205" fmla="*/ 100213 h 1150104"/>
                <a:gd name="connsiteX206" fmla="*/ 1116 w 619782"/>
                <a:gd name="connsiteY206" fmla="*/ 49274 h 1150104"/>
                <a:gd name="connsiteX207" fmla="*/ 294579 w 619782"/>
                <a:gd name="connsiteY207" fmla="*/ 46903 h 1150104"/>
                <a:gd name="connsiteX208" fmla="*/ 321598 w 619782"/>
                <a:gd name="connsiteY208" fmla="*/ 117428 h 1150104"/>
                <a:gd name="connsiteX209" fmla="*/ 340073 w 619782"/>
                <a:gd name="connsiteY209" fmla="*/ 141307 h 1150104"/>
                <a:gd name="connsiteX210" fmla="*/ 347121 w 619782"/>
                <a:gd name="connsiteY210" fmla="*/ 175822 h 1150104"/>
                <a:gd name="connsiteX211" fmla="*/ 337168 w 619782"/>
                <a:gd name="connsiteY211" fmla="*/ 213818 h 1150104"/>
                <a:gd name="connsiteX212" fmla="*/ 333622 w 619782"/>
                <a:gd name="connsiteY212" fmla="*/ 221123 h 1150104"/>
                <a:gd name="connsiteX213" fmla="*/ 300859 w 619782"/>
                <a:gd name="connsiteY213" fmla="*/ 178342 h 1150104"/>
                <a:gd name="connsiteX214" fmla="*/ 271790 w 619782"/>
                <a:gd name="connsiteY214" fmla="*/ 154613 h 1150104"/>
                <a:gd name="connsiteX215" fmla="*/ 255173 w 619782"/>
                <a:gd name="connsiteY215" fmla="*/ 118496 h 1150104"/>
                <a:gd name="connsiteX216" fmla="*/ 278945 w 619782"/>
                <a:gd name="connsiteY216" fmla="*/ 57732 h 1150104"/>
                <a:gd name="connsiteX217" fmla="*/ 294579 w 619782"/>
                <a:gd name="connsiteY217" fmla="*/ 46903 h 1150104"/>
                <a:gd name="connsiteX218" fmla="*/ 158655 w 619782"/>
                <a:gd name="connsiteY218" fmla="*/ 0 h 1150104"/>
                <a:gd name="connsiteX219" fmla="*/ 189582 w 619782"/>
                <a:gd name="connsiteY219" fmla="*/ 47138 h 1150104"/>
                <a:gd name="connsiteX220" fmla="*/ 219184 w 619782"/>
                <a:gd name="connsiteY220" fmla="*/ 68325 h 1150104"/>
                <a:gd name="connsiteX221" fmla="*/ 244729 w 619782"/>
                <a:gd name="connsiteY221" fmla="*/ 104806 h 1150104"/>
                <a:gd name="connsiteX222" fmla="*/ 245968 w 619782"/>
                <a:gd name="connsiteY222" fmla="*/ 151196 h 1150104"/>
                <a:gd name="connsiteX223" fmla="*/ 244900 w 619782"/>
                <a:gd name="connsiteY223" fmla="*/ 153951 h 1150104"/>
                <a:gd name="connsiteX224" fmla="*/ 182256 w 619782"/>
                <a:gd name="connsiteY224" fmla="*/ 115378 h 1150104"/>
                <a:gd name="connsiteX225" fmla="*/ 163717 w 619782"/>
                <a:gd name="connsiteY225" fmla="*/ 107838 h 1150104"/>
                <a:gd name="connsiteX226" fmla="*/ 137467 w 619782"/>
                <a:gd name="connsiteY226" fmla="*/ 73366 h 1150104"/>
                <a:gd name="connsiteX227" fmla="*/ 148787 w 619782"/>
                <a:gd name="connsiteY227" fmla="*/ 10188 h 1150104"/>
                <a:gd name="connsiteX228" fmla="*/ 153764 w 619782"/>
                <a:gd name="connsiteY228" fmla="*/ 3695 h 1150104"/>
                <a:gd name="connsiteX229" fmla="*/ 158655 w 619782"/>
                <a:gd name="connsiteY229" fmla="*/ 0 h 115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619782" h="1150104">
                  <a:moveTo>
                    <a:pt x="212289" y="1073267"/>
                  </a:moveTo>
                  <a:cubicBezTo>
                    <a:pt x="221363" y="1074261"/>
                    <a:pt x="230163" y="1077539"/>
                    <a:pt x="238685" y="1082868"/>
                  </a:cubicBezTo>
                  <a:cubicBezTo>
                    <a:pt x="256989" y="1094295"/>
                    <a:pt x="269911" y="1110100"/>
                    <a:pt x="273435" y="1131992"/>
                  </a:cubicBezTo>
                  <a:cubicBezTo>
                    <a:pt x="274396" y="1137866"/>
                    <a:pt x="273350" y="1144060"/>
                    <a:pt x="273222" y="1150104"/>
                  </a:cubicBezTo>
                  <a:cubicBezTo>
                    <a:pt x="256647" y="1138144"/>
                    <a:pt x="238813" y="1135645"/>
                    <a:pt x="220744" y="1135367"/>
                  </a:cubicBezTo>
                  <a:cubicBezTo>
                    <a:pt x="208292" y="1135175"/>
                    <a:pt x="195797" y="1136798"/>
                    <a:pt x="183367" y="1138165"/>
                  </a:cubicBezTo>
                  <a:cubicBezTo>
                    <a:pt x="168160" y="1139831"/>
                    <a:pt x="154020" y="1137481"/>
                    <a:pt x="141184" y="1128789"/>
                  </a:cubicBezTo>
                  <a:cubicBezTo>
                    <a:pt x="126746" y="1119007"/>
                    <a:pt x="115639" y="1106213"/>
                    <a:pt x="106391" y="1090365"/>
                  </a:cubicBezTo>
                  <a:cubicBezTo>
                    <a:pt x="110876" y="1091048"/>
                    <a:pt x="114443" y="1091796"/>
                    <a:pt x="118031" y="1092074"/>
                  </a:cubicBezTo>
                  <a:cubicBezTo>
                    <a:pt x="131423" y="1093141"/>
                    <a:pt x="144217" y="1090237"/>
                    <a:pt x="156861" y="1086200"/>
                  </a:cubicBezTo>
                  <a:cubicBezTo>
                    <a:pt x="166002" y="1083274"/>
                    <a:pt x="175336" y="1080903"/>
                    <a:pt x="184242" y="1077379"/>
                  </a:cubicBezTo>
                  <a:cubicBezTo>
                    <a:pt x="193864" y="1073566"/>
                    <a:pt x="203214" y="1072274"/>
                    <a:pt x="212289" y="1073267"/>
                  </a:cubicBezTo>
                  <a:close/>
                  <a:moveTo>
                    <a:pt x="357821" y="1016977"/>
                  </a:moveTo>
                  <a:cubicBezTo>
                    <a:pt x="373627" y="1023257"/>
                    <a:pt x="386997" y="1033103"/>
                    <a:pt x="395220" y="1048203"/>
                  </a:cubicBezTo>
                  <a:cubicBezTo>
                    <a:pt x="399107" y="1055358"/>
                    <a:pt x="400559" y="1063859"/>
                    <a:pt x="402866" y="1071825"/>
                  </a:cubicBezTo>
                  <a:cubicBezTo>
                    <a:pt x="403272" y="1073278"/>
                    <a:pt x="402439" y="1075093"/>
                    <a:pt x="402097" y="1077314"/>
                  </a:cubicBezTo>
                  <a:cubicBezTo>
                    <a:pt x="385053" y="1068066"/>
                    <a:pt x="367582" y="1068536"/>
                    <a:pt x="350239" y="1071569"/>
                  </a:cubicBezTo>
                  <a:cubicBezTo>
                    <a:pt x="337809" y="1073748"/>
                    <a:pt x="325421" y="1076994"/>
                    <a:pt x="313524" y="1081244"/>
                  </a:cubicBezTo>
                  <a:cubicBezTo>
                    <a:pt x="293789" y="1088271"/>
                    <a:pt x="275699" y="1085046"/>
                    <a:pt x="258292" y="1074816"/>
                  </a:cubicBezTo>
                  <a:cubicBezTo>
                    <a:pt x="247185" y="1068280"/>
                    <a:pt x="237339" y="1060121"/>
                    <a:pt x="228219" y="1049805"/>
                  </a:cubicBezTo>
                  <a:cubicBezTo>
                    <a:pt x="233067" y="1049357"/>
                    <a:pt x="237168" y="1049036"/>
                    <a:pt x="241269" y="1048566"/>
                  </a:cubicBezTo>
                  <a:cubicBezTo>
                    <a:pt x="255216" y="1047029"/>
                    <a:pt x="267283" y="1040536"/>
                    <a:pt x="279265" y="1033957"/>
                  </a:cubicBezTo>
                  <a:cubicBezTo>
                    <a:pt x="288855" y="1028682"/>
                    <a:pt x="298168" y="1022872"/>
                    <a:pt x="307907" y="1017896"/>
                  </a:cubicBezTo>
                  <a:cubicBezTo>
                    <a:pt x="324289" y="1009524"/>
                    <a:pt x="341183" y="1010378"/>
                    <a:pt x="357821" y="1016977"/>
                  </a:cubicBezTo>
                  <a:close/>
                  <a:moveTo>
                    <a:pt x="189326" y="954333"/>
                  </a:moveTo>
                  <a:cubicBezTo>
                    <a:pt x="194666" y="965717"/>
                    <a:pt x="196737" y="977571"/>
                    <a:pt x="196246" y="989937"/>
                  </a:cubicBezTo>
                  <a:cubicBezTo>
                    <a:pt x="195157" y="1016763"/>
                    <a:pt x="179672" y="1034085"/>
                    <a:pt x="157972" y="1046964"/>
                  </a:cubicBezTo>
                  <a:cubicBezTo>
                    <a:pt x="141718" y="1056618"/>
                    <a:pt x="123990" y="1061360"/>
                    <a:pt x="104981" y="1060548"/>
                  </a:cubicBezTo>
                  <a:cubicBezTo>
                    <a:pt x="101308" y="1060399"/>
                    <a:pt x="97634" y="1059736"/>
                    <a:pt x="93106" y="1059202"/>
                  </a:cubicBezTo>
                  <a:cubicBezTo>
                    <a:pt x="121470" y="1040279"/>
                    <a:pt x="126852" y="1012214"/>
                    <a:pt x="127258" y="982056"/>
                  </a:cubicBezTo>
                  <a:cubicBezTo>
                    <a:pt x="152525" y="983039"/>
                    <a:pt x="170915" y="969348"/>
                    <a:pt x="189326" y="954333"/>
                  </a:cubicBezTo>
                  <a:close/>
                  <a:moveTo>
                    <a:pt x="435011" y="910186"/>
                  </a:moveTo>
                  <a:cubicBezTo>
                    <a:pt x="454617" y="908541"/>
                    <a:pt x="472815" y="913240"/>
                    <a:pt x="488727" y="925158"/>
                  </a:cubicBezTo>
                  <a:cubicBezTo>
                    <a:pt x="497206" y="931544"/>
                    <a:pt x="503720" y="939511"/>
                    <a:pt x="506326" y="950425"/>
                  </a:cubicBezTo>
                  <a:cubicBezTo>
                    <a:pt x="480653" y="948524"/>
                    <a:pt x="460192" y="959887"/>
                    <a:pt x="440435" y="973022"/>
                  </a:cubicBezTo>
                  <a:cubicBezTo>
                    <a:pt x="433451" y="977657"/>
                    <a:pt x="427087" y="983253"/>
                    <a:pt x="420444" y="988400"/>
                  </a:cubicBezTo>
                  <a:cubicBezTo>
                    <a:pt x="407330" y="998524"/>
                    <a:pt x="392507" y="1001343"/>
                    <a:pt x="376317" y="999314"/>
                  </a:cubicBezTo>
                  <a:cubicBezTo>
                    <a:pt x="361367" y="997435"/>
                    <a:pt x="347484" y="992672"/>
                    <a:pt x="333558" y="984897"/>
                  </a:cubicBezTo>
                  <a:cubicBezTo>
                    <a:pt x="337082" y="983552"/>
                    <a:pt x="339923" y="982676"/>
                    <a:pt x="342571" y="981416"/>
                  </a:cubicBezTo>
                  <a:cubicBezTo>
                    <a:pt x="353186" y="976311"/>
                    <a:pt x="362029" y="969007"/>
                    <a:pt x="369761" y="960122"/>
                  </a:cubicBezTo>
                  <a:cubicBezTo>
                    <a:pt x="379885" y="948502"/>
                    <a:pt x="390286" y="937097"/>
                    <a:pt x="400730" y="925756"/>
                  </a:cubicBezTo>
                  <a:cubicBezTo>
                    <a:pt x="409914" y="915760"/>
                    <a:pt x="421939" y="911296"/>
                    <a:pt x="435011" y="910186"/>
                  </a:cubicBezTo>
                  <a:close/>
                  <a:moveTo>
                    <a:pt x="268458" y="904163"/>
                  </a:moveTo>
                  <a:cubicBezTo>
                    <a:pt x="278176" y="918964"/>
                    <a:pt x="283643" y="934769"/>
                    <a:pt x="282469" y="952561"/>
                  </a:cubicBezTo>
                  <a:cubicBezTo>
                    <a:pt x="281294" y="970481"/>
                    <a:pt x="272687" y="984684"/>
                    <a:pt x="260406" y="997179"/>
                  </a:cubicBezTo>
                  <a:cubicBezTo>
                    <a:pt x="244408" y="1013475"/>
                    <a:pt x="225314" y="1023770"/>
                    <a:pt x="202781" y="1027551"/>
                  </a:cubicBezTo>
                  <a:cubicBezTo>
                    <a:pt x="198808" y="1028213"/>
                    <a:pt x="194707" y="1027999"/>
                    <a:pt x="189560" y="1028234"/>
                  </a:cubicBezTo>
                  <a:cubicBezTo>
                    <a:pt x="205387" y="1014565"/>
                    <a:pt x="210812" y="997521"/>
                    <a:pt x="212648" y="978448"/>
                  </a:cubicBezTo>
                  <a:cubicBezTo>
                    <a:pt x="213652" y="967875"/>
                    <a:pt x="212712" y="957730"/>
                    <a:pt x="210769" y="947478"/>
                  </a:cubicBezTo>
                  <a:cubicBezTo>
                    <a:pt x="210534" y="946282"/>
                    <a:pt x="211879" y="943740"/>
                    <a:pt x="212841" y="943548"/>
                  </a:cubicBezTo>
                  <a:cubicBezTo>
                    <a:pt x="236570" y="938806"/>
                    <a:pt x="252418" y="923065"/>
                    <a:pt x="266877" y="905274"/>
                  </a:cubicBezTo>
                  <a:cubicBezTo>
                    <a:pt x="267176" y="904910"/>
                    <a:pt x="267689" y="904697"/>
                    <a:pt x="268458" y="904163"/>
                  </a:cubicBezTo>
                  <a:close/>
                  <a:moveTo>
                    <a:pt x="329864" y="832719"/>
                  </a:moveTo>
                  <a:cubicBezTo>
                    <a:pt x="339411" y="840600"/>
                    <a:pt x="346673" y="849891"/>
                    <a:pt x="351649" y="860848"/>
                  </a:cubicBezTo>
                  <a:cubicBezTo>
                    <a:pt x="364422" y="888955"/>
                    <a:pt x="356284" y="913880"/>
                    <a:pt x="339283" y="937161"/>
                  </a:cubicBezTo>
                  <a:cubicBezTo>
                    <a:pt x="327130" y="953799"/>
                    <a:pt x="311431" y="965952"/>
                    <a:pt x="291846" y="972766"/>
                  </a:cubicBezTo>
                  <a:cubicBezTo>
                    <a:pt x="289646" y="973535"/>
                    <a:pt x="287318" y="973940"/>
                    <a:pt x="284605" y="974645"/>
                  </a:cubicBezTo>
                  <a:cubicBezTo>
                    <a:pt x="302760" y="944658"/>
                    <a:pt x="295861" y="915696"/>
                    <a:pt x="283345" y="886456"/>
                  </a:cubicBezTo>
                  <a:cubicBezTo>
                    <a:pt x="307138" y="876098"/>
                    <a:pt x="319163" y="855316"/>
                    <a:pt x="329864" y="832719"/>
                  </a:cubicBezTo>
                  <a:close/>
                  <a:moveTo>
                    <a:pt x="510940" y="784107"/>
                  </a:moveTo>
                  <a:cubicBezTo>
                    <a:pt x="527770" y="779664"/>
                    <a:pt x="544494" y="780369"/>
                    <a:pt x="560704" y="787204"/>
                  </a:cubicBezTo>
                  <a:cubicBezTo>
                    <a:pt x="570294" y="791262"/>
                    <a:pt x="577919" y="797563"/>
                    <a:pt x="583216" y="807494"/>
                  </a:cubicBezTo>
                  <a:cubicBezTo>
                    <a:pt x="562990" y="809929"/>
                    <a:pt x="548573" y="821399"/>
                    <a:pt x="535587" y="834513"/>
                  </a:cubicBezTo>
                  <a:cubicBezTo>
                    <a:pt x="526104" y="844103"/>
                    <a:pt x="517924" y="854995"/>
                    <a:pt x="509508" y="865589"/>
                  </a:cubicBezTo>
                  <a:cubicBezTo>
                    <a:pt x="499918" y="877678"/>
                    <a:pt x="487189" y="884064"/>
                    <a:pt x="472366" y="886456"/>
                  </a:cubicBezTo>
                  <a:cubicBezTo>
                    <a:pt x="456625" y="888998"/>
                    <a:pt x="440948" y="887951"/>
                    <a:pt x="424267" y="883850"/>
                  </a:cubicBezTo>
                  <a:cubicBezTo>
                    <a:pt x="427022" y="881907"/>
                    <a:pt x="429115" y="880476"/>
                    <a:pt x="431166" y="879002"/>
                  </a:cubicBezTo>
                  <a:cubicBezTo>
                    <a:pt x="442208" y="871099"/>
                    <a:pt x="448808" y="859715"/>
                    <a:pt x="455002" y="848096"/>
                  </a:cubicBezTo>
                  <a:cubicBezTo>
                    <a:pt x="461516" y="835901"/>
                    <a:pt x="467624" y="823492"/>
                    <a:pt x="474032" y="811232"/>
                  </a:cubicBezTo>
                  <a:cubicBezTo>
                    <a:pt x="481892" y="796217"/>
                    <a:pt x="495198" y="788251"/>
                    <a:pt x="510940" y="784107"/>
                  </a:cubicBezTo>
                  <a:close/>
                  <a:moveTo>
                    <a:pt x="389795" y="735197"/>
                  </a:moveTo>
                  <a:cubicBezTo>
                    <a:pt x="410384" y="748631"/>
                    <a:pt x="425250" y="765462"/>
                    <a:pt x="430333" y="789340"/>
                  </a:cubicBezTo>
                  <a:cubicBezTo>
                    <a:pt x="435096" y="811639"/>
                    <a:pt x="428817" y="832164"/>
                    <a:pt x="418714" y="851814"/>
                  </a:cubicBezTo>
                  <a:cubicBezTo>
                    <a:pt x="407971" y="872681"/>
                    <a:pt x="392444" y="888913"/>
                    <a:pt x="371534" y="899827"/>
                  </a:cubicBezTo>
                  <a:cubicBezTo>
                    <a:pt x="370316" y="900468"/>
                    <a:pt x="369078" y="901045"/>
                    <a:pt x="367817" y="901600"/>
                  </a:cubicBezTo>
                  <a:cubicBezTo>
                    <a:pt x="367561" y="901728"/>
                    <a:pt x="367198" y="901621"/>
                    <a:pt x="366280" y="901621"/>
                  </a:cubicBezTo>
                  <a:cubicBezTo>
                    <a:pt x="374182" y="888379"/>
                    <a:pt x="374353" y="874261"/>
                    <a:pt x="372559" y="860037"/>
                  </a:cubicBezTo>
                  <a:cubicBezTo>
                    <a:pt x="370039" y="839896"/>
                    <a:pt x="361346" y="822232"/>
                    <a:pt x="349407" y="806043"/>
                  </a:cubicBezTo>
                  <a:cubicBezTo>
                    <a:pt x="349022" y="805530"/>
                    <a:pt x="348766" y="804911"/>
                    <a:pt x="348360" y="804163"/>
                  </a:cubicBezTo>
                  <a:cubicBezTo>
                    <a:pt x="373200" y="787995"/>
                    <a:pt x="382042" y="762237"/>
                    <a:pt x="389795" y="735197"/>
                  </a:cubicBezTo>
                  <a:close/>
                  <a:moveTo>
                    <a:pt x="428945" y="641904"/>
                  </a:moveTo>
                  <a:cubicBezTo>
                    <a:pt x="437467" y="644104"/>
                    <a:pt x="444536" y="648845"/>
                    <a:pt x="451350" y="653886"/>
                  </a:cubicBezTo>
                  <a:cubicBezTo>
                    <a:pt x="468116" y="666316"/>
                    <a:pt x="479393" y="682463"/>
                    <a:pt x="482213" y="703459"/>
                  </a:cubicBezTo>
                  <a:cubicBezTo>
                    <a:pt x="484541" y="720716"/>
                    <a:pt x="481764" y="737589"/>
                    <a:pt x="476019" y="753950"/>
                  </a:cubicBezTo>
                  <a:cubicBezTo>
                    <a:pt x="468607" y="775009"/>
                    <a:pt x="456326" y="792672"/>
                    <a:pt x="438471" y="806277"/>
                  </a:cubicBezTo>
                  <a:cubicBezTo>
                    <a:pt x="437147" y="807302"/>
                    <a:pt x="435694" y="808135"/>
                    <a:pt x="434199" y="809118"/>
                  </a:cubicBezTo>
                  <a:cubicBezTo>
                    <a:pt x="442187" y="774518"/>
                    <a:pt x="428069" y="747521"/>
                    <a:pt x="405985" y="723215"/>
                  </a:cubicBezTo>
                  <a:cubicBezTo>
                    <a:pt x="403956" y="720972"/>
                    <a:pt x="401158" y="719435"/>
                    <a:pt x="398424" y="717341"/>
                  </a:cubicBezTo>
                  <a:cubicBezTo>
                    <a:pt x="421149" y="696175"/>
                    <a:pt x="426083" y="669691"/>
                    <a:pt x="428945" y="641904"/>
                  </a:cubicBezTo>
                  <a:close/>
                  <a:moveTo>
                    <a:pt x="600132" y="635667"/>
                  </a:moveTo>
                  <a:cubicBezTo>
                    <a:pt x="607522" y="637568"/>
                    <a:pt x="614186" y="641050"/>
                    <a:pt x="619782" y="647201"/>
                  </a:cubicBezTo>
                  <a:cubicBezTo>
                    <a:pt x="599214" y="655894"/>
                    <a:pt x="588086" y="672959"/>
                    <a:pt x="578283" y="691007"/>
                  </a:cubicBezTo>
                  <a:cubicBezTo>
                    <a:pt x="573797" y="699251"/>
                    <a:pt x="570017" y="708008"/>
                    <a:pt x="566984" y="716914"/>
                  </a:cubicBezTo>
                  <a:cubicBezTo>
                    <a:pt x="561431" y="733232"/>
                    <a:pt x="551285" y="745150"/>
                    <a:pt x="535843" y="752754"/>
                  </a:cubicBezTo>
                  <a:cubicBezTo>
                    <a:pt x="520871" y="760144"/>
                    <a:pt x="505044" y="763326"/>
                    <a:pt x="487808" y="763796"/>
                  </a:cubicBezTo>
                  <a:cubicBezTo>
                    <a:pt x="488428" y="762365"/>
                    <a:pt x="488577" y="761468"/>
                    <a:pt x="489111" y="760913"/>
                  </a:cubicBezTo>
                  <a:cubicBezTo>
                    <a:pt x="501349" y="748247"/>
                    <a:pt x="504703" y="731823"/>
                    <a:pt x="508291" y="715548"/>
                  </a:cubicBezTo>
                  <a:cubicBezTo>
                    <a:pt x="510768" y="704292"/>
                    <a:pt x="512435" y="692844"/>
                    <a:pt x="514976" y="681609"/>
                  </a:cubicBezTo>
                  <a:cubicBezTo>
                    <a:pt x="519098" y="663369"/>
                    <a:pt x="530653" y="650768"/>
                    <a:pt x="546886" y="642438"/>
                  </a:cubicBezTo>
                  <a:cubicBezTo>
                    <a:pt x="563716" y="633788"/>
                    <a:pt x="581529" y="630904"/>
                    <a:pt x="600132" y="635667"/>
                  </a:cubicBezTo>
                  <a:close/>
                  <a:moveTo>
                    <a:pt x="419120" y="534578"/>
                  </a:moveTo>
                  <a:cubicBezTo>
                    <a:pt x="426681" y="535560"/>
                    <a:pt x="433580" y="536052"/>
                    <a:pt x="440307" y="537440"/>
                  </a:cubicBezTo>
                  <a:cubicBezTo>
                    <a:pt x="455130" y="540494"/>
                    <a:pt x="468564" y="546816"/>
                    <a:pt x="479543" y="557261"/>
                  </a:cubicBezTo>
                  <a:cubicBezTo>
                    <a:pt x="490030" y="567213"/>
                    <a:pt x="496693" y="579622"/>
                    <a:pt x="500538" y="593612"/>
                  </a:cubicBezTo>
                  <a:cubicBezTo>
                    <a:pt x="508120" y="621186"/>
                    <a:pt x="506689" y="648119"/>
                    <a:pt x="495006" y="674304"/>
                  </a:cubicBezTo>
                  <a:cubicBezTo>
                    <a:pt x="492806" y="679259"/>
                    <a:pt x="489795" y="683851"/>
                    <a:pt x="486676" y="689511"/>
                  </a:cubicBezTo>
                  <a:cubicBezTo>
                    <a:pt x="480376" y="649678"/>
                    <a:pt x="452546" y="630840"/>
                    <a:pt x="420017" y="615761"/>
                  </a:cubicBezTo>
                  <a:cubicBezTo>
                    <a:pt x="432747" y="589041"/>
                    <a:pt x="426809" y="562386"/>
                    <a:pt x="419120" y="534578"/>
                  </a:cubicBezTo>
                  <a:close/>
                  <a:moveTo>
                    <a:pt x="570764" y="481823"/>
                  </a:moveTo>
                  <a:cubicBezTo>
                    <a:pt x="583494" y="478234"/>
                    <a:pt x="595946" y="477871"/>
                    <a:pt x="608141" y="484215"/>
                  </a:cubicBezTo>
                  <a:cubicBezTo>
                    <a:pt x="587552" y="503010"/>
                    <a:pt x="583109" y="528020"/>
                    <a:pt x="579884" y="553501"/>
                  </a:cubicBezTo>
                  <a:cubicBezTo>
                    <a:pt x="578496" y="564522"/>
                    <a:pt x="578709" y="575991"/>
                    <a:pt x="575634" y="586500"/>
                  </a:cubicBezTo>
                  <a:cubicBezTo>
                    <a:pt x="570273" y="604825"/>
                    <a:pt x="556027" y="616295"/>
                    <a:pt x="539987" y="625372"/>
                  </a:cubicBezTo>
                  <a:cubicBezTo>
                    <a:pt x="533067" y="629280"/>
                    <a:pt x="525634" y="632335"/>
                    <a:pt x="518436" y="635752"/>
                  </a:cubicBezTo>
                  <a:cubicBezTo>
                    <a:pt x="518159" y="635325"/>
                    <a:pt x="517859" y="634876"/>
                    <a:pt x="517539" y="634428"/>
                  </a:cubicBezTo>
                  <a:cubicBezTo>
                    <a:pt x="525250" y="619327"/>
                    <a:pt x="524566" y="603287"/>
                    <a:pt x="522921" y="587183"/>
                  </a:cubicBezTo>
                  <a:cubicBezTo>
                    <a:pt x="521533" y="573599"/>
                    <a:pt x="519718" y="560058"/>
                    <a:pt x="518543" y="546453"/>
                  </a:cubicBezTo>
                  <a:cubicBezTo>
                    <a:pt x="517326" y="532442"/>
                    <a:pt x="522323" y="520011"/>
                    <a:pt x="530803" y="509332"/>
                  </a:cubicBezTo>
                  <a:cubicBezTo>
                    <a:pt x="541226" y="496239"/>
                    <a:pt x="554318" y="486479"/>
                    <a:pt x="570764" y="481823"/>
                  </a:cubicBezTo>
                  <a:close/>
                  <a:moveTo>
                    <a:pt x="426991" y="435459"/>
                  </a:moveTo>
                  <a:cubicBezTo>
                    <a:pt x="438076" y="437696"/>
                    <a:pt x="448584" y="442534"/>
                    <a:pt x="458335" y="450383"/>
                  </a:cubicBezTo>
                  <a:cubicBezTo>
                    <a:pt x="472367" y="461682"/>
                    <a:pt x="481573" y="476825"/>
                    <a:pt x="488813" y="493143"/>
                  </a:cubicBezTo>
                  <a:cubicBezTo>
                    <a:pt x="494922" y="506919"/>
                    <a:pt x="497485" y="521549"/>
                    <a:pt x="497954" y="536479"/>
                  </a:cubicBezTo>
                  <a:cubicBezTo>
                    <a:pt x="498147" y="543335"/>
                    <a:pt x="496737" y="550276"/>
                    <a:pt x="496054" y="557218"/>
                  </a:cubicBezTo>
                  <a:cubicBezTo>
                    <a:pt x="481765" y="530584"/>
                    <a:pt x="443426" y="514736"/>
                    <a:pt x="405878" y="516146"/>
                  </a:cubicBezTo>
                  <a:cubicBezTo>
                    <a:pt x="407373" y="486671"/>
                    <a:pt x="392251" y="464138"/>
                    <a:pt x="374118" y="441541"/>
                  </a:cubicBezTo>
                  <a:cubicBezTo>
                    <a:pt x="380483" y="439619"/>
                    <a:pt x="386250" y="437397"/>
                    <a:pt x="392187" y="436137"/>
                  </a:cubicBezTo>
                  <a:cubicBezTo>
                    <a:pt x="404244" y="433585"/>
                    <a:pt x="415906" y="433222"/>
                    <a:pt x="426991" y="435459"/>
                  </a:cubicBezTo>
                  <a:close/>
                  <a:moveTo>
                    <a:pt x="545348" y="345578"/>
                  </a:moveTo>
                  <a:cubicBezTo>
                    <a:pt x="553251" y="343506"/>
                    <a:pt x="561132" y="343121"/>
                    <a:pt x="569013" y="346112"/>
                  </a:cubicBezTo>
                  <a:cubicBezTo>
                    <a:pt x="553913" y="367021"/>
                    <a:pt x="552461" y="390665"/>
                    <a:pt x="554361" y="414950"/>
                  </a:cubicBezTo>
                  <a:cubicBezTo>
                    <a:pt x="555109" y="424497"/>
                    <a:pt x="557373" y="434044"/>
                    <a:pt x="557159" y="443548"/>
                  </a:cubicBezTo>
                  <a:cubicBezTo>
                    <a:pt x="556967" y="451750"/>
                    <a:pt x="555622" y="460486"/>
                    <a:pt x="552418" y="467982"/>
                  </a:cubicBezTo>
                  <a:cubicBezTo>
                    <a:pt x="543981" y="487632"/>
                    <a:pt x="528197" y="500789"/>
                    <a:pt x="509167" y="512472"/>
                  </a:cubicBezTo>
                  <a:cubicBezTo>
                    <a:pt x="510043" y="506897"/>
                    <a:pt x="511666" y="502476"/>
                    <a:pt x="511239" y="498247"/>
                  </a:cubicBezTo>
                  <a:cubicBezTo>
                    <a:pt x="510192" y="487952"/>
                    <a:pt x="508932" y="477572"/>
                    <a:pt x="506412" y="467555"/>
                  </a:cubicBezTo>
                  <a:cubicBezTo>
                    <a:pt x="503443" y="455701"/>
                    <a:pt x="499342" y="444104"/>
                    <a:pt x="495241" y="432570"/>
                  </a:cubicBezTo>
                  <a:cubicBezTo>
                    <a:pt x="488492" y="413647"/>
                    <a:pt x="491034" y="395684"/>
                    <a:pt x="501500" y="379174"/>
                  </a:cubicBezTo>
                  <a:cubicBezTo>
                    <a:pt x="511858" y="362814"/>
                    <a:pt x="526040" y="350640"/>
                    <a:pt x="545348" y="345578"/>
                  </a:cubicBezTo>
                  <a:close/>
                  <a:moveTo>
                    <a:pt x="362435" y="333553"/>
                  </a:moveTo>
                  <a:cubicBezTo>
                    <a:pt x="389582" y="328214"/>
                    <a:pt x="412606" y="335710"/>
                    <a:pt x="432405" y="354911"/>
                  </a:cubicBezTo>
                  <a:cubicBezTo>
                    <a:pt x="455365" y="377188"/>
                    <a:pt x="468052" y="403929"/>
                    <a:pt x="469269" y="435966"/>
                  </a:cubicBezTo>
                  <a:cubicBezTo>
                    <a:pt x="469312" y="437333"/>
                    <a:pt x="469206" y="438700"/>
                    <a:pt x="469099" y="440067"/>
                  </a:cubicBezTo>
                  <a:cubicBezTo>
                    <a:pt x="469120" y="440323"/>
                    <a:pt x="468757" y="440558"/>
                    <a:pt x="468650" y="440665"/>
                  </a:cubicBezTo>
                  <a:cubicBezTo>
                    <a:pt x="446032" y="414373"/>
                    <a:pt x="416322" y="410123"/>
                    <a:pt x="384242" y="413091"/>
                  </a:cubicBezTo>
                  <a:cubicBezTo>
                    <a:pt x="380718" y="413412"/>
                    <a:pt x="377236" y="413882"/>
                    <a:pt x="373541" y="414288"/>
                  </a:cubicBezTo>
                  <a:cubicBezTo>
                    <a:pt x="372687" y="399678"/>
                    <a:pt x="366899" y="387269"/>
                    <a:pt x="358420" y="376419"/>
                  </a:cubicBezTo>
                  <a:cubicBezTo>
                    <a:pt x="350133" y="365826"/>
                    <a:pt x="340628" y="356193"/>
                    <a:pt x="331444" y="345898"/>
                  </a:cubicBezTo>
                  <a:cubicBezTo>
                    <a:pt x="340756" y="340281"/>
                    <a:pt x="351094" y="335796"/>
                    <a:pt x="362435" y="333553"/>
                  </a:cubicBezTo>
                  <a:close/>
                  <a:moveTo>
                    <a:pt x="288278" y="253866"/>
                  </a:moveTo>
                  <a:cubicBezTo>
                    <a:pt x="305536" y="247501"/>
                    <a:pt x="322836" y="248291"/>
                    <a:pt x="339688" y="254784"/>
                  </a:cubicBezTo>
                  <a:cubicBezTo>
                    <a:pt x="357372" y="261576"/>
                    <a:pt x="373327" y="271465"/>
                    <a:pt x="386249" y="285583"/>
                  </a:cubicBezTo>
                  <a:cubicBezTo>
                    <a:pt x="396586" y="296881"/>
                    <a:pt x="405023" y="309418"/>
                    <a:pt x="409508" y="324690"/>
                  </a:cubicBezTo>
                  <a:cubicBezTo>
                    <a:pt x="374609" y="306087"/>
                    <a:pt x="342828" y="316595"/>
                    <a:pt x="311345" y="333660"/>
                  </a:cubicBezTo>
                  <a:cubicBezTo>
                    <a:pt x="297484" y="307411"/>
                    <a:pt x="272858" y="295792"/>
                    <a:pt x="246715" y="285732"/>
                  </a:cubicBezTo>
                  <a:cubicBezTo>
                    <a:pt x="257757" y="271166"/>
                    <a:pt x="271213" y="260166"/>
                    <a:pt x="288278" y="253866"/>
                  </a:cubicBezTo>
                  <a:close/>
                  <a:moveTo>
                    <a:pt x="495775" y="217834"/>
                  </a:moveTo>
                  <a:cubicBezTo>
                    <a:pt x="485310" y="239235"/>
                    <a:pt x="488428" y="259419"/>
                    <a:pt x="492636" y="279453"/>
                  </a:cubicBezTo>
                  <a:cubicBezTo>
                    <a:pt x="494558" y="288573"/>
                    <a:pt x="497527" y="297607"/>
                    <a:pt x="501136" y="306215"/>
                  </a:cubicBezTo>
                  <a:cubicBezTo>
                    <a:pt x="509039" y="325117"/>
                    <a:pt x="507394" y="343207"/>
                    <a:pt x="498253" y="361105"/>
                  </a:cubicBezTo>
                  <a:cubicBezTo>
                    <a:pt x="491931" y="373451"/>
                    <a:pt x="483515" y="384130"/>
                    <a:pt x="472964" y="394104"/>
                  </a:cubicBezTo>
                  <a:cubicBezTo>
                    <a:pt x="472217" y="388145"/>
                    <a:pt x="471961" y="382763"/>
                    <a:pt x="470786" y="377594"/>
                  </a:cubicBezTo>
                  <a:cubicBezTo>
                    <a:pt x="467262" y="361981"/>
                    <a:pt x="458718" y="348632"/>
                    <a:pt x="450815" y="335027"/>
                  </a:cubicBezTo>
                  <a:cubicBezTo>
                    <a:pt x="447462" y="329260"/>
                    <a:pt x="444002" y="323536"/>
                    <a:pt x="440542" y="317834"/>
                  </a:cubicBezTo>
                  <a:cubicBezTo>
                    <a:pt x="429884" y="300191"/>
                    <a:pt x="429777" y="281930"/>
                    <a:pt x="437274" y="263220"/>
                  </a:cubicBezTo>
                  <a:cubicBezTo>
                    <a:pt x="445049" y="243784"/>
                    <a:pt x="457800" y="228983"/>
                    <a:pt x="477685" y="221401"/>
                  </a:cubicBezTo>
                  <a:cubicBezTo>
                    <a:pt x="482896" y="219372"/>
                    <a:pt x="488812" y="219137"/>
                    <a:pt x="495775" y="217834"/>
                  </a:cubicBezTo>
                  <a:close/>
                  <a:moveTo>
                    <a:pt x="248680" y="190858"/>
                  </a:moveTo>
                  <a:cubicBezTo>
                    <a:pt x="261367" y="192204"/>
                    <a:pt x="273498" y="195344"/>
                    <a:pt x="285117" y="200491"/>
                  </a:cubicBezTo>
                  <a:cubicBezTo>
                    <a:pt x="302695" y="208265"/>
                    <a:pt x="317176" y="219970"/>
                    <a:pt x="328859" y="235625"/>
                  </a:cubicBezTo>
                  <a:cubicBezTo>
                    <a:pt x="289838" y="228342"/>
                    <a:pt x="262243" y="247436"/>
                    <a:pt x="237424" y="273579"/>
                  </a:cubicBezTo>
                  <a:cubicBezTo>
                    <a:pt x="216771" y="252306"/>
                    <a:pt x="189582" y="248739"/>
                    <a:pt x="161068" y="246817"/>
                  </a:cubicBezTo>
                  <a:cubicBezTo>
                    <a:pt x="170807" y="222725"/>
                    <a:pt x="185160" y="203716"/>
                    <a:pt x="209808" y="194425"/>
                  </a:cubicBezTo>
                  <a:cubicBezTo>
                    <a:pt x="222388" y="189684"/>
                    <a:pt x="235416" y="189449"/>
                    <a:pt x="248680" y="190858"/>
                  </a:cubicBezTo>
                  <a:close/>
                  <a:moveTo>
                    <a:pt x="179501" y="144788"/>
                  </a:moveTo>
                  <a:cubicBezTo>
                    <a:pt x="193939" y="146241"/>
                    <a:pt x="207630" y="149807"/>
                    <a:pt x="220424" y="156386"/>
                  </a:cubicBezTo>
                  <a:cubicBezTo>
                    <a:pt x="227622" y="160081"/>
                    <a:pt x="234243" y="164865"/>
                    <a:pt x="241120" y="169158"/>
                  </a:cubicBezTo>
                  <a:cubicBezTo>
                    <a:pt x="240949" y="169564"/>
                    <a:pt x="240736" y="170013"/>
                    <a:pt x="240522" y="170461"/>
                  </a:cubicBezTo>
                  <a:cubicBezTo>
                    <a:pt x="219868" y="169222"/>
                    <a:pt x="203615" y="178727"/>
                    <a:pt x="188920" y="191820"/>
                  </a:cubicBezTo>
                  <a:cubicBezTo>
                    <a:pt x="178433" y="201174"/>
                    <a:pt x="170274" y="212430"/>
                    <a:pt x="163653" y="224797"/>
                  </a:cubicBezTo>
                  <a:cubicBezTo>
                    <a:pt x="162948" y="226121"/>
                    <a:pt x="162115" y="227381"/>
                    <a:pt x="161346" y="228663"/>
                  </a:cubicBezTo>
                  <a:cubicBezTo>
                    <a:pt x="135930" y="213050"/>
                    <a:pt x="108890" y="216403"/>
                    <a:pt x="79992" y="221230"/>
                  </a:cubicBezTo>
                  <a:cubicBezTo>
                    <a:pt x="82512" y="211875"/>
                    <a:pt x="84071" y="203353"/>
                    <a:pt x="87104" y="195408"/>
                  </a:cubicBezTo>
                  <a:cubicBezTo>
                    <a:pt x="95391" y="173772"/>
                    <a:pt x="109851" y="157710"/>
                    <a:pt x="132171" y="150000"/>
                  </a:cubicBezTo>
                  <a:cubicBezTo>
                    <a:pt x="147485" y="144703"/>
                    <a:pt x="163247" y="143165"/>
                    <a:pt x="179501" y="144788"/>
                  </a:cubicBezTo>
                  <a:close/>
                  <a:moveTo>
                    <a:pt x="406006" y="117407"/>
                  </a:moveTo>
                  <a:cubicBezTo>
                    <a:pt x="399192" y="135690"/>
                    <a:pt x="403015" y="153139"/>
                    <a:pt x="408675" y="170034"/>
                  </a:cubicBezTo>
                  <a:cubicBezTo>
                    <a:pt x="412669" y="181973"/>
                    <a:pt x="418180" y="193549"/>
                    <a:pt x="424182" y="204656"/>
                  </a:cubicBezTo>
                  <a:cubicBezTo>
                    <a:pt x="434519" y="223814"/>
                    <a:pt x="434092" y="243015"/>
                    <a:pt x="425463" y="262109"/>
                  </a:cubicBezTo>
                  <a:cubicBezTo>
                    <a:pt x="420828" y="272340"/>
                    <a:pt x="414250" y="281695"/>
                    <a:pt x="408504" y="291413"/>
                  </a:cubicBezTo>
                  <a:cubicBezTo>
                    <a:pt x="408120" y="292075"/>
                    <a:pt x="407287" y="292460"/>
                    <a:pt x="405984" y="293549"/>
                  </a:cubicBezTo>
                  <a:cubicBezTo>
                    <a:pt x="405023" y="281546"/>
                    <a:pt x="401221" y="271080"/>
                    <a:pt x="394814" y="261875"/>
                  </a:cubicBezTo>
                  <a:cubicBezTo>
                    <a:pt x="387274" y="251046"/>
                    <a:pt x="379094" y="240666"/>
                    <a:pt x="370893" y="230328"/>
                  </a:cubicBezTo>
                  <a:cubicBezTo>
                    <a:pt x="364186" y="221849"/>
                    <a:pt x="357202" y="213754"/>
                    <a:pt x="354617" y="202755"/>
                  </a:cubicBezTo>
                  <a:cubicBezTo>
                    <a:pt x="351072" y="187633"/>
                    <a:pt x="353721" y="173302"/>
                    <a:pt x="359445" y="159376"/>
                  </a:cubicBezTo>
                  <a:cubicBezTo>
                    <a:pt x="365190" y="145408"/>
                    <a:pt x="373797" y="133340"/>
                    <a:pt x="386206" y="124498"/>
                  </a:cubicBezTo>
                  <a:cubicBezTo>
                    <a:pt x="391909" y="120440"/>
                    <a:pt x="398295" y="117151"/>
                    <a:pt x="406006" y="117407"/>
                  </a:cubicBezTo>
                  <a:close/>
                  <a:moveTo>
                    <a:pt x="1116" y="49274"/>
                  </a:moveTo>
                  <a:cubicBezTo>
                    <a:pt x="11859" y="62666"/>
                    <a:pt x="25827" y="69650"/>
                    <a:pt x="41867" y="71615"/>
                  </a:cubicBezTo>
                  <a:cubicBezTo>
                    <a:pt x="52995" y="72982"/>
                    <a:pt x="64358" y="72448"/>
                    <a:pt x="75635" y="72533"/>
                  </a:cubicBezTo>
                  <a:cubicBezTo>
                    <a:pt x="84926" y="72618"/>
                    <a:pt x="93960" y="73836"/>
                    <a:pt x="102611" y="77339"/>
                  </a:cubicBezTo>
                  <a:cubicBezTo>
                    <a:pt x="123435" y="85797"/>
                    <a:pt x="137617" y="101132"/>
                    <a:pt x="148424" y="121743"/>
                  </a:cubicBezTo>
                  <a:cubicBezTo>
                    <a:pt x="137040" y="118411"/>
                    <a:pt x="128155" y="121956"/>
                    <a:pt x="119441" y="126164"/>
                  </a:cubicBezTo>
                  <a:cubicBezTo>
                    <a:pt x="107117" y="132144"/>
                    <a:pt x="94858" y="138295"/>
                    <a:pt x="81124" y="140410"/>
                  </a:cubicBezTo>
                  <a:cubicBezTo>
                    <a:pt x="61154" y="143464"/>
                    <a:pt x="41782" y="142717"/>
                    <a:pt x="24674" y="130072"/>
                  </a:cubicBezTo>
                  <a:cubicBezTo>
                    <a:pt x="14486" y="122533"/>
                    <a:pt x="8463" y="112089"/>
                    <a:pt x="4811" y="100213"/>
                  </a:cubicBezTo>
                  <a:cubicBezTo>
                    <a:pt x="-251" y="83810"/>
                    <a:pt x="-1020" y="67023"/>
                    <a:pt x="1116" y="49274"/>
                  </a:cubicBezTo>
                  <a:close/>
                  <a:moveTo>
                    <a:pt x="294579" y="46903"/>
                  </a:moveTo>
                  <a:cubicBezTo>
                    <a:pt x="293255" y="75480"/>
                    <a:pt x="306455" y="96881"/>
                    <a:pt x="321598" y="117428"/>
                  </a:cubicBezTo>
                  <a:cubicBezTo>
                    <a:pt x="327578" y="125523"/>
                    <a:pt x="334712" y="132849"/>
                    <a:pt x="340073" y="141307"/>
                  </a:cubicBezTo>
                  <a:cubicBezTo>
                    <a:pt x="346630" y="151666"/>
                    <a:pt x="348125" y="163584"/>
                    <a:pt x="347121" y="175822"/>
                  </a:cubicBezTo>
                  <a:cubicBezTo>
                    <a:pt x="346053" y="189107"/>
                    <a:pt x="342486" y="201687"/>
                    <a:pt x="337168" y="213818"/>
                  </a:cubicBezTo>
                  <a:cubicBezTo>
                    <a:pt x="336271" y="215954"/>
                    <a:pt x="335139" y="218047"/>
                    <a:pt x="333622" y="221123"/>
                  </a:cubicBezTo>
                  <a:cubicBezTo>
                    <a:pt x="327749" y="201879"/>
                    <a:pt x="314400" y="189983"/>
                    <a:pt x="300859" y="178342"/>
                  </a:cubicBezTo>
                  <a:cubicBezTo>
                    <a:pt x="291376" y="170205"/>
                    <a:pt x="281316" y="162708"/>
                    <a:pt x="271790" y="154613"/>
                  </a:cubicBezTo>
                  <a:cubicBezTo>
                    <a:pt x="260748" y="145215"/>
                    <a:pt x="255494" y="132870"/>
                    <a:pt x="255173" y="118496"/>
                  </a:cubicBezTo>
                  <a:cubicBezTo>
                    <a:pt x="254661" y="94959"/>
                    <a:pt x="262264" y="74434"/>
                    <a:pt x="278945" y="57732"/>
                  </a:cubicBezTo>
                  <a:cubicBezTo>
                    <a:pt x="283153" y="53524"/>
                    <a:pt x="288834" y="50790"/>
                    <a:pt x="294579" y="46903"/>
                  </a:cubicBezTo>
                  <a:close/>
                  <a:moveTo>
                    <a:pt x="158655" y="0"/>
                  </a:moveTo>
                  <a:cubicBezTo>
                    <a:pt x="162521" y="20333"/>
                    <a:pt x="175037" y="34622"/>
                    <a:pt x="189582" y="47138"/>
                  </a:cubicBezTo>
                  <a:cubicBezTo>
                    <a:pt x="198744" y="55019"/>
                    <a:pt x="209018" y="61704"/>
                    <a:pt x="219184" y="68325"/>
                  </a:cubicBezTo>
                  <a:cubicBezTo>
                    <a:pt x="232725" y="77125"/>
                    <a:pt x="240842" y="89492"/>
                    <a:pt x="244729" y="104806"/>
                  </a:cubicBezTo>
                  <a:cubicBezTo>
                    <a:pt x="248638" y="120141"/>
                    <a:pt x="248168" y="135668"/>
                    <a:pt x="245968" y="151196"/>
                  </a:cubicBezTo>
                  <a:cubicBezTo>
                    <a:pt x="245861" y="152007"/>
                    <a:pt x="245370" y="152755"/>
                    <a:pt x="244900" y="153951"/>
                  </a:cubicBezTo>
                  <a:cubicBezTo>
                    <a:pt x="228774" y="133127"/>
                    <a:pt x="204853" y="125310"/>
                    <a:pt x="182256" y="115378"/>
                  </a:cubicBezTo>
                  <a:cubicBezTo>
                    <a:pt x="176147" y="112687"/>
                    <a:pt x="169825" y="110508"/>
                    <a:pt x="163717" y="107838"/>
                  </a:cubicBezTo>
                  <a:cubicBezTo>
                    <a:pt x="148638" y="101217"/>
                    <a:pt x="140479" y="89235"/>
                    <a:pt x="137467" y="73366"/>
                  </a:cubicBezTo>
                  <a:cubicBezTo>
                    <a:pt x="133195" y="50876"/>
                    <a:pt x="137040" y="29795"/>
                    <a:pt x="148787" y="10188"/>
                  </a:cubicBezTo>
                  <a:cubicBezTo>
                    <a:pt x="150175" y="7860"/>
                    <a:pt x="151927" y="5681"/>
                    <a:pt x="153764" y="3695"/>
                  </a:cubicBezTo>
                  <a:cubicBezTo>
                    <a:pt x="155003" y="2328"/>
                    <a:pt x="156732" y="1410"/>
                    <a:pt x="158655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BE7ECD-D7B2-A78B-3D32-D05AA731BCA0}"/>
                </a:ext>
              </a:extLst>
            </p:cNvPr>
            <p:cNvSpPr/>
            <p:nvPr/>
          </p:nvSpPr>
          <p:spPr>
            <a:xfrm>
              <a:off x="749857" y="4492798"/>
              <a:ext cx="266126" cy="493206"/>
            </a:xfrm>
            <a:custGeom>
              <a:avLst/>
              <a:gdLst>
                <a:gd name="connsiteX0" fmla="*/ 401880 w 620360"/>
                <a:gd name="connsiteY0" fmla="*/ 1074966 h 1149698"/>
                <a:gd name="connsiteX1" fmla="*/ 433127 w 620360"/>
                <a:gd name="connsiteY1" fmla="*/ 1076781 h 1149698"/>
                <a:gd name="connsiteX2" fmla="*/ 478236 w 620360"/>
                <a:gd name="connsiteY2" fmla="*/ 1090515 h 1149698"/>
                <a:gd name="connsiteX3" fmla="*/ 513712 w 620360"/>
                <a:gd name="connsiteY3" fmla="*/ 1090750 h 1149698"/>
                <a:gd name="connsiteX4" fmla="*/ 512922 w 620360"/>
                <a:gd name="connsiteY4" fmla="*/ 1093654 h 1149698"/>
                <a:gd name="connsiteX5" fmla="*/ 474477 w 620360"/>
                <a:gd name="connsiteY5" fmla="*/ 1132291 h 1149698"/>
                <a:gd name="connsiteX6" fmla="*/ 436203 w 620360"/>
                <a:gd name="connsiteY6" fmla="*/ 1138272 h 1149698"/>
                <a:gd name="connsiteX7" fmla="*/ 370995 w 620360"/>
                <a:gd name="connsiteY7" fmla="*/ 1139980 h 1149698"/>
                <a:gd name="connsiteX8" fmla="*/ 347928 w 620360"/>
                <a:gd name="connsiteY8" fmla="*/ 1149698 h 1149698"/>
                <a:gd name="connsiteX9" fmla="*/ 349594 w 620360"/>
                <a:gd name="connsiteY9" fmla="*/ 1121399 h 1149698"/>
                <a:gd name="connsiteX10" fmla="*/ 401880 w 620360"/>
                <a:gd name="connsiteY10" fmla="*/ 1074966 h 1149698"/>
                <a:gd name="connsiteX11" fmla="*/ 278450 w 620360"/>
                <a:gd name="connsiteY11" fmla="*/ 1013112 h 1149698"/>
                <a:gd name="connsiteX12" fmla="*/ 320953 w 620360"/>
                <a:gd name="connsiteY12" fmla="*/ 1022830 h 1149698"/>
                <a:gd name="connsiteX13" fmla="*/ 366254 w 620360"/>
                <a:gd name="connsiteY13" fmla="*/ 1045769 h 1149698"/>
                <a:gd name="connsiteX14" fmla="*/ 391628 w 620360"/>
                <a:gd name="connsiteY14" fmla="*/ 1051130 h 1149698"/>
                <a:gd name="connsiteX15" fmla="*/ 325695 w 620360"/>
                <a:gd name="connsiteY15" fmla="*/ 1085346 h 1149698"/>
                <a:gd name="connsiteX16" fmla="*/ 306216 w 620360"/>
                <a:gd name="connsiteY16" fmla="*/ 1081095 h 1149698"/>
                <a:gd name="connsiteX17" fmla="*/ 246305 w 620360"/>
                <a:gd name="connsiteY17" fmla="*/ 1070502 h 1149698"/>
                <a:gd name="connsiteX18" fmla="*/ 218283 w 620360"/>
                <a:gd name="connsiteY18" fmla="*/ 1077806 h 1149698"/>
                <a:gd name="connsiteX19" fmla="*/ 224925 w 620360"/>
                <a:gd name="connsiteY19" fmla="*/ 1048609 h 1149698"/>
                <a:gd name="connsiteX20" fmla="*/ 278450 w 620360"/>
                <a:gd name="connsiteY20" fmla="*/ 1013112 h 1149698"/>
                <a:gd name="connsiteX21" fmla="*/ 431610 w 620360"/>
                <a:gd name="connsiteY21" fmla="*/ 954932 h 1149698"/>
                <a:gd name="connsiteX22" fmla="*/ 492952 w 620360"/>
                <a:gd name="connsiteY22" fmla="*/ 982719 h 1149698"/>
                <a:gd name="connsiteX23" fmla="*/ 526249 w 620360"/>
                <a:gd name="connsiteY23" fmla="*/ 1060314 h 1149698"/>
                <a:gd name="connsiteX24" fmla="*/ 504378 w 620360"/>
                <a:gd name="connsiteY24" fmla="*/ 1060848 h 1149698"/>
                <a:gd name="connsiteX25" fmla="*/ 448313 w 620360"/>
                <a:gd name="connsiteY25" fmla="*/ 1037525 h 1149698"/>
                <a:gd name="connsiteX26" fmla="*/ 424690 w 620360"/>
                <a:gd name="connsiteY26" fmla="*/ 994146 h 1149698"/>
                <a:gd name="connsiteX27" fmla="*/ 431610 w 620360"/>
                <a:gd name="connsiteY27" fmla="*/ 954932 h 1149698"/>
                <a:gd name="connsiteX28" fmla="*/ 184900 w 620360"/>
                <a:gd name="connsiteY28" fmla="*/ 910677 h 1149698"/>
                <a:gd name="connsiteX29" fmla="*/ 226271 w 620360"/>
                <a:gd name="connsiteY29" fmla="*/ 932719 h 1149698"/>
                <a:gd name="connsiteX30" fmla="*/ 263093 w 620360"/>
                <a:gd name="connsiteY30" fmla="*/ 971975 h 1149698"/>
                <a:gd name="connsiteX31" fmla="*/ 286053 w 620360"/>
                <a:gd name="connsiteY31" fmla="*/ 986350 h 1149698"/>
                <a:gd name="connsiteX32" fmla="*/ 213648 w 620360"/>
                <a:gd name="connsiteY32" fmla="*/ 996345 h 1149698"/>
                <a:gd name="connsiteX33" fmla="*/ 193102 w 620360"/>
                <a:gd name="connsiteY33" fmla="*/ 983167 h 1149698"/>
                <a:gd name="connsiteX34" fmla="*/ 137933 w 620360"/>
                <a:gd name="connsiteY34" fmla="*/ 953158 h 1149698"/>
                <a:gd name="connsiteX35" fmla="*/ 114332 w 620360"/>
                <a:gd name="connsiteY35" fmla="*/ 950040 h 1149698"/>
                <a:gd name="connsiteX36" fmla="*/ 127104 w 620360"/>
                <a:gd name="connsiteY36" fmla="*/ 929493 h 1149698"/>
                <a:gd name="connsiteX37" fmla="*/ 184900 w 620360"/>
                <a:gd name="connsiteY37" fmla="*/ 910677 h 1149698"/>
                <a:gd name="connsiteX38" fmla="*/ 351772 w 620360"/>
                <a:gd name="connsiteY38" fmla="*/ 904099 h 1149698"/>
                <a:gd name="connsiteX39" fmla="*/ 409931 w 620360"/>
                <a:gd name="connsiteY39" fmla="*/ 944424 h 1149698"/>
                <a:gd name="connsiteX40" fmla="*/ 430606 w 620360"/>
                <a:gd name="connsiteY40" fmla="*/ 1028533 h 1149698"/>
                <a:gd name="connsiteX41" fmla="*/ 396454 w 620360"/>
                <a:gd name="connsiteY41" fmla="*/ 1022126 h 1149698"/>
                <a:gd name="connsiteX42" fmla="*/ 345621 w 620360"/>
                <a:gd name="connsiteY42" fmla="*/ 978576 h 1149698"/>
                <a:gd name="connsiteX43" fmla="*/ 344126 w 620360"/>
                <a:gd name="connsiteY43" fmla="*/ 919242 h 1149698"/>
                <a:gd name="connsiteX44" fmla="*/ 351772 w 620360"/>
                <a:gd name="connsiteY44" fmla="*/ 904099 h 1149698"/>
                <a:gd name="connsiteX45" fmla="*/ 290090 w 620360"/>
                <a:gd name="connsiteY45" fmla="*/ 832741 h 1149698"/>
                <a:gd name="connsiteX46" fmla="*/ 337484 w 620360"/>
                <a:gd name="connsiteY46" fmla="*/ 887076 h 1149698"/>
                <a:gd name="connsiteX47" fmla="*/ 324947 w 620360"/>
                <a:gd name="connsiteY47" fmla="*/ 930797 h 1149698"/>
                <a:gd name="connsiteX48" fmla="*/ 336331 w 620360"/>
                <a:gd name="connsiteY48" fmla="*/ 974731 h 1149698"/>
                <a:gd name="connsiteX49" fmla="*/ 331034 w 620360"/>
                <a:gd name="connsiteY49" fmla="*/ 973941 h 1149698"/>
                <a:gd name="connsiteX50" fmla="*/ 274391 w 620360"/>
                <a:gd name="connsiteY50" fmla="*/ 927337 h 1149698"/>
                <a:gd name="connsiteX51" fmla="*/ 262922 w 620360"/>
                <a:gd name="connsiteY51" fmla="*/ 887546 h 1149698"/>
                <a:gd name="connsiteX52" fmla="*/ 280457 w 620360"/>
                <a:gd name="connsiteY52" fmla="*/ 843420 h 1149698"/>
                <a:gd name="connsiteX53" fmla="*/ 290090 w 620360"/>
                <a:gd name="connsiteY53" fmla="*/ 832741 h 1149698"/>
                <a:gd name="connsiteX54" fmla="*/ 96487 w 620360"/>
                <a:gd name="connsiteY54" fmla="*/ 782233 h 1149698"/>
                <a:gd name="connsiteX55" fmla="*/ 138253 w 620360"/>
                <a:gd name="connsiteY55" fmla="*/ 800596 h 1149698"/>
                <a:gd name="connsiteX56" fmla="*/ 148655 w 620360"/>
                <a:gd name="connsiteY56" fmla="*/ 815718 h 1149698"/>
                <a:gd name="connsiteX57" fmla="*/ 175694 w 620360"/>
                <a:gd name="connsiteY57" fmla="*/ 864970 h 1149698"/>
                <a:gd name="connsiteX58" fmla="*/ 194810 w 620360"/>
                <a:gd name="connsiteY58" fmla="*/ 884812 h 1149698"/>
                <a:gd name="connsiteX59" fmla="*/ 136608 w 620360"/>
                <a:gd name="connsiteY59" fmla="*/ 884043 h 1149698"/>
                <a:gd name="connsiteX60" fmla="*/ 106984 w 620360"/>
                <a:gd name="connsiteY60" fmla="*/ 860827 h 1149698"/>
                <a:gd name="connsiteX61" fmla="*/ 58052 w 620360"/>
                <a:gd name="connsiteY61" fmla="*/ 814671 h 1149698"/>
                <a:gd name="connsiteX62" fmla="*/ 37783 w 620360"/>
                <a:gd name="connsiteY62" fmla="*/ 807068 h 1149698"/>
                <a:gd name="connsiteX63" fmla="*/ 51644 w 620360"/>
                <a:gd name="connsiteY63" fmla="*/ 792031 h 1149698"/>
                <a:gd name="connsiteX64" fmla="*/ 96487 w 620360"/>
                <a:gd name="connsiteY64" fmla="*/ 782233 h 1149698"/>
                <a:gd name="connsiteX65" fmla="*/ 230329 w 620360"/>
                <a:gd name="connsiteY65" fmla="*/ 734513 h 1149698"/>
                <a:gd name="connsiteX66" fmla="*/ 272063 w 620360"/>
                <a:gd name="connsiteY66" fmla="*/ 804632 h 1149698"/>
                <a:gd name="connsiteX67" fmla="*/ 252755 w 620360"/>
                <a:gd name="connsiteY67" fmla="*/ 902838 h 1149698"/>
                <a:gd name="connsiteX68" fmla="*/ 232956 w 620360"/>
                <a:gd name="connsiteY68" fmla="*/ 890087 h 1149698"/>
                <a:gd name="connsiteX69" fmla="*/ 189962 w 620360"/>
                <a:gd name="connsiteY69" fmla="*/ 818643 h 1149698"/>
                <a:gd name="connsiteX70" fmla="*/ 208629 w 620360"/>
                <a:gd name="connsiteY70" fmla="*/ 754611 h 1149698"/>
                <a:gd name="connsiteX71" fmla="*/ 230329 w 620360"/>
                <a:gd name="connsiteY71" fmla="*/ 734513 h 1149698"/>
                <a:gd name="connsiteX72" fmla="*/ 191371 w 620360"/>
                <a:gd name="connsiteY72" fmla="*/ 642331 h 1149698"/>
                <a:gd name="connsiteX73" fmla="*/ 221700 w 620360"/>
                <a:gd name="connsiteY73" fmla="*/ 716914 h 1149698"/>
                <a:gd name="connsiteX74" fmla="*/ 191371 w 620360"/>
                <a:gd name="connsiteY74" fmla="*/ 758542 h 1149698"/>
                <a:gd name="connsiteX75" fmla="*/ 187270 w 620360"/>
                <a:gd name="connsiteY75" fmla="*/ 810336 h 1149698"/>
                <a:gd name="connsiteX76" fmla="*/ 156258 w 620360"/>
                <a:gd name="connsiteY76" fmla="*/ 778725 h 1149698"/>
                <a:gd name="connsiteX77" fmla="*/ 137932 w 620360"/>
                <a:gd name="connsiteY77" fmla="*/ 724005 h 1149698"/>
                <a:gd name="connsiteX78" fmla="*/ 159825 w 620360"/>
                <a:gd name="connsiteY78" fmla="*/ 662258 h 1149698"/>
                <a:gd name="connsiteX79" fmla="*/ 191371 w 620360"/>
                <a:gd name="connsiteY79" fmla="*/ 642331 h 1149698"/>
                <a:gd name="connsiteX80" fmla="*/ 46946 w 620360"/>
                <a:gd name="connsiteY80" fmla="*/ 634727 h 1149698"/>
                <a:gd name="connsiteX81" fmla="*/ 86223 w 620360"/>
                <a:gd name="connsiteY81" fmla="*/ 651259 h 1149698"/>
                <a:gd name="connsiteX82" fmla="*/ 107454 w 620360"/>
                <a:gd name="connsiteY82" fmla="*/ 691605 h 1149698"/>
                <a:gd name="connsiteX83" fmla="*/ 115848 w 620360"/>
                <a:gd name="connsiteY83" fmla="*/ 731652 h 1149698"/>
                <a:gd name="connsiteX84" fmla="*/ 132742 w 620360"/>
                <a:gd name="connsiteY84" fmla="*/ 763412 h 1149698"/>
                <a:gd name="connsiteX85" fmla="*/ 132272 w 620360"/>
                <a:gd name="connsiteY85" fmla="*/ 764971 h 1149698"/>
                <a:gd name="connsiteX86" fmla="*/ 106407 w 620360"/>
                <a:gd name="connsiteY86" fmla="*/ 760998 h 1149698"/>
                <a:gd name="connsiteX87" fmla="*/ 66061 w 620360"/>
                <a:gd name="connsiteY87" fmla="*/ 739170 h 1149698"/>
                <a:gd name="connsiteX88" fmla="*/ 53332 w 620360"/>
                <a:gd name="connsiteY88" fmla="*/ 715996 h 1149698"/>
                <a:gd name="connsiteX89" fmla="*/ 17257 w 620360"/>
                <a:gd name="connsiteY89" fmla="*/ 658008 h 1149698"/>
                <a:gd name="connsiteX90" fmla="*/ 0 w 620360"/>
                <a:gd name="connsiteY90" fmla="*/ 648824 h 1149698"/>
                <a:gd name="connsiteX91" fmla="*/ 0 w 620360"/>
                <a:gd name="connsiteY91" fmla="*/ 646774 h 1149698"/>
                <a:gd name="connsiteX92" fmla="*/ 3075 w 620360"/>
                <a:gd name="connsiteY92" fmla="*/ 645492 h 1149698"/>
                <a:gd name="connsiteX93" fmla="*/ 46946 w 620360"/>
                <a:gd name="connsiteY93" fmla="*/ 634727 h 1149698"/>
                <a:gd name="connsiteX94" fmla="*/ 200064 w 620360"/>
                <a:gd name="connsiteY94" fmla="*/ 535475 h 1149698"/>
                <a:gd name="connsiteX95" fmla="*/ 193721 w 620360"/>
                <a:gd name="connsiteY95" fmla="*/ 576312 h 1149698"/>
                <a:gd name="connsiteX96" fmla="*/ 201004 w 620360"/>
                <a:gd name="connsiteY96" fmla="*/ 615975 h 1149698"/>
                <a:gd name="connsiteX97" fmla="*/ 134002 w 620360"/>
                <a:gd name="connsiteY97" fmla="*/ 689426 h 1149698"/>
                <a:gd name="connsiteX98" fmla="*/ 121251 w 620360"/>
                <a:gd name="connsiteY98" fmla="*/ 664052 h 1149698"/>
                <a:gd name="connsiteX99" fmla="*/ 127851 w 620360"/>
                <a:gd name="connsiteY99" fmla="*/ 574988 h 1149698"/>
                <a:gd name="connsiteX100" fmla="*/ 167514 w 620360"/>
                <a:gd name="connsiteY100" fmla="*/ 541647 h 1149698"/>
                <a:gd name="connsiteX101" fmla="*/ 200064 w 620360"/>
                <a:gd name="connsiteY101" fmla="*/ 535475 h 1149698"/>
                <a:gd name="connsiteX102" fmla="*/ 46391 w 620360"/>
                <a:gd name="connsiteY102" fmla="*/ 481587 h 1149698"/>
                <a:gd name="connsiteX103" fmla="*/ 100299 w 620360"/>
                <a:gd name="connsiteY103" fmla="*/ 532698 h 1149698"/>
                <a:gd name="connsiteX104" fmla="*/ 100662 w 620360"/>
                <a:gd name="connsiteY104" fmla="*/ 559097 h 1149698"/>
                <a:gd name="connsiteX105" fmla="*/ 96369 w 620360"/>
                <a:gd name="connsiteY105" fmla="*/ 601514 h 1149698"/>
                <a:gd name="connsiteX106" fmla="*/ 103631 w 620360"/>
                <a:gd name="connsiteY106" fmla="*/ 636542 h 1149698"/>
                <a:gd name="connsiteX107" fmla="*/ 52990 w 620360"/>
                <a:gd name="connsiteY107" fmla="*/ 602817 h 1149698"/>
                <a:gd name="connsiteX108" fmla="*/ 41030 w 620360"/>
                <a:gd name="connsiteY108" fmla="*/ 561766 h 1149698"/>
                <a:gd name="connsiteX109" fmla="*/ 25182 w 620360"/>
                <a:gd name="connsiteY109" fmla="*/ 500276 h 1149698"/>
                <a:gd name="connsiteX110" fmla="*/ 13093 w 620360"/>
                <a:gd name="connsiteY110" fmla="*/ 484514 h 1149698"/>
                <a:gd name="connsiteX111" fmla="*/ 46391 w 620360"/>
                <a:gd name="connsiteY111" fmla="*/ 481587 h 1149698"/>
                <a:gd name="connsiteX112" fmla="*/ 201197 w 620360"/>
                <a:gd name="connsiteY112" fmla="*/ 435112 h 1149698"/>
                <a:gd name="connsiteX113" fmla="*/ 246156 w 620360"/>
                <a:gd name="connsiteY113" fmla="*/ 442139 h 1149698"/>
                <a:gd name="connsiteX114" fmla="*/ 214866 w 620360"/>
                <a:gd name="connsiteY114" fmla="*/ 516445 h 1149698"/>
                <a:gd name="connsiteX115" fmla="*/ 125032 w 620360"/>
                <a:gd name="connsiteY115" fmla="*/ 558500 h 1149698"/>
                <a:gd name="connsiteX116" fmla="*/ 125887 w 620360"/>
                <a:gd name="connsiteY116" fmla="*/ 511789 h 1149698"/>
                <a:gd name="connsiteX117" fmla="*/ 165763 w 620360"/>
                <a:gd name="connsiteY117" fmla="*/ 448355 h 1149698"/>
                <a:gd name="connsiteX118" fmla="*/ 201197 w 620360"/>
                <a:gd name="connsiteY118" fmla="*/ 435112 h 1149698"/>
                <a:gd name="connsiteX119" fmla="*/ 51623 w 620360"/>
                <a:gd name="connsiteY119" fmla="*/ 346774 h 1149698"/>
                <a:gd name="connsiteX120" fmla="*/ 84408 w 620360"/>
                <a:gd name="connsiteY120" fmla="*/ 349230 h 1149698"/>
                <a:gd name="connsiteX121" fmla="*/ 128578 w 620360"/>
                <a:gd name="connsiteY121" fmla="*/ 404762 h 1149698"/>
                <a:gd name="connsiteX122" fmla="*/ 126420 w 620360"/>
                <a:gd name="connsiteY122" fmla="*/ 429067 h 1149698"/>
                <a:gd name="connsiteX123" fmla="*/ 113135 w 620360"/>
                <a:gd name="connsiteY123" fmla="*/ 471549 h 1149698"/>
                <a:gd name="connsiteX124" fmla="*/ 111875 w 620360"/>
                <a:gd name="connsiteY124" fmla="*/ 513241 h 1149698"/>
                <a:gd name="connsiteX125" fmla="*/ 102691 w 620360"/>
                <a:gd name="connsiteY125" fmla="*/ 507410 h 1149698"/>
                <a:gd name="connsiteX126" fmla="*/ 94468 w 620360"/>
                <a:gd name="connsiteY126" fmla="*/ 501259 h 1149698"/>
                <a:gd name="connsiteX127" fmla="*/ 65869 w 620360"/>
                <a:gd name="connsiteY127" fmla="*/ 463134 h 1149698"/>
                <a:gd name="connsiteX128" fmla="*/ 64886 w 620360"/>
                <a:gd name="connsiteY128" fmla="*/ 430669 h 1149698"/>
                <a:gd name="connsiteX129" fmla="*/ 59397 w 620360"/>
                <a:gd name="connsiteY129" fmla="*/ 359332 h 1149698"/>
                <a:gd name="connsiteX130" fmla="*/ 56151 w 620360"/>
                <a:gd name="connsiteY130" fmla="*/ 352925 h 1149698"/>
                <a:gd name="connsiteX131" fmla="*/ 51623 w 620360"/>
                <a:gd name="connsiteY131" fmla="*/ 346774 h 1149698"/>
                <a:gd name="connsiteX132" fmla="*/ 239513 w 620360"/>
                <a:gd name="connsiteY132" fmla="*/ 332165 h 1149698"/>
                <a:gd name="connsiteX133" fmla="*/ 289748 w 620360"/>
                <a:gd name="connsiteY133" fmla="*/ 347265 h 1149698"/>
                <a:gd name="connsiteX134" fmla="*/ 247138 w 620360"/>
                <a:gd name="connsiteY134" fmla="*/ 414587 h 1149698"/>
                <a:gd name="connsiteX135" fmla="*/ 151709 w 620360"/>
                <a:gd name="connsiteY135" fmla="*/ 441178 h 1149698"/>
                <a:gd name="connsiteX136" fmla="*/ 151794 w 620360"/>
                <a:gd name="connsiteY136" fmla="*/ 426633 h 1149698"/>
                <a:gd name="connsiteX137" fmla="*/ 183661 w 620360"/>
                <a:gd name="connsiteY137" fmla="*/ 359952 h 1149698"/>
                <a:gd name="connsiteX138" fmla="*/ 239513 w 620360"/>
                <a:gd name="connsiteY138" fmla="*/ 332165 h 1149698"/>
                <a:gd name="connsiteX139" fmla="*/ 295899 w 620360"/>
                <a:gd name="connsiteY139" fmla="*/ 251302 h 1149698"/>
                <a:gd name="connsiteX140" fmla="*/ 357518 w 620360"/>
                <a:gd name="connsiteY140" fmla="*/ 269307 h 1149698"/>
                <a:gd name="connsiteX141" fmla="*/ 374498 w 620360"/>
                <a:gd name="connsiteY141" fmla="*/ 285966 h 1149698"/>
                <a:gd name="connsiteX142" fmla="*/ 309932 w 620360"/>
                <a:gd name="connsiteY142" fmla="*/ 334343 h 1149698"/>
                <a:gd name="connsiteX143" fmla="*/ 210722 w 620360"/>
                <a:gd name="connsiteY143" fmla="*/ 325415 h 1149698"/>
                <a:gd name="connsiteX144" fmla="*/ 214673 w 620360"/>
                <a:gd name="connsiteY144" fmla="*/ 315185 h 1149698"/>
                <a:gd name="connsiteX145" fmla="*/ 295899 w 620360"/>
                <a:gd name="connsiteY145" fmla="*/ 251302 h 1149698"/>
                <a:gd name="connsiteX146" fmla="*/ 125502 w 620360"/>
                <a:gd name="connsiteY146" fmla="*/ 219606 h 1149698"/>
                <a:gd name="connsiteX147" fmla="*/ 145771 w 620360"/>
                <a:gd name="connsiteY147" fmla="*/ 223151 h 1149698"/>
                <a:gd name="connsiteX148" fmla="*/ 187335 w 620360"/>
                <a:gd name="connsiteY148" fmla="*/ 277765 h 1149698"/>
                <a:gd name="connsiteX149" fmla="*/ 178748 w 620360"/>
                <a:gd name="connsiteY149" fmla="*/ 320460 h 1149698"/>
                <a:gd name="connsiteX150" fmla="*/ 153353 w 620360"/>
                <a:gd name="connsiteY150" fmla="*/ 368004 h 1149698"/>
                <a:gd name="connsiteX151" fmla="*/ 146946 w 620360"/>
                <a:gd name="connsiteY151" fmla="*/ 394296 h 1149698"/>
                <a:gd name="connsiteX152" fmla="*/ 114780 w 620360"/>
                <a:gd name="connsiteY152" fmla="*/ 339960 h 1149698"/>
                <a:gd name="connsiteX153" fmla="*/ 121358 w 620360"/>
                <a:gd name="connsiteY153" fmla="*/ 301686 h 1149698"/>
                <a:gd name="connsiteX154" fmla="*/ 130884 w 620360"/>
                <a:gd name="connsiteY154" fmla="*/ 258628 h 1149698"/>
                <a:gd name="connsiteX155" fmla="*/ 129773 w 620360"/>
                <a:gd name="connsiteY155" fmla="*/ 232186 h 1149698"/>
                <a:gd name="connsiteX156" fmla="*/ 125502 w 620360"/>
                <a:gd name="connsiteY156" fmla="*/ 219606 h 1149698"/>
                <a:gd name="connsiteX157" fmla="*/ 387323 w 620360"/>
                <a:gd name="connsiteY157" fmla="*/ 190519 h 1149698"/>
                <a:gd name="connsiteX158" fmla="*/ 415014 w 620360"/>
                <a:gd name="connsiteY158" fmla="*/ 196732 h 1149698"/>
                <a:gd name="connsiteX159" fmla="*/ 449551 w 620360"/>
                <a:gd name="connsiteY159" fmla="*/ 227787 h 1149698"/>
                <a:gd name="connsiteX160" fmla="*/ 459696 w 620360"/>
                <a:gd name="connsiteY160" fmla="*/ 247287 h 1149698"/>
                <a:gd name="connsiteX161" fmla="*/ 382870 w 620360"/>
                <a:gd name="connsiteY161" fmla="*/ 274049 h 1149698"/>
                <a:gd name="connsiteX162" fmla="*/ 291627 w 620360"/>
                <a:gd name="connsiteY162" fmla="*/ 235369 h 1149698"/>
                <a:gd name="connsiteX163" fmla="*/ 307261 w 620360"/>
                <a:gd name="connsiteY163" fmla="*/ 218902 h 1149698"/>
                <a:gd name="connsiteX164" fmla="*/ 359184 w 620360"/>
                <a:gd name="connsiteY164" fmla="*/ 193293 h 1149698"/>
                <a:gd name="connsiteX165" fmla="*/ 387323 w 620360"/>
                <a:gd name="connsiteY165" fmla="*/ 190519 h 1149698"/>
                <a:gd name="connsiteX166" fmla="*/ 440923 w 620360"/>
                <a:gd name="connsiteY166" fmla="*/ 145279 h 1149698"/>
                <a:gd name="connsiteX167" fmla="*/ 489727 w 620360"/>
                <a:gd name="connsiteY167" fmla="*/ 151024 h 1149698"/>
                <a:gd name="connsiteX168" fmla="*/ 533255 w 620360"/>
                <a:gd name="connsiteY168" fmla="*/ 196048 h 1149698"/>
                <a:gd name="connsiteX169" fmla="*/ 540538 w 620360"/>
                <a:gd name="connsiteY169" fmla="*/ 221721 h 1149698"/>
                <a:gd name="connsiteX170" fmla="*/ 459056 w 620360"/>
                <a:gd name="connsiteY170" fmla="*/ 229303 h 1149698"/>
                <a:gd name="connsiteX171" fmla="*/ 427125 w 620360"/>
                <a:gd name="connsiteY171" fmla="*/ 188508 h 1149698"/>
                <a:gd name="connsiteX172" fmla="*/ 379624 w 620360"/>
                <a:gd name="connsiteY172" fmla="*/ 169948 h 1149698"/>
                <a:gd name="connsiteX173" fmla="*/ 395557 w 620360"/>
                <a:gd name="connsiteY173" fmla="*/ 159183 h 1149698"/>
                <a:gd name="connsiteX174" fmla="*/ 440923 w 620360"/>
                <a:gd name="connsiteY174" fmla="*/ 145279 h 1149698"/>
                <a:gd name="connsiteX175" fmla="*/ 214352 w 620360"/>
                <a:gd name="connsiteY175" fmla="*/ 117834 h 1149698"/>
                <a:gd name="connsiteX176" fmla="*/ 237014 w 620360"/>
                <a:gd name="connsiteY176" fmla="*/ 127274 h 1149698"/>
                <a:gd name="connsiteX177" fmla="*/ 267022 w 620360"/>
                <a:gd name="connsiteY177" fmla="*/ 196539 h 1149698"/>
                <a:gd name="connsiteX178" fmla="*/ 256193 w 620360"/>
                <a:gd name="connsiteY178" fmla="*/ 222682 h 1149698"/>
                <a:gd name="connsiteX179" fmla="*/ 231866 w 620360"/>
                <a:gd name="connsiteY179" fmla="*/ 253353 h 1149698"/>
                <a:gd name="connsiteX180" fmla="*/ 214630 w 620360"/>
                <a:gd name="connsiteY180" fmla="*/ 294959 h 1149698"/>
                <a:gd name="connsiteX181" fmla="*/ 189406 w 620360"/>
                <a:gd name="connsiteY181" fmla="*/ 243507 h 1149698"/>
                <a:gd name="connsiteX182" fmla="*/ 198099 w 620360"/>
                <a:gd name="connsiteY182" fmla="*/ 202285 h 1149698"/>
                <a:gd name="connsiteX183" fmla="*/ 217876 w 620360"/>
                <a:gd name="connsiteY183" fmla="*/ 134664 h 1149698"/>
                <a:gd name="connsiteX184" fmla="*/ 216830 w 620360"/>
                <a:gd name="connsiteY184" fmla="*/ 126057 h 1149698"/>
                <a:gd name="connsiteX185" fmla="*/ 214352 w 620360"/>
                <a:gd name="connsiteY185" fmla="*/ 117834 h 1149698"/>
                <a:gd name="connsiteX186" fmla="*/ 619287 w 620360"/>
                <a:gd name="connsiteY186" fmla="*/ 50854 h 1149698"/>
                <a:gd name="connsiteX187" fmla="*/ 620163 w 620360"/>
                <a:gd name="connsiteY187" fmla="*/ 55574 h 1149698"/>
                <a:gd name="connsiteX188" fmla="*/ 613328 w 620360"/>
                <a:gd name="connsiteY188" fmla="*/ 107155 h 1149698"/>
                <a:gd name="connsiteX189" fmla="*/ 567300 w 620360"/>
                <a:gd name="connsiteY189" fmla="*/ 141649 h 1149698"/>
                <a:gd name="connsiteX190" fmla="*/ 507881 w 620360"/>
                <a:gd name="connsiteY190" fmla="*/ 130115 h 1149698"/>
                <a:gd name="connsiteX191" fmla="*/ 482977 w 620360"/>
                <a:gd name="connsiteY191" fmla="*/ 121059 h 1149698"/>
                <a:gd name="connsiteX192" fmla="*/ 472533 w 620360"/>
                <a:gd name="connsiteY192" fmla="*/ 121508 h 1149698"/>
                <a:gd name="connsiteX193" fmla="*/ 502627 w 620360"/>
                <a:gd name="connsiteY193" fmla="*/ 86031 h 1149698"/>
                <a:gd name="connsiteX194" fmla="*/ 540859 w 620360"/>
                <a:gd name="connsiteY194" fmla="*/ 73024 h 1149698"/>
                <a:gd name="connsiteX195" fmla="*/ 564972 w 620360"/>
                <a:gd name="connsiteY195" fmla="*/ 73750 h 1149698"/>
                <a:gd name="connsiteX196" fmla="*/ 606771 w 620360"/>
                <a:gd name="connsiteY196" fmla="*/ 61554 h 1149698"/>
                <a:gd name="connsiteX197" fmla="*/ 619287 w 620360"/>
                <a:gd name="connsiteY197" fmla="*/ 50854 h 1149698"/>
                <a:gd name="connsiteX198" fmla="*/ 326206 w 620360"/>
                <a:gd name="connsiteY198" fmla="*/ 48868 h 1149698"/>
                <a:gd name="connsiteX199" fmla="*/ 346304 w 620360"/>
                <a:gd name="connsiteY199" fmla="*/ 63413 h 1149698"/>
                <a:gd name="connsiteX200" fmla="*/ 363242 w 620360"/>
                <a:gd name="connsiteY200" fmla="*/ 132208 h 1149698"/>
                <a:gd name="connsiteX201" fmla="*/ 340132 w 620360"/>
                <a:gd name="connsiteY201" fmla="*/ 162110 h 1149698"/>
                <a:gd name="connsiteX202" fmla="*/ 310252 w 620360"/>
                <a:gd name="connsiteY202" fmla="*/ 187356 h 1149698"/>
                <a:gd name="connsiteX203" fmla="*/ 287185 w 620360"/>
                <a:gd name="connsiteY203" fmla="*/ 221166 h 1149698"/>
                <a:gd name="connsiteX204" fmla="*/ 274263 w 620360"/>
                <a:gd name="connsiteY204" fmla="*/ 182465 h 1149698"/>
                <a:gd name="connsiteX205" fmla="*/ 278470 w 620360"/>
                <a:gd name="connsiteY205" fmla="*/ 145515 h 1149698"/>
                <a:gd name="connsiteX206" fmla="*/ 290901 w 620360"/>
                <a:gd name="connsiteY206" fmla="*/ 127595 h 1149698"/>
                <a:gd name="connsiteX207" fmla="*/ 324946 w 620360"/>
                <a:gd name="connsiteY207" fmla="*/ 65335 h 1149698"/>
                <a:gd name="connsiteX208" fmla="*/ 326206 w 620360"/>
                <a:gd name="connsiteY208" fmla="*/ 48868 h 1149698"/>
                <a:gd name="connsiteX209" fmla="*/ 462153 w 620360"/>
                <a:gd name="connsiteY209" fmla="*/ 0 h 1149698"/>
                <a:gd name="connsiteX210" fmla="*/ 472576 w 620360"/>
                <a:gd name="connsiteY210" fmla="*/ 12003 h 1149698"/>
                <a:gd name="connsiteX211" fmla="*/ 481333 w 620360"/>
                <a:gd name="connsiteY211" fmla="*/ 80435 h 1149698"/>
                <a:gd name="connsiteX212" fmla="*/ 453866 w 620360"/>
                <a:gd name="connsiteY212" fmla="*/ 109632 h 1149698"/>
                <a:gd name="connsiteX213" fmla="*/ 419800 w 620360"/>
                <a:gd name="connsiteY213" fmla="*/ 123878 h 1149698"/>
                <a:gd name="connsiteX214" fmla="*/ 375780 w 620360"/>
                <a:gd name="connsiteY214" fmla="*/ 155147 h 1149698"/>
                <a:gd name="connsiteX215" fmla="*/ 373623 w 620360"/>
                <a:gd name="connsiteY215" fmla="*/ 143442 h 1149698"/>
                <a:gd name="connsiteX216" fmla="*/ 382700 w 620360"/>
                <a:gd name="connsiteY216" fmla="*/ 88103 h 1149698"/>
                <a:gd name="connsiteX217" fmla="*/ 405981 w 620360"/>
                <a:gd name="connsiteY217" fmla="*/ 66360 h 1149698"/>
                <a:gd name="connsiteX218" fmla="*/ 451901 w 620360"/>
                <a:gd name="connsiteY218" fmla="*/ 24434 h 1149698"/>
                <a:gd name="connsiteX219" fmla="*/ 462153 w 620360"/>
                <a:gd name="connsiteY219" fmla="*/ 0 h 114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620360" h="1149698">
                  <a:moveTo>
                    <a:pt x="401880" y="1074966"/>
                  </a:moveTo>
                  <a:cubicBezTo>
                    <a:pt x="412495" y="1072189"/>
                    <a:pt x="422789" y="1073471"/>
                    <a:pt x="433127" y="1076781"/>
                  </a:cubicBezTo>
                  <a:cubicBezTo>
                    <a:pt x="448078" y="1081587"/>
                    <a:pt x="463093" y="1086328"/>
                    <a:pt x="478236" y="1090515"/>
                  </a:cubicBezTo>
                  <a:cubicBezTo>
                    <a:pt x="489727" y="1093697"/>
                    <a:pt x="501495" y="1093740"/>
                    <a:pt x="513712" y="1090750"/>
                  </a:cubicBezTo>
                  <a:cubicBezTo>
                    <a:pt x="513392" y="1091967"/>
                    <a:pt x="513370" y="1092950"/>
                    <a:pt x="512922" y="1093654"/>
                  </a:cubicBezTo>
                  <a:cubicBezTo>
                    <a:pt x="502969" y="1109374"/>
                    <a:pt x="490987" y="1123086"/>
                    <a:pt x="474477" y="1132291"/>
                  </a:cubicBezTo>
                  <a:cubicBezTo>
                    <a:pt x="462452" y="1138998"/>
                    <a:pt x="449658" y="1140386"/>
                    <a:pt x="436203" y="1138272"/>
                  </a:cubicBezTo>
                  <a:cubicBezTo>
                    <a:pt x="414374" y="1134833"/>
                    <a:pt x="392482" y="1133722"/>
                    <a:pt x="370995" y="1139980"/>
                  </a:cubicBezTo>
                  <a:cubicBezTo>
                    <a:pt x="363242" y="1142223"/>
                    <a:pt x="356002" y="1146238"/>
                    <a:pt x="347928" y="1149698"/>
                  </a:cubicBezTo>
                  <a:cubicBezTo>
                    <a:pt x="344981" y="1140749"/>
                    <a:pt x="345750" y="1130775"/>
                    <a:pt x="349594" y="1121399"/>
                  </a:cubicBezTo>
                  <a:cubicBezTo>
                    <a:pt x="359398" y="1097541"/>
                    <a:pt x="376591" y="1081587"/>
                    <a:pt x="401880" y="1074966"/>
                  </a:cubicBezTo>
                  <a:close/>
                  <a:moveTo>
                    <a:pt x="278450" y="1013112"/>
                  </a:moveTo>
                  <a:cubicBezTo>
                    <a:pt x="293657" y="1010591"/>
                    <a:pt x="307583" y="1015077"/>
                    <a:pt x="320953" y="1022830"/>
                  </a:cubicBezTo>
                  <a:cubicBezTo>
                    <a:pt x="335583" y="1031288"/>
                    <a:pt x="350748" y="1039041"/>
                    <a:pt x="366254" y="1045769"/>
                  </a:cubicBezTo>
                  <a:cubicBezTo>
                    <a:pt x="373858" y="1049079"/>
                    <a:pt x="382743" y="1049357"/>
                    <a:pt x="391628" y="1051130"/>
                  </a:cubicBezTo>
                  <a:cubicBezTo>
                    <a:pt x="373559" y="1069711"/>
                    <a:pt x="354059" y="1086179"/>
                    <a:pt x="325695" y="1085346"/>
                  </a:cubicBezTo>
                  <a:cubicBezTo>
                    <a:pt x="319159" y="1085153"/>
                    <a:pt x="312495" y="1083231"/>
                    <a:pt x="306216" y="1081095"/>
                  </a:cubicBezTo>
                  <a:cubicBezTo>
                    <a:pt x="286758" y="1074453"/>
                    <a:pt x="267002" y="1069818"/>
                    <a:pt x="246305" y="1070502"/>
                  </a:cubicBezTo>
                  <a:cubicBezTo>
                    <a:pt x="235306" y="1070865"/>
                    <a:pt x="229411" y="1072424"/>
                    <a:pt x="218283" y="1077806"/>
                  </a:cubicBezTo>
                  <a:cubicBezTo>
                    <a:pt x="216660" y="1067042"/>
                    <a:pt x="219351" y="1057281"/>
                    <a:pt x="224925" y="1048609"/>
                  </a:cubicBezTo>
                  <a:cubicBezTo>
                    <a:pt x="237484" y="1029024"/>
                    <a:pt x="255532" y="1016913"/>
                    <a:pt x="278450" y="1013112"/>
                  </a:cubicBezTo>
                  <a:close/>
                  <a:moveTo>
                    <a:pt x="431610" y="954932"/>
                  </a:moveTo>
                  <a:cubicBezTo>
                    <a:pt x="449786" y="969477"/>
                    <a:pt x="467941" y="983446"/>
                    <a:pt x="492952" y="982719"/>
                  </a:cubicBezTo>
                  <a:cubicBezTo>
                    <a:pt x="493806" y="1012643"/>
                    <a:pt x="498932" y="1040579"/>
                    <a:pt x="526249" y="1060314"/>
                  </a:cubicBezTo>
                  <a:cubicBezTo>
                    <a:pt x="518945" y="1060549"/>
                    <a:pt x="511597" y="1061468"/>
                    <a:pt x="504378" y="1060848"/>
                  </a:cubicBezTo>
                  <a:cubicBezTo>
                    <a:pt x="483298" y="1059076"/>
                    <a:pt x="464523" y="1051130"/>
                    <a:pt x="448313" y="1037525"/>
                  </a:cubicBezTo>
                  <a:cubicBezTo>
                    <a:pt x="434835" y="1026226"/>
                    <a:pt x="426164" y="1012151"/>
                    <a:pt x="424690" y="994146"/>
                  </a:cubicBezTo>
                  <a:cubicBezTo>
                    <a:pt x="423579" y="980626"/>
                    <a:pt x="425651" y="967768"/>
                    <a:pt x="431610" y="954932"/>
                  </a:cubicBezTo>
                  <a:close/>
                  <a:moveTo>
                    <a:pt x="184900" y="910677"/>
                  </a:moveTo>
                  <a:cubicBezTo>
                    <a:pt x="201837" y="911894"/>
                    <a:pt x="215165" y="919840"/>
                    <a:pt x="226271" y="932719"/>
                  </a:cubicBezTo>
                  <a:cubicBezTo>
                    <a:pt x="237975" y="946324"/>
                    <a:pt x="250107" y="959630"/>
                    <a:pt x="263093" y="971975"/>
                  </a:cubicBezTo>
                  <a:cubicBezTo>
                    <a:pt x="269394" y="977956"/>
                    <a:pt x="278044" y="981458"/>
                    <a:pt x="286053" y="986350"/>
                  </a:cubicBezTo>
                  <a:cubicBezTo>
                    <a:pt x="263242" y="997136"/>
                    <a:pt x="239620" y="1006298"/>
                    <a:pt x="213648" y="996345"/>
                  </a:cubicBezTo>
                  <a:cubicBezTo>
                    <a:pt x="206194" y="993483"/>
                    <a:pt x="199488" y="988186"/>
                    <a:pt x="193102" y="983167"/>
                  </a:cubicBezTo>
                  <a:cubicBezTo>
                    <a:pt x="176357" y="970053"/>
                    <a:pt x="158821" y="958370"/>
                    <a:pt x="137933" y="953158"/>
                  </a:cubicBezTo>
                  <a:cubicBezTo>
                    <a:pt x="130436" y="951279"/>
                    <a:pt x="122533" y="951065"/>
                    <a:pt x="114332" y="950040"/>
                  </a:cubicBezTo>
                  <a:cubicBezTo>
                    <a:pt x="115507" y="942159"/>
                    <a:pt x="120718" y="935153"/>
                    <a:pt x="127104" y="929493"/>
                  </a:cubicBezTo>
                  <a:cubicBezTo>
                    <a:pt x="143529" y="914991"/>
                    <a:pt x="163179" y="909118"/>
                    <a:pt x="184900" y="910677"/>
                  </a:cubicBezTo>
                  <a:close/>
                  <a:moveTo>
                    <a:pt x="351772" y="904099"/>
                  </a:moveTo>
                  <a:cubicBezTo>
                    <a:pt x="367983" y="923065"/>
                    <a:pt x="384258" y="940622"/>
                    <a:pt x="409931" y="944424"/>
                  </a:cubicBezTo>
                  <a:cubicBezTo>
                    <a:pt x="404827" y="975244"/>
                    <a:pt x="405403" y="1004548"/>
                    <a:pt x="430606" y="1028533"/>
                  </a:cubicBezTo>
                  <a:cubicBezTo>
                    <a:pt x="418496" y="1029089"/>
                    <a:pt x="407240" y="1026568"/>
                    <a:pt x="396454" y="1022126"/>
                  </a:cubicBezTo>
                  <a:cubicBezTo>
                    <a:pt x="374775" y="1013198"/>
                    <a:pt x="357197" y="999230"/>
                    <a:pt x="345621" y="978576"/>
                  </a:cubicBezTo>
                  <a:cubicBezTo>
                    <a:pt x="334728" y="959161"/>
                    <a:pt x="335753" y="939191"/>
                    <a:pt x="344126" y="919242"/>
                  </a:cubicBezTo>
                  <a:cubicBezTo>
                    <a:pt x="346219" y="914223"/>
                    <a:pt x="349017" y="909502"/>
                    <a:pt x="351772" y="904099"/>
                  </a:cubicBezTo>
                  <a:close/>
                  <a:moveTo>
                    <a:pt x="290090" y="832741"/>
                  </a:moveTo>
                  <a:cubicBezTo>
                    <a:pt x="301538" y="855680"/>
                    <a:pt x="312986" y="876824"/>
                    <a:pt x="337484" y="887076"/>
                  </a:cubicBezTo>
                  <a:cubicBezTo>
                    <a:pt x="330350" y="900917"/>
                    <a:pt x="326036" y="915483"/>
                    <a:pt x="324947" y="930797"/>
                  </a:cubicBezTo>
                  <a:cubicBezTo>
                    <a:pt x="323857" y="946175"/>
                    <a:pt x="326100" y="960912"/>
                    <a:pt x="336331" y="974731"/>
                  </a:cubicBezTo>
                  <a:cubicBezTo>
                    <a:pt x="334109" y="974411"/>
                    <a:pt x="332507" y="974411"/>
                    <a:pt x="331034" y="973941"/>
                  </a:cubicBezTo>
                  <a:cubicBezTo>
                    <a:pt x="305895" y="966017"/>
                    <a:pt x="287634" y="949720"/>
                    <a:pt x="274391" y="927337"/>
                  </a:cubicBezTo>
                  <a:cubicBezTo>
                    <a:pt x="267130" y="915077"/>
                    <a:pt x="262623" y="902113"/>
                    <a:pt x="262922" y="887546"/>
                  </a:cubicBezTo>
                  <a:cubicBezTo>
                    <a:pt x="263285" y="870545"/>
                    <a:pt x="270120" y="856320"/>
                    <a:pt x="280457" y="843420"/>
                  </a:cubicBezTo>
                  <a:cubicBezTo>
                    <a:pt x="283319" y="839874"/>
                    <a:pt x="286544" y="836650"/>
                    <a:pt x="290090" y="832741"/>
                  </a:cubicBezTo>
                  <a:close/>
                  <a:moveTo>
                    <a:pt x="96487" y="782233"/>
                  </a:moveTo>
                  <a:cubicBezTo>
                    <a:pt x="112479" y="783798"/>
                    <a:pt x="127958" y="790056"/>
                    <a:pt x="138253" y="800596"/>
                  </a:cubicBezTo>
                  <a:cubicBezTo>
                    <a:pt x="142461" y="804910"/>
                    <a:pt x="145707" y="810378"/>
                    <a:pt x="148655" y="815718"/>
                  </a:cubicBezTo>
                  <a:cubicBezTo>
                    <a:pt x="157753" y="832100"/>
                    <a:pt x="165827" y="849079"/>
                    <a:pt x="175694" y="864970"/>
                  </a:cubicBezTo>
                  <a:cubicBezTo>
                    <a:pt x="180415" y="872574"/>
                    <a:pt x="188275" y="878191"/>
                    <a:pt x="194810" y="884812"/>
                  </a:cubicBezTo>
                  <a:cubicBezTo>
                    <a:pt x="175716" y="888870"/>
                    <a:pt x="156173" y="890451"/>
                    <a:pt x="136608" y="884043"/>
                  </a:cubicBezTo>
                  <a:cubicBezTo>
                    <a:pt x="123836" y="879878"/>
                    <a:pt x="114652" y="871527"/>
                    <a:pt x="106984" y="860827"/>
                  </a:cubicBezTo>
                  <a:cubicBezTo>
                    <a:pt x="93699" y="842309"/>
                    <a:pt x="78556" y="825500"/>
                    <a:pt x="58052" y="814671"/>
                  </a:cubicBezTo>
                  <a:cubicBezTo>
                    <a:pt x="51815" y="811382"/>
                    <a:pt x="44767" y="809631"/>
                    <a:pt x="37783" y="807068"/>
                  </a:cubicBezTo>
                  <a:cubicBezTo>
                    <a:pt x="40218" y="801023"/>
                    <a:pt x="45536" y="796111"/>
                    <a:pt x="51644" y="792031"/>
                  </a:cubicBezTo>
                  <a:cubicBezTo>
                    <a:pt x="63990" y="783798"/>
                    <a:pt x="80494" y="780669"/>
                    <a:pt x="96487" y="782233"/>
                  </a:cubicBezTo>
                  <a:close/>
                  <a:moveTo>
                    <a:pt x="230329" y="734513"/>
                  </a:moveTo>
                  <a:cubicBezTo>
                    <a:pt x="238296" y="762706"/>
                    <a:pt x="247052" y="788549"/>
                    <a:pt x="272063" y="804632"/>
                  </a:cubicBezTo>
                  <a:cubicBezTo>
                    <a:pt x="251965" y="834342"/>
                    <a:pt x="238231" y="865247"/>
                    <a:pt x="252755" y="902838"/>
                  </a:cubicBezTo>
                  <a:cubicBezTo>
                    <a:pt x="246134" y="898609"/>
                    <a:pt x="239128" y="894893"/>
                    <a:pt x="232956" y="890087"/>
                  </a:cubicBezTo>
                  <a:cubicBezTo>
                    <a:pt x="209568" y="871804"/>
                    <a:pt x="195579" y="847520"/>
                    <a:pt x="189962" y="818643"/>
                  </a:cubicBezTo>
                  <a:cubicBezTo>
                    <a:pt x="185241" y="794359"/>
                    <a:pt x="191927" y="772766"/>
                    <a:pt x="208629" y="754611"/>
                  </a:cubicBezTo>
                  <a:cubicBezTo>
                    <a:pt x="215058" y="747627"/>
                    <a:pt x="222576" y="741625"/>
                    <a:pt x="230329" y="734513"/>
                  </a:cubicBezTo>
                  <a:close/>
                  <a:moveTo>
                    <a:pt x="191371" y="642331"/>
                  </a:moveTo>
                  <a:cubicBezTo>
                    <a:pt x="194618" y="669926"/>
                    <a:pt x="199124" y="696752"/>
                    <a:pt x="221700" y="716914"/>
                  </a:cubicBezTo>
                  <a:cubicBezTo>
                    <a:pt x="208629" y="728726"/>
                    <a:pt x="198206" y="742395"/>
                    <a:pt x="191371" y="758542"/>
                  </a:cubicBezTo>
                  <a:cubicBezTo>
                    <a:pt x="184451" y="774817"/>
                    <a:pt x="181012" y="791455"/>
                    <a:pt x="187270" y="810336"/>
                  </a:cubicBezTo>
                  <a:cubicBezTo>
                    <a:pt x="173686" y="801536"/>
                    <a:pt x="164032" y="791007"/>
                    <a:pt x="156258" y="778725"/>
                  </a:cubicBezTo>
                  <a:cubicBezTo>
                    <a:pt x="145664" y="762023"/>
                    <a:pt x="140025" y="743698"/>
                    <a:pt x="137932" y="724005"/>
                  </a:cubicBezTo>
                  <a:cubicBezTo>
                    <a:pt x="135348" y="699721"/>
                    <a:pt x="142887" y="679238"/>
                    <a:pt x="159825" y="662258"/>
                  </a:cubicBezTo>
                  <a:cubicBezTo>
                    <a:pt x="168539" y="653523"/>
                    <a:pt x="178834" y="646688"/>
                    <a:pt x="191371" y="642331"/>
                  </a:cubicBezTo>
                  <a:close/>
                  <a:moveTo>
                    <a:pt x="46946" y="634727"/>
                  </a:moveTo>
                  <a:cubicBezTo>
                    <a:pt x="61640" y="636415"/>
                    <a:pt x="74733" y="642096"/>
                    <a:pt x="86223" y="651259"/>
                  </a:cubicBezTo>
                  <a:cubicBezTo>
                    <a:pt x="99145" y="661575"/>
                    <a:pt x="104805" y="675671"/>
                    <a:pt x="107454" y="691605"/>
                  </a:cubicBezTo>
                  <a:cubicBezTo>
                    <a:pt x="109696" y="705039"/>
                    <a:pt x="112580" y="718410"/>
                    <a:pt x="115848" y="731652"/>
                  </a:cubicBezTo>
                  <a:cubicBezTo>
                    <a:pt x="118774" y="743527"/>
                    <a:pt x="123964" y="754463"/>
                    <a:pt x="132742" y="763412"/>
                  </a:cubicBezTo>
                  <a:cubicBezTo>
                    <a:pt x="132593" y="763924"/>
                    <a:pt x="132422" y="764458"/>
                    <a:pt x="132272" y="764971"/>
                  </a:cubicBezTo>
                  <a:cubicBezTo>
                    <a:pt x="123643" y="763689"/>
                    <a:pt x="114908" y="762856"/>
                    <a:pt x="106407" y="760998"/>
                  </a:cubicBezTo>
                  <a:cubicBezTo>
                    <a:pt x="90944" y="757602"/>
                    <a:pt x="76271" y="751771"/>
                    <a:pt x="66061" y="739170"/>
                  </a:cubicBezTo>
                  <a:cubicBezTo>
                    <a:pt x="60593" y="732421"/>
                    <a:pt x="56578" y="724155"/>
                    <a:pt x="53332" y="715996"/>
                  </a:cubicBezTo>
                  <a:cubicBezTo>
                    <a:pt x="44767" y="694424"/>
                    <a:pt x="34665" y="673963"/>
                    <a:pt x="17257" y="658008"/>
                  </a:cubicBezTo>
                  <a:cubicBezTo>
                    <a:pt x="12366" y="653523"/>
                    <a:pt x="7283" y="648973"/>
                    <a:pt x="0" y="648824"/>
                  </a:cubicBezTo>
                  <a:cubicBezTo>
                    <a:pt x="0" y="648162"/>
                    <a:pt x="0" y="647457"/>
                    <a:pt x="0" y="646774"/>
                  </a:cubicBezTo>
                  <a:cubicBezTo>
                    <a:pt x="1046" y="646368"/>
                    <a:pt x="2307" y="646197"/>
                    <a:pt x="3075" y="645492"/>
                  </a:cubicBezTo>
                  <a:cubicBezTo>
                    <a:pt x="15826" y="634215"/>
                    <a:pt x="31012" y="632912"/>
                    <a:pt x="46946" y="634727"/>
                  </a:cubicBezTo>
                  <a:close/>
                  <a:moveTo>
                    <a:pt x="200064" y="535475"/>
                  </a:moveTo>
                  <a:cubicBezTo>
                    <a:pt x="197843" y="549401"/>
                    <a:pt x="195002" y="562771"/>
                    <a:pt x="193721" y="576312"/>
                  </a:cubicBezTo>
                  <a:cubicBezTo>
                    <a:pt x="192460" y="589853"/>
                    <a:pt x="193400" y="603395"/>
                    <a:pt x="201004" y="615975"/>
                  </a:cubicBezTo>
                  <a:cubicBezTo>
                    <a:pt x="167941" y="631246"/>
                    <a:pt x="140282" y="650511"/>
                    <a:pt x="134002" y="689426"/>
                  </a:cubicBezTo>
                  <a:cubicBezTo>
                    <a:pt x="128172" y="682036"/>
                    <a:pt x="124156" y="673279"/>
                    <a:pt x="121251" y="664052"/>
                  </a:cubicBezTo>
                  <a:cubicBezTo>
                    <a:pt x="111661" y="633510"/>
                    <a:pt x="112964" y="603651"/>
                    <a:pt x="127851" y="574988"/>
                  </a:cubicBezTo>
                  <a:cubicBezTo>
                    <a:pt x="136416" y="558521"/>
                    <a:pt x="150427" y="548204"/>
                    <a:pt x="167514" y="541647"/>
                  </a:cubicBezTo>
                  <a:cubicBezTo>
                    <a:pt x="178278" y="537525"/>
                    <a:pt x="189449" y="536201"/>
                    <a:pt x="200064" y="535475"/>
                  </a:cubicBezTo>
                  <a:close/>
                  <a:moveTo>
                    <a:pt x="46391" y="481587"/>
                  </a:moveTo>
                  <a:cubicBezTo>
                    <a:pt x="73217" y="489191"/>
                    <a:pt x="92973" y="504953"/>
                    <a:pt x="100299" y="532698"/>
                  </a:cubicBezTo>
                  <a:cubicBezTo>
                    <a:pt x="102478" y="540963"/>
                    <a:pt x="101303" y="550318"/>
                    <a:pt x="100662" y="559097"/>
                  </a:cubicBezTo>
                  <a:cubicBezTo>
                    <a:pt x="99616" y="573279"/>
                    <a:pt x="97330" y="587354"/>
                    <a:pt x="96369" y="601514"/>
                  </a:cubicBezTo>
                  <a:cubicBezTo>
                    <a:pt x="95579" y="613240"/>
                    <a:pt x="97522" y="624731"/>
                    <a:pt x="103631" y="636542"/>
                  </a:cubicBezTo>
                  <a:cubicBezTo>
                    <a:pt x="83212" y="628746"/>
                    <a:pt x="65891" y="619199"/>
                    <a:pt x="52990" y="602817"/>
                  </a:cubicBezTo>
                  <a:cubicBezTo>
                    <a:pt x="43400" y="590643"/>
                    <a:pt x="41521" y="576504"/>
                    <a:pt x="41030" y="561766"/>
                  </a:cubicBezTo>
                  <a:cubicBezTo>
                    <a:pt x="40304" y="540109"/>
                    <a:pt x="35968" y="519285"/>
                    <a:pt x="25182" y="500276"/>
                  </a:cubicBezTo>
                  <a:cubicBezTo>
                    <a:pt x="21957" y="494616"/>
                    <a:pt x="17215" y="489810"/>
                    <a:pt x="13093" y="484514"/>
                  </a:cubicBezTo>
                  <a:cubicBezTo>
                    <a:pt x="22961" y="478853"/>
                    <a:pt x="34601" y="478255"/>
                    <a:pt x="46391" y="481587"/>
                  </a:cubicBezTo>
                  <a:close/>
                  <a:moveTo>
                    <a:pt x="201197" y="435112"/>
                  </a:moveTo>
                  <a:cubicBezTo>
                    <a:pt x="216746" y="433361"/>
                    <a:pt x="231163" y="436864"/>
                    <a:pt x="246156" y="442139"/>
                  </a:cubicBezTo>
                  <a:cubicBezTo>
                    <a:pt x="228557" y="464480"/>
                    <a:pt x="212944" y="486778"/>
                    <a:pt x="214866" y="516445"/>
                  </a:cubicBezTo>
                  <a:cubicBezTo>
                    <a:pt x="178770" y="517535"/>
                    <a:pt x="145772" y="524626"/>
                    <a:pt x="125032" y="558500"/>
                  </a:cubicBezTo>
                  <a:cubicBezTo>
                    <a:pt x="121337" y="542866"/>
                    <a:pt x="121978" y="527253"/>
                    <a:pt x="125887" y="511789"/>
                  </a:cubicBezTo>
                  <a:cubicBezTo>
                    <a:pt x="132294" y="486373"/>
                    <a:pt x="144703" y="464523"/>
                    <a:pt x="165763" y="448355"/>
                  </a:cubicBezTo>
                  <a:cubicBezTo>
                    <a:pt x="176122" y="440409"/>
                    <a:pt x="188125" y="436586"/>
                    <a:pt x="201197" y="435112"/>
                  </a:cubicBezTo>
                  <a:close/>
                  <a:moveTo>
                    <a:pt x="51623" y="346774"/>
                  </a:moveTo>
                  <a:cubicBezTo>
                    <a:pt x="63285" y="342459"/>
                    <a:pt x="74220" y="344488"/>
                    <a:pt x="84408" y="349230"/>
                  </a:cubicBezTo>
                  <a:cubicBezTo>
                    <a:pt x="108223" y="360315"/>
                    <a:pt x="123644" y="378662"/>
                    <a:pt x="128578" y="404762"/>
                  </a:cubicBezTo>
                  <a:cubicBezTo>
                    <a:pt x="130094" y="412792"/>
                    <a:pt x="129133" y="421037"/>
                    <a:pt x="126420" y="429067"/>
                  </a:cubicBezTo>
                  <a:cubicBezTo>
                    <a:pt x="121700" y="443143"/>
                    <a:pt x="117322" y="457325"/>
                    <a:pt x="113135" y="471549"/>
                  </a:cubicBezTo>
                  <a:cubicBezTo>
                    <a:pt x="109227" y="484834"/>
                    <a:pt x="107497" y="498312"/>
                    <a:pt x="111875" y="513241"/>
                  </a:cubicBezTo>
                  <a:cubicBezTo>
                    <a:pt x="108159" y="510892"/>
                    <a:pt x="105361" y="509247"/>
                    <a:pt x="102691" y="507410"/>
                  </a:cubicBezTo>
                  <a:cubicBezTo>
                    <a:pt x="99872" y="505466"/>
                    <a:pt x="97074" y="503480"/>
                    <a:pt x="94468" y="501259"/>
                  </a:cubicBezTo>
                  <a:cubicBezTo>
                    <a:pt x="82080" y="490708"/>
                    <a:pt x="71038" y="479174"/>
                    <a:pt x="65869" y="463134"/>
                  </a:cubicBezTo>
                  <a:cubicBezTo>
                    <a:pt x="62388" y="452348"/>
                    <a:pt x="63455" y="441626"/>
                    <a:pt x="64886" y="430669"/>
                  </a:cubicBezTo>
                  <a:cubicBezTo>
                    <a:pt x="68026" y="406577"/>
                    <a:pt x="68688" y="382527"/>
                    <a:pt x="59397" y="359332"/>
                  </a:cubicBezTo>
                  <a:cubicBezTo>
                    <a:pt x="58500" y="357111"/>
                    <a:pt x="57411" y="354954"/>
                    <a:pt x="56151" y="352925"/>
                  </a:cubicBezTo>
                  <a:cubicBezTo>
                    <a:pt x="54912" y="350917"/>
                    <a:pt x="53353" y="349102"/>
                    <a:pt x="51623" y="346774"/>
                  </a:cubicBezTo>
                  <a:close/>
                  <a:moveTo>
                    <a:pt x="239513" y="332165"/>
                  </a:moveTo>
                  <a:cubicBezTo>
                    <a:pt x="253118" y="331716"/>
                    <a:pt x="274306" y="336116"/>
                    <a:pt x="289748" y="347265"/>
                  </a:cubicBezTo>
                  <a:cubicBezTo>
                    <a:pt x="269201" y="365826"/>
                    <a:pt x="250449" y="384920"/>
                    <a:pt x="247138" y="414587"/>
                  </a:cubicBezTo>
                  <a:cubicBezTo>
                    <a:pt x="212175" y="410251"/>
                    <a:pt x="178279" y="411297"/>
                    <a:pt x="151709" y="441178"/>
                  </a:cubicBezTo>
                  <a:cubicBezTo>
                    <a:pt x="151709" y="436201"/>
                    <a:pt x="151218" y="431353"/>
                    <a:pt x="151794" y="426633"/>
                  </a:cubicBezTo>
                  <a:cubicBezTo>
                    <a:pt x="154891" y="400853"/>
                    <a:pt x="166147" y="378790"/>
                    <a:pt x="183661" y="359952"/>
                  </a:cubicBezTo>
                  <a:cubicBezTo>
                    <a:pt x="198719" y="343762"/>
                    <a:pt x="216852" y="332934"/>
                    <a:pt x="239513" y="332165"/>
                  </a:cubicBezTo>
                  <a:close/>
                  <a:moveTo>
                    <a:pt x="295899" y="251302"/>
                  </a:moveTo>
                  <a:cubicBezTo>
                    <a:pt x="318924" y="246197"/>
                    <a:pt x="339748" y="254036"/>
                    <a:pt x="357518" y="269307"/>
                  </a:cubicBezTo>
                  <a:cubicBezTo>
                    <a:pt x="363306" y="274262"/>
                    <a:pt x="368432" y="279986"/>
                    <a:pt x="374498" y="285966"/>
                  </a:cubicBezTo>
                  <a:cubicBezTo>
                    <a:pt x="333938" y="300874"/>
                    <a:pt x="316574" y="318559"/>
                    <a:pt x="309932" y="334343"/>
                  </a:cubicBezTo>
                  <a:cubicBezTo>
                    <a:pt x="278428" y="317427"/>
                    <a:pt x="246369" y="306428"/>
                    <a:pt x="210722" y="325415"/>
                  </a:cubicBezTo>
                  <a:cubicBezTo>
                    <a:pt x="212089" y="321827"/>
                    <a:pt x="213135" y="318388"/>
                    <a:pt x="214673" y="315185"/>
                  </a:cubicBezTo>
                  <a:cubicBezTo>
                    <a:pt x="231418" y="280776"/>
                    <a:pt x="259034" y="259461"/>
                    <a:pt x="295899" y="251302"/>
                  </a:cubicBezTo>
                  <a:close/>
                  <a:moveTo>
                    <a:pt x="125502" y="219606"/>
                  </a:moveTo>
                  <a:cubicBezTo>
                    <a:pt x="132571" y="218282"/>
                    <a:pt x="139385" y="220161"/>
                    <a:pt x="145771" y="223151"/>
                  </a:cubicBezTo>
                  <a:cubicBezTo>
                    <a:pt x="169137" y="234023"/>
                    <a:pt x="182016" y="253160"/>
                    <a:pt x="187335" y="277765"/>
                  </a:cubicBezTo>
                  <a:cubicBezTo>
                    <a:pt x="190645" y="293121"/>
                    <a:pt x="186630" y="307026"/>
                    <a:pt x="178748" y="320460"/>
                  </a:cubicBezTo>
                  <a:cubicBezTo>
                    <a:pt x="169650" y="335945"/>
                    <a:pt x="160914" y="351729"/>
                    <a:pt x="153353" y="368004"/>
                  </a:cubicBezTo>
                  <a:cubicBezTo>
                    <a:pt x="149701" y="375971"/>
                    <a:pt x="149039" y="385326"/>
                    <a:pt x="146946" y="394296"/>
                  </a:cubicBezTo>
                  <a:cubicBezTo>
                    <a:pt x="131717" y="379473"/>
                    <a:pt x="118838" y="362173"/>
                    <a:pt x="114780" y="339960"/>
                  </a:cubicBezTo>
                  <a:cubicBezTo>
                    <a:pt x="112366" y="326697"/>
                    <a:pt x="116403" y="314117"/>
                    <a:pt x="121358" y="301686"/>
                  </a:cubicBezTo>
                  <a:cubicBezTo>
                    <a:pt x="126847" y="287953"/>
                    <a:pt x="130649" y="273579"/>
                    <a:pt x="130884" y="258628"/>
                  </a:cubicBezTo>
                  <a:cubicBezTo>
                    <a:pt x="131034" y="249807"/>
                    <a:pt x="130670" y="240943"/>
                    <a:pt x="129773" y="232186"/>
                  </a:cubicBezTo>
                  <a:cubicBezTo>
                    <a:pt x="129346" y="228064"/>
                    <a:pt x="127104" y="224155"/>
                    <a:pt x="125502" y="219606"/>
                  </a:cubicBezTo>
                  <a:close/>
                  <a:moveTo>
                    <a:pt x="387323" y="190519"/>
                  </a:moveTo>
                  <a:cubicBezTo>
                    <a:pt x="396657" y="190821"/>
                    <a:pt x="405916" y="192621"/>
                    <a:pt x="415014" y="196732"/>
                  </a:cubicBezTo>
                  <a:cubicBezTo>
                    <a:pt x="429837" y="203438"/>
                    <a:pt x="441093" y="214139"/>
                    <a:pt x="449551" y="227787"/>
                  </a:cubicBezTo>
                  <a:cubicBezTo>
                    <a:pt x="453289" y="233810"/>
                    <a:pt x="456151" y="240388"/>
                    <a:pt x="459696" y="247287"/>
                  </a:cubicBezTo>
                  <a:cubicBezTo>
                    <a:pt x="431055" y="249230"/>
                    <a:pt x="404207" y="252883"/>
                    <a:pt x="382870" y="274049"/>
                  </a:cubicBezTo>
                  <a:cubicBezTo>
                    <a:pt x="358393" y="248205"/>
                    <a:pt x="330905" y="228940"/>
                    <a:pt x="291627" y="235369"/>
                  </a:cubicBezTo>
                  <a:cubicBezTo>
                    <a:pt x="296817" y="229859"/>
                    <a:pt x="301601" y="223878"/>
                    <a:pt x="307261" y="218902"/>
                  </a:cubicBezTo>
                  <a:cubicBezTo>
                    <a:pt x="322233" y="205788"/>
                    <a:pt x="339705" y="197202"/>
                    <a:pt x="359184" y="193293"/>
                  </a:cubicBezTo>
                  <a:cubicBezTo>
                    <a:pt x="368581" y="191414"/>
                    <a:pt x="377990" y="190218"/>
                    <a:pt x="387323" y="190519"/>
                  </a:cubicBezTo>
                  <a:close/>
                  <a:moveTo>
                    <a:pt x="440923" y="145279"/>
                  </a:moveTo>
                  <a:cubicBezTo>
                    <a:pt x="457774" y="143528"/>
                    <a:pt x="474049" y="145236"/>
                    <a:pt x="489727" y="151024"/>
                  </a:cubicBezTo>
                  <a:cubicBezTo>
                    <a:pt x="511256" y="158970"/>
                    <a:pt x="525374" y="174796"/>
                    <a:pt x="533255" y="196048"/>
                  </a:cubicBezTo>
                  <a:cubicBezTo>
                    <a:pt x="536224" y="204057"/>
                    <a:pt x="537975" y="212537"/>
                    <a:pt x="540538" y="221721"/>
                  </a:cubicBezTo>
                  <a:cubicBezTo>
                    <a:pt x="511790" y="216894"/>
                    <a:pt x="484771" y="213562"/>
                    <a:pt x="459056" y="229303"/>
                  </a:cubicBezTo>
                  <a:cubicBezTo>
                    <a:pt x="450769" y="213605"/>
                    <a:pt x="440859" y="199508"/>
                    <a:pt x="427125" y="188508"/>
                  </a:cubicBezTo>
                  <a:cubicBezTo>
                    <a:pt x="413498" y="177616"/>
                    <a:pt x="398611" y="169756"/>
                    <a:pt x="379624" y="169948"/>
                  </a:cubicBezTo>
                  <a:cubicBezTo>
                    <a:pt x="384921" y="166338"/>
                    <a:pt x="389961" y="162238"/>
                    <a:pt x="395557" y="159183"/>
                  </a:cubicBezTo>
                  <a:cubicBezTo>
                    <a:pt x="409675" y="151473"/>
                    <a:pt x="424754" y="146945"/>
                    <a:pt x="440923" y="145279"/>
                  </a:cubicBezTo>
                  <a:close/>
                  <a:moveTo>
                    <a:pt x="214352" y="117834"/>
                  </a:moveTo>
                  <a:cubicBezTo>
                    <a:pt x="223344" y="117898"/>
                    <a:pt x="230691" y="121764"/>
                    <a:pt x="237014" y="127274"/>
                  </a:cubicBezTo>
                  <a:cubicBezTo>
                    <a:pt x="257966" y="145536"/>
                    <a:pt x="268752" y="168496"/>
                    <a:pt x="267022" y="196539"/>
                  </a:cubicBezTo>
                  <a:cubicBezTo>
                    <a:pt x="266424" y="206258"/>
                    <a:pt x="262408" y="215015"/>
                    <a:pt x="256193" y="222682"/>
                  </a:cubicBezTo>
                  <a:cubicBezTo>
                    <a:pt x="247970" y="232806"/>
                    <a:pt x="239726" y="242930"/>
                    <a:pt x="231866" y="253353"/>
                  </a:cubicBezTo>
                  <a:cubicBezTo>
                    <a:pt x="222896" y="265249"/>
                    <a:pt x="215613" y="278022"/>
                    <a:pt x="214630" y="294959"/>
                  </a:cubicBezTo>
                  <a:cubicBezTo>
                    <a:pt x="201708" y="278812"/>
                    <a:pt x="192674" y="262644"/>
                    <a:pt x="189406" y="243507"/>
                  </a:cubicBezTo>
                  <a:cubicBezTo>
                    <a:pt x="186843" y="228513"/>
                    <a:pt x="190816" y="215292"/>
                    <a:pt x="198099" y="202285"/>
                  </a:cubicBezTo>
                  <a:cubicBezTo>
                    <a:pt x="209824" y="181354"/>
                    <a:pt x="217962" y="159141"/>
                    <a:pt x="217876" y="134664"/>
                  </a:cubicBezTo>
                  <a:cubicBezTo>
                    <a:pt x="217876" y="131781"/>
                    <a:pt x="217428" y="128876"/>
                    <a:pt x="216830" y="126057"/>
                  </a:cubicBezTo>
                  <a:cubicBezTo>
                    <a:pt x="216275" y="123408"/>
                    <a:pt x="215271" y="120867"/>
                    <a:pt x="214352" y="117834"/>
                  </a:cubicBezTo>
                  <a:close/>
                  <a:moveTo>
                    <a:pt x="619287" y="50854"/>
                  </a:moveTo>
                  <a:cubicBezTo>
                    <a:pt x="619607" y="52477"/>
                    <a:pt x="620120" y="54015"/>
                    <a:pt x="620163" y="55574"/>
                  </a:cubicBezTo>
                  <a:cubicBezTo>
                    <a:pt x="620761" y="73152"/>
                    <a:pt x="620398" y="90645"/>
                    <a:pt x="613328" y="107155"/>
                  </a:cubicBezTo>
                  <a:cubicBezTo>
                    <a:pt x="604635" y="127445"/>
                    <a:pt x="589406" y="138851"/>
                    <a:pt x="567300" y="141649"/>
                  </a:cubicBezTo>
                  <a:cubicBezTo>
                    <a:pt x="546091" y="144319"/>
                    <a:pt x="526762" y="139192"/>
                    <a:pt x="507881" y="130115"/>
                  </a:cubicBezTo>
                  <a:cubicBezTo>
                    <a:pt x="499957" y="126292"/>
                    <a:pt x="491435" y="123601"/>
                    <a:pt x="482977" y="121059"/>
                  </a:cubicBezTo>
                  <a:cubicBezTo>
                    <a:pt x="480073" y="120162"/>
                    <a:pt x="476613" y="121251"/>
                    <a:pt x="472533" y="121508"/>
                  </a:cubicBezTo>
                  <a:cubicBezTo>
                    <a:pt x="479581" y="106770"/>
                    <a:pt x="489983" y="95450"/>
                    <a:pt x="502627" y="86031"/>
                  </a:cubicBezTo>
                  <a:cubicBezTo>
                    <a:pt x="513968" y="77573"/>
                    <a:pt x="527082" y="73921"/>
                    <a:pt x="540859" y="73024"/>
                  </a:cubicBezTo>
                  <a:cubicBezTo>
                    <a:pt x="548847" y="72511"/>
                    <a:pt x="556942" y="74028"/>
                    <a:pt x="564972" y="73750"/>
                  </a:cubicBezTo>
                  <a:cubicBezTo>
                    <a:pt x="579880" y="73259"/>
                    <a:pt x="594255" y="70247"/>
                    <a:pt x="606771" y="61554"/>
                  </a:cubicBezTo>
                  <a:cubicBezTo>
                    <a:pt x="611064" y="58586"/>
                    <a:pt x="614759" y="54763"/>
                    <a:pt x="619287" y="50854"/>
                  </a:cubicBezTo>
                  <a:close/>
                  <a:moveTo>
                    <a:pt x="326206" y="48868"/>
                  </a:moveTo>
                  <a:cubicBezTo>
                    <a:pt x="334664" y="51025"/>
                    <a:pt x="341029" y="56621"/>
                    <a:pt x="346304" y="63413"/>
                  </a:cubicBezTo>
                  <a:cubicBezTo>
                    <a:pt x="362110" y="83789"/>
                    <a:pt x="369200" y="106471"/>
                    <a:pt x="363242" y="132208"/>
                  </a:cubicBezTo>
                  <a:cubicBezTo>
                    <a:pt x="360123" y="145664"/>
                    <a:pt x="350256" y="153951"/>
                    <a:pt x="340132" y="162110"/>
                  </a:cubicBezTo>
                  <a:cubicBezTo>
                    <a:pt x="329987" y="170290"/>
                    <a:pt x="319884" y="178577"/>
                    <a:pt x="310252" y="187356"/>
                  </a:cubicBezTo>
                  <a:cubicBezTo>
                    <a:pt x="297180" y="199252"/>
                    <a:pt x="294019" y="204400"/>
                    <a:pt x="287185" y="221166"/>
                  </a:cubicBezTo>
                  <a:cubicBezTo>
                    <a:pt x="280521" y="208586"/>
                    <a:pt x="276313" y="195920"/>
                    <a:pt x="274263" y="182465"/>
                  </a:cubicBezTo>
                  <a:cubicBezTo>
                    <a:pt x="272319" y="169714"/>
                    <a:pt x="272554" y="157134"/>
                    <a:pt x="278470" y="145515"/>
                  </a:cubicBezTo>
                  <a:cubicBezTo>
                    <a:pt x="281738" y="139086"/>
                    <a:pt x="286202" y="133127"/>
                    <a:pt x="290901" y="127595"/>
                  </a:cubicBezTo>
                  <a:cubicBezTo>
                    <a:pt x="306557" y="109141"/>
                    <a:pt x="319948" y="89492"/>
                    <a:pt x="324946" y="65335"/>
                  </a:cubicBezTo>
                  <a:cubicBezTo>
                    <a:pt x="326035" y="60060"/>
                    <a:pt x="325822" y="54528"/>
                    <a:pt x="326206" y="48868"/>
                  </a:cubicBezTo>
                  <a:close/>
                  <a:moveTo>
                    <a:pt x="462153" y="0"/>
                  </a:moveTo>
                  <a:cubicBezTo>
                    <a:pt x="465678" y="3973"/>
                    <a:pt x="470056" y="7475"/>
                    <a:pt x="472576" y="12003"/>
                  </a:cubicBezTo>
                  <a:cubicBezTo>
                    <a:pt x="484580" y="33554"/>
                    <a:pt x="488211" y="56429"/>
                    <a:pt x="481333" y="80435"/>
                  </a:cubicBezTo>
                  <a:cubicBezTo>
                    <a:pt x="477233" y="94788"/>
                    <a:pt x="467707" y="104186"/>
                    <a:pt x="453866" y="109632"/>
                  </a:cubicBezTo>
                  <a:cubicBezTo>
                    <a:pt x="442418" y="114139"/>
                    <a:pt x="430991" y="118774"/>
                    <a:pt x="419800" y="123878"/>
                  </a:cubicBezTo>
                  <a:cubicBezTo>
                    <a:pt x="403439" y="131311"/>
                    <a:pt x="387057" y="138872"/>
                    <a:pt x="375780" y="155147"/>
                  </a:cubicBezTo>
                  <a:cubicBezTo>
                    <a:pt x="374904" y="150598"/>
                    <a:pt x="373772" y="147052"/>
                    <a:pt x="373623" y="143442"/>
                  </a:cubicBezTo>
                  <a:cubicBezTo>
                    <a:pt x="372811" y="124391"/>
                    <a:pt x="372747" y="105467"/>
                    <a:pt x="382700" y="88103"/>
                  </a:cubicBezTo>
                  <a:cubicBezTo>
                    <a:pt x="388253" y="78385"/>
                    <a:pt x="396668" y="72042"/>
                    <a:pt x="405981" y="66360"/>
                  </a:cubicBezTo>
                  <a:cubicBezTo>
                    <a:pt x="423986" y="55382"/>
                    <a:pt x="439684" y="41713"/>
                    <a:pt x="451901" y="24434"/>
                  </a:cubicBezTo>
                  <a:cubicBezTo>
                    <a:pt x="456835" y="17450"/>
                    <a:pt x="460744" y="9803"/>
                    <a:pt x="46215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6E66CEA-AD3B-CBE8-E406-41F561CFCD73}"/>
                </a:ext>
              </a:extLst>
            </p:cNvPr>
            <p:cNvSpPr txBox="1"/>
            <p:nvPr/>
          </p:nvSpPr>
          <p:spPr>
            <a:xfrm>
              <a:off x="910409" y="4416596"/>
              <a:ext cx="1502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+mj-lt"/>
                  <a:ea typeface="+mj-ea"/>
                </a:rPr>
                <a:t>2018</a:t>
              </a:r>
              <a:endParaRPr lang="zh-CN" altLang="en-US" dirty="0">
                <a:latin typeface="+mj-lt"/>
                <a:ea typeface="+mj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E5C5E52-7648-E917-090F-0C7A7FD068A7}"/>
              </a:ext>
            </a:extLst>
          </p:cNvPr>
          <p:cNvGrpSpPr/>
          <p:nvPr/>
        </p:nvGrpSpPr>
        <p:grpSpPr>
          <a:xfrm>
            <a:off x="681562" y="5320384"/>
            <a:ext cx="1823695" cy="596953"/>
            <a:chOff x="749857" y="4416596"/>
            <a:chExt cx="1823695" cy="59695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946B755-938E-740D-6BCD-251E41E01FB5}"/>
                </a:ext>
              </a:extLst>
            </p:cNvPr>
            <p:cNvSpPr txBox="1"/>
            <p:nvPr/>
          </p:nvSpPr>
          <p:spPr>
            <a:xfrm>
              <a:off x="910409" y="4705772"/>
              <a:ext cx="15025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/>
                <a:t>请输入奖项名称</a:t>
              </a: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93828F7-E78C-EA82-74AB-412E01A0F1EF}"/>
                </a:ext>
              </a:extLst>
            </p:cNvPr>
            <p:cNvSpPr/>
            <p:nvPr/>
          </p:nvSpPr>
          <p:spPr>
            <a:xfrm>
              <a:off x="2307674" y="4485994"/>
              <a:ext cx="265878" cy="493380"/>
            </a:xfrm>
            <a:custGeom>
              <a:avLst/>
              <a:gdLst>
                <a:gd name="connsiteX0" fmla="*/ 212289 w 619782"/>
                <a:gd name="connsiteY0" fmla="*/ 1073267 h 1150104"/>
                <a:gd name="connsiteX1" fmla="*/ 238685 w 619782"/>
                <a:gd name="connsiteY1" fmla="*/ 1082868 h 1150104"/>
                <a:gd name="connsiteX2" fmla="*/ 273435 w 619782"/>
                <a:gd name="connsiteY2" fmla="*/ 1131992 h 1150104"/>
                <a:gd name="connsiteX3" fmla="*/ 273222 w 619782"/>
                <a:gd name="connsiteY3" fmla="*/ 1150104 h 1150104"/>
                <a:gd name="connsiteX4" fmla="*/ 220744 w 619782"/>
                <a:gd name="connsiteY4" fmla="*/ 1135367 h 1150104"/>
                <a:gd name="connsiteX5" fmla="*/ 183367 w 619782"/>
                <a:gd name="connsiteY5" fmla="*/ 1138165 h 1150104"/>
                <a:gd name="connsiteX6" fmla="*/ 141184 w 619782"/>
                <a:gd name="connsiteY6" fmla="*/ 1128789 h 1150104"/>
                <a:gd name="connsiteX7" fmla="*/ 106391 w 619782"/>
                <a:gd name="connsiteY7" fmla="*/ 1090365 h 1150104"/>
                <a:gd name="connsiteX8" fmla="*/ 118031 w 619782"/>
                <a:gd name="connsiteY8" fmla="*/ 1092074 h 1150104"/>
                <a:gd name="connsiteX9" fmla="*/ 156861 w 619782"/>
                <a:gd name="connsiteY9" fmla="*/ 1086200 h 1150104"/>
                <a:gd name="connsiteX10" fmla="*/ 184242 w 619782"/>
                <a:gd name="connsiteY10" fmla="*/ 1077379 h 1150104"/>
                <a:gd name="connsiteX11" fmla="*/ 212289 w 619782"/>
                <a:gd name="connsiteY11" fmla="*/ 1073267 h 1150104"/>
                <a:gd name="connsiteX12" fmla="*/ 357821 w 619782"/>
                <a:gd name="connsiteY12" fmla="*/ 1016977 h 1150104"/>
                <a:gd name="connsiteX13" fmla="*/ 395220 w 619782"/>
                <a:gd name="connsiteY13" fmla="*/ 1048203 h 1150104"/>
                <a:gd name="connsiteX14" fmla="*/ 402866 w 619782"/>
                <a:gd name="connsiteY14" fmla="*/ 1071825 h 1150104"/>
                <a:gd name="connsiteX15" fmla="*/ 402097 w 619782"/>
                <a:gd name="connsiteY15" fmla="*/ 1077314 h 1150104"/>
                <a:gd name="connsiteX16" fmla="*/ 350239 w 619782"/>
                <a:gd name="connsiteY16" fmla="*/ 1071569 h 1150104"/>
                <a:gd name="connsiteX17" fmla="*/ 313524 w 619782"/>
                <a:gd name="connsiteY17" fmla="*/ 1081244 h 1150104"/>
                <a:gd name="connsiteX18" fmla="*/ 258292 w 619782"/>
                <a:gd name="connsiteY18" fmla="*/ 1074816 h 1150104"/>
                <a:gd name="connsiteX19" fmla="*/ 228219 w 619782"/>
                <a:gd name="connsiteY19" fmla="*/ 1049805 h 1150104"/>
                <a:gd name="connsiteX20" fmla="*/ 241269 w 619782"/>
                <a:gd name="connsiteY20" fmla="*/ 1048566 h 1150104"/>
                <a:gd name="connsiteX21" fmla="*/ 279265 w 619782"/>
                <a:gd name="connsiteY21" fmla="*/ 1033957 h 1150104"/>
                <a:gd name="connsiteX22" fmla="*/ 307907 w 619782"/>
                <a:gd name="connsiteY22" fmla="*/ 1017896 h 1150104"/>
                <a:gd name="connsiteX23" fmla="*/ 357821 w 619782"/>
                <a:gd name="connsiteY23" fmla="*/ 1016977 h 1150104"/>
                <a:gd name="connsiteX24" fmla="*/ 189326 w 619782"/>
                <a:gd name="connsiteY24" fmla="*/ 954333 h 1150104"/>
                <a:gd name="connsiteX25" fmla="*/ 196246 w 619782"/>
                <a:gd name="connsiteY25" fmla="*/ 989937 h 1150104"/>
                <a:gd name="connsiteX26" fmla="*/ 157972 w 619782"/>
                <a:gd name="connsiteY26" fmla="*/ 1046964 h 1150104"/>
                <a:gd name="connsiteX27" fmla="*/ 104981 w 619782"/>
                <a:gd name="connsiteY27" fmla="*/ 1060548 h 1150104"/>
                <a:gd name="connsiteX28" fmla="*/ 93106 w 619782"/>
                <a:gd name="connsiteY28" fmla="*/ 1059202 h 1150104"/>
                <a:gd name="connsiteX29" fmla="*/ 127258 w 619782"/>
                <a:gd name="connsiteY29" fmla="*/ 982056 h 1150104"/>
                <a:gd name="connsiteX30" fmla="*/ 189326 w 619782"/>
                <a:gd name="connsiteY30" fmla="*/ 954333 h 1150104"/>
                <a:gd name="connsiteX31" fmla="*/ 435011 w 619782"/>
                <a:gd name="connsiteY31" fmla="*/ 910186 h 1150104"/>
                <a:gd name="connsiteX32" fmla="*/ 488727 w 619782"/>
                <a:gd name="connsiteY32" fmla="*/ 925158 h 1150104"/>
                <a:gd name="connsiteX33" fmla="*/ 506326 w 619782"/>
                <a:gd name="connsiteY33" fmla="*/ 950425 h 1150104"/>
                <a:gd name="connsiteX34" fmla="*/ 440435 w 619782"/>
                <a:gd name="connsiteY34" fmla="*/ 973022 h 1150104"/>
                <a:gd name="connsiteX35" fmla="*/ 420444 w 619782"/>
                <a:gd name="connsiteY35" fmla="*/ 988400 h 1150104"/>
                <a:gd name="connsiteX36" fmla="*/ 376317 w 619782"/>
                <a:gd name="connsiteY36" fmla="*/ 999314 h 1150104"/>
                <a:gd name="connsiteX37" fmla="*/ 333558 w 619782"/>
                <a:gd name="connsiteY37" fmla="*/ 984897 h 1150104"/>
                <a:gd name="connsiteX38" fmla="*/ 342571 w 619782"/>
                <a:gd name="connsiteY38" fmla="*/ 981416 h 1150104"/>
                <a:gd name="connsiteX39" fmla="*/ 369761 w 619782"/>
                <a:gd name="connsiteY39" fmla="*/ 960122 h 1150104"/>
                <a:gd name="connsiteX40" fmla="*/ 400730 w 619782"/>
                <a:gd name="connsiteY40" fmla="*/ 925756 h 1150104"/>
                <a:gd name="connsiteX41" fmla="*/ 435011 w 619782"/>
                <a:gd name="connsiteY41" fmla="*/ 910186 h 1150104"/>
                <a:gd name="connsiteX42" fmla="*/ 268458 w 619782"/>
                <a:gd name="connsiteY42" fmla="*/ 904163 h 1150104"/>
                <a:gd name="connsiteX43" fmla="*/ 282469 w 619782"/>
                <a:gd name="connsiteY43" fmla="*/ 952561 h 1150104"/>
                <a:gd name="connsiteX44" fmla="*/ 260406 w 619782"/>
                <a:gd name="connsiteY44" fmla="*/ 997179 h 1150104"/>
                <a:gd name="connsiteX45" fmla="*/ 202781 w 619782"/>
                <a:gd name="connsiteY45" fmla="*/ 1027551 h 1150104"/>
                <a:gd name="connsiteX46" fmla="*/ 189560 w 619782"/>
                <a:gd name="connsiteY46" fmla="*/ 1028234 h 1150104"/>
                <a:gd name="connsiteX47" fmla="*/ 212648 w 619782"/>
                <a:gd name="connsiteY47" fmla="*/ 978448 h 1150104"/>
                <a:gd name="connsiteX48" fmla="*/ 210769 w 619782"/>
                <a:gd name="connsiteY48" fmla="*/ 947478 h 1150104"/>
                <a:gd name="connsiteX49" fmla="*/ 212841 w 619782"/>
                <a:gd name="connsiteY49" fmla="*/ 943548 h 1150104"/>
                <a:gd name="connsiteX50" fmla="*/ 266877 w 619782"/>
                <a:gd name="connsiteY50" fmla="*/ 905274 h 1150104"/>
                <a:gd name="connsiteX51" fmla="*/ 268458 w 619782"/>
                <a:gd name="connsiteY51" fmla="*/ 904163 h 1150104"/>
                <a:gd name="connsiteX52" fmla="*/ 329864 w 619782"/>
                <a:gd name="connsiteY52" fmla="*/ 832719 h 1150104"/>
                <a:gd name="connsiteX53" fmla="*/ 351649 w 619782"/>
                <a:gd name="connsiteY53" fmla="*/ 860848 h 1150104"/>
                <a:gd name="connsiteX54" fmla="*/ 339283 w 619782"/>
                <a:gd name="connsiteY54" fmla="*/ 937161 h 1150104"/>
                <a:gd name="connsiteX55" fmla="*/ 291846 w 619782"/>
                <a:gd name="connsiteY55" fmla="*/ 972766 h 1150104"/>
                <a:gd name="connsiteX56" fmla="*/ 284605 w 619782"/>
                <a:gd name="connsiteY56" fmla="*/ 974645 h 1150104"/>
                <a:gd name="connsiteX57" fmla="*/ 283345 w 619782"/>
                <a:gd name="connsiteY57" fmla="*/ 886456 h 1150104"/>
                <a:gd name="connsiteX58" fmla="*/ 329864 w 619782"/>
                <a:gd name="connsiteY58" fmla="*/ 832719 h 1150104"/>
                <a:gd name="connsiteX59" fmla="*/ 510940 w 619782"/>
                <a:gd name="connsiteY59" fmla="*/ 784107 h 1150104"/>
                <a:gd name="connsiteX60" fmla="*/ 560704 w 619782"/>
                <a:gd name="connsiteY60" fmla="*/ 787204 h 1150104"/>
                <a:gd name="connsiteX61" fmla="*/ 583216 w 619782"/>
                <a:gd name="connsiteY61" fmla="*/ 807494 h 1150104"/>
                <a:gd name="connsiteX62" fmla="*/ 535587 w 619782"/>
                <a:gd name="connsiteY62" fmla="*/ 834513 h 1150104"/>
                <a:gd name="connsiteX63" fmla="*/ 509508 w 619782"/>
                <a:gd name="connsiteY63" fmla="*/ 865589 h 1150104"/>
                <a:gd name="connsiteX64" fmla="*/ 472366 w 619782"/>
                <a:gd name="connsiteY64" fmla="*/ 886456 h 1150104"/>
                <a:gd name="connsiteX65" fmla="*/ 424267 w 619782"/>
                <a:gd name="connsiteY65" fmla="*/ 883850 h 1150104"/>
                <a:gd name="connsiteX66" fmla="*/ 431166 w 619782"/>
                <a:gd name="connsiteY66" fmla="*/ 879002 h 1150104"/>
                <a:gd name="connsiteX67" fmla="*/ 455002 w 619782"/>
                <a:gd name="connsiteY67" fmla="*/ 848096 h 1150104"/>
                <a:gd name="connsiteX68" fmla="*/ 474032 w 619782"/>
                <a:gd name="connsiteY68" fmla="*/ 811232 h 1150104"/>
                <a:gd name="connsiteX69" fmla="*/ 510940 w 619782"/>
                <a:gd name="connsiteY69" fmla="*/ 784107 h 1150104"/>
                <a:gd name="connsiteX70" fmla="*/ 389795 w 619782"/>
                <a:gd name="connsiteY70" fmla="*/ 735197 h 1150104"/>
                <a:gd name="connsiteX71" fmla="*/ 430333 w 619782"/>
                <a:gd name="connsiteY71" fmla="*/ 789340 h 1150104"/>
                <a:gd name="connsiteX72" fmla="*/ 418714 w 619782"/>
                <a:gd name="connsiteY72" fmla="*/ 851814 h 1150104"/>
                <a:gd name="connsiteX73" fmla="*/ 371534 w 619782"/>
                <a:gd name="connsiteY73" fmla="*/ 899827 h 1150104"/>
                <a:gd name="connsiteX74" fmla="*/ 367817 w 619782"/>
                <a:gd name="connsiteY74" fmla="*/ 901600 h 1150104"/>
                <a:gd name="connsiteX75" fmla="*/ 366280 w 619782"/>
                <a:gd name="connsiteY75" fmla="*/ 901621 h 1150104"/>
                <a:gd name="connsiteX76" fmla="*/ 372559 w 619782"/>
                <a:gd name="connsiteY76" fmla="*/ 860037 h 1150104"/>
                <a:gd name="connsiteX77" fmla="*/ 349407 w 619782"/>
                <a:gd name="connsiteY77" fmla="*/ 806043 h 1150104"/>
                <a:gd name="connsiteX78" fmla="*/ 348360 w 619782"/>
                <a:gd name="connsiteY78" fmla="*/ 804163 h 1150104"/>
                <a:gd name="connsiteX79" fmla="*/ 389795 w 619782"/>
                <a:gd name="connsiteY79" fmla="*/ 735197 h 1150104"/>
                <a:gd name="connsiteX80" fmla="*/ 428945 w 619782"/>
                <a:gd name="connsiteY80" fmla="*/ 641904 h 1150104"/>
                <a:gd name="connsiteX81" fmla="*/ 451350 w 619782"/>
                <a:gd name="connsiteY81" fmla="*/ 653886 h 1150104"/>
                <a:gd name="connsiteX82" fmla="*/ 482213 w 619782"/>
                <a:gd name="connsiteY82" fmla="*/ 703459 h 1150104"/>
                <a:gd name="connsiteX83" fmla="*/ 476019 w 619782"/>
                <a:gd name="connsiteY83" fmla="*/ 753950 h 1150104"/>
                <a:gd name="connsiteX84" fmla="*/ 438471 w 619782"/>
                <a:gd name="connsiteY84" fmla="*/ 806277 h 1150104"/>
                <a:gd name="connsiteX85" fmla="*/ 434199 w 619782"/>
                <a:gd name="connsiteY85" fmla="*/ 809118 h 1150104"/>
                <a:gd name="connsiteX86" fmla="*/ 405985 w 619782"/>
                <a:gd name="connsiteY86" fmla="*/ 723215 h 1150104"/>
                <a:gd name="connsiteX87" fmla="*/ 398424 w 619782"/>
                <a:gd name="connsiteY87" fmla="*/ 717341 h 1150104"/>
                <a:gd name="connsiteX88" fmla="*/ 428945 w 619782"/>
                <a:gd name="connsiteY88" fmla="*/ 641904 h 1150104"/>
                <a:gd name="connsiteX89" fmla="*/ 600132 w 619782"/>
                <a:gd name="connsiteY89" fmla="*/ 635667 h 1150104"/>
                <a:gd name="connsiteX90" fmla="*/ 619782 w 619782"/>
                <a:gd name="connsiteY90" fmla="*/ 647201 h 1150104"/>
                <a:gd name="connsiteX91" fmla="*/ 578283 w 619782"/>
                <a:gd name="connsiteY91" fmla="*/ 691007 h 1150104"/>
                <a:gd name="connsiteX92" fmla="*/ 566984 w 619782"/>
                <a:gd name="connsiteY92" fmla="*/ 716914 h 1150104"/>
                <a:gd name="connsiteX93" fmla="*/ 535843 w 619782"/>
                <a:gd name="connsiteY93" fmla="*/ 752754 h 1150104"/>
                <a:gd name="connsiteX94" fmla="*/ 487808 w 619782"/>
                <a:gd name="connsiteY94" fmla="*/ 763796 h 1150104"/>
                <a:gd name="connsiteX95" fmla="*/ 489111 w 619782"/>
                <a:gd name="connsiteY95" fmla="*/ 760913 h 1150104"/>
                <a:gd name="connsiteX96" fmla="*/ 508291 w 619782"/>
                <a:gd name="connsiteY96" fmla="*/ 715548 h 1150104"/>
                <a:gd name="connsiteX97" fmla="*/ 514976 w 619782"/>
                <a:gd name="connsiteY97" fmla="*/ 681609 h 1150104"/>
                <a:gd name="connsiteX98" fmla="*/ 546886 w 619782"/>
                <a:gd name="connsiteY98" fmla="*/ 642438 h 1150104"/>
                <a:gd name="connsiteX99" fmla="*/ 600132 w 619782"/>
                <a:gd name="connsiteY99" fmla="*/ 635667 h 1150104"/>
                <a:gd name="connsiteX100" fmla="*/ 419120 w 619782"/>
                <a:gd name="connsiteY100" fmla="*/ 534578 h 1150104"/>
                <a:gd name="connsiteX101" fmla="*/ 440307 w 619782"/>
                <a:gd name="connsiteY101" fmla="*/ 537440 h 1150104"/>
                <a:gd name="connsiteX102" fmla="*/ 479543 w 619782"/>
                <a:gd name="connsiteY102" fmla="*/ 557261 h 1150104"/>
                <a:gd name="connsiteX103" fmla="*/ 500538 w 619782"/>
                <a:gd name="connsiteY103" fmla="*/ 593612 h 1150104"/>
                <a:gd name="connsiteX104" fmla="*/ 495006 w 619782"/>
                <a:gd name="connsiteY104" fmla="*/ 674304 h 1150104"/>
                <a:gd name="connsiteX105" fmla="*/ 486676 w 619782"/>
                <a:gd name="connsiteY105" fmla="*/ 689511 h 1150104"/>
                <a:gd name="connsiteX106" fmla="*/ 420017 w 619782"/>
                <a:gd name="connsiteY106" fmla="*/ 615761 h 1150104"/>
                <a:gd name="connsiteX107" fmla="*/ 419120 w 619782"/>
                <a:gd name="connsiteY107" fmla="*/ 534578 h 1150104"/>
                <a:gd name="connsiteX108" fmla="*/ 570764 w 619782"/>
                <a:gd name="connsiteY108" fmla="*/ 481823 h 1150104"/>
                <a:gd name="connsiteX109" fmla="*/ 608141 w 619782"/>
                <a:gd name="connsiteY109" fmla="*/ 484215 h 1150104"/>
                <a:gd name="connsiteX110" fmla="*/ 579884 w 619782"/>
                <a:gd name="connsiteY110" fmla="*/ 553501 h 1150104"/>
                <a:gd name="connsiteX111" fmla="*/ 575634 w 619782"/>
                <a:gd name="connsiteY111" fmla="*/ 586500 h 1150104"/>
                <a:gd name="connsiteX112" fmla="*/ 539987 w 619782"/>
                <a:gd name="connsiteY112" fmla="*/ 625372 h 1150104"/>
                <a:gd name="connsiteX113" fmla="*/ 518436 w 619782"/>
                <a:gd name="connsiteY113" fmla="*/ 635752 h 1150104"/>
                <a:gd name="connsiteX114" fmla="*/ 517539 w 619782"/>
                <a:gd name="connsiteY114" fmla="*/ 634428 h 1150104"/>
                <a:gd name="connsiteX115" fmla="*/ 522921 w 619782"/>
                <a:gd name="connsiteY115" fmla="*/ 587183 h 1150104"/>
                <a:gd name="connsiteX116" fmla="*/ 518543 w 619782"/>
                <a:gd name="connsiteY116" fmla="*/ 546453 h 1150104"/>
                <a:gd name="connsiteX117" fmla="*/ 530803 w 619782"/>
                <a:gd name="connsiteY117" fmla="*/ 509332 h 1150104"/>
                <a:gd name="connsiteX118" fmla="*/ 570764 w 619782"/>
                <a:gd name="connsiteY118" fmla="*/ 481823 h 1150104"/>
                <a:gd name="connsiteX119" fmla="*/ 426991 w 619782"/>
                <a:gd name="connsiteY119" fmla="*/ 435459 h 1150104"/>
                <a:gd name="connsiteX120" fmla="*/ 458335 w 619782"/>
                <a:gd name="connsiteY120" fmla="*/ 450383 h 1150104"/>
                <a:gd name="connsiteX121" fmla="*/ 488813 w 619782"/>
                <a:gd name="connsiteY121" fmla="*/ 493143 h 1150104"/>
                <a:gd name="connsiteX122" fmla="*/ 497954 w 619782"/>
                <a:gd name="connsiteY122" fmla="*/ 536479 h 1150104"/>
                <a:gd name="connsiteX123" fmla="*/ 496054 w 619782"/>
                <a:gd name="connsiteY123" fmla="*/ 557218 h 1150104"/>
                <a:gd name="connsiteX124" fmla="*/ 405878 w 619782"/>
                <a:gd name="connsiteY124" fmla="*/ 516146 h 1150104"/>
                <a:gd name="connsiteX125" fmla="*/ 374118 w 619782"/>
                <a:gd name="connsiteY125" fmla="*/ 441541 h 1150104"/>
                <a:gd name="connsiteX126" fmla="*/ 392187 w 619782"/>
                <a:gd name="connsiteY126" fmla="*/ 436137 h 1150104"/>
                <a:gd name="connsiteX127" fmla="*/ 426991 w 619782"/>
                <a:gd name="connsiteY127" fmla="*/ 435459 h 1150104"/>
                <a:gd name="connsiteX128" fmla="*/ 545348 w 619782"/>
                <a:gd name="connsiteY128" fmla="*/ 345578 h 1150104"/>
                <a:gd name="connsiteX129" fmla="*/ 569013 w 619782"/>
                <a:gd name="connsiteY129" fmla="*/ 346112 h 1150104"/>
                <a:gd name="connsiteX130" fmla="*/ 554361 w 619782"/>
                <a:gd name="connsiteY130" fmla="*/ 414950 h 1150104"/>
                <a:gd name="connsiteX131" fmla="*/ 557159 w 619782"/>
                <a:gd name="connsiteY131" fmla="*/ 443548 h 1150104"/>
                <a:gd name="connsiteX132" fmla="*/ 552418 w 619782"/>
                <a:gd name="connsiteY132" fmla="*/ 467982 h 1150104"/>
                <a:gd name="connsiteX133" fmla="*/ 509167 w 619782"/>
                <a:gd name="connsiteY133" fmla="*/ 512472 h 1150104"/>
                <a:gd name="connsiteX134" fmla="*/ 511239 w 619782"/>
                <a:gd name="connsiteY134" fmla="*/ 498247 h 1150104"/>
                <a:gd name="connsiteX135" fmla="*/ 506412 w 619782"/>
                <a:gd name="connsiteY135" fmla="*/ 467555 h 1150104"/>
                <a:gd name="connsiteX136" fmla="*/ 495241 w 619782"/>
                <a:gd name="connsiteY136" fmla="*/ 432570 h 1150104"/>
                <a:gd name="connsiteX137" fmla="*/ 501500 w 619782"/>
                <a:gd name="connsiteY137" fmla="*/ 379174 h 1150104"/>
                <a:gd name="connsiteX138" fmla="*/ 545348 w 619782"/>
                <a:gd name="connsiteY138" fmla="*/ 345578 h 1150104"/>
                <a:gd name="connsiteX139" fmla="*/ 362435 w 619782"/>
                <a:gd name="connsiteY139" fmla="*/ 333553 h 1150104"/>
                <a:gd name="connsiteX140" fmla="*/ 432405 w 619782"/>
                <a:gd name="connsiteY140" fmla="*/ 354911 h 1150104"/>
                <a:gd name="connsiteX141" fmla="*/ 469269 w 619782"/>
                <a:gd name="connsiteY141" fmla="*/ 435966 h 1150104"/>
                <a:gd name="connsiteX142" fmla="*/ 469099 w 619782"/>
                <a:gd name="connsiteY142" fmla="*/ 440067 h 1150104"/>
                <a:gd name="connsiteX143" fmla="*/ 468650 w 619782"/>
                <a:gd name="connsiteY143" fmla="*/ 440665 h 1150104"/>
                <a:gd name="connsiteX144" fmla="*/ 384242 w 619782"/>
                <a:gd name="connsiteY144" fmla="*/ 413091 h 1150104"/>
                <a:gd name="connsiteX145" fmla="*/ 373541 w 619782"/>
                <a:gd name="connsiteY145" fmla="*/ 414288 h 1150104"/>
                <a:gd name="connsiteX146" fmla="*/ 358420 w 619782"/>
                <a:gd name="connsiteY146" fmla="*/ 376419 h 1150104"/>
                <a:gd name="connsiteX147" fmla="*/ 331444 w 619782"/>
                <a:gd name="connsiteY147" fmla="*/ 345898 h 1150104"/>
                <a:gd name="connsiteX148" fmla="*/ 362435 w 619782"/>
                <a:gd name="connsiteY148" fmla="*/ 333553 h 1150104"/>
                <a:gd name="connsiteX149" fmla="*/ 288278 w 619782"/>
                <a:gd name="connsiteY149" fmla="*/ 253866 h 1150104"/>
                <a:gd name="connsiteX150" fmla="*/ 339688 w 619782"/>
                <a:gd name="connsiteY150" fmla="*/ 254784 h 1150104"/>
                <a:gd name="connsiteX151" fmla="*/ 386249 w 619782"/>
                <a:gd name="connsiteY151" fmla="*/ 285583 h 1150104"/>
                <a:gd name="connsiteX152" fmla="*/ 409508 w 619782"/>
                <a:gd name="connsiteY152" fmla="*/ 324690 h 1150104"/>
                <a:gd name="connsiteX153" fmla="*/ 311345 w 619782"/>
                <a:gd name="connsiteY153" fmla="*/ 333660 h 1150104"/>
                <a:gd name="connsiteX154" fmla="*/ 246715 w 619782"/>
                <a:gd name="connsiteY154" fmla="*/ 285732 h 1150104"/>
                <a:gd name="connsiteX155" fmla="*/ 288278 w 619782"/>
                <a:gd name="connsiteY155" fmla="*/ 253866 h 1150104"/>
                <a:gd name="connsiteX156" fmla="*/ 495775 w 619782"/>
                <a:gd name="connsiteY156" fmla="*/ 217834 h 1150104"/>
                <a:gd name="connsiteX157" fmla="*/ 492636 w 619782"/>
                <a:gd name="connsiteY157" fmla="*/ 279453 h 1150104"/>
                <a:gd name="connsiteX158" fmla="*/ 501136 w 619782"/>
                <a:gd name="connsiteY158" fmla="*/ 306215 h 1150104"/>
                <a:gd name="connsiteX159" fmla="*/ 498253 w 619782"/>
                <a:gd name="connsiteY159" fmla="*/ 361105 h 1150104"/>
                <a:gd name="connsiteX160" fmla="*/ 472964 w 619782"/>
                <a:gd name="connsiteY160" fmla="*/ 394104 h 1150104"/>
                <a:gd name="connsiteX161" fmla="*/ 470786 w 619782"/>
                <a:gd name="connsiteY161" fmla="*/ 377594 h 1150104"/>
                <a:gd name="connsiteX162" fmla="*/ 450815 w 619782"/>
                <a:gd name="connsiteY162" fmla="*/ 335027 h 1150104"/>
                <a:gd name="connsiteX163" fmla="*/ 440542 w 619782"/>
                <a:gd name="connsiteY163" fmla="*/ 317834 h 1150104"/>
                <a:gd name="connsiteX164" fmla="*/ 437274 w 619782"/>
                <a:gd name="connsiteY164" fmla="*/ 263220 h 1150104"/>
                <a:gd name="connsiteX165" fmla="*/ 477685 w 619782"/>
                <a:gd name="connsiteY165" fmla="*/ 221401 h 1150104"/>
                <a:gd name="connsiteX166" fmla="*/ 495775 w 619782"/>
                <a:gd name="connsiteY166" fmla="*/ 217834 h 1150104"/>
                <a:gd name="connsiteX167" fmla="*/ 248680 w 619782"/>
                <a:gd name="connsiteY167" fmla="*/ 190858 h 1150104"/>
                <a:gd name="connsiteX168" fmla="*/ 285117 w 619782"/>
                <a:gd name="connsiteY168" fmla="*/ 200491 h 1150104"/>
                <a:gd name="connsiteX169" fmla="*/ 328859 w 619782"/>
                <a:gd name="connsiteY169" fmla="*/ 235625 h 1150104"/>
                <a:gd name="connsiteX170" fmla="*/ 237424 w 619782"/>
                <a:gd name="connsiteY170" fmla="*/ 273579 h 1150104"/>
                <a:gd name="connsiteX171" fmla="*/ 161068 w 619782"/>
                <a:gd name="connsiteY171" fmla="*/ 246817 h 1150104"/>
                <a:gd name="connsiteX172" fmla="*/ 209808 w 619782"/>
                <a:gd name="connsiteY172" fmla="*/ 194425 h 1150104"/>
                <a:gd name="connsiteX173" fmla="*/ 248680 w 619782"/>
                <a:gd name="connsiteY173" fmla="*/ 190858 h 1150104"/>
                <a:gd name="connsiteX174" fmla="*/ 179501 w 619782"/>
                <a:gd name="connsiteY174" fmla="*/ 144788 h 1150104"/>
                <a:gd name="connsiteX175" fmla="*/ 220424 w 619782"/>
                <a:gd name="connsiteY175" fmla="*/ 156386 h 1150104"/>
                <a:gd name="connsiteX176" fmla="*/ 241120 w 619782"/>
                <a:gd name="connsiteY176" fmla="*/ 169158 h 1150104"/>
                <a:gd name="connsiteX177" fmla="*/ 240522 w 619782"/>
                <a:gd name="connsiteY177" fmla="*/ 170461 h 1150104"/>
                <a:gd name="connsiteX178" fmla="*/ 188920 w 619782"/>
                <a:gd name="connsiteY178" fmla="*/ 191820 h 1150104"/>
                <a:gd name="connsiteX179" fmla="*/ 163653 w 619782"/>
                <a:gd name="connsiteY179" fmla="*/ 224797 h 1150104"/>
                <a:gd name="connsiteX180" fmla="*/ 161346 w 619782"/>
                <a:gd name="connsiteY180" fmla="*/ 228663 h 1150104"/>
                <a:gd name="connsiteX181" fmla="*/ 79992 w 619782"/>
                <a:gd name="connsiteY181" fmla="*/ 221230 h 1150104"/>
                <a:gd name="connsiteX182" fmla="*/ 87104 w 619782"/>
                <a:gd name="connsiteY182" fmla="*/ 195408 h 1150104"/>
                <a:gd name="connsiteX183" fmla="*/ 132171 w 619782"/>
                <a:gd name="connsiteY183" fmla="*/ 150000 h 1150104"/>
                <a:gd name="connsiteX184" fmla="*/ 179501 w 619782"/>
                <a:gd name="connsiteY184" fmla="*/ 144788 h 1150104"/>
                <a:gd name="connsiteX185" fmla="*/ 406006 w 619782"/>
                <a:gd name="connsiteY185" fmla="*/ 117407 h 1150104"/>
                <a:gd name="connsiteX186" fmla="*/ 408675 w 619782"/>
                <a:gd name="connsiteY186" fmla="*/ 170034 h 1150104"/>
                <a:gd name="connsiteX187" fmla="*/ 424182 w 619782"/>
                <a:gd name="connsiteY187" fmla="*/ 204656 h 1150104"/>
                <a:gd name="connsiteX188" fmla="*/ 425463 w 619782"/>
                <a:gd name="connsiteY188" fmla="*/ 262109 h 1150104"/>
                <a:gd name="connsiteX189" fmla="*/ 408504 w 619782"/>
                <a:gd name="connsiteY189" fmla="*/ 291413 h 1150104"/>
                <a:gd name="connsiteX190" fmla="*/ 405984 w 619782"/>
                <a:gd name="connsiteY190" fmla="*/ 293549 h 1150104"/>
                <a:gd name="connsiteX191" fmla="*/ 394814 w 619782"/>
                <a:gd name="connsiteY191" fmla="*/ 261875 h 1150104"/>
                <a:gd name="connsiteX192" fmla="*/ 370893 w 619782"/>
                <a:gd name="connsiteY192" fmla="*/ 230328 h 1150104"/>
                <a:gd name="connsiteX193" fmla="*/ 354617 w 619782"/>
                <a:gd name="connsiteY193" fmla="*/ 202755 h 1150104"/>
                <a:gd name="connsiteX194" fmla="*/ 359445 w 619782"/>
                <a:gd name="connsiteY194" fmla="*/ 159376 h 1150104"/>
                <a:gd name="connsiteX195" fmla="*/ 386206 w 619782"/>
                <a:gd name="connsiteY195" fmla="*/ 124498 h 1150104"/>
                <a:gd name="connsiteX196" fmla="*/ 406006 w 619782"/>
                <a:gd name="connsiteY196" fmla="*/ 117407 h 1150104"/>
                <a:gd name="connsiteX197" fmla="*/ 1116 w 619782"/>
                <a:gd name="connsiteY197" fmla="*/ 49274 h 1150104"/>
                <a:gd name="connsiteX198" fmla="*/ 41867 w 619782"/>
                <a:gd name="connsiteY198" fmla="*/ 71615 h 1150104"/>
                <a:gd name="connsiteX199" fmla="*/ 75635 w 619782"/>
                <a:gd name="connsiteY199" fmla="*/ 72533 h 1150104"/>
                <a:gd name="connsiteX200" fmla="*/ 102611 w 619782"/>
                <a:gd name="connsiteY200" fmla="*/ 77339 h 1150104"/>
                <a:gd name="connsiteX201" fmla="*/ 148424 w 619782"/>
                <a:gd name="connsiteY201" fmla="*/ 121743 h 1150104"/>
                <a:gd name="connsiteX202" fmla="*/ 119441 w 619782"/>
                <a:gd name="connsiteY202" fmla="*/ 126164 h 1150104"/>
                <a:gd name="connsiteX203" fmla="*/ 81124 w 619782"/>
                <a:gd name="connsiteY203" fmla="*/ 140410 h 1150104"/>
                <a:gd name="connsiteX204" fmla="*/ 24674 w 619782"/>
                <a:gd name="connsiteY204" fmla="*/ 130072 h 1150104"/>
                <a:gd name="connsiteX205" fmla="*/ 4811 w 619782"/>
                <a:gd name="connsiteY205" fmla="*/ 100213 h 1150104"/>
                <a:gd name="connsiteX206" fmla="*/ 1116 w 619782"/>
                <a:gd name="connsiteY206" fmla="*/ 49274 h 1150104"/>
                <a:gd name="connsiteX207" fmla="*/ 294579 w 619782"/>
                <a:gd name="connsiteY207" fmla="*/ 46903 h 1150104"/>
                <a:gd name="connsiteX208" fmla="*/ 321598 w 619782"/>
                <a:gd name="connsiteY208" fmla="*/ 117428 h 1150104"/>
                <a:gd name="connsiteX209" fmla="*/ 340073 w 619782"/>
                <a:gd name="connsiteY209" fmla="*/ 141307 h 1150104"/>
                <a:gd name="connsiteX210" fmla="*/ 347121 w 619782"/>
                <a:gd name="connsiteY210" fmla="*/ 175822 h 1150104"/>
                <a:gd name="connsiteX211" fmla="*/ 337168 w 619782"/>
                <a:gd name="connsiteY211" fmla="*/ 213818 h 1150104"/>
                <a:gd name="connsiteX212" fmla="*/ 333622 w 619782"/>
                <a:gd name="connsiteY212" fmla="*/ 221123 h 1150104"/>
                <a:gd name="connsiteX213" fmla="*/ 300859 w 619782"/>
                <a:gd name="connsiteY213" fmla="*/ 178342 h 1150104"/>
                <a:gd name="connsiteX214" fmla="*/ 271790 w 619782"/>
                <a:gd name="connsiteY214" fmla="*/ 154613 h 1150104"/>
                <a:gd name="connsiteX215" fmla="*/ 255173 w 619782"/>
                <a:gd name="connsiteY215" fmla="*/ 118496 h 1150104"/>
                <a:gd name="connsiteX216" fmla="*/ 278945 w 619782"/>
                <a:gd name="connsiteY216" fmla="*/ 57732 h 1150104"/>
                <a:gd name="connsiteX217" fmla="*/ 294579 w 619782"/>
                <a:gd name="connsiteY217" fmla="*/ 46903 h 1150104"/>
                <a:gd name="connsiteX218" fmla="*/ 158655 w 619782"/>
                <a:gd name="connsiteY218" fmla="*/ 0 h 1150104"/>
                <a:gd name="connsiteX219" fmla="*/ 189582 w 619782"/>
                <a:gd name="connsiteY219" fmla="*/ 47138 h 1150104"/>
                <a:gd name="connsiteX220" fmla="*/ 219184 w 619782"/>
                <a:gd name="connsiteY220" fmla="*/ 68325 h 1150104"/>
                <a:gd name="connsiteX221" fmla="*/ 244729 w 619782"/>
                <a:gd name="connsiteY221" fmla="*/ 104806 h 1150104"/>
                <a:gd name="connsiteX222" fmla="*/ 245968 w 619782"/>
                <a:gd name="connsiteY222" fmla="*/ 151196 h 1150104"/>
                <a:gd name="connsiteX223" fmla="*/ 244900 w 619782"/>
                <a:gd name="connsiteY223" fmla="*/ 153951 h 1150104"/>
                <a:gd name="connsiteX224" fmla="*/ 182256 w 619782"/>
                <a:gd name="connsiteY224" fmla="*/ 115378 h 1150104"/>
                <a:gd name="connsiteX225" fmla="*/ 163717 w 619782"/>
                <a:gd name="connsiteY225" fmla="*/ 107838 h 1150104"/>
                <a:gd name="connsiteX226" fmla="*/ 137467 w 619782"/>
                <a:gd name="connsiteY226" fmla="*/ 73366 h 1150104"/>
                <a:gd name="connsiteX227" fmla="*/ 148787 w 619782"/>
                <a:gd name="connsiteY227" fmla="*/ 10188 h 1150104"/>
                <a:gd name="connsiteX228" fmla="*/ 153764 w 619782"/>
                <a:gd name="connsiteY228" fmla="*/ 3695 h 1150104"/>
                <a:gd name="connsiteX229" fmla="*/ 158655 w 619782"/>
                <a:gd name="connsiteY229" fmla="*/ 0 h 115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619782" h="1150104">
                  <a:moveTo>
                    <a:pt x="212289" y="1073267"/>
                  </a:moveTo>
                  <a:cubicBezTo>
                    <a:pt x="221363" y="1074261"/>
                    <a:pt x="230163" y="1077539"/>
                    <a:pt x="238685" y="1082868"/>
                  </a:cubicBezTo>
                  <a:cubicBezTo>
                    <a:pt x="256989" y="1094295"/>
                    <a:pt x="269911" y="1110100"/>
                    <a:pt x="273435" y="1131992"/>
                  </a:cubicBezTo>
                  <a:cubicBezTo>
                    <a:pt x="274396" y="1137866"/>
                    <a:pt x="273350" y="1144060"/>
                    <a:pt x="273222" y="1150104"/>
                  </a:cubicBezTo>
                  <a:cubicBezTo>
                    <a:pt x="256647" y="1138144"/>
                    <a:pt x="238813" y="1135645"/>
                    <a:pt x="220744" y="1135367"/>
                  </a:cubicBezTo>
                  <a:cubicBezTo>
                    <a:pt x="208292" y="1135175"/>
                    <a:pt x="195797" y="1136798"/>
                    <a:pt x="183367" y="1138165"/>
                  </a:cubicBezTo>
                  <a:cubicBezTo>
                    <a:pt x="168160" y="1139831"/>
                    <a:pt x="154020" y="1137481"/>
                    <a:pt x="141184" y="1128789"/>
                  </a:cubicBezTo>
                  <a:cubicBezTo>
                    <a:pt x="126746" y="1119007"/>
                    <a:pt x="115639" y="1106213"/>
                    <a:pt x="106391" y="1090365"/>
                  </a:cubicBezTo>
                  <a:cubicBezTo>
                    <a:pt x="110876" y="1091048"/>
                    <a:pt x="114443" y="1091796"/>
                    <a:pt x="118031" y="1092074"/>
                  </a:cubicBezTo>
                  <a:cubicBezTo>
                    <a:pt x="131423" y="1093141"/>
                    <a:pt x="144217" y="1090237"/>
                    <a:pt x="156861" y="1086200"/>
                  </a:cubicBezTo>
                  <a:cubicBezTo>
                    <a:pt x="166002" y="1083274"/>
                    <a:pt x="175336" y="1080903"/>
                    <a:pt x="184242" y="1077379"/>
                  </a:cubicBezTo>
                  <a:cubicBezTo>
                    <a:pt x="193864" y="1073566"/>
                    <a:pt x="203214" y="1072274"/>
                    <a:pt x="212289" y="1073267"/>
                  </a:cubicBezTo>
                  <a:close/>
                  <a:moveTo>
                    <a:pt x="357821" y="1016977"/>
                  </a:moveTo>
                  <a:cubicBezTo>
                    <a:pt x="373627" y="1023257"/>
                    <a:pt x="386997" y="1033103"/>
                    <a:pt x="395220" y="1048203"/>
                  </a:cubicBezTo>
                  <a:cubicBezTo>
                    <a:pt x="399107" y="1055358"/>
                    <a:pt x="400559" y="1063859"/>
                    <a:pt x="402866" y="1071825"/>
                  </a:cubicBezTo>
                  <a:cubicBezTo>
                    <a:pt x="403272" y="1073278"/>
                    <a:pt x="402439" y="1075093"/>
                    <a:pt x="402097" y="1077314"/>
                  </a:cubicBezTo>
                  <a:cubicBezTo>
                    <a:pt x="385053" y="1068066"/>
                    <a:pt x="367582" y="1068536"/>
                    <a:pt x="350239" y="1071569"/>
                  </a:cubicBezTo>
                  <a:cubicBezTo>
                    <a:pt x="337809" y="1073748"/>
                    <a:pt x="325421" y="1076994"/>
                    <a:pt x="313524" y="1081244"/>
                  </a:cubicBezTo>
                  <a:cubicBezTo>
                    <a:pt x="293789" y="1088271"/>
                    <a:pt x="275699" y="1085046"/>
                    <a:pt x="258292" y="1074816"/>
                  </a:cubicBezTo>
                  <a:cubicBezTo>
                    <a:pt x="247185" y="1068280"/>
                    <a:pt x="237339" y="1060121"/>
                    <a:pt x="228219" y="1049805"/>
                  </a:cubicBezTo>
                  <a:cubicBezTo>
                    <a:pt x="233067" y="1049357"/>
                    <a:pt x="237168" y="1049036"/>
                    <a:pt x="241269" y="1048566"/>
                  </a:cubicBezTo>
                  <a:cubicBezTo>
                    <a:pt x="255216" y="1047029"/>
                    <a:pt x="267283" y="1040536"/>
                    <a:pt x="279265" y="1033957"/>
                  </a:cubicBezTo>
                  <a:cubicBezTo>
                    <a:pt x="288855" y="1028682"/>
                    <a:pt x="298168" y="1022872"/>
                    <a:pt x="307907" y="1017896"/>
                  </a:cubicBezTo>
                  <a:cubicBezTo>
                    <a:pt x="324289" y="1009524"/>
                    <a:pt x="341183" y="1010378"/>
                    <a:pt x="357821" y="1016977"/>
                  </a:cubicBezTo>
                  <a:close/>
                  <a:moveTo>
                    <a:pt x="189326" y="954333"/>
                  </a:moveTo>
                  <a:cubicBezTo>
                    <a:pt x="194666" y="965717"/>
                    <a:pt x="196737" y="977571"/>
                    <a:pt x="196246" y="989937"/>
                  </a:cubicBezTo>
                  <a:cubicBezTo>
                    <a:pt x="195157" y="1016763"/>
                    <a:pt x="179672" y="1034085"/>
                    <a:pt x="157972" y="1046964"/>
                  </a:cubicBezTo>
                  <a:cubicBezTo>
                    <a:pt x="141718" y="1056618"/>
                    <a:pt x="123990" y="1061360"/>
                    <a:pt x="104981" y="1060548"/>
                  </a:cubicBezTo>
                  <a:cubicBezTo>
                    <a:pt x="101308" y="1060399"/>
                    <a:pt x="97634" y="1059736"/>
                    <a:pt x="93106" y="1059202"/>
                  </a:cubicBezTo>
                  <a:cubicBezTo>
                    <a:pt x="121470" y="1040279"/>
                    <a:pt x="126852" y="1012214"/>
                    <a:pt x="127258" y="982056"/>
                  </a:cubicBezTo>
                  <a:cubicBezTo>
                    <a:pt x="152525" y="983039"/>
                    <a:pt x="170915" y="969348"/>
                    <a:pt x="189326" y="954333"/>
                  </a:cubicBezTo>
                  <a:close/>
                  <a:moveTo>
                    <a:pt x="435011" y="910186"/>
                  </a:moveTo>
                  <a:cubicBezTo>
                    <a:pt x="454617" y="908541"/>
                    <a:pt x="472815" y="913240"/>
                    <a:pt x="488727" y="925158"/>
                  </a:cubicBezTo>
                  <a:cubicBezTo>
                    <a:pt x="497206" y="931544"/>
                    <a:pt x="503720" y="939511"/>
                    <a:pt x="506326" y="950425"/>
                  </a:cubicBezTo>
                  <a:cubicBezTo>
                    <a:pt x="480653" y="948524"/>
                    <a:pt x="460192" y="959887"/>
                    <a:pt x="440435" y="973022"/>
                  </a:cubicBezTo>
                  <a:cubicBezTo>
                    <a:pt x="433451" y="977657"/>
                    <a:pt x="427087" y="983253"/>
                    <a:pt x="420444" y="988400"/>
                  </a:cubicBezTo>
                  <a:cubicBezTo>
                    <a:pt x="407330" y="998524"/>
                    <a:pt x="392507" y="1001343"/>
                    <a:pt x="376317" y="999314"/>
                  </a:cubicBezTo>
                  <a:cubicBezTo>
                    <a:pt x="361367" y="997435"/>
                    <a:pt x="347484" y="992672"/>
                    <a:pt x="333558" y="984897"/>
                  </a:cubicBezTo>
                  <a:cubicBezTo>
                    <a:pt x="337082" y="983552"/>
                    <a:pt x="339923" y="982676"/>
                    <a:pt x="342571" y="981416"/>
                  </a:cubicBezTo>
                  <a:cubicBezTo>
                    <a:pt x="353186" y="976311"/>
                    <a:pt x="362029" y="969007"/>
                    <a:pt x="369761" y="960122"/>
                  </a:cubicBezTo>
                  <a:cubicBezTo>
                    <a:pt x="379885" y="948502"/>
                    <a:pt x="390286" y="937097"/>
                    <a:pt x="400730" y="925756"/>
                  </a:cubicBezTo>
                  <a:cubicBezTo>
                    <a:pt x="409914" y="915760"/>
                    <a:pt x="421939" y="911296"/>
                    <a:pt x="435011" y="910186"/>
                  </a:cubicBezTo>
                  <a:close/>
                  <a:moveTo>
                    <a:pt x="268458" y="904163"/>
                  </a:moveTo>
                  <a:cubicBezTo>
                    <a:pt x="278176" y="918964"/>
                    <a:pt x="283643" y="934769"/>
                    <a:pt x="282469" y="952561"/>
                  </a:cubicBezTo>
                  <a:cubicBezTo>
                    <a:pt x="281294" y="970481"/>
                    <a:pt x="272687" y="984684"/>
                    <a:pt x="260406" y="997179"/>
                  </a:cubicBezTo>
                  <a:cubicBezTo>
                    <a:pt x="244408" y="1013475"/>
                    <a:pt x="225314" y="1023770"/>
                    <a:pt x="202781" y="1027551"/>
                  </a:cubicBezTo>
                  <a:cubicBezTo>
                    <a:pt x="198808" y="1028213"/>
                    <a:pt x="194707" y="1027999"/>
                    <a:pt x="189560" y="1028234"/>
                  </a:cubicBezTo>
                  <a:cubicBezTo>
                    <a:pt x="205387" y="1014565"/>
                    <a:pt x="210812" y="997521"/>
                    <a:pt x="212648" y="978448"/>
                  </a:cubicBezTo>
                  <a:cubicBezTo>
                    <a:pt x="213652" y="967875"/>
                    <a:pt x="212712" y="957730"/>
                    <a:pt x="210769" y="947478"/>
                  </a:cubicBezTo>
                  <a:cubicBezTo>
                    <a:pt x="210534" y="946282"/>
                    <a:pt x="211879" y="943740"/>
                    <a:pt x="212841" y="943548"/>
                  </a:cubicBezTo>
                  <a:cubicBezTo>
                    <a:pt x="236570" y="938806"/>
                    <a:pt x="252418" y="923065"/>
                    <a:pt x="266877" y="905274"/>
                  </a:cubicBezTo>
                  <a:cubicBezTo>
                    <a:pt x="267176" y="904910"/>
                    <a:pt x="267689" y="904697"/>
                    <a:pt x="268458" y="904163"/>
                  </a:cubicBezTo>
                  <a:close/>
                  <a:moveTo>
                    <a:pt x="329864" y="832719"/>
                  </a:moveTo>
                  <a:cubicBezTo>
                    <a:pt x="339411" y="840600"/>
                    <a:pt x="346673" y="849891"/>
                    <a:pt x="351649" y="860848"/>
                  </a:cubicBezTo>
                  <a:cubicBezTo>
                    <a:pt x="364422" y="888955"/>
                    <a:pt x="356284" y="913880"/>
                    <a:pt x="339283" y="937161"/>
                  </a:cubicBezTo>
                  <a:cubicBezTo>
                    <a:pt x="327130" y="953799"/>
                    <a:pt x="311431" y="965952"/>
                    <a:pt x="291846" y="972766"/>
                  </a:cubicBezTo>
                  <a:cubicBezTo>
                    <a:pt x="289646" y="973535"/>
                    <a:pt x="287318" y="973940"/>
                    <a:pt x="284605" y="974645"/>
                  </a:cubicBezTo>
                  <a:cubicBezTo>
                    <a:pt x="302760" y="944658"/>
                    <a:pt x="295861" y="915696"/>
                    <a:pt x="283345" y="886456"/>
                  </a:cubicBezTo>
                  <a:cubicBezTo>
                    <a:pt x="307138" y="876098"/>
                    <a:pt x="319163" y="855316"/>
                    <a:pt x="329864" y="832719"/>
                  </a:cubicBezTo>
                  <a:close/>
                  <a:moveTo>
                    <a:pt x="510940" y="784107"/>
                  </a:moveTo>
                  <a:cubicBezTo>
                    <a:pt x="527770" y="779664"/>
                    <a:pt x="544494" y="780369"/>
                    <a:pt x="560704" y="787204"/>
                  </a:cubicBezTo>
                  <a:cubicBezTo>
                    <a:pt x="570294" y="791262"/>
                    <a:pt x="577919" y="797563"/>
                    <a:pt x="583216" y="807494"/>
                  </a:cubicBezTo>
                  <a:cubicBezTo>
                    <a:pt x="562990" y="809929"/>
                    <a:pt x="548573" y="821399"/>
                    <a:pt x="535587" y="834513"/>
                  </a:cubicBezTo>
                  <a:cubicBezTo>
                    <a:pt x="526104" y="844103"/>
                    <a:pt x="517924" y="854995"/>
                    <a:pt x="509508" y="865589"/>
                  </a:cubicBezTo>
                  <a:cubicBezTo>
                    <a:pt x="499918" y="877678"/>
                    <a:pt x="487189" y="884064"/>
                    <a:pt x="472366" y="886456"/>
                  </a:cubicBezTo>
                  <a:cubicBezTo>
                    <a:pt x="456625" y="888998"/>
                    <a:pt x="440948" y="887951"/>
                    <a:pt x="424267" y="883850"/>
                  </a:cubicBezTo>
                  <a:cubicBezTo>
                    <a:pt x="427022" y="881907"/>
                    <a:pt x="429115" y="880476"/>
                    <a:pt x="431166" y="879002"/>
                  </a:cubicBezTo>
                  <a:cubicBezTo>
                    <a:pt x="442208" y="871099"/>
                    <a:pt x="448808" y="859715"/>
                    <a:pt x="455002" y="848096"/>
                  </a:cubicBezTo>
                  <a:cubicBezTo>
                    <a:pt x="461516" y="835901"/>
                    <a:pt x="467624" y="823492"/>
                    <a:pt x="474032" y="811232"/>
                  </a:cubicBezTo>
                  <a:cubicBezTo>
                    <a:pt x="481892" y="796217"/>
                    <a:pt x="495198" y="788251"/>
                    <a:pt x="510940" y="784107"/>
                  </a:cubicBezTo>
                  <a:close/>
                  <a:moveTo>
                    <a:pt x="389795" y="735197"/>
                  </a:moveTo>
                  <a:cubicBezTo>
                    <a:pt x="410384" y="748631"/>
                    <a:pt x="425250" y="765462"/>
                    <a:pt x="430333" y="789340"/>
                  </a:cubicBezTo>
                  <a:cubicBezTo>
                    <a:pt x="435096" y="811639"/>
                    <a:pt x="428817" y="832164"/>
                    <a:pt x="418714" y="851814"/>
                  </a:cubicBezTo>
                  <a:cubicBezTo>
                    <a:pt x="407971" y="872681"/>
                    <a:pt x="392444" y="888913"/>
                    <a:pt x="371534" y="899827"/>
                  </a:cubicBezTo>
                  <a:cubicBezTo>
                    <a:pt x="370316" y="900468"/>
                    <a:pt x="369078" y="901045"/>
                    <a:pt x="367817" y="901600"/>
                  </a:cubicBezTo>
                  <a:cubicBezTo>
                    <a:pt x="367561" y="901728"/>
                    <a:pt x="367198" y="901621"/>
                    <a:pt x="366280" y="901621"/>
                  </a:cubicBezTo>
                  <a:cubicBezTo>
                    <a:pt x="374182" y="888379"/>
                    <a:pt x="374353" y="874261"/>
                    <a:pt x="372559" y="860037"/>
                  </a:cubicBezTo>
                  <a:cubicBezTo>
                    <a:pt x="370039" y="839896"/>
                    <a:pt x="361346" y="822232"/>
                    <a:pt x="349407" y="806043"/>
                  </a:cubicBezTo>
                  <a:cubicBezTo>
                    <a:pt x="349022" y="805530"/>
                    <a:pt x="348766" y="804911"/>
                    <a:pt x="348360" y="804163"/>
                  </a:cubicBezTo>
                  <a:cubicBezTo>
                    <a:pt x="373200" y="787995"/>
                    <a:pt x="382042" y="762237"/>
                    <a:pt x="389795" y="735197"/>
                  </a:cubicBezTo>
                  <a:close/>
                  <a:moveTo>
                    <a:pt x="428945" y="641904"/>
                  </a:moveTo>
                  <a:cubicBezTo>
                    <a:pt x="437467" y="644104"/>
                    <a:pt x="444536" y="648845"/>
                    <a:pt x="451350" y="653886"/>
                  </a:cubicBezTo>
                  <a:cubicBezTo>
                    <a:pt x="468116" y="666316"/>
                    <a:pt x="479393" y="682463"/>
                    <a:pt x="482213" y="703459"/>
                  </a:cubicBezTo>
                  <a:cubicBezTo>
                    <a:pt x="484541" y="720716"/>
                    <a:pt x="481764" y="737589"/>
                    <a:pt x="476019" y="753950"/>
                  </a:cubicBezTo>
                  <a:cubicBezTo>
                    <a:pt x="468607" y="775009"/>
                    <a:pt x="456326" y="792672"/>
                    <a:pt x="438471" y="806277"/>
                  </a:cubicBezTo>
                  <a:cubicBezTo>
                    <a:pt x="437147" y="807302"/>
                    <a:pt x="435694" y="808135"/>
                    <a:pt x="434199" y="809118"/>
                  </a:cubicBezTo>
                  <a:cubicBezTo>
                    <a:pt x="442187" y="774518"/>
                    <a:pt x="428069" y="747521"/>
                    <a:pt x="405985" y="723215"/>
                  </a:cubicBezTo>
                  <a:cubicBezTo>
                    <a:pt x="403956" y="720972"/>
                    <a:pt x="401158" y="719435"/>
                    <a:pt x="398424" y="717341"/>
                  </a:cubicBezTo>
                  <a:cubicBezTo>
                    <a:pt x="421149" y="696175"/>
                    <a:pt x="426083" y="669691"/>
                    <a:pt x="428945" y="641904"/>
                  </a:cubicBezTo>
                  <a:close/>
                  <a:moveTo>
                    <a:pt x="600132" y="635667"/>
                  </a:moveTo>
                  <a:cubicBezTo>
                    <a:pt x="607522" y="637568"/>
                    <a:pt x="614186" y="641050"/>
                    <a:pt x="619782" y="647201"/>
                  </a:cubicBezTo>
                  <a:cubicBezTo>
                    <a:pt x="599214" y="655894"/>
                    <a:pt x="588086" y="672959"/>
                    <a:pt x="578283" y="691007"/>
                  </a:cubicBezTo>
                  <a:cubicBezTo>
                    <a:pt x="573797" y="699251"/>
                    <a:pt x="570017" y="708008"/>
                    <a:pt x="566984" y="716914"/>
                  </a:cubicBezTo>
                  <a:cubicBezTo>
                    <a:pt x="561431" y="733232"/>
                    <a:pt x="551285" y="745150"/>
                    <a:pt x="535843" y="752754"/>
                  </a:cubicBezTo>
                  <a:cubicBezTo>
                    <a:pt x="520871" y="760144"/>
                    <a:pt x="505044" y="763326"/>
                    <a:pt x="487808" y="763796"/>
                  </a:cubicBezTo>
                  <a:cubicBezTo>
                    <a:pt x="488428" y="762365"/>
                    <a:pt x="488577" y="761468"/>
                    <a:pt x="489111" y="760913"/>
                  </a:cubicBezTo>
                  <a:cubicBezTo>
                    <a:pt x="501349" y="748247"/>
                    <a:pt x="504703" y="731823"/>
                    <a:pt x="508291" y="715548"/>
                  </a:cubicBezTo>
                  <a:cubicBezTo>
                    <a:pt x="510768" y="704292"/>
                    <a:pt x="512435" y="692844"/>
                    <a:pt x="514976" y="681609"/>
                  </a:cubicBezTo>
                  <a:cubicBezTo>
                    <a:pt x="519098" y="663369"/>
                    <a:pt x="530653" y="650768"/>
                    <a:pt x="546886" y="642438"/>
                  </a:cubicBezTo>
                  <a:cubicBezTo>
                    <a:pt x="563716" y="633788"/>
                    <a:pt x="581529" y="630904"/>
                    <a:pt x="600132" y="635667"/>
                  </a:cubicBezTo>
                  <a:close/>
                  <a:moveTo>
                    <a:pt x="419120" y="534578"/>
                  </a:moveTo>
                  <a:cubicBezTo>
                    <a:pt x="426681" y="535560"/>
                    <a:pt x="433580" y="536052"/>
                    <a:pt x="440307" y="537440"/>
                  </a:cubicBezTo>
                  <a:cubicBezTo>
                    <a:pt x="455130" y="540494"/>
                    <a:pt x="468564" y="546816"/>
                    <a:pt x="479543" y="557261"/>
                  </a:cubicBezTo>
                  <a:cubicBezTo>
                    <a:pt x="490030" y="567213"/>
                    <a:pt x="496693" y="579622"/>
                    <a:pt x="500538" y="593612"/>
                  </a:cubicBezTo>
                  <a:cubicBezTo>
                    <a:pt x="508120" y="621186"/>
                    <a:pt x="506689" y="648119"/>
                    <a:pt x="495006" y="674304"/>
                  </a:cubicBezTo>
                  <a:cubicBezTo>
                    <a:pt x="492806" y="679259"/>
                    <a:pt x="489795" y="683851"/>
                    <a:pt x="486676" y="689511"/>
                  </a:cubicBezTo>
                  <a:cubicBezTo>
                    <a:pt x="480376" y="649678"/>
                    <a:pt x="452546" y="630840"/>
                    <a:pt x="420017" y="615761"/>
                  </a:cubicBezTo>
                  <a:cubicBezTo>
                    <a:pt x="432747" y="589041"/>
                    <a:pt x="426809" y="562386"/>
                    <a:pt x="419120" y="534578"/>
                  </a:cubicBezTo>
                  <a:close/>
                  <a:moveTo>
                    <a:pt x="570764" y="481823"/>
                  </a:moveTo>
                  <a:cubicBezTo>
                    <a:pt x="583494" y="478234"/>
                    <a:pt x="595946" y="477871"/>
                    <a:pt x="608141" y="484215"/>
                  </a:cubicBezTo>
                  <a:cubicBezTo>
                    <a:pt x="587552" y="503010"/>
                    <a:pt x="583109" y="528020"/>
                    <a:pt x="579884" y="553501"/>
                  </a:cubicBezTo>
                  <a:cubicBezTo>
                    <a:pt x="578496" y="564522"/>
                    <a:pt x="578709" y="575991"/>
                    <a:pt x="575634" y="586500"/>
                  </a:cubicBezTo>
                  <a:cubicBezTo>
                    <a:pt x="570273" y="604825"/>
                    <a:pt x="556027" y="616295"/>
                    <a:pt x="539987" y="625372"/>
                  </a:cubicBezTo>
                  <a:cubicBezTo>
                    <a:pt x="533067" y="629280"/>
                    <a:pt x="525634" y="632335"/>
                    <a:pt x="518436" y="635752"/>
                  </a:cubicBezTo>
                  <a:cubicBezTo>
                    <a:pt x="518159" y="635325"/>
                    <a:pt x="517859" y="634876"/>
                    <a:pt x="517539" y="634428"/>
                  </a:cubicBezTo>
                  <a:cubicBezTo>
                    <a:pt x="525250" y="619327"/>
                    <a:pt x="524566" y="603287"/>
                    <a:pt x="522921" y="587183"/>
                  </a:cubicBezTo>
                  <a:cubicBezTo>
                    <a:pt x="521533" y="573599"/>
                    <a:pt x="519718" y="560058"/>
                    <a:pt x="518543" y="546453"/>
                  </a:cubicBezTo>
                  <a:cubicBezTo>
                    <a:pt x="517326" y="532442"/>
                    <a:pt x="522323" y="520011"/>
                    <a:pt x="530803" y="509332"/>
                  </a:cubicBezTo>
                  <a:cubicBezTo>
                    <a:pt x="541226" y="496239"/>
                    <a:pt x="554318" y="486479"/>
                    <a:pt x="570764" y="481823"/>
                  </a:cubicBezTo>
                  <a:close/>
                  <a:moveTo>
                    <a:pt x="426991" y="435459"/>
                  </a:moveTo>
                  <a:cubicBezTo>
                    <a:pt x="438076" y="437696"/>
                    <a:pt x="448584" y="442534"/>
                    <a:pt x="458335" y="450383"/>
                  </a:cubicBezTo>
                  <a:cubicBezTo>
                    <a:pt x="472367" y="461682"/>
                    <a:pt x="481573" y="476825"/>
                    <a:pt x="488813" y="493143"/>
                  </a:cubicBezTo>
                  <a:cubicBezTo>
                    <a:pt x="494922" y="506919"/>
                    <a:pt x="497485" y="521549"/>
                    <a:pt x="497954" y="536479"/>
                  </a:cubicBezTo>
                  <a:cubicBezTo>
                    <a:pt x="498147" y="543335"/>
                    <a:pt x="496737" y="550276"/>
                    <a:pt x="496054" y="557218"/>
                  </a:cubicBezTo>
                  <a:cubicBezTo>
                    <a:pt x="481765" y="530584"/>
                    <a:pt x="443426" y="514736"/>
                    <a:pt x="405878" y="516146"/>
                  </a:cubicBezTo>
                  <a:cubicBezTo>
                    <a:pt x="407373" y="486671"/>
                    <a:pt x="392251" y="464138"/>
                    <a:pt x="374118" y="441541"/>
                  </a:cubicBezTo>
                  <a:cubicBezTo>
                    <a:pt x="380483" y="439619"/>
                    <a:pt x="386250" y="437397"/>
                    <a:pt x="392187" y="436137"/>
                  </a:cubicBezTo>
                  <a:cubicBezTo>
                    <a:pt x="404244" y="433585"/>
                    <a:pt x="415906" y="433222"/>
                    <a:pt x="426991" y="435459"/>
                  </a:cubicBezTo>
                  <a:close/>
                  <a:moveTo>
                    <a:pt x="545348" y="345578"/>
                  </a:moveTo>
                  <a:cubicBezTo>
                    <a:pt x="553251" y="343506"/>
                    <a:pt x="561132" y="343121"/>
                    <a:pt x="569013" y="346112"/>
                  </a:cubicBezTo>
                  <a:cubicBezTo>
                    <a:pt x="553913" y="367021"/>
                    <a:pt x="552461" y="390665"/>
                    <a:pt x="554361" y="414950"/>
                  </a:cubicBezTo>
                  <a:cubicBezTo>
                    <a:pt x="555109" y="424497"/>
                    <a:pt x="557373" y="434044"/>
                    <a:pt x="557159" y="443548"/>
                  </a:cubicBezTo>
                  <a:cubicBezTo>
                    <a:pt x="556967" y="451750"/>
                    <a:pt x="555622" y="460486"/>
                    <a:pt x="552418" y="467982"/>
                  </a:cubicBezTo>
                  <a:cubicBezTo>
                    <a:pt x="543981" y="487632"/>
                    <a:pt x="528197" y="500789"/>
                    <a:pt x="509167" y="512472"/>
                  </a:cubicBezTo>
                  <a:cubicBezTo>
                    <a:pt x="510043" y="506897"/>
                    <a:pt x="511666" y="502476"/>
                    <a:pt x="511239" y="498247"/>
                  </a:cubicBezTo>
                  <a:cubicBezTo>
                    <a:pt x="510192" y="487952"/>
                    <a:pt x="508932" y="477572"/>
                    <a:pt x="506412" y="467555"/>
                  </a:cubicBezTo>
                  <a:cubicBezTo>
                    <a:pt x="503443" y="455701"/>
                    <a:pt x="499342" y="444104"/>
                    <a:pt x="495241" y="432570"/>
                  </a:cubicBezTo>
                  <a:cubicBezTo>
                    <a:pt x="488492" y="413647"/>
                    <a:pt x="491034" y="395684"/>
                    <a:pt x="501500" y="379174"/>
                  </a:cubicBezTo>
                  <a:cubicBezTo>
                    <a:pt x="511858" y="362814"/>
                    <a:pt x="526040" y="350640"/>
                    <a:pt x="545348" y="345578"/>
                  </a:cubicBezTo>
                  <a:close/>
                  <a:moveTo>
                    <a:pt x="362435" y="333553"/>
                  </a:moveTo>
                  <a:cubicBezTo>
                    <a:pt x="389582" y="328214"/>
                    <a:pt x="412606" y="335710"/>
                    <a:pt x="432405" y="354911"/>
                  </a:cubicBezTo>
                  <a:cubicBezTo>
                    <a:pt x="455365" y="377188"/>
                    <a:pt x="468052" y="403929"/>
                    <a:pt x="469269" y="435966"/>
                  </a:cubicBezTo>
                  <a:cubicBezTo>
                    <a:pt x="469312" y="437333"/>
                    <a:pt x="469206" y="438700"/>
                    <a:pt x="469099" y="440067"/>
                  </a:cubicBezTo>
                  <a:cubicBezTo>
                    <a:pt x="469120" y="440323"/>
                    <a:pt x="468757" y="440558"/>
                    <a:pt x="468650" y="440665"/>
                  </a:cubicBezTo>
                  <a:cubicBezTo>
                    <a:pt x="446032" y="414373"/>
                    <a:pt x="416322" y="410123"/>
                    <a:pt x="384242" y="413091"/>
                  </a:cubicBezTo>
                  <a:cubicBezTo>
                    <a:pt x="380718" y="413412"/>
                    <a:pt x="377236" y="413882"/>
                    <a:pt x="373541" y="414288"/>
                  </a:cubicBezTo>
                  <a:cubicBezTo>
                    <a:pt x="372687" y="399678"/>
                    <a:pt x="366899" y="387269"/>
                    <a:pt x="358420" y="376419"/>
                  </a:cubicBezTo>
                  <a:cubicBezTo>
                    <a:pt x="350133" y="365826"/>
                    <a:pt x="340628" y="356193"/>
                    <a:pt x="331444" y="345898"/>
                  </a:cubicBezTo>
                  <a:cubicBezTo>
                    <a:pt x="340756" y="340281"/>
                    <a:pt x="351094" y="335796"/>
                    <a:pt x="362435" y="333553"/>
                  </a:cubicBezTo>
                  <a:close/>
                  <a:moveTo>
                    <a:pt x="288278" y="253866"/>
                  </a:moveTo>
                  <a:cubicBezTo>
                    <a:pt x="305536" y="247501"/>
                    <a:pt x="322836" y="248291"/>
                    <a:pt x="339688" y="254784"/>
                  </a:cubicBezTo>
                  <a:cubicBezTo>
                    <a:pt x="357372" y="261576"/>
                    <a:pt x="373327" y="271465"/>
                    <a:pt x="386249" y="285583"/>
                  </a:cubicBezTo>
                  <a:cubicBezTo>
                    <a:pt x="396586" y="296881"/>
                    <a:pt x="405023" y="309418"/>
                    <a:pt x="409508" y="324690"/>
                  </a:cubicBezTo>
                  <a:cubicBezTo>
                    <a:pt x="374609" y="306087"/>
                    <a:pt x="342828" y="316595"/>
                    <a:pt x="311345" y="333660"/>
                  </a:cubicBezTo>
                  <a:cubicBezTo>
                    <a:pt x="297484" y="307411"/>
                    <a:pt x="272858" y="295792"/>
                    <a:pt x="246715" y="285732"/>
                  </a:cubicBezTo>
                  <a:cubicBezTo>
                    <a:pt x="257757" y="271166"/>
                    <a:pt x="271213" y="260166"/>
                    <a:pt x="288278" y="253866"/>
                  </a:cubicBezTo>
                  <a:close/>
                  <a:moveTo>
                    <a:pt x="495775" y="217834"/>
                  </a:moveTo>
                  <a:cubicBezTo>
                    <a:pt x="485310" y="239235"/>
                    <a:pt x="488428" y="259419"/>
                    <a:pt x="492636" y="279453"/>
                  </a:cubicBezTo>
                  <a:cubicBezTo>
                    <a:pt x="494558" y="288573"/>
                    <a:pt x="497527" y="297607"/>
                    <a:pt x="501136" y="306215"/>
                  </a:cubicBezTo>
                  <a:cubicBezTo>
                    <a:pt x="509039" y="325117"/>
                    <a:pt x="507394" y="343207"/>
                    <a:pt x="498253" y="361105"/>
                  </a:cubicBezTo>
                  <a:cubicBezTo>
                    <a:pt x="491931" y="373451"/>
                    <a:pt x="483515" y="384130"/>
                    <a:pt x="472964" y="394104"/>
                  </a:cubicBezTo>
                  <a:cubicBezTo>
                    <a:pt x="472217" y="388145"/>
                    <a:pt x="471961" y="382763"/>
                    <a:pt x="470786" y="377594"/>
                  </a:cubicBezTo>
                  <a:cubicBezTo>
                    <a:pt x="467262" y="361981"/>
                    <a:pt x="458718" y="348632"/>
                    <a:pt x="450815" y="335027"/>
                  </a:cubicBezTo>
                  <a:cubicBezTo>
                    <a:pt x="447462" y="329260"/>
                    <a:pt x="444002" y="323536"/>
                    <a:pt x="440542" y="317834"/>
                  </a:cubicBezTo>
                  <a:cubicBezTo>
                    <a:pt x="429884" y="300191"/>
                    <a:pt x="429777" y="281930"/>
                    <a:pt x="437274" y="263220"/>
                  </a:cubicBezTo>
                  <a:cubicBezTo>
                    <a:pt x="445049" y="243784"/>
                    <a:pt x="457800" y="228983"/>
                    <a:pt x="477685" y="221401"/>
                  </a:cubicBezTo>
                  <a:cubicBezTo>
                    <a:pt x="482896" y="219372"/>
                    <a:pt x="488812" y="219137"/>
                    <a:pt x="495775" y="217834"/>
                  </a:cubicBezTo>
                  <a:close/>
                  <a:moveTo>
                    <a:pt x="248680" y="190858"/>
                  </a:moveTo>
                  <a:cubicBezTo>
                    <a:pt x="261367" y="192204"/>
                    <a:pt x="273498" y="195344"/>
                    <a:pt x="285117" y="200491"/>
                  </a:cubicBezTo>
                  <a:cubicBezTo>
                    <a:pt x="302695" y="208265"/>
                    <a:pt x="317176" y="219970"/>
                    <a:pt x="328859" y="235625"/>
                  </a:cubicBezTo>
                  <a:cubicBezTo>
                    <a:pt x="289838" y="228342"/>
                    <a:pt x="262243" y="247436"/>
                    <a:pt x="237424" y="273579"/>
                  </a:cubicBezTo>
                  <a:cubicBezTo>
                    <a:pt x="216771" y="252306"/>
                    <a:pt x="189582" y="248739"/>
                    <a:pt x="161068" y="246817"/>
                  </a:cubicBezTo>
                  <a:cubicBezTo>
                    <a:pt x="170807" y="222725"/>
                    <a:pt x="185160" y="203716"/>
                    <a:pt x="209808" y="194425"/>
                  </a:cubicBezTo>
                  <a:cubicBezTo>
                    <a:pt x="222388" y="189684"/>
                    <a:pt x="235416" y="189449"/>
                    <a:pt x="248680" y="190858"/>
                  </a:cubicBezTo>
                  <a:close/>
                  <a:moveTo>
                    <a:pt x="179501" y="144788"/>
                  </a:moveTo>
                  <a:cubicBezTo>
                    <a:pt x="193939" y="146241"/>
                    <a:pt x="207630" y="149807"/>
                    <a:pt x="220424" y="156386"/>
                  </a:cubicBezTo>
                  <a:cubicBezTo>
                    <a:pt x="227622" y="160081"/>
                    <a:pt x="234243" y="164865"/>
                    <a:pt x="241120" y="169158"/>
                  </a:cubicBezTo>
                  <a:cubicBezTo>
                    <a:pt x="240949" y="169564"/>
                    <a:pt x="240736" y="170013"/>
                    <a:pt x="240522" y="170461"/>
                  </a:cubicBezTo>
                  <a:cubicBezTo>
                    <a:pt x="219868" y="169222"/>
                    <a:pt x="203615" y="178727"/>
                    <a:pt x="188920" y="191820"/>
                  </a:cubicBezTo>
                  <a:cubicBezTo>
                    <a:pt x="178433" y="201174"/>
                    <a:pt x="170274" y="212430"/>
                    <a:pt x="163653" y="224797"/>
                  </a:cubicBezTo>
                  <a:cubicBezTo>
                    <a:pt x="162948" y="226121"/>
                    <a:pt x="162115" y="227381"/>
                    <a:pt x="161346" y="228663"/>
                  </a:cubicBezTo>
                  <a:cubicBezTo>
                    <a:pt x="135930" y="213050"/>
                    <a:pt x="108890" y="216403"/>
                    <a:pt x="79992" y="221230"/>
                  </a:cubicBezTo>
                  <a:cubicBezTo>
                    <a:pt x="82512" y="211875"/>
                    <a:pt x="84071" y="203353"/>
                    <a:pt x="87104" y="195408"/>
                  </a:cubicBezTo>
                  <a:cubicBezTo>
                    <a:pt x="95391" y="173772"/>
                    <a:pt x="109851" y="157710"/>
                    <a:pt x="132171" y="150000"/>
                  </a:cubicBezTo>
                  <a:cubicBezTo>
                    <a:pt x="147485" y="144703"/>
                    <a:pt x="163247" y="143165"/>
                    <a:pt x="179501" y="144788"/>
                  </a:cubicBezTo>
                  <a:close/>
                  <a:moveTo>
                    <a:pt x="406006" y="117407"/>
                  </a:moveTo>
                  <a:cubicBezTo>
                    <a:pt x="399192" y="135690"/>
                    <a:pt x="403015" y="153139"/>
                    <a:pt x="408675" y="170034"/>
                  </a:cubicBezTo>
                  <a:cubicBezTo>
                    <a:pt x="412669" y="181973"/>
                    <a:pt x="418180" y="193549"/>
                    <a:pt x="424182" y="204656"/>
                  </a:cubicBezTo>
                  <a:cubicBezTo>
                    <a:pt x="434519" y="223814"/>
                    <a:pt x="434092" y="243015"/>
                    <a:pt x="425463" y="262109"/>
                  </a:cubicBezTo>
                  <a:cubicBezTo>
                    <a:pt x="420828" y="272340"/>
                    <a:pt x="414250" y="281695"/>
                    <a:pt x="408504" y="291413"/>
                  </a:cubicBezTo>
                  <a:cubicBezTo>
                    <a:pt x="408120" y="292075"/>
                    <a:pt x="407287" y="292460"/>
                    <a:pt x="405984" y="293549"/>
                  </a:cubicBezTo>
                  <a:cubicBezTo>
                    <a:pt x="405023" y="281546"/>
                    <a:pt x="401221" y="271080"/>
                    <a:pt x="394814" y="261875"/>
                  </a:cubicBezTo>
                  <a:cubicBezTo>
                    <a:pt x="387274" y="251046"/>
                    <a:pt x="379094" y="240666"/>
                    <a:pt x="370893" y="230328"/>
                  </a:cubicBezTo>
                  <a:cubicBezTo>
                    <a:pt x="364186" y="221849"/>
                    <a:pt x="357202" y="213754"/>
                    <a:pt x="354617" y="202755"/>
                  </a:cubicBezTo>
                  <a:cubicBezTo>
                    <a:pt x="351072" y="187633"/>
                    <a:pt x="353721" y="173302"/>
                    <a:pt x="359445" y="159376"/>
                  </a:cubicBezTo>
                  <a:cubicBezTo>
                    <a:pt x="365190" y="145408"/>
                    <a:pt x="373797" y="133340"/>
                    <a:pt x="386206" y="124498"/>
                  </a:cubicBezTo>
                  <a:cubicBezTo>
                    <a:pt x="391909" y="120440"/>
                    <a:pt x="398295" y="117151"/>
                    <a:pt x="406006" y="117407"/>
                  </a:cubicBezTo>
                  <a:close/>
                  <a:moveTo>
                    <a:pt x="1116" y="49274"/>
                  </a:moveTo>
                  <a:cubicBezTo>
                    <a:pt x="11859" y="62666"/>
                    <a:pt x="25827" y="69650"/>
                    <a:pt x="41867" y="71615"/>
                  </a:cubicBezTo>
                  <a:cubicBezTo>
                    <a:pt x="52995" y="72982"/>
                    <a:pt x="64358" y="72448"/>
                    <a:pt x="75635" y="72533"/>
                  </a:cubicBezTo>
                  <a:cubicBezTo>
                    <a:pt x="84926" y="72618"/>
                    <a:pt x="93960" y="73836"/>
                    <a:pt x="102611" y="77339"/>
                  </a:cubicBezTo>
                  <a:cubicBezTo>
                    <a:pt x="123435" y="85797"/>
                    <a:pt x="137617" y="101132"/>
                    <a:pt x="148424" y="121743"/>
                  </a:cubicBezTo>
                  <a:cubicBezTo>
                    <a:pt x="137040" y="118411"/>
                    <a:pt x="128155" y="121956"/>
                    <a:pt x="119441" y="126164"/>
                  </a:cubicBezTo>
                  <a:cubicBezTo>
                    <a:pt x="107117" y="132144"/>
                    <a:pt x="94858" y="138295"/>
                    <a:pt x="81124" y="140410"/>
                  </a:cubicBezTo>
                  <a:cubicBezTo>
                    <a:pt x="61154" y="143464"/>
                    <a:pt x="41782" y="142717"/>
                    <a:pt x="24674" y="130072"/>
                  </a:cubicBezTo>
                  <a:cubicBezTo>
                    <a:pt x="14486" y="122533"/>
                    <a:pt x="8463" y="112089"/>
                    <a:pt x="4811" y="100213"/>
                  </a:cubicBezTo>
                  <a:cubicBezTo>
                    <a:pt x="-251" y="83810"/>
                    <a:pt x="-1020" y="67023"/>
                    <a:pt x="1116" y="49274"/>
                  </a:cubicBezTo>
                  <a:close/>
                  <a:moveTo>
                    <a:pt x="294579" y="46903"/>
                  </a:moveTo>
                  <a:cubicBezTo>
                    <a:pt x="293255" y="75480"/>
                    <a:pt x="306455" y="96881"/>
                    <a:pt x="321598" y="117428"/>
                  </a:cubicBezTo>
                  <a:cubicBezTo>
                    <a:pt x="327578" y="125523"/>
                    <a:pt x="334712" y="132849"/>
                    <a:pt x="340073" y="141307"/>
                  </a:cubicBezTo>
                  <a:cubicBezTo>
                    <a:pt x="346630" y="151666"/>
                    <a:pt x="348125" y="163584"/>
                    <a:pt x="347121" y="175822"/>
                  </a:cubicBezTo>
                  <a:cubicBezTo>
                    <a:pt x="346053" y="189107"/>
                    <a:pt x="342486" y="201687"/>
                    <a:pt x="337168" y="213818"/>
                  </a:cubicBezTo>
                  <a:cubicBezTo>
                    <a:pt x="336271" y="215954"/>
                    <a:pt x="335139" y="218047"/>
                    <a:pt x="333622" y="221123"/>
                  </a:cubicBezTo>
                  <a:cubicBezTo>
                    <a:pt x="327749" y="201879"/>
                    <a:pt x="314400" y="189983"/>
                    <a:pt x="300859" y="178342"/>
                  </a:cubicBezTo>
                  <a:cubicBezTo>
                    <a:pt x="291376" y="170205"/>
                    <a:pt x="281316" y="162708"/>
                    <a:pt x="271790" y="154613"/>
                  </a:cubicBezTo>
                  <a:cubicBezTo>
                    <a:pt x="260748" y="145215"/>
                    <a:pt x="255494" y="132870"/>
                    <a:pt x="255173" y="118496"/>
                  </a:cubicBezTo>
                  <a:cubicBezTo>
                    <a:pt x="254661" y="94959"/>
                    <a:pt x="262264" y="74434"/>
                    <a:pt x="278945" y="57732"/>
                  </a:cubicBezTo>
                  <a:cubicBezTo>
                    <a:pt x="283153" y="53524"/>
                    <a:pt x="288834" y="50790"/>
                    <a:pt x="294579" y="46903"/>
                  </a:cubicBezTo>
                  <a:close/>
                  <a:moveTo>
                    <a:pt x="158655" y="0"/>
                  </a:moveTo>
                  <a:cubicBezTo>
                    <a:pt x="162521" y="20333"/>
                    <a:pt x="175037" y="34622"/>
                    <a:pt x="189582" y="47138"/>
                  </a:cubicBezTo>
                  <a:cubicBezTo>
                    <a:pt x="198744" y="55019"/>
                    <a:pt x="209018" y="61704"/>
                    <a:pt x="219184" y="68325"/>
                  </a:cubicBezTo>
                  <a:cubicBezTo>
                    <a:pt x="232725" y="77125"/>
                    <a:pt x="240842" y="89492"/>
                    <a:pt x="244729" y="104806"/>
                  </a:cubicBezTo>
                  <a:cubicBezTo>
                    <a:pt x="248638" y="120141"/>
                    <a:pt x="248168" y="135668"/>
                    <a:pt x="245968" y="151196"/>
                  </a:cubicBezTo>
                  <a:cubicBezTo>
                    <a:pt x="245861" y="152007"/>
                    <a:pt x="245370" y="152755"/>
                    <a:pt x="244900" y="153951"/>
                  </a:cubicBezTo>
                  <a:cubicBezTo>
                    <a:pt x="228774" y="133127"/>
                    <a:pt x="204853" y="125310"/>
                    <a:pt x="182256" y="115378"/>
                  </a:cubicBezTo>
                  <a:cubicBezTo>
                    <a:pt x="176147" y="112687"/>
                    <a:pt x="169825" y="110508"/>
                    <a:pt x="163717" y="107838"/>
                  </a:cubicBezTo>
                  <a:cubicBezTo>
                    <a:pt x="148638" y="101217"/>
                    <a:pt x="140479" y="89235"/>
                    <a:pt x="137467" y="73366"/>
                  </a:cubicBezTo>
                  <a:cubicBezTo>
                    <a:pt x="133195" y="50876"/>
                    <a:pt x="137040" y="29795"/>
                    <a:pt x="148787" y="10188"/>
                  </a:cubicBezTo>
                  <a:cubicBezTo>
                    <a:pt x="150175" y="7860"/>
                    <a:pt x="151927" y="5681"/>
                    <a:pt x="153764" y="3695"/>
                  </a:cubicBezTo>
                  <a:cubicBezTo>
                    <a:pt x="155003" y="2328"/>
                    <a:pt x="156732" y="1410"/>
                    <a:pt x="158655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DDCBE7A-72E5-349A-AFFE-94456343CD55}"/>
                </a:ext>
              </a:extLst>
            </p:cNvPr>
            <p:cNvSpPr/>
            <p:nvPr/>
          </p:nvSpPr>
          <p:spPr>
            <a:xfrm>
              <a:off x="749857" y="4492798"/>
              <a:ext cx="266126" cy="493206"/>
            </a:xfrm>
            <a:custGeom>
              <a:avLst/>
              <a:gdLst>
                <a:gd name="connsiteX0" fmla="*/ 401880 w 620360"/>
                <a:gd name="connsiteY0" fmla="*/ 1074966 h 1149698"/>
                <a:gd name="connsiteX1" fmla="*/ 433127 w 620360"/>
                <a:gd name="connsiteY1" fmla="*/ 1076781 h 1149698"/>
                <a:gd name="connsiteX2" fmla="*/ 478236 w 620360"/>
                <a:gd name="connsiteY2" fmla="*/ 1090515 h 1149698"/>
                <a:gd name="connsiteX3" fmla="*/ 513712 w 620360"/>
                <a:gd name="connsiteY3" fmla="*/ 1090750 h 1149698"/>
                <a:gd name="connsiteX4" fmla="*/ 512922 w 620360"/>
                <a:gd name="connsiteY4" fmla="*/ 1093654 h 1149698"/>
                <a:gd name="connsiteX5" fmla="*/ 474477 w 620360"/>
                <a:gd name="connsiteY5" fmla="*/ 1132291 h 1149698"/>
                <a:gd name="connsiteX6" fmla="*/ 436203 w 620360"/>
                <a:gd name="connsiteY6" fmla="*/ 1138272 h 1149698"/>
                <a:gd name="connsiteX7" fmla="*/ 370995 w 620360"/>
                <a:gd name="connsiteY7" fmla="*/ 1139980 h 1149698"/>
                <a:gd name="connsiteX8" fmla="*/ 347928 w 620360"/>
                <a:gd name="connsiteY8" fmla="*/ 1149698 h 1149698"/>
                <a:gd name="connsiteX9" fmla="*/ 349594 w 620360"/>
                <a:gd name="connsiteY9" fmla="*/ 1121399 h 1149698"/>
                <a:gd name="connsiteX10" fmla="*/ 401880 w 620360"/>
                <a:gd name="connsiteY10" fmla="*/ 1074966 h 1149698"/>
                <a:gd name="connsiteX11" fmla="*/ 278450 w 620360"/>
                <a:gd name="connsiteY11" fmla="*/ 1013112 h 1149698"/>
                <a:gd name="connsiteX12" fmla="*/ 320953 w 620360"/>
                <a:gd name="connsiteY12" fmla="*/ 1022830 h 1149698"/>
                <a:gd name="connsiteX13" fmla="*/ 366254 w 620360"/>
                <a:gd name="connsiteY13" fmla="*/ 1045769 h 1149698"/>
                <a:gd name="connsiteX14" fmla="*/ 391628 w 620360"/>
                <a:gd name="connsiteY14" fmla="*/ 1051130 h 1149698"/>
                <a:gd name="connsiteX15" fmla="*/ 325695 w 620360"/>
                <a:gd name="connsiteY15" fmla="*/ 1085346 h 1149698"/>
                <a:gd name="connsiteX16" fmla="*/ 306216 w 620360"/>
                <a:gd name="connsiteY16" fmla="*/ 1081095 h 1149698"/>
                <a:gd name="connsiteX17" fmla="*/ 246305 w 620360"/>
                <a:gd name="connsiteY17" fmla="*/ 1070502 h 1149698"/>
                <a:gd name="connsiteX18" fmla="*/ 218283 w 620360"/>
                <a:gd name="connsiteY18" fmla="*/ 1077806 h 1149698"/>
                <a:gd name="connsiteX19" fmla="*/ 224925 w 620360"/>
                <a:gd name="connsiteY19" fmla="*/ 1048609 h 1149698"/>
                <a:gd name="connsiteX20" fmla="*/ 278450 w 620360"/>
                <a:gd name="connsiteY20" fmla="*/ 1013112 h 1149698"/>
                <a:gd name="connsiteX21" fmla="*/ 431610 w 620360"/>
                <a:gd name="connsiteY21" fmla="*/ 954932 h 1149698"/>
                <a:gd name="connsiteX22" fmla="*/ 492952 w 620360"/>
                <a:gd name="connsiteY22" fmla="*/ 982719 h 1149698"/>
                <a:gd name="connsiteX23" fmla="*/ 526249 w 620360"/>
                <a:gd name="connsiteY23" fmla="*/ 1060314 h 1149698"/>
                <a:gd name="connsiteX24" fmla="*/ 504378 w 620360"/>
                <a:gd name="connsiteY24" fmla="*/ 1060848 h 1149698"/>
                <a:gd name="connsiteX25" fmla="*/ 448313 w 620360"/>
                <a:gd name="connsiteY25" fmla="*/ 1037525 h 1149698"/>
                <a:gd name="connsiteX26" fmla="*/ 424690 w 620360"/>
                <a:gd name="connsiteY26" fmla="*/ 994146 h 1149698"/>
                <a:gd name="connsiteX27" fmla="*/ 431610 w 620360"/>
                <a:gd name="connsiteY27" fmla="*/ 954932 h 1149698"/>
                <a:gd name="connsiteX28" fmla="*/ 184900 w 620360"/>
                <a:gd name="connsiteY28" fmla="*/ 910677 h 1149698"/>
                <a:gd name="connsiteX29" fmla="*/ 226271 w 620360"/>
                <a:gd name="connsiteY29" fmla="*/ 932719 h 1149698"/>
                <a:gd name="connsiteX30" fmla="*/ 263093 w 620360"/>
                <a:gd name="connsiteY30" fmla="*/ 971975 h 1149698"/>
                <a:gd name="connsiteX31" fmla="*/ 286053 w 620360"/>
                <a:gd name="connsiteY31" fmla="*/ 986350 h 1149698"/>
                <a:gd name="connsiteX32" fmla="*/ 213648 w 620360"/>
                <a:gd name="connsiteY32" fmla="*/ 996345 h 1149698"/>
                <a:gd name="connsiteX33" fmla="*/ 193102 w 620360"/>
                <a:gd name="connsiteY33" fmla="*/ 983167 h 1149698"/>
                <a:gd name="connsiteX34" fmla="*/ 137933 w 620360"/>
                <a:gd name="connsiteY34" fmla="*/ 953158 h 1149698"/>
                <a:gd name="connsiteX35" fmla="*/ 114332 w 620360"/>
                <a:gd name="connsiteY35" fmla="*/ 950040 h 1149698"/>
                <a:gd name="connsiteX36" fmla="*/ 127104 w 620360"/>
                <a:gd name="connsiteY36" fmla="*/ 929493 h 1149698"/>
                <a:gd name="connsiteX37" fmla="*/ 184900 w 620360"/>
                <a:gd name="connsiteY37" fmla="*/ 910677 h 1149698"/>
                <a:gd name="connsiteX38" fmla="*/ 351772 w 620360"/>
                <a:gd name="connsiteY38" fmla="*/ 904099 h 1149698"/>
                <a:gd name="connsiteX39" fmla="*/ 409931 w 620360"/>
                <a:gd name="connsiteY39" fmla="*/ 944424 h 1149698"/>
                <a:gd name="connsiteX40" fmla="*/ 430606 w 620360"/>
                <a:gd name="connsiteY40" fmla="*/ 1028533 h 1149698"/>
                <a:gd name="connsiteX41" fmla="*/ 396454 w 620360"/>
                <a:gd name="connsiteY41" fmla="*/ 1022126 h 1149698"/>
                <a:gd name="connsiteX42" fmla="*/ 345621 w 620360"/>
                <a:gd name="connsiteY42" fmla="*/ 978576 h 1149698"/>
                <a:gd name="connsiteX43" fmla="*/ 344126 w 620360"/>
                <a:gd name="connsiteY43" fmla="*/ 919242 h 1149698"/>
                <a:gd name="connsiteX44" fmla="*/ 351772 w 620360"/>
                <a:gd name="connsiteY44" fmla="*/ 904099 h 1149698"/>
                <a:gd name="connsiteX45" fmla="*/ 290090 w 620360"/>
                <a:gd name="connsiteY45" fmla="*/ 832741 h 1149698"/>
                <a:gd name="connsiteX46" fmla="*/ 337484 w 620360"/>
                <a:gd name="connsiteY46" fmla="*/ 887076 h 1149698"/>
                <a:gd name="connsiteX47" fmla="*/ 324947 w 620360"/>
                <a:gd name="connsiteY47" fmla="*/ 930797 h 1149698"/>
                <a:gd name="connsiteX48" fmla="*/ 336331 w 620360"/>
                <a:gd name="connsiteY48" fmla="*/ 974731 h 1149698"/>
                <a:gd name="connsiteX49" fmla="*/ 331034 w 620360"/>
                <a:gd name="connsiteY49" fmla="*/ 973941 h 1149698"/>
                <a:gd name="connsiteX50" fmla="*/ 274391 w 620360"/>
                <a:gd name="connsiteY50" fmla="*/ 927337 h 1149698"/>
                <a:gd name="connsiteX51" fmla="*/ 262922 w 620360"/>
                <a:gd name="connsiteY51" fmla="*/ 887546 h 1149698"/>
                <a:gd name="connsiteX52" fmla="*/ 280457 w 620360"/>
                <a:gd name="connsiteY52" fmla="*/ 843420 h 1149698"/>
                <a:gd name="connsiteX53" fmla="*/ 290090 w 620360"/>
                <a:gd name="connsiteY53" fmla="*/ 832741 h 1149698"/>
                <a:gd name="connsiteX54" fmla="*/ 96487 w 620360"/>
                <a:gd name="connsiteY54" fmla="*/ 782233 h 1149698"/>
                <a:gd name="connsiteX55" fmla="*/ 138253 w 620360"/>
                <a:gd name="connsiteY55" fmla="*/ 800596 h 1149698"/>
                <a:gd name="connsiteX56" fmla="*/ 148655 w 620360"/>
                <a:gd name="connsiteY56" fmla="*/ 815718 h 1149698"/>
                <a:gd name="connsiteX57" fmla="*/ 175694 w 620360"/>
                <a:gd name="connsiteY57" fmla="*/ 864970 h 1149698"/>
                <a:gd name="connsiteX58" fmla="*/ 194810 w 620360"/>
                <a:gd name="connsiteY58" fmla="*/ 884812 h 1149698"/>
                <a:gd name="connsiteX59" fmla="*/ 136608 w 620360"/>
                <a:gd name="connsiteY59" fmla="*/ 884043 h 1149698"/>
                <a:gd name="connsiteX60" fmla="*/ 106984 w 620360"/>
                <a:gd name="connsiteY60" fmla="*/ 860827 h 1149698"/>
                <a:gd name="connsiteX61" fmla="*/ 58052 w 620360"/>
                <a:gd name="connsiteY61" fmla="*/ 814671 h 1149698"/>
                <a:gd name="connsiteX62" fmla="*/ 37783 w 620360"/>
                <a:gd name="connsiteY62" fmla="*/ 807068 h 1149698"/>
                <a:gd name="connsiteX63" fmla="*/ 51644 w 620360"/>
                <a:gd name="connsiteY63" fmla="*/ 792031 h 1149698"/>
                <a:gd name="connsiteX64" fmla="*/ 96487 w 620360"/>
                <a:gd name="connsiteY64" fmla="*/ 782233 h 1149698"/>
                <a:gd name="connsiteX65" fmla="*/ 230329 w 620360"/>
                <a:gd name="connsiteY65" fmla="*/ 734513 h 1149698"/>
                <a:gd name="connsiteX66" fmla="*/ 272063 w 620360"/>
                <a:gd name="connsiteY66" fmla="*/ 804632 h 1149698"/>
                <a:gd name="connsiteX67" fmla="*/ 252755 w 620360"/>
                <a:gd name="connsiteY67" fmla="*/ 902838 h 1149698"/>
                <a:gd name="connsiteX68" fmla="*/ 232956 w 620360"/>
                <a:gd name="connsiteY68" fmla="*/ 890087 h 1149698"/>
                <a:gd name="connsiteX69" fmla="*/ 189962 w 620360"/>
                <a:gd name="connsiteY69" fmla="*/ 818643 h 1149698"/>
                <a:gd name="connsiteX70" fmla="*/ 208629 w 620360"/>
                <a:gd name="connsiteY70" fmla="*/ 754611 h 1149698"/>
                <a:gd name="connsiteX71" fmla="*/ 230329 w 620360"/>
                <a:gd name="connsiteY71" fmla="*/ 734513 h 1149698"/>
                <a:gd name="connsiteX72" fmla="*/ 191371 w 620360"/>
                <a:gd name="connsiteY72" fmla="*/ 642331 h 1149698"/>
                <a:gd name="connsiteX73" fmla="*/ 221700 w 620360"/>
                <a:gd name="connsiteY73" fmla="*/ 716914 h 1149698"/>
                <a:gd name="connsiteX74" fmla="*/ 191371 w 620360"/>
                <a:gd name="connsiteY74" fmla="*/ 758542 h 1149698"/>
                <a:gd name="connsiteX75" fmla="*/ 187270 w 620360"/>
                <a:gd name="connsiteY75" fmla="*/ 810336 h 1149698"/>
                <a:gd name="connsiteX76" fmla="*/ 156258 w 620360"/>
                <a:gd name="connsiteY76" fmla="*/ 778725 h 1149698"/>
                <a:gd name="connsiteX77" fmla="*/ 137932 w 620360"/>
                <a:gd name="connsiteY77" fmla="*/ 724005 h 1149698"/>
                <a:gd name="connsiteX78" fmla="*/ 159825 w 620360"/>
                <a:gd name="connsiteY78" fmla="*/ 662258 h 1149698"/>
                <a:gd name="connsiteX79" fmla="*/ 191371 w 620360"/>
                <a:gd name="connsiteY79" fmla="*/ 642331 h 1149698"/>
                <a:gd name="connsiteX80" fmla="*/ 46946 w 620360"/>
                <a:gd name="connsiteY80" fmla="*/ 634727 h 1149698"/>
                <a:gd name="connsiteX81" fmla="*/ 86223 w 620360"/>
                <a:gd name="connsiteY81" fmla="*/ 651259 h 1149698"/>
                <a:gd name="connsiteX82" fmla="*/ 107454 w 620360"/>
                <a:gd name="connsiteY82" fmla="*/ 691605 h 1149698"/>
                <a:gd name="connsiteX83" fmla="*/ 115848 w 620360"/>
                <a:gd name="connsiteY83" fmla="*/ 731652 h 1149698"/>
                <a:gd name="connsiteX84" fmla="*/ 132742 w 620360"/>
                <a:gd name="connsiteY84" fmla="*/ 763412 h 1149698"/>
                <a:gd name="connsiteX85" fmla="*/ 132272 w 620360"/>
                <a:gd name="connsiteY85" fmla="*/ 764971 h 1149698"/>
                <a:gd name="connsiteX86" fmla="*/ 106407 w 620360"/>
                <a:gd name="connsiteY86" fmla="*/ 760998 h 1149698"/>
                <a:gd name="connsiteX87" fmla="*/ 66061 w 620360"/>
                <a:gd name="connsiteY87" fmla="*/ 739170 h 1149698"/>
                <a:gd name="connsiteX88" fmla="*/ 53332 w 620360"/>
                <a:gd name="connsiteY88" fmla="*/ 715996 h 1149698"/>
                <a:gd name="connsiteX89" fmla="*/ 17257 w 620360"/>
                <a:gd name="connsiteY89" fmla="*/ 658008 h 1149698"/>
                <a:gd name="connsiteX90" fmla="*/ 0 w 620360"/>
                <a:gd name="connsiteY90" fmla="*/ 648824 h 1149698"/>
                <a:gd name="connsiteX91" fmla="*/ 0 w 620360"/>
                <a:gd name="connsiteY91" fmla="*/ 646774 h 1149698"/>
                <a:gd name="connsiteX92" fmla="*/ 3075 w 620360"/>
                <a:gd name="connsiteY92" fmla="*/ 645492 h 1149698"/>
                <a:gd name="connsiteX93" fmla="*/ 46946 w 620360"/>
                <a:gd name="connsiteY93" fmla="*/ 634727 h 1149698"/>
                <a:gd name="connsiteX94" fmla="*/ 200064 w 620360"/>
                <a:gd name="connsiteY94" fmla="*/ 535475 h 1149698"/>
                <a:gd name="connsiteX95" fmla="*/ 193721 w 620360"/>
                <a:gd name="connsiteY95" fmla="*/ 576312 h 1149698"/>
                <a:gd name="connsiteX96" fmla="*/ 201004 w 620360"/>
                <a:gd name="connsiteY96" fmla="*/ 615975 h 1149698"/>
                <a:gd name="connsiteX97" fmla="*/ 134002 w 620360"/>
                <a:gd name="connsiteY97" fmla="*/ 689426 h 1149698"/>
                <a:gd name="connsiteX98" fmla="*/ 121251 w 620360"/>
                <a:gd name="connsiteY98" fmla="*/ 664052 h 1149698"/>
                <a:gd name="connsiteX99" fmla="*/ 127851 w 620360"/>
                <a:gd name="connsiteY99" fmla="*/ 574988 h 1149698"/>
                <a:gd name="connsiteX100" fmla="*/ 167514 w 620360"/>
                <a:gd name="connsiteY100" fmla="*/ 541647 h 1149698"/>
                <a:gd name="connsiteX101" fmla="*/ 200064 w 620360"/>
                <a:gd name="connsiteY101" fmla="*/ 535475 h 1149698"/>
                <a:gd name="connsiteX102" fmla="*/ 46391 w 620360"/>
                <a:gd name="connsiteY102" fmla="*/ 481587 h 1149698"/>
                <a:gd name="connsiteX103" fmla="*/ 100299 w 620360"/>
                <a:gd name="connsiteY103" fmla="*/ 532698 h 1149698"/>
                <a:gd name="connsiteX104" fmla="*/ 100662 w 620360"/>
                <a:gd name="connsiteY104" fmla="*/ 559097 h 1149698"/>
                <a:gd name="connsiteX105" fmla="*/ 96369 w 620360"/>
                <a:gd name="connsiteY105" fmla="*/ 601514 h 1149698"/>
                <a:gd name="connsiteX106" fmla="*/ 103631 w 620360"/>
                <a:gd name="connsiteY106" fmla="*/ 636542 h 1149698"/>
                <a:gd name="connsiteX107" fmla="*/ 52990 w 620360"/>
                <a:gd name="connsiteY107" fmla="*/ 602817 h 1149698"/>
                <a:gd name="connsiteX108" fmla="*/ 41030 w 620360"/>
                <a:gd name="connsiteY108" fmla="*/ 561766 h 1149698"/>
                <a:gd name="connsiteX109" fmla="*/ 25182 w 620360"/>
                <a:gd name="connsiteY109" fmla="*/ 500276 h 1149698"/>
                <a:gd name="connsiteX110" fmla="*/ 13093 w 620360"/>
                <a:gd name="connsiteY110" fmla="*/ 484514 h 1149698"/>
                <a:gd name="connsiteX111" fmla="*/ 46391 w 620360"/>
                <a:gd name="connsiteY111" fmla="*/ 481587 h 1149698"/>
                <a:gd name="connsiteX112" fmla="*/ 201197 w 620360"/>
                <a:gd name="connsiteY112" fmla="*/ 435112 h 1149698"/>
                <a:gd name="connsiteX113" fmla="*/ 246156 w 620360"/>
                <a:gd name="connsiteY113" fmla="*/ 442139 h 1149698"/>
                <a:gd name="connsiteX114" fmla="*/ 214866 w 620360"/>
                <a:gd name="connsiteY114" fmla="*/ 516445 h 1149698"/>
                <a:gd name="connsiteX115" fmla="*/ 125032 w 620360"/>
                <a:gd name="connsiteY115" fmla="*/ 558500 h 1149698"/>
                <a:gd name="connsiteX116" fmla="*/ 125887 w 620360"/>
                <a:gd name="connsiteY116" fmla="*/ 511789 h 1149698"/>
                <a:gd name="connsiteX117" fmla="*/ 165763 w 620360"/>
                <a:gd name="connsiteY117" fmla="*/ 448355 h 1149698"/>
                <a:gd name="connsiteX118" fmla="*/ 201197 w 620360"/>
                <a:gd name="connsiteY118" fmla="*/ 435112 h 1149698"/>
                <a:gd name="connsiteX119" fmla="*/ 51623 w 620360"/>
                <a:gd name="connsiteY119" fmla="*/ 346774 h 1149698"/>
                <a:gd name="connsiteX120" fmla="*/ 84408 w 620360"/>
                <a:gd name="connsiteY120" fmla="*/ 349230 h 1149698"/>
                <a:gd name="connsiteX121" fmla="*/ 128578 w 620360"/>
                <a:gd name="connsiteY121" fmla="*/ 404762 h 1149698"/>
                <a:gd name="connsiteX122" fmla="*/ 126420 w 620360"/>
                <a:gd name="connsiteY122" fmla="*/ 429067 h 1149698"/>
                <a:gd name="connsiteX123" fmla="*/ 113135 w 620360"/>
                <a:gd name="connsiteY123" fmla="*/ 471549 h 1149698"/>
                <a:gd name="connsiteX124" fmla="*/ 111875 w 620360"/>
                <a:gd name="connsiteY124" fmla="*/ 513241 h 1149698"/>
                <a:gd name="connsiteX125" fmla="*/ 102691 w 620360"/>
                <a:gd name="connsiteY125" fmla="*/ 507410 h 1149698"/>
                <a:gd name="connsiteX126" fmla="*/ 94468 w 620360"/>
                <a:gd name="connsiteY126" fmla="*/ 501259 h 1149698"/>
                <a:gd name="connsiteX127" fmla="*/ 65869 w 620360"/>
                <a:gd name="connsiteY127" fmla="*/ 463134 h 1149698"/>
                <a:gd name="connsiteX128" fmla="*/ 64886 w 620360"/>
                <a:gd name="connsiteY128" fmla="*/ 430669 h 1149698"/>
                <a:gd name="connsiteX129" fmla="*/ 59397 w 620360"/>
                <a:gd name="connsiteY129" fmla="*/ 359332 h 1149698"/>
                <a:gd name="connsiteX130" fmla="*/ 56151 w 620360"/>
                <a:gd name="connsiteY130" fmla="*/ 352925 h 1149698"/>
                <a:gd name="connsiteX131" fmla="*/ 51623 w 620360"/>
                <a:gd name="connsiteY131" fmla="*/ 346774 h 1149698"/>
                <a:gd name="connsiteX132" fmla="*/ 239513 w 620360"/>
                <a:gd name="connsiteY132" fmla="*/ 332165 h 1149698"/>
                <a:gd name="connsiteX133" fmla="*/ 289748 w 620360"/>
                <a:gd name="connsiteY133" fmla="*/ 347265 h 1149698"/>
                <a:gd name="connsiteX134" fmla="*/ 247138 w 620360"/>
                <a:gd name="connsiteY134" fmla="*/ 414587 h 1149698"/>
                <a:gd name="connsiteX135" fmla="*/ 151709 w 620360"/>
                <a:gd name="connsiteY135" fmla="*/ 441178 h 1149698"/>
                <a:gd name="connsiteX136" fmla="*/ 151794 w 620360"/>
                <a:gd name="connsiteY136" fmla="*/ 426633 h 1149698"/>
                <a:gd name="connsiteX137" fmla="*/ 183661 w 620360"/>
                <a:gd name="connsiteY137" fmla="*/ 359952 h 1149698"/>
                <a:gd name="connsiteX138" fmla="*/ 239513 w 620360"/>
                <a:gd name="connsiteY138" fmla="*/ 332165 h 1149698"/>
                <a:gd name="connsiteX139" fmla="*/ 295899 w 620360"/>
                <a:gd name="connsiteY139" fmla="*/ 251302 h 1149698"/>
                <a:gd name="connsiteX140" fmla="*/ 357518 w 620360"/>
                <a:gd name="connsiteY140" fmla="*/ 269307 h 1149698"/>
                <a:gd name="connsiteX141" fmla="*/ 374498 w 620360"/>
                <a:gd name="connsiteY141" fmla="*/ 285966 h 1149698"/>
                <a:gd name="connsiteX142" fmla="*/ 309932 w 620360"/>
                <a:gd name="connsiteY142" fmla="*/ 334343 h 1149698"/>
                <a:gd name="connsiteX143" fmla="*/ 210722 w 620360"/>
                <a:gd name="connsiteY143" fmla="*/ 325415 h 1149698"/>
                <a:gd name="connsiteX144" fmla="*/ 214673 w 620360"/>
                <a:gd name="connsiteY144" fmla="*/ 315185 h 1149698"/>
                <a:gd name="connsiteX145" fmla="*/ 295899 w 620360"/>
                <a:gd name="connsiteY145" fmla="*/ 251302 h 1149698"/>
                <a:gd name="connsiteX146" fmla="*/ 125502 w 620360"/>
                <a:gd name="connsiteY146" fmla="*/ 219606 h 1149698"/>
                <a:gd name="connsiteX147" fmla="*/ 145771 w 620360"/>
                <a:gd name="connsiteY147" fmla="*/ 223151 h 1149698"/>
                <a:gd name="connsiteX148" fmla="*/ 187335 w 620360"/>
                <a:gd name="connsiteY148" fmla="*/ 277765 h 1149698"/>
                <a:gd name="connsiteX149" fmla="*/ 178748 w 620360"/>
                <a:gd name="connsiteY149" fmla="*/ 320460 h 1149698"/>
                <a:gd name="connsiteX150" fmla="*/ 153353 w 620360"/>
                <a:gd name="connsiteY150" fmla="*/ 368004 h 1149698"/>
                <a:gd name="connsiteX151" fmla="*/ 146946 w 620360"/>
                <a:gd name="connsiteY151" fmla="*/ 394296 h 1149698"/>
                <a:gd name="connsiteX152" fmla="*/ 114780 w 620360"/>
                <a:gd name="connsiteY152" fmla="*/ 339960 h 1149698"/>
                <a:gd name="connsiteX153" fmla="*/ 121358 w 620360"/>
                <a:gd name="connsiteY153" fmla="*/ 301686 h 1149698"/>
                <a:gd name="connsiteX154" fmla="*/ 130884 w 620360"/>
                <a:gd name="connsiteY154" fmla="*/ 258628 h 1149698"/>
                <a:gd name="connsiteX155" fmla="*/ 129773 w 620360"/>
                <a:gd name="connsiteY155" fmla="*/ 232186 h 1149698"/>
                <a:gd name="connsiteX156" fmla="*/ 125502 w 620360"/>
                <a:gd name="connsiteY156" fmla="*/ 219606 h 1149698"/>
                <a:gd name="connsiteX157" fmla="*/ 387323 w 620360"/>
                <a:gd name="connsiteY157" fmla="*/ 190519 h 1149698"/>
                <a:gd name="connsiteX158" fmla="*/ 415014 w 620360"/>
                <a:gd name="connsiteY158" fmla="*/ 196732 h 1149698"/>
                <a:gd name="connsiteX159" fmla="*/ 449551 w 620360"/>
                <a:gd name="connsiteY159" fmla="*/ 227787 h 1149698"/>
                <a:gd name="connsiteX160" fmla="*/ 459696 w 620360"/>
                <a:gd name="connsiteY160" fmla="*/ 247287 h 1149698"/>
                <a:gd name="connsiteX161" fmla="*/ 382870 w 620360"/>
                <a:gd name="connsiteY161" fmla="*/ 274049 h 1149698"/>
                <a:gd name="connsiteX162" fmla="*/ 291627 w 620360"/>
                <a:gd name="connsiteY162" fmla="*/ 235369 h 1149698"/>
                <a:gd name="connsiteX163" fmla="*/ 307261 w 620360"/>
                <a:gd name="connsiteY163" fmla="*/ 218902 h 1149698"/>
                <a:gd name="connsiteX164" fmla="*/ 359184 w 620360"/>
                <a:gd name="connsiteY164" fmla="*/ 193293 h 1149698"/>
                <a:gd name="connsiteX165" fmla="*/ 387323 w 620360"/>
                <a:gd name="connsiteY165" fmla="*/ 190519 h 1149698"/>
                <a:gd name="connsiteX166" fmla="*/ 440923 w 620360"/>
                <a:gd name="connsiteY166" fmla="*/ 145279 h 1149698"/>
                <a:gd name="connsiteX167" fmla="*/ 489727 w 620360"/>
                <a:gd name="connsiteY167" fmla="*/ 151024 h 1149698"/>
                <a:gd name="connsiteX168" fmla="*/ 533255 w 620360"/>
                <a:gd name="connsiteY168" fmla="*/ 196048 h 1149698"/>
                <a:gd name="connsiteX169" fmla="*/ 540538 w 620360"/>
                <a:gd name="connsiteY169" fmla="*/ 221721 h 1149698"/>
                <a:gd name="connsiteX170" fmla="*/ 459056 w 620360"/>
                <a:gd name="connsiteY170" fmla="*/ 229303 h 1149698"/>
                <a:gd name="connsiteX171" fmla="*/ 427125 w 620360"/>
                <a:gd name="connsiteY171" fmla="*/ 188508 h 1149698"/>
                <a:gd name="connsiteX172" fmla="*/ 379624 w 620360"/>
                <a:gd name="connsiteY172" fmla="*/ 169948 h 1149698"/>
                <a:gd name="connsiteX173" fmla="*/ 395557 w 620360"/>
                <a:gd name="connsiteY173" fmla="*/ 159183 h 1149698"/>
                <a:gd name="connsiteX174" fmla="*/ 440923 w 620360"/>
                <a:gd name="connsiteY174" fmla="*/ 145279 h 1149698"/>
                <a:gd name="connsiteX175" fmla="*/ 214352 w 620360"/>
                <a:gd name="connsiteY175" fmla="*/ 117834 h 1149698"/>
                <a:gd name="connsiteX176" fmla="*/ 237014 w 620360"/>
                <a:gd name="connsiteY176" fmla="*/ 127274 h 1149698"/>
                <a:gd name="connsiteX177" fmla="*/ 267022 w 620360"/>
                <a:gd name="connsiteY177" fmla="*/ 196539 h 1149698"/>
                <a:gd name="connsiteX178" fmla="*/ 256193 w 620360"/>
                <a:gd name="connsiteY178" fmla="*/ 222682 h 1149698"/>
                <a:gd name="connsiteX179" fmla="*/ 231866 w 620360"/>
                <a:gd name="connsiteY179" fmla="*/ 253353 h 1149698"/>
                <a:gd name="connsiteX180" fmla="*/ 214630 w 620360"/>
                <a:gd name="connsiteY180" fmla="*/ 294959 h 1149698"/>
                <a:gd name="connsiteX181" fmla="*/ 189406 w 620360"/>
                <a:gd name="connsiteY181" fmla="*/ 243507 h 1149698"/>
                <a:gd name="connsiteX182" fmla="*/ 198099 w 620360"/>
                <a:gd name="connsiteY182" fmla="*/ 202285 h 1149698"/>
                <a:gd name="connsiteX183" fmla="*/ 217876 w 620360"/>
                <a:gd name="connsiteY183" fmla="*/ 134664 h 1149698"/>
                <a:gd name="connsiteX184" fmla="*/ 216830 w 620360"/>
                <a:gd name="connsiteY184" fmla="*/ 126057 h 1149698"/>
                <a:gd name="connsiteX185" fmla="*/ 214352 w 620360"/>
                <a:gd name="connsiteY185" fmla="*/ 117834 h 1149698"/>
                <a:gd name="connsiteX186" fmla="*/ 619287 w 620360"/>
                <a:gd name="connsiteY186" fmla="*/ 50854 h 1149698"/>
                <a:gd name="connsiteX187" fmla="*/ 620163 w 620360"/>
                <a:gd name="connsiteY187" fmla="*/ 55574 h 1149698"/>
                <a:gd name="connsiteX188" fmla="*/ 613328 w 620360"/>
                <a:gd name="connsiteY188" fmla="*/ 107155 h 1149698"/>
                <a:gd name="connsiteX189" fmla="*/ 567300 w 620360"/>
                <a:gd name="connsiteY189" fmla="*/ 141649 h 1149698"/>
                <a:gd name="connsiteX190" fmla="*/ 507881 w 620360"/>
                <a:gd name="connsiteY190" fmla="*/ 130115 h 1149698"/>
                <a:gd name="connsiteX191" fmla="*/ 482977 w 620360"/>
                <a:gd name="connsiteY191" fmla="*/ 121059 h 1149698"/>
                <a:gd name="connsiteX192" fmla="*/ 472533 w 620360"/>
                <a:gd name="connsiteY192" fmla="*/ 121508 h 1149698"/>
                <a:gd name="connsiteX193" fmla="*/ 502627 w 620360"/>
                <a:gd name="connsiteY193" fmla="*/ 86031 h 1149698"/>
                <a:gd name="connsiteX194" fmla="*/ 540859 w 620360"/>
                <a:gd name="connsiteY194" fmla="*/ 73024 h 1149698"/>
                <a:gd name="connsiteX195" fmla="*/ 564972 w 620360"/>
                <a:gd name="connsiteY195" fmla="*/ 73750 h 1149698"/>
                <a:gd name="connsiteX196" fmla="*/ 606771 w 620360"/>
                <a:gd name="connsiteY196" fmla="*/ 61554 h 1149698"/>
                <a:gd name="connsiteX197" fmla="*/ 619287 w 620360"/>
                <a:gd name="connsiteY197" fmla="*/ 50854 h 1149698"/>
                <a:gd name="connsiteX198" fmla="*/ 326206 w 620360"/>
                <a:gd name="connsiteY198" fmla="*/ 48868 h 1149698"/>
                <a:gd name="connsiteX199" fmla="*/ 346304 w 620360"/>
                <a:gd name="connsiteY199" fmla="*/ 63413 h 1149698"/>
                <a:gd name="connsiteX200" fmla="*/ 363242 w 620360"/>
                <a:gd name="connsiteY200" fmla="*/ 132208 h 1149698"/>
                <a:gd name="connsiteX201" fmla="*/ 340132 w 620360"/>
                <a:gd name="connsiteY201" fmla="*/ 162110 h 1149698"/>
                <a:gd name="connsiteX202" fmla="*/ 310252 w 620360"/>
                <a:gd name="connsiteY202" fmla="*/ 187356 h 1149698"/>
                <a:gd name="connsiteX203" fmla="*/ 287185 w 620360"/>
                <a:gd name="connsiteY203" fmla="*/ 221166 h 1149698"/>
                <a:gd name="connsiteX204" fmla="*/ 274263 w 620360"/>
                <a:gd name="connsiteY204" fmla="*/ 182465 h 1149698"/>
                <a:gd name="connsiteX205" fmla="*/ 278470 w 620360"/>
                <a:gd name="connsiteY205" fmla="*/ 145515 h 1149698"/>
                <a:gd name="connsiteX206" fmla="*/ 290901 w 620360"/>
                <a:gd name="connsiteY206" fmla="*/ 127595 h 1149698"/>
                <a:gd name="connsiteX207" fmla="*/ 324946 w 620360"/>
                <a:gd name="connsiteY207" fmla="*/ 65335 h 1149698"/>
                <a:gd name="connsiteX208" fmla="*/ 326206 w 620360"/>
                <a:gd name="connsiteY208" fmla="*/ 48868 h 1149698"/>
                <a:gd name="connsiteX209" fmla="*/ 462153 w 620360"/>
                <a:gd name="connsiteY209" fmla="*/ 0 h 1149698"/>
                <a:gd name="connsiteX210" fmla="*/ 472576 w 620360"/>
                <a:gd name="connsiteY210" fmla="*/ 12003 h 1149698"/>
                <a:gd name="connsiteX211" fmla="*/ 481333 w 620360"/>
                <a:gd name="connsiteY211" fmla="*/ 80435 h 1149698"/>
                <a:gd name="connsiteX212" fmla="*/ 453866 w 620360"/>
                <a:gd name="connsiteY212" fmla="*/ 109632 h 1149698"/>
                <a:gd name="connsiteX213" fmla="*/ 419800 w 620360"/>
                <a:gd name="connsiteY213" fmla="*/ 123878 h 1149698"/>
                <a:gd name="connsiteX214" fmla="*/ 375780 w 620360"/>
                <a:gd name="connsiteY214" fmla="*/ 155147 h 1149698"/>
                <a:gd name="connsiteX215" fmla="*/ 373623 w 620360"/>
                <a:gd name="connsiteY215" fmla="*/ 143442 h 1149698"/>
                <a:gd name="connsiteX216" fmla="*/ 382700 w 620360"/>
                <a:gd name="connsiteY216" fmla="*/ 88103 h 1149698"/>
                <a:gd name="connsiteX217" fmla="*/ 405981 w 620360"/>
                <a:gd name="connsiteY217" fmla="*/ 66360 h 1149698"/>
                <a:gd name="connsiteX218" fmla="*/ 451901 w 620360"/>
                <a:gd name="connsiteY218" fmla="*/ 24434 h 1149698"/>
                <a:gd name="connsiteX219" fmla="*/ 462153 w 620360"/>
                <a:gd name="connsiteY219" fmla="*/ 0 h 114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620360" h="1149698">
                  <a:moveTo>
                    <a:pt x="401880" y="1074966"/>
                  </a:moveTo>
                  <a:cubicBezTo>
                    <a:pt x="412495" y="1072189"/>
                    <a:pt x="422789" y="1073471"/>
                    <a:pt x="433127" y="1076781"/>
                  </a:cubicBezTo>
                  <a:cubicBezTo>
                    <a:pt x="448078" y="1081587"/>
                    <a:pt x="463093" y="1086328"/>
                    <a:pt x="478236" y="1090515"/>
                  </a:cubicBezTo>
                  <a:cubicBezTo>
                    <a:pt x="489727" y="1093697"/>
                    <a:pt x="501495" y="1093740"/>
                    <a:pt x="513712" y="1090750"/>
                  </a:cubicBezTo>
                  <a:cubicBezTo>
                    <a:pt x="513392" y="1091967"/>
                    <a:pt x="513370" y="1092950"/>
                    <a:pt x="512922" y="1093654"/>
                  </a:cubicBezTo>
                  <a:cubicBezTo>
                    <a:pt x="502969" y="1109374"/>
                    <a:pt x="490987" y="1123086"/>
                    <a:pt x="474477" y="1132291"/>
                  </a:cubicBezTo>
                  <a:cubicBezTo>
                    <a:pt x="462452" y="1138998"/>
                    <a:pt x="449658" y="1140386"/>
                    <a:pt x="436203" y="1138272"/>
                  </a:cubicBezTo>
                  <a:cubicBezTo>
                    <a:pt x="414374" y="1134833"/>
                    <a:pt x="392482" y="1133722"/>
                    <a:pt x="370995" y="1139980"/>
                  </a:cubicBezTo>
                  <a:cubicBezTo>
                    <a:pt x="363242" y="1142223"/>
                    <a:pt x="356002" y="1146238"/>
                    <a:pt x="347928" y="1149698"/>
                  </a:cubicBezTo>
                  <a:cubicBezTo>
                    <a:pt x="344981" y="1140749"/>
                    <a:pt x="345750" y="1130775"/>
                    <a:pt x="349594" y="1121399"/>
                  </a:cubicBezTo>
                  <a:cubicBezTo>
                    <a:pt x="359398" y="1097541"/>
                    <a:pt x="376591" y="1081587"/>
                    <a:pt x="401880" y="1074966"/>
                  </a:cubicBezTo>
                  <a:close/>
                  <a:moveTo>
                    <a:pt x="278450" y="1013112"/>
                  </a:moveTo>
                  <a:cubicBezTo>
                    <a:pt x="293657" y="1010591"/>
                    <a:pt x="307583" y="1015077"/>
                    <a:pt x="320953" y="1022830"/>
                  </a:cubicBezTo>
                  <a:cubicBezTo>
                    <a:pt x="335583" y="1031288"/>
                    <a:pt x="350748" y="1039041"/>
                    <a:pt x="366254" y="1045769"/>
                  </a:cubicBezTo>
                  <a:cubicBezTo>
                    <a:pt x="373858" y="1049079"/>
                    <a:pt x="382743" y="1049357"/>
                    <a:pt x="391628" y="1051130"/>
                  </a:cubicBezTo>
                  <a:cubicBezTo>
                    <a:pt x="373559" y="1069711"/>
                    <a:pt x="354059" y="1086179"/>
                    <a:pt x="325695" y="1085346"/>
                  </a:cubicBezTo>
                  <a:cubicBezTo>
                    <a:pt x="319159" y="1085153"/>
                    <a:pt x="312495" y="1083231"/>
                    <a:pt x="306216" y="1081095"/>
                  </a:cubicBezTo>
                  <a:cubicBezTo>
                    <a:pt x="286758" y="1074453"/>
                    <a:pt x="267002" y="1069818"/>
                    <a:pt x="246305" y="1070502"/>
                  </a:cubicBezTo>
                  <a:cubicBezTo>
                    <a:pt x="235306" y="1070865"/>
                    <a:pt x="229411" y="1072424"/>
                    <a:pt x="218283" y="1077806"/>
                  </a:cubicBezTo>
                  <a:cubicBezTo>
                    <a:pt x="216660" y="1067042"/>
                    <a:pt x="219351" y="1057281"/>
                    <a:pt x="224925" y="1048609"/>
                  </a:cubicBezTo>
                  <a:cubicBezTo>
                    <a:pt x="237484" y="1029024"/>
                    <a:pt x="255532" y="1016913"/>
                    <a:pt x="278450" y="1013112"/>
                  </a:cubicBezTo>
                  <a:close/>
                  <a:moveTo>
                    <a:pt x="431610" y="954932"/>
                  </a:moveTo>
                  <a:cubicBezTo>
                    <a:pt x="449786" y="969477"/>
                    <a:pt x="467941" y="983446"/>
                    <a:pt x="492952" y="982719"/>
                  </a:cubicBezTo>
                  <a:cubicBezTo>
                    <a:pt x="493806" y="1012643"/>
                    <a:pt x="498932" y="1040579"/>
                    <a:pt x="526249" y="1060314"/>
                  </a:cubicBezTo>
                  <a:cubicBezTo>
                    <a:pt x="518945" y="1060549"/>
                    <a:pt x="511597" y="1061468"/>
                    <a:pt x="504378" y="1060848"/>
                  </a:cubicBezTo>
                  <a:cubicBezTo>
                    <a:pt x="483298" y="1059076"/>
                    <a:pt x="464523" y="1051130"/>
                    <a:pt x="448313" y="1037525"/>
                  </a:cubicBezTo>
                  <a:cubicBezTo>
                    <a:pt x="434835" y="1026226"/>
                    <a:pt x="426164" y="1012151"/>
                    <a:pt x="424690" y="994146"/>
                  </a:cubicBezTo>
                  <a:cubicBezTo>
                    <a:pt x="423579" y="980626"/>
                    <a:pt x="425651" y="967768"/>
                    <a:pt x="431610" y="954932"/>
                  </a:cubicBezTo>
                  <a:close/>
                  <a:moveTo>
                    <a:pt x="184900" y="910677"/>
                  </a:moveTo>
                  <a:cubicBezTo>
                    <a:pt x="201837" y="911894"/>
                    <a:pt x="215165" y="919840"/>
                    <a:pt x="226271" y="932719"/>
                  </a:cubicBezTo>
                  <a:cubicBezTo>
                    <a:pt x="237975" y="946324"/>
                    <a:pt x="250107" y="959630"/>
                    <a:pt x="263093" y="971975"/>
                  </a:cubicBezTo>
                  <a:cubicBezTo>
                    <a:pt x="269394" y="977956"/>
                    <a:pt x="278044" y="981458"/>
                    <a:pt x="286053" y="986350"/>
                  </a:cubicBezTo>
                  <a:cubicBezTo>
                    <a:pt x="263242" y="997136"/>
                    <a:pt x="239620" y="1006298"/>
                    <a:pt x="213648" y="996345"/>
                  </a:cubicBezTo>
                  <a:cubicBezTo>
                    <a:pt x="206194" y="993483"/>
                    <a:pt x="199488" y="988186"/>
                    <a:pt x="193102" y="983167"/>
                  </a:cubicBezTo>
                  <a:cubicBezTo>
                    <a:pt x="176357" y="970053"/>
                    <a:pt x="158821" y="958370"/>
                    <a:pt x="137933" y="953158"/>
                  </a:cubicBezTo>
                  <a:cubicBezTo>
                    <a:pt x="130436" y="951279"/>
                    <a:pt x="122533" y="951065"/>
                    <a:pt x="114332" y="950040"/>
                  </a:cubicBezTo>
                  <a:cubicBezTo>
                    <a:pt x="115507" y="942159"/>
                    <a:pt x="120718" y="935153"/>
                    <a:pt x="127104" y="929493"/>
                  </a:cubicBezTo>
                  <a:cubicBezTo>
                    <a:pt x="143529" y="914991"/>
                    <a:pt x="163179" y="909118"/>
                    <a:pt x="184900" y="910677"/>
                  </a:cubicBezTo>
                  <a:close/>
                  <a:moveTo>
                    <a:pt x="351772" y="904099"/>
                  </a:moveTo>
                  <a:cubicBezTo>
                    <a:pt x="367983" y="923065"/>
                    <a:pt x="384258" y="940622"/>
                    <a:pt x="409931" y="944424"/>
                  </a:cubicBezTo>
                  <a:cubicBezTo>
                    <a:pt x="404827" y="975244"/>
                    <a:pt x="405403" y="1004548"/>
                    <a:pt x="430606" y="1028533"/>
                  </a:cubicBezTo>
                  <a:cubicBezTo>
                    <a:pt x="418496" y="1029089"/>
                    <a:pt x="407240" y="1026568"/>
                    <a:pt x="396454" y="1022126"/>
                  </a:cubicBezTo>
                  <a:cubicBezTo>
                    <a:pt x="374775" y="1013198"/>
                    <a:pt x="357197" y="999230"/>
                    <a:pt x="345621" y="978576"/>
                  </a:cubicBezTo>
                  <a:cubicBezTo>
                    <a:pt x="334728" y="959161"/>
                    <a:pt x="335753" y="939191"/>
                    <a:pt x="344126" y="919242"/>
                  </a:cubicBezTo>
                  <a:cubicBezTo>
                    <a:pt x="346219" y="914223"/>
                    <a:pt x="349017" y="909502"/>
                    <a:pt x="351772" y="904099"/>
                  </a:cubicBezTo>
                  <a:close/>
                  <a:moveTo>
                    <a:pt x="290090" y="832741"/>
                  </a:moveTo>
                  <a:cubicBezTo>
                    <a:pt x="301538" y="855680"/>
                    <a:pt x="312986" y="876824"/>
                    <a:pt x="337484" y="887076"/>
                  </a:cubicBezTo>
                  <a:cubicBezTo>
                    <a:pt x="330350" y="900917"/>
                    <a:pt x="326036" y="915483"/>
                    <a:pt x="324947" y="930797"/>
                  </a:cubicBezTo>
                  <a:cubicBezTo>
                    <a:pt x="323857" y="946175"/>
                    <a:pt x="326100" y="960912"/>
                    <a:pt x="336331" y="974731"/>
                  </a:cubicBezTo>
                  <a:cubicBezTo>
                    <a:pt x="334109" y="974411"/>
                    <a:pt x="332507" y="974411"/>
                    <a:pt x="331034" y="973941"/>
                  </a:cubicBezTo>
                  <a:cubicBezTo>
                    <a:pt x="305895" y="966017"/>
                    <a:pt x="287634" y="949720"/>
                    <a:pt x="274391" y="927337"/>
                  </a:cubicBezTo>
                  <a:cubicBezTo>
                    <a:pt x="267130" y="915077"/>
                    <a:pt x="262623" y="902113"/>
                    <a:pt x="262922" y="887546"/>
                  </a:cubicBezTo>
                  <a:cubicBezTo>
                    <a:pt x="263285" y="870545"/>
                    <a:pt x="270120" y="856320"/>
                    <a:pt x="280457" y="843420"/>
                  </a:cubicBezTo>
                  <a:cubicBezTo>
                    <a:pt x="283319" y="839874"/>
                    <a:pt x="286544" y="836650"/>
                    <a:pt x="290090" y="832741"/>
                  </a:cubicBezTo>
                  <a:close/>
                  <a:moveTo>
                    <a:pt x="96487" y="782233"/>
                  </a:moveTo>
                  <a:cubicBezTo>
                    <a:pt x="112479" y="783798"/>
                    <a:pt x="127958" y="790056"/>
                    <a:pt x="138253" y="800596"/>
                  </a:cubicBezTo>
                  <a:cubicBezTo>
                    <a:pt x="142461" y="804910"/>
                    <a:pt x="145707" y="810378"/>
                    <a:pt x="148655" y="815718"/>
                  </a:cubicBezTo>
                  <a:cubicBezTo>
                    <a:pt x="157753" y="832100"/>
                    <a:pt x="165827" y="849079"/>
                    <a:pt x="175694" y="864970"/>
                  </a:cubicBezTo>
                  <a:cubicBezTo>
                    <a:pt x="180415" y="872574"/>
                    <a:pt x="188275" y="878191"/>
                    <a:pt x="194810" y="884812"/>
                  </a:cubicBezTo>
                  <a:cubicBezTo>
                    <a:pt x="175716" y="888870"/>
                    <a:pt x="156173" y="890451"/>
                    <a:pt x="136608" y="884043"/>
                  </a:cubicBezTo>
                  <a:cubicBezTo>
                    <a:pt x="123836" y="879878"/>
                    <a:pt x="114652" y="871527"/>
                    <a:pt x="106984" y="860827"/>
                  </a:cubicBezTo>
                  <a:cubicBezTo>
                    <a:pt x="93699" y="842309"/>
                    <a:pt x="78556" y="825500"/>
                    <a:pt x="58052" y="814671"/>
                  </a:cubicBezTo>
                  <a:cubicBezTo>
                    <a:pt x="51815" y="811382"/>
                    <a:pt x="44767" y="809631"/>
                    <a:pt x="37783" y="807068"/>
                  </a:cubicBezTo>
                  <a:cubicBezTo>
                    <a:pt x="40218" y="801023"/>
                    <a:pt x="45536" y="796111"/>
                    <a:pt x="51644" y="792031"/>
                  </a:cubicBezTo>
                  <a:cubicBezTo>
                    <a:pt x="63990" y="783798"/>
                    <a:pt x="80494" y="780669"/>
                    <a:pt x="96487" y="782233"/>
                  </a:cubicBezTo>
                  <a:close/>
                  <a:moveTo>
                    <a:pt x="230329" y="734513"/>
                  </a:moveTo>
                  <a:cubicBezTo>
                    <a:pt x="238296" y="762706"/>
                    <a:pt x="247052" y="788549"/>
                    <a:pt x="272063" y="804632"/>
                  </a:cubicBezTo>
                  <a:cubicBezTo>
                    <a:pt x="251965" y="834342"/>
                    <a:pt x="238231" y="865247"/>
                    <a:pt x="252755" y="902838"/>
                  </a:cubicBezTo>
                  <a:cubicBezTo>
                    <a:pt x="246134" y="898609"/>
                    <a:pt x="239128" y="894893"/>
                    <a:pt x="232956" y="890087"/>
                  </a:cubicBezTo>
                  <a:cubicBezTo>
                    <a:pt x="209568" y="871804"/>
                    <a:pt x="195579" y="847520"/>
                    <a:pt x="189962" y="818643"/>
                  </a:cubicBezTo>
                  <a:cubicBezTo>
                    <a:pt x="185241" y="794359"/>
                    <a:pt x="191927" y="772766"/>
                    <a:pt x="208629" y="754611"/>
                  </a:cubicBezTo>
                  <a:cubicBezTo>
                    <a:pt x="215058" y="747627"/>
                    <a:pt x="222576" y="741625"/>
                    <a:pt x="230329" y="734513"/>
                  </a:cubicBezTo>
                  <a:close/>
                  <a:moveTo>
                    <a:pt x="191371" y="642331"/>
                  </a:moveTo>
                  <a:cubicBezTo>
                    <a:pt x="194618" y="669926"/>
                    <a:pt x="199124" y="696752"/>
                    <a:pt x="221700" y="716914"/>
                  </a:cubicBezTo>
                  <a:cubicBezTo>
                    <a:pt x="208629" y="728726"/>
                    <a:pt x="198206" y="742395"/>
                    <a:pt x="191371" y="758542"/>
                  </a:cubicBezTo>
                  <a:cubicBezTo>
                    <a:pt x="184451" y="774817"/>
                    <a:pt x="181012" y="791455"/>
                    <a:pt x="187270" y="810336"/>
                  </a:cubicBezTo>
                  <a:cubicBezTo>
                    <a:pt x="173686" y="801536"/>
                    <a:pt x="164032" y="791007"/>
                    <a:pt x="156258" y="778725"/>
                  </a:cubicBezTo>
                  <a:cubicBezTo>
                    <a:pt x="145664" y="762023"/>
                    <a:pt x="140025" y="743698"/>
                    <a:pt x="137932" y="724005"/>
                  </a:cubicBezTo>
                  <a:cubicBezTo>
                    <a:pt x="135348" y="699721"/>
                    <a:pt x="142887" y="679238"/>
                    <a:pt x="159825" y="662258"/>
                  </a:cubicBezTo>
                  <a:cubicBezTo>
                    <a:pt x="168539" y="653523"/>
                    <a:pt x="178834" y="646688"/>
                    <a:pt x="191371" y="642331"/>
                  </a:cubicBezTo>
                  <a:close/>
                  <a:moveTo>
                    <a:pt x="46946" y="634727"/>
                  </a:moveTo>
                  <a:cubicBezTo>
                    <a:pt x="61640" y="636415"/>
                    <a:pt x="74733" y="642096"/>
                    <a:pt x="86223" y="651259"/>
                  </a:cubicBezTo>
                  <a:cubicBezTo>
                    <a:pt x="99145" y="661575"/>
                    <a:pt x="104805" y="675671"/>
                    <a:pt x="107454" y="691605"/>
                  </a:cubicBezTo>
                  <a:cubicBezTo>
                    <a:pt x="109696" y="705039"/>
                    <a:pt x="112580" y="718410"/>
                    <a:pt x="115848" y="731652"/>
                  </a:cubicBezTo>
                  <a:cubicBezTo>
                    <a:pt x="118774" y="743527"/>
                    <a:pt x="123964" y="754463"/>
                    <a:pt x="132742" y="763412"/>
                  </a:cubicBezTo>
                  <a:cubicBezTo>
                    <a:pt x="132593" y="763924"/>
                    <a:pt x="132422" y="764458"/>
                    <a:pt x="132272" y="764971"/>
                  </a:cubicBezTo>
                  <a:cubicBezTo>
                    <a:pt x="123643" y="763689"/>
                    <a:pt x="114908" y="762856"/>
                    <a:pt x="106407" y="760998"/>
                  </a:cubicBezTo>
                  <a:cubicBezTo>
                    <a:pt x="90944" y="757602"/>
                    <a:pt x="76271" y="751771"/>
                    <a:pt x="66061" y="739170"/>
                  </a:cubicBezTo>
                  <a:cubicBezTo>
                    <a:pt x="60593" y="732421"/>
                    <a:pt x="56578" y="724155"/>
                    <a:pt x="53332" y="715996"/>
                  </a:cubicBezTo>
                  <a:cubicBezTo>
                    <a:pt x="44767" y="694424"/>
                    <a:pt x="34665" y="673963"/>
                    <a:pt x="17257" y="658008"/>
                  </a:cubicBezTo>
                  <a:cubicBezTo>
                    <a:pt x="12366" y="653523"/>
                    <a:pt x="7283" y="648973"/>
                    <a:pt x="0" y="648824"/>
                  </a:cubicBezTo>
                  <a:cubicBezTo>
                    <a:pt x="0" y="648162"/>
                    <a:pt x="0" y="647457"/>
                    <a:pt x="0" y="646774"/>
                  </a:cubicBezTo>
                  <a:cubicBezTo>
                    <a:pt x="1046" y="646368"/>
                    <a:pt x="2307" y="646197"/>
                    <a:pt x="3075" y="645492"/>
                  </a:cubicBezTo>
                  <a:cubicBezTo>
                    <a:pt x="15826" y="634215"/>
                    <a:pt x="31012" y="632912"/>
                    <a:pt x="46946" y="634727"/>
                  </a:cubicBezTo>
                  <a:close/>
                  <a:moveTo>
                    <a:pt x="200064" y="535475"/>
                  </a:moveTo>
                  <a:cubicBezTo>
                    <a:pt x="197843" y="549401"/>
                    <a:pt x="195002" y="562771"/>
                    <a:pt x="193721" y="576312"/>
                  </a:cubicBezTo>
                  <a:cubicBezTo>
                    <a:pt x="192460" y="589853"/>
                    <a:pt x="193400" y="603395"/>
                    <a:pt x="201004" y="615975"/>
                  </a:cubicBezTo>
                  <a:cubicBezTo>
                    <a:pt x="167941" y="631246"/>
                    <a:pt x="140282" y="650511"/>
                    <a:pt x="134002" y="689426"/>
                  </a:cubicBezTo>
                  <a:cubicBezTo>
                    <a:pt x="128172" y="682036"/>
                    <a:pt x="124156" y="673279"/>
                    <a:pt x="121251" y="664052"/>
                  </a:cubicBezTo>
                  <a:cubicBezTo>
                    <a:pt x="111661" y="633510"/>
                    <a:pt x="112964" y="603651"/>
                    <a:pt x="127851" y="574988"/>
                  </a:cubicBezTo>
                  <a:cubicBezTo>
                    <a:pt x="136416" y="558521"/>
                    <a:pt x="150427" y="548204"/>
                    <a:pt x="167514" y="541647"/>
                  </a:cubicBezTo>
                  <a:cubicBezTo>
                    <a:pt x="178278" y="537525"/>
                    <a:pt x="189449" y="536201"/>
                    <a:pt x="200064" y="535475"/>
                  </a:cubicBezTo>
                  <a:close/>
                  <a:moveTo>
                    <a:pt x="46391" y="481587"/>
                  </a:moveTo>
                  <a:cubicBezTo>
                    <a:pt x="73217" y="489191"/>
                    <a:pt x="92973" y="504953"/>
                    <a:pt x="100299" y="532698"/>
                  </a:cubicBezTo>
                  <a:cubicBezTo>
                    <a:pt x="102478" y="540963"/>
                    <a:pt x="101303" y="550318"/>
                    <a:pt x="100662" y="559097"/>
                  </a:cubicBezTo>
                  <a:cubicBezTo>
                    <a:pt x="99616" y="573279"/>
                    <a:pt x="97330" y="587354"/>
                    <a:pt x="96369" y="601514"/>
                  </a:cubicBezTo>
                  <a:cubicBezTo>
                    <a:pt x="95579" y="613240"/>
                    <a:pt x="97522" y="624731"/>
                    <a:pt x="103631" y="636542"/>
                  </a:cubicBezTo>
                  <a:cubicBezTo>
                    <a:pt x="83212" y="628746"/>
                    <a:pt x="65891" y="619199"/>
                    <a:pt x="52990" y="602817"/>
                  </a:cubicBezTo>
                  <a:cubicBezTo>
                    <a:pt x="43400" y="590643"/>
                    <a:pt x="41521" y="576504"/>
                    <a:pt x="41030" y="561766"/>
                  </a:cubicBezTo>
                  <a:cubicBezTo>
                    <a:pt x="40304" y="540109"/>
                    <a:pt x="35968" y="519285"/>
                    <a:pt x="25182" y="500276"/>
                  </a:cubicBezTo>
                  <a:cubicBezTo>
                    <a:pt x="21957" y="494616"/>
                    <a:pt x="17215" y="489810"/>
                    <a:pt x="13093" y="484514"/>
                  </a:cubicBezTo>
                  <a:cubicBezTo>
                    <a:pt x="22961" y="478853"/>
                    <a:pt x="34601" y="478255"/>
                    <a:pt x="46391" y="481587"/>
                  </a:cubicBezTo>
                  <a:close/>
                  <a:moveTo>
                    <a:pt x="201197" y="435112"/>
                  </a:moveTo>
                  <a:cubicBezTo>
                    <a:pt x="216746" y="433361"/>
                    <a:pt x="231163" y="436864"/>
                    <a:pt x="246156" y="442139"/>
                  </a:cubicBezTo>
                  <a:cubicBezTo>
                    <a:pt x="228557" y="464480"/>
                    <a:pt x="212944" y="486778"/>
                    <a:pt x="214866" y="516445"/>
                  </a:cubicBezTo>
                  <a:cubicBezTo>
                    <a:pt x="178770" y="517535"/>
                    <a:pt x="145772" y="524626"/>
                    <a:pt x="125032" y="558500"/>
                  </a:cubicBezTo>
                  <a:cubicBezTo>
                    <a:pt x="121337" y="542866"/>
                    <a:pt x="121978" y="527253"/>
                    <a:pt x="125887" y="511789"/>
                  </a:cubicBezTo>
                  <a:cubicBezTo>
                    <a:pt x="132294" y="486373"/>
                    <a:pt x="144703" y="464523"/>
                    <a:pt x="165763" y="448355"/>
                  </a:cubicBezTo>
                  <a:cubicBezTo>
                    <a:pt x="176122" y="440409"/>
                    <a:pt x="188125" y="436586"/>
                    <a:pt x="201197" y="435112"/>
                  </a:cubicBezTo>
                  <a:close/>
                  <a:moveTo>
                    <a:pt x="51623" y="346774"/>
                  </a:moveTo>
                  <a:cubicBezTo>
                    <a:pt x="63285" y="342459"/>
                    <a:pt x="74220" y="344488"/>
                    <a:pt x="84408" y="349230"/>
                  </a:cubicBezTo>
                  <a:cubicBezTo>
                    <a:pt x="108223" y="360315"/>
                    <a:pt x="123644" y="378662"/>
                    <a:pt x="128578" y="404762"/>
                  </a:cubicBezTo>
                  <a:cubicBezTo>
                    <a:pt x="130094" y="412792"/>
                    <a:pt x="129133" y="421037"/>
                    <a:pt x="126420" y="429067"/>
                  </a:cubicBezTo>
                  <a:cubicBezTo>
                    <a:pt x="121700" y="443143"/>
                    <a:pt x="117322" y="457325"/>
                    <a:pt x="113135" y="471549"/>
                  </a:cubicBezTo>
                  <a:cubicBezTo>
                    <a:pt x="109227" y="484834"/>
                    <a:pt x="107497" y="498312"/>
                    <a:pt x="111875" y="513241"/>
                  </a:cubicBezTo>
                  <a:cubicBezTo>
                    <a:pt x="108159" y="510892"/>
                    <a:pt x="105361" y="509247"/>
                    <a:pt x="102691" y="507410"/>
                  </a:cubicBezTo>
                  <a:cubicBezTo>
                    <a:pt x="99872" y="505466"/>
                    <a:pt x="97074" y="503480"/>
                    <a:pt x="94468" y="501259"/>
                  </a:cubicBezTo>
                  <a:cubicBezTo>
                    <a:pt x="82080" y="490708"/>
                    <a:pt x="71038" y="479174"/>
                    <a:pt x="65869" y="463134"/>
                  </a:cubicBezTo>
                  <a:cubicBezTo>
                    <a:pt x="62388" y="452348"/>
                    <a:pt x="63455" y="441626"/>
                    <a:pt x="64886" y="430669"/>
                  </a:cubicBezTo>
                  <a:cubicBezTo>
                    <a:pt x="68026" y="406577"/>
                    <a:pt x="68688" y="382527"/>
                    <a:pt x="59397" y="359332"/>
                  </a:cubicBezTo>
                  <a:cubicBezTo>
                    <a:pt x="58500" y="357111"/>
                    <a:pt x="57411" y="354954"/>
                    <a:pt x="56151" y="352925"/>
                  </a:cubicBezTo>
                  <a:cubicBezTo>
                    <a:pt x="54912" y="350917"/>
                    <a:pt x="53353" y="349102"/>
                    <a:pt x="51623" y="346774"/>
                  </a:cubicBezTo>
                  <a:close/>
                  <a:moveTo>
                    <a:pt x="239513" y="332165"/>
                  </a:moveTo>
                  <a:cubicBezTo>
                    <a:pt x="253118" y="331716"/>
                    <a:pt x="274306" y="336116"/>
                    <a:pt x="289748" y="347265"/>
                  </a:cubicBezTo>
                  <a:cubicBezTo>
                    <a:pt x="269201" y="365826"/>
                    <a:pt x="250449" y="384920"/>
                    <a:pt x="247138" y="414587"/>
                  </a:cubicBezTo>
                  <a:cubicBezTo>
                    <a:pt x="212175" y="410251"/>
                    <a:pt x="178279" y="411297"/>
                    <a:pt x="151709" y="441178"/>
                  </a:cubicBezTo>
                  <a:cubicBezTo>
                    <a:pt x="151709" y="436201"/>
                    <a:pt x="151218" y="431353"/>
                    <a:pt x="151794" y="426633"/>
                  </a:cubicBezTo>
                  <a:cubicBezTo>
                    <a:pt x="154891" y="400853"/>
                    <a:pt x="166147" y="378790"/>
                    <a:pt x="183661" y="359952"/>
                  </a:cubicBezTo>
                  <a:cubicBezTo>
                    <a:pt x="198719" y="343762"/>
                    <a:pt x="216852" y="332934"/>
                    <a:pt x="239513" y="332165"/>
                  </a:cubicBezTo>
                  <a:close/>
                  <a:moveTo>
                    <a:pt x="295899" y="251302"/>
                  </a:moveTo>
                  <a:cubicBezTo>
                    <a:pt x="318924" y="246197"/>
                    <a:pt x="339748" y="254036"/>
                    <a:pt x="357518" y="269307"/>
                  </a:cubicBezTo>
                  <a:cubicBezTo>
                    <a:pt x="363306" y="274262"/>
                    <a:pt x="368432" y="279986"/>
                    <a:pt x="374498" y="285966"/>
                  </a:cubicBezTo>
                  <a:cubicBezTo>
                    <a:pt x="333938" y="300874"/>
                    <a:pt x="316574" y="318559"/>
                    <a:pt x="309932" y="334343"/>
                  </a:cubicBezTo>
                  <a:cubicBezTo>
                    <a:pt x="278428" y="317427"/>
                    <a:pt x="246369" y="306428"/>
                    <a:pt x="210722" y="325415"/>
                  </a:cubicBezTo>
                  <a:cubicBezTo>
                    <a:pt x="212089" y="321827"/>
                    <a:pt x="213135" y="318388"/>
                    <a:pt x="214673" y="315185"/>
                  </a:cubicBezTo>
                  <a:cubicBezTo>
                    <a:pt x="231418" y="280776"/>
                    <a:pt x="259034" y="259461"/>
                    <a:pt x="295899" y="251302"/>
                  </a:cubicBezTo>
                  <a:close/>
                  <a:moveTo>
                    <a:pt x="125502" y="219606"/>
                  </a:moveTo>
                  <a:cubicBezTo>
                    <a:pt x="132571" y="218282"/>
                    <a:pt x="139385" y="220161"/>
                    <a:pt x="145771" y="223151"/>
                  </a:cubicBezTo>
                  <a:cubicBezTo>
                    <a:pt x="169137" y="234023"/>
                    <a:pt x="182016" y="253160"/>
                    <a:pt x="187335" y="277765"/>
                  </a:cubicBezTo>
                  <a:cubicBezTo>
                    <a:pt x="190645" y="293121"/>
                    <a:pt x="186630" y="307026"/>
                    <a:pt x="178748" y="320460"/>
                  </a:cubicBezTo>
                  <a:cubicBezTo>
                    <a:pt x="169650" y="335945"/>
                    <a:pt x="160914" y="351729"/>
                    <a:pt x="153353" y="368004"/>
                  </a:cubicBezTo>
                  <a:cubicBezTo>
                    <a:pt x="149701" y="375971"/>
                    <a:pt x="149039" y="385326"/>
                    <a:pt x="146946" y="394296"/>
                  </a:cubicBezTo>
                  <a:cubicBezTo>
                    <a:pt x="131717" y="379473"/>
                    <a:pt x="118838" y="362173"/>
                    <a:pt x="114780" y="339960"/>
                  </a:cubicBezTo>
                  <a:cubicBezTo>
                    <a:pt x="112366" y="326697"/>
                    <a:pt x="116403" y="314117"/>
                    <a:pt x="121358" y="301686"/>
                  </a:cubicBezTo>
                  <a:cubicBezTo>
                    <a:pt x="126847" y="287953"/>
                    <a:pt x="130649" y="273579"/>
                    <a:pt x="130884" y="258628"/>
                  </a:cubicBezTo>
                  <a:cubicBezTo>
                    <a:pt x="131034" y="249807"/>
                    <a:pt x="130670" y="240943"/>
                    <a:pt x="129773" y="232186"/>
                  </a:cubicBezTo>
                  <a:cubicBezTo>
                    <a:pt x="129346" y="228064"/>
                    <a:pt x="127104" y="224155"/>
                    <a:pt x="125502" y="219606"/>
                  </a:cubicBezTo>
                  <a:close/>
                  <a:moveTo>
                    <a:pt x="387323" y="190519"/>
                  </a:moveTo>
                  <a:cubicBezTo>
                    <a:pt x="396657" y="190821"/>
                    <a:pt x="405916" y="192621"/>
                    <a:pt x="415014" y="196732"/>
                  </a:cubicBezTo>
                  <a:cubicBezTo>
                    <a:pt x="429837" y="203438"/>
                    <a:pt x="441093" y="214139"/>
                    <a:pt x="449551" y="227787"/>
                  </a:cubicBezTo>
                  <a:cubicBezTo>
                    <a:pt x="453289" y="233810"/>
                    <a:pt x="456151" y="240388"/>
                    <a:pt x="459696" y="247287"/>
                  </a:cubicBezTo>
                  <a:cubicBezTo>
                    <a:pt x="431055" y="249230"/>
                    <a:pt x="404207" y="252883"/>
                    <a:pt x="382870" y="274049"/>
                  </a:cubicBezTo>
                  <a:cubicBezTo>
                    <a:pt x="358393" y="248205"/>
                    <a:pt x="330905" y="228940"/>
                    <a:pt x="291627" y="235369"/>
                  </a:cubicBezTo>
                  <a:cubicBezTo>
                    <a:pt x="296817" y="229859"/>
                    <a:pt x="301601" y="223878"/>
                    <a:pt x="307261" y="218902"/>
                  </a:cubicBezTo>
                  <a:cubicBezTo>
                    <a:pt x="322233" y="205788"/>
                    <a:pt x="339705" y="197202"/>
                    <a:pt x="359184" y="193293"/>
                  </a:cubicBezTo>
                  <a:cubicBezTo>
                    <a:pt x="368581" y="191414"/>
                    <a:pt x="377990" y="190218"/>
                    <a:pt x="387323" y="190519"/>
                  </a:cubicBezTo>
                  <a:close/>
                  <a:moveTo>
                    <a:pt x="440923" y="145279"/>
                  </a:moveTo>
                  <a:cubicBezTo>
                    <a:pt x="457774" y="143528"/>
                    <a:pt x="474049" y="145236"/>
                    <a:pt x="489727" y="151024"/>
                  </a:cubicBezTo>
                  <a:cubicBezTo>
                    <a:pt x="511256" y="158970"/>
                    <a:pt x="525374" y="174796"/>
                    <a:pt x="533255" y="196048"/>
                  </a:cubicBezTo>
                  <a:cubicBezTo>
                    <a:pt x="536224" y="204057"/>
                    <a:pt x="537975" y="212537"/>
                    <a:pt x="540538" y="221721"/>
                  </a:cubicBezTo>
                  <a:cubicBezTo>
                    <a:pt x="511790" y="216894"/>
                    <a:pt x="484771" y="213562"/>
                    <a:pt x="459056" y="229303"/>
                  </a:cubicBezTo>
                  <a:cubicBezTo>
                    <a:pt x="450769" y="213605"/>
                    <a:pt x="440859" y="199508"/>
                    <a:pt x="427125" y="188508"/>
                  </a:cubicBezTo>
                  <a:cubicBezTo>
                    <a:pt x="413498" y="177616"/>
                    <a:pt x="398611" y="169756"/>
                    <a:pt x="379624" y="169948"/>
                  </a:cubicBezTo>
                  <a:cubicBezTo>
                    <a:pt x="384921" y="166338"/>
                    <a:pt x="389961" y="162238"/>
                    <a:pt x="395557" y="159183"/>
                  </a:cubicBezTo>
                  <a:cubicBezTo>
                    <a:pt x="409675" y="151473"/>
                    <a:pt x="424754" y="146945"/>
                    <a:pt x="440923" y="145279"/>
                  </a:cubicBezTo>
                  <a:close/>
                  <a:moveTo>
                    <a:pt x="214352" y="117834"/>
                  </a:moveTo>
                  <a:cubicBezTo>
                    <a:pt x="223344" y="117898"/>
                    <a:pt x="230691" y="121764"/>
                    <a:pt x="237014" y="127274"/>
                  </a:cubicBezTo>
                  <a:cubicBezTo>
                    <a:pt x="257966" y="145536"/>
                    <a:pt x="268752" y="168496"/>
                    <a:pt x="267022" y="196539"/>
                  </a:cubicBezTo>
                  <a:cubicBezTo>
                    <a:pt x="266424" y="206258"/>
                    <a:pt x="262408" y="215015"/>
                    <a:pt x="256193" y="222682"/>
                  </a:cubicBezTo>
                  <a:cubicBezTo>
                    <a:pt x="247970" y="232806"/>
                    <a:pt x="239726" y="242930"/>
                    <a:pt x="231866" y="253353"/>
                  </a:cubicBezTo>
                  <a:cubicBezTo>
                    <a:pt x="222896" y="265249"/>
                    <a:pt x="215613" y="278022"/>
                    <a:pt x="214630" y="294959"/>
                  </a:cubicBezTo>
                  <a:cubicBezTo>
                    <a:pt x="201708" y="278812"/>
                    <a:pt x="192674" y="262644"/>
                    <a:pt x="189406" y="243507"/>
                  </a:cubicBezTo>
                  <a:cubicBezTo>
                    <a:pt x="186843" y="228513"/>
                    <a:pt x="190816" y="215292"/>
                    <a:pt x="198099" y="202285"/>
                  </a:cubicBezTo>
                  <a:cubicBezTo>
                    <a:pt x="209824" y="181354"/>
                    <a:pt x="217962" y="159141"/>
                    <a:pt x="217876" y="134664"/>
                  </a:cubicBezTo>
                  <a:cubicBezTo>
                    <a:pt x="217876" y="131781"/>
                    <a:pt x="217428" y="128876"/>
                    <a:pt x="216830" y="126057"/>
                  </a:cubicBezTo>
                  <a:cubicBezTo>
                    <a:pt x="216275" y="123408"/>
                    <a:pt x="215271" y="120867"/>
                    <a:pt x="214352" y="117834"/>
                  </a:cubicBezTo>
                  <a:close/>
                  <a:moveTo>
                    <a:pt x="619287" y="50854"/>
                  </a:moveTo>
                  <a:cubicBezTo>
                    <a:pt x="619607" y="52477"/>
                    <a:pt x="620120" y="54015"/>
                    <a:pt x="620163" y="55574"/>
                  </a:cubicBezTo>
                  <a:cubicBezTo>
                    <a:pt x="620761" y="73152"/>
                    <a:pt x="620398" y="90645"/>
                    <a:pt x="613328" y="107155"/>
                  </a:cubicBezTo>
                  <a:cubicBezTo>
                    <a:pt x="604635" y="127445"/>
                    <a:pt x="589406" y="138851"/>
                    <a:pt x="567300" y="141649"/>
                  </a:cubicBezTo>
                  <a:cubicBezTo>
                    <a:pt x="546091" y="144319"/>
                    <a:pt x="526762" y="139192"/>
                    <a:pt x="507881" y="130115"/>
                  </a:cubicBezTo>
                  <a:cubicBezTo>
                    <a:pt x="499957" y="126292"/>
                    <a:pt x="491435" y="123601"/>
                    <a:pt x="482977" y="121059"/>
                  </a:cubicBezTo>
                  <a:cubicBezTo>
                    <a:pt x="480073" y="120162"/>
                    <a:pt x="476613" y="121251"/>
                    <a:pt x="472533" y="121508"/>
                  </a:cubicBezTo>
                  <a:cubicBezTo>
                    <a:pt x="479581" y="106770"/>
                    <a:pt x="489983" y="95450"/>
                    <a:pt x="502627" y="86031"/>
                  </a:cubicBezTo>
                  <a:cubicBezTo>
                    <a:pt x="513968" y="77573"/>
                    <a:pt x="527082" y="73921"/>
                    <a:pt x="540859" y="73024"/>
                  </a:cubicBezTo>
                  <a:cubicBezTo>
                    <a:pt x="548847" y="72511"/>
                    <a:pt x="556942" y="74028"/>
                    <a:pt x="564972" y="73750"/>
                  </a:cubicBezTo>
                  <a:cubicBezTo>
                    <a:pt x="579880" y="73259"/>
                    <a:pt x="594255" y="70247"/>
                    <a:pt x="606771" y="61554"/>
                  </a:cubicBezTo>
                  <a:cubicBezTo>
                    <a:pt x="611064" y="58586"/>
                    <a:pt x="614759" y="54763"/>
                    <a:pt x="619287" y="50854"/>
                  </a:cubicBezTo>
                  <a:close/>
                  <a:moveTo>
                    <a:pt x="326206" y="48868"/>
                  </a:moveTo>
                  <a:cubicBezTo>
                    <a:pt x="334664" y="51025"/>
                    <a:pt x="341029" y="56621"/>
                    <a:pt x="346304" y="63413"/>
                  </a:cubicBezTo>
                  <a:cubicBezTo>
                    <a:pt x="362110" y="83789"/>
                    <a:pt x="369200" y="106471"/>
                    <a:pt x="363242" y="132208"/>
                  </a:cubicBezTo>
                  <a:cubicBezTo>
                    <a:pt x="360123" y="145664"/>
                    <a:pt x="350256" y="153951"/>
                    <a:pt x="340132" y="162110"/>
                  </a:cubicBezTo>
                  <a:cubicBezTo>
                    <a:pt x="329987" y="170290"/>
                    <a:pt x="319884" y="178577"/>
                    <a:pt x="310252" y="187356"/>
                  </a:cubicBezTo>
                  <a:cubicBezTo>
                    <a:pt x="297180" y="199252"/>
                    <a:pt x="294019" y="204400"/>
                    <a:pt x="287185" y="221166"/>
                  </a:cubicBezTo>
                  <a:cubicBezTo>
                    <a:pt x="280521" y="208586"/>
                    <a:pt x="276313" y="195920"/>
                    <a:pt x="274263" y="182465"/>
                  </a:cubicBezTo>
                  <a:cubicBezTo>
                    <a:pt x="272319" y="169714"/>
                    <a:pt x="272554" y="157134"/>
                    <a:pt x="278470" y="145515"/>
                  </a:cubicBezTo>
                  <a:cubicBezTo>
                    <a:pt x="281738" y="139086"/>
                    <a:pt x="286202" y="133127"/>
                    <a:pt x="290901" y="127595"/>
                  </a:cubicBezTo>
                  <a:cubicBezTo>
                    <a:pt x="306557" y="109141"/>
                    <a:pt x="319948" y="89492"/>
                    <a:pt x="324946" y="65335"/>
                  </a:cubicBezTo>
                  <a:cubicBezTo>
                    <a:pt x="326035" y="60060"/>
                    <a:pt x="325822" y="54528"/>
                    <a:pt x="326206" y="48868"/>
                  </a:cubicBezTo>
                  <a:close/>
                  <a:moveTo>
                    <a:pt x="462153" y="0"/>
                  </a:moveTo>
                  <a:cubicBezTo>
                    <a:pt x="465678" y="3973"/>
                    <a:pt x="470056" y="7475"/>
                    <a:pt x="472576" y="12003"/>
                  </a:cubicBezTo>
                  <a:cubicBezTo>
                    <a:pt x="484580" y="33554"/>
                    <a:pt x="488211" y="56429"/>
                    <a:pt x="481333" y="80435"/>
                  </a:cubicBezTo>
                  <a:cubicBezTo>
                    <a:pt x="477233" y="94788"/>
                    <a:pt x="467707" y="104186"/>
                    <a:pt x="453866" y="109632"/>
                  </a:cubicBezTo>
                  <a:cubicBezTo>
                    <a:pt x="442418" y="114139"/>
                    <a:pt x="430991" y="118774"/>
                    <a:pt x="419800" y="123878"/>
                  </a:cubicBezTo>
                  <a:cubicBezTo>
                    <a:pt x="403439" y="131311"/>
                    <a:pt x="387057" y="138872"/>
                    <a:pt x="375780" y="155147"/>
                  </a:cubicBezTo>
                  <a:cubicBezTo>
                    <a:pt x="374904" y="150598"/>
                    <a:pt x="373772" y="147052"/>
                    <a:pt x="373623" y="143442"/>
                  </a:cubicBezTo>
                  <a:cubicBezTo>
                    <a:pt x="372811" y="124391"/>
                    <a:pt x="372747" y="105467"/>
                    <a:pt x="382700" y="88103"/>
                  </a:cubicBezTo>
                  <a:cubicBezTo>
                    <a:pt x="388253" y="78385"/>
                    <a:pt x="396668" y="72042"/>
                    <a:pt x="405981" y="66360"/>
                  </a:cubicBezTo>
                  <a:cubicBezTo>
                    <a:pt x="423986" y="55382"/>
                    <a:pt x="439684" y="41713"/>
                    <a:pt x="451901" y="24434"/>
                  </a:cubicBezTo>
                  <a:cubicBezTo>
                    <a:pt x="456835" y="17450"/>
                    <a:pt x="460744" y="9803"/>
                    <a:pt x="46215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0E9CD0E-9B7A-E3D5-790E-2774FD3A2C14}"/>
                </a:ext>
              </a:extLst>
            </p:cNvPr>
            <p:cNvSpPr txBox="1"/>
            <p:nvPr/>
          </p:nvSpPr>
          <p:spPr>
            <a:xfrm>
              <a:off x="910409" y="4416596"/>
              <a:ext cx="1502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+mj-lt"/>
                  <a:ea typeface="+mj-ea"/>
                </a:rPr>
                <a:t>2019</a:t>
              </a:r>
              <a:endParaRPr lang="zh-CN" altLang="en-US" dirty="0">
                <a:latin typeface="+mj-lt"/>
                <a:ea typeface="+mj-ea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702990A-1714-9256-0BF0-45C2018399A6}"/>
              </a:ext>
            </a:extLst>
          </p:cNvPr>
          <p:cNvGrpSpPr/>
          <p:nvPr/>
        </p:nvGrpSpPr>
        <p:grpSpPr>
          <a:xfrm>
            <a:off x="2647823" y="5320384"/>
            <a:ext cx="1823695" cy="596953"/>
            <a:chOff x="749857" y="4416596"/>
            <a:chExt cx="1823695" cy="59695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2D28A0C-36E1-9096-D771-9589E040B3D5}"/>
                </a:ext>
              </a:extLst>
            </p:cNvPr>
            <p:cNvSpPr txBox="1"/>
            <p:nvPr/>
          </p:nvSpPr>
          <p:spPr>
            <a:xfrm>
              <a:off x="910409" y="4705772"/>
              <a:ext cx="15025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/>
                <a:t>请输入奖项名称</a:t>
              </a: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FD3996F-EF8E-C179-7CBD-E2A58480A92B}"/>
                </a:ext>
              </a:extLst>
            </p:cNvPr>
            <p:cNvSpPr/>
            <p:nvPr/>
          </p:nvSpPr>
          <p:spPr>
            <a:xfrm>
              <a:off x="2307674" y="4485994"/>
              <a:ext cx="265878" cy="493380"/>
            </a:xfrm>
            <a:custGeom>
              <a:avLst/>
              <a:gdLst>
                <a:gd name="connsiteX0" fmla="*/ 212289 w 619782"/>
                <a:gd name="connsiteY0" fmla="*/ 1073267 h 1150104"/>
                <a:gd name="connsiteX1" fmla="*/ 238685 w 619782"/>
                <a:gd name="connsiteY1" fmla="*/ 1082868 h 1150104"/>
                <a:gd name="connsiteX2" fmla="*/ 273435 w 619782"/>
                <a:gd name="connsiteY2" fmla="*/ 1131992 h 1150104"/>
                <a:gd name="connsiteX3" fmla="*/ 273222 w 619782"/>
                <a:gd name="connsiteY3" fmla="*/ 1150104 h 1150104"/>
                <a:gd name="connsiteX4" fmla="*/ 220744 w 619782"/>
                <a:gd name="connsiteY4" fmla="*/ 1135367 h 1150104"/>
                <a:gd name="connsiteX5" fmla="*/ 183367 w 619782"/>
                <a:gd name="connsiteY5" fmla="*/ 1138165 h 1150104"/>
                <a:gd name="connsiteX6" fmla="*/ 141184 w 619782"/>
                <a:gd name="connsiteY6" fmla="*/ 1128789 h 1150104"/>
                <a:gd name="connsiteX7" fmla="*/ 106391 w 619782"/>
                <a:gd name="connsiteY7" fmla="*/ 1090365 h 1150104"/>
                <a:gd name="connsiteX8" fmla="*/ 118031 w 619782"/>
                <a:gd name="connsiteY8" fmla="*/ 1092074 h 1150104"/>
                <a:gd name="connsiteX9" fmla="*/ 156861 w 619782"/>
                <a:gd name="connsiteY9" fmla="*/ 1086200 h 1150104"/>
                <a:gd name="connsiteX10" fmla="*/ 184242 w 619782"/>
                <a:gd name="connsiteY10" fmla="*/ 1077379 h 1150104"/>
                <a:gd name="connsiteX11" fmla="*/ 212289 w 619782"/>
                <a:gd name="connsiteY11" fmla="*/ 1073267 h 1150104"/>
                <a:gd name="connsiteX12" fmla="*/ 357821 w 619782"/>
                <a:gd name="connsiteY12" fmla="*/ 1016977 h 1150104"/>
                <a:gd name="connsiteX13" fmla="*/ 395220 w 619782"/>
                <a:gd name="connsiteY13" fmla="*/ 1048203 h 1150104"/>
                <a:gd name="connsiteX14" fmla="*/ 402866 w 619782"/>
                <a:gd name="connsiteY14" fmla="*/ 1071825 h 1150104"/>
                <a:gd name="connsiteX15" fmla="*/ 402097 w 619782"/>
                <a:gd name="connsiteY15" fmla="*/ 1077314 h 1150104"/>
                <a:gd name="connsiteX16" fmla="*/ 350239 w 619782"/>
                <a:gd name="connsiteY16" fmla="*/ 1071569 h 1150104"/>
                <a:gd name="connsiteX17" fmla="*/ 313524 w 619782"/>
                <a:gd name="connsiteY17" fmla="*/ 1081244 h 1150104"/>
                <a:gd name="connsiteX18" fmla="*/ 258292 w 619782"/>
                <a:gd name="connsiteY18" fmla="*/ 1074816 h 1150104"/>
                <a:gd name="connsiteX19" fmla="*/ 228219 w 619782"/>
                <a:gd name="connsiteY19" fmla="*/ 1049805 h 1150104"/>
                <a:gd name="connsiteX20" fmla="*/ 241269 w 619782"/>
                <a:gd name="connsiteY20" fmla="*/ 1048566 h 1150104"/>
                <a:gd name="connsiteX21" fmla="*/ 279265 w 619782"/>
                <a:gd name="connsiteY21" fmla="*/ 1033957 h 1150104"/>
                <a:gd name="connsiteX22" fmla="*/ 307907 w 619782"/>
                <a:gd name="connsiteY22" fmla="*/ 1017896 h 1150104"/>
                <a:gd name="connsiteX23" fmla="*/ 357821 w 619782"/>
                <a:gd name="connsiteY23" fmla="*/ 1016977 h 1150104"/>
                <a:gd name="connsiteX24" fmla="*/ 189326 w 619782"/>
                <a:gd name="connsiteY24" fmla="*/ 954333 h 1150104"/>
                <a:gd name="connsiteX25" fmla="*/ 196246 w 619782"/>
                <a:gd name="connsiteY25" fmla="*/ 989937 h 1150104"/>
                <a:gd name="connsiteX26" fmla="*/ 157972 w 619782"/>
                <a:gd name="connsiteY26" fmla="*/ 1046964 h 1150104"/>
                <a:gd name="connsiteX27" fmla="*/ 104981 w 619782"/>
                <a:gd name="connsiteY27" fmla="*/ 1060548 h 1150104"/>
                <a:gd name="connsiteX28" fmla="*/ 93106 w 619782"/>
                <a:gd name="connsiteY28" fmla="*/ 1059202 h 1150104"/>
                <a:gd name="connsiteX29" fmla="*/ 127258 w 619782"/>
                <a:gd name="connsiteY29" fmla="*/ 982056 h 1150104"/>
                <a:gd name="connsiteX30" fmla="*/ 189326 w 619782"/>
                <a:gd name="connsiteY30" fmla="*/ 954333 h 1150104"/>
                <a:gd name="connsiteX31" fmla="*/ 435011 w 619782"/>
                <a:gd name="connsiteY31" fmla="*/ 910186 h 1150104"/>
                <a:gd name="connsiteX32" fmla="*/ 488727 w 619782"/>
                <a:gd name="connsiteY32" fmla="*/ 925158 h 1150104"/>
                <a:gd name="connsiteX33" fmla="*/ 506326 w 619782"/>
                <a:gd name="connsiteY33" fmla="*/ 950425 h 1150104"/>
                <a:gd name="connsiteX34" fmla="*/ 440435 w 619782"/>
                <a:gd name="connsiteY34" fmla="*/ 973022 h 1150104"/>
                <a:gd name="connsiteX35" fmla="*/ 420444 w 619782"/>
                <a:gd name="connsiteY35" fmla="*/ 988400 h 1150104"/>
                <a:gd name="connsiteX36" fmla="*/ 376317 w 619782"/>
                <a:gd name="connsiteY36" fmla="*/ 999314 h 1150104"/>
                <a:gd name="connsiteX37" fmla="*/ 333558 w 619782"/>
                <a:gd name="connsiteY37" fmla="*/ 984897 h 1150104"/>
                <a:gd name="connsiteX38" fmla="*/ 342571 w 619782"/>
                <a:gd name="connsiteY38" fmla="*/ 981416 h 1150104"/>
                <a:gd name="connsiteX39" fmla="*/ 369761 w 619782"/>
                <a:gd name="connsiteY39" fmla="*/ 960122 h 1150104"/>
                <a:gd name="connsiteX40" fmla="*/ 400730 w 619782"/>
                <a:gd name="connsiteY40" fmla="*/ 925756 h 1150104"/>
                <a:gd name="connsiteX41" fmla="*/ 435011 w 619782"/>
                <a:gd name="connsiteY41" fmla="*/ 910186 h 1150104"/>
                <a:gd name="connsiteX42" fmla="*/ 268458 w 619782"/>
                <a:gd name="connsiteY42" fmla="*/ 904163 h 1150104"/>
                <a:gd name="connsiteX43" fmla="*/ 282469 w 619782"/>
                <a:gd name="connsiteY43" fmla="*/ 952561 h 1150104"/>
                <a:gd name="connsiteX44" fmla="*/ 260406 w 619782"/>
                <a:gd name="connsiteY44" fmla="*/ 997179 h 1150104"/>
                <a:gd name="connsiteX45" fmla="*/ 202781 w 619782"/>
                <a:gd name="connsiteY45" fmla="*/ 1027551 h 1150104"/>
                <a:gd name="connsiteX46" fmla="*/ 189560 w 619782"/>
                <a:gd name="connsiteY46" fmla="*/ 1028234 h 1150104"/>
                <a:gd name="connsiteX47" fmla="*/ 212648 w 619782"/>
                <a:gd name="connsiteY47" fmla="*/ 978448 h 1150104"/>
                <a:gd name="connsiteX48" fmla="*/ 210769 w 619782"/>
                <a:gd name="connsiteY48" fmla="*/ 947478 h 1150104"/>
                <a:gd name="connsiteX49" fmla="*/ 212841 w 619782"/>
                <a:gd name="connsiteY49" fmla="*/ 943548 h 1150104"/>
                <a:gd name="connsiteX50" fmla="*/ 266877 w 619782"/>
                <a:gd name="connsiteY50" fmla="*/ 905274 h 1150104"/>
                <a:gd name="connsiteX51" fmla="*/ 268458 w 619782"/>
                <a:gd name="connsiteY51" fmla="*/ 904163 h 1150104"/>
                <a:gd name="connsiteX52" fmla="*/ 329864 w 619782"/>
                <a:gd name="connsiteY52" fmla="*/ 832719 h 1150104"/>
                <a:gd name="connsiteX53" fmla="*/ 351649 w 619782"/>
                <a:gd name="connsiteY53" fmla="*/ 860848 h 1150104"/>
                <a:gd name="connsiteX54" fmla="*/ 339283 w 619782"/>
                <a:gd name="connsiteY54" fmla="*/ 937161 h 1150104"/>
                <a:gd name="connsiteX55" fmla="*/ 291846 w 619782"/>
                <a:gd name="connsiteY55" fmla="*/ 972766 h 1150104"/>
                <a:gd name="connsiteX56" fmla="*/ 284605 w 619782"/>
                <a:gd name="connsiteY56" fmla="*/ 974645 h 1150104"/>
                <a:gd name="connsiteX57" fmla="*/ 283345 w 619782"/>
                <a:gd name="connsiteY57" fmla="*/ 886456 h 1150104"/>
                <a:gd name="connsiteX58" fmla="*/ 329864 w 619782"/>
                <a:gd name="connsiteY58" fmla="*/ 832719 h 1150104"/>
                <a:gd name="connsiteX59" fmla="*/ 510940 w 619782"/>
                <a:gd name="connsiteY59" fmla="*/ 784107 h 1150104"/>
                <a:gd name="connsiteX60" fmla="*/ 560704 w 619782"/>
                <a:gd name="connsiteY60" fmla="*/ 787204 h 1150104"/>
                <a:gd name="connsiteX61" fmla="*/ 583216 w 619782"/>
                <a:gd name="connsiteY61" fmla="*/ 807494 h 1150104"/>
                <a:gd name="connsiteX62" fmla="*/ 535587 w 619782"/>
                <a:gd name="connsiteY62" fmla="*/ 834513 h 1150104"/>
                <a:gd name="connsiteX63" fmla="*/ 509508 w 619782"/>
                <a:gd name="connsiteY63" fmla="*/ 865589 h 1150104"/>
                <a:gd name="connsiteX64" fmla="*/ 472366 w 619782"/>
                <a:gd name="connsiteY64" fmla="*/ 886456 h 1150104"/>
                <a:gd name="connsiteX65" fmla="*/ 424267 w 619782"/>
                <a:gd name="connsiteY65" fmla="*/ 883850 h 1150104"/>
                <a:gd name="connsiteX66" fmla="*/ 431166 w 619782"/>
                <a:gd name="connsiteY66" fmla="*/ 879002 h 1150104"/>
                <a:gd name="connsiteX67" fmla="*/ 455002 w 619782"/>
                <a:gd name="connsiteY67" fmla="*/ 848096 h 1150104"/>
                <a:gd name="connsiteX68" fmla="*/ 474032 w 619782"/>
                <a:gd name="connsiteY68" fmla="*/ 811232 h 1150104"/>
                <a:gd name="connsiteX69" fmla="*/ 510940 w 619782"/>
                <a:gd name="connsiteY69" fmla="*/ 784107 h 1150104"/>
                <a:gd name="connsiteX70" fmla="*/ 389795 w 619782"/>
                <a:gd name="connsiteY70" fmla="*/ 735197 h 1150104"/>
                <a:gd name="connsiteX71" fmla="*/ 430333 w 619782"/>
                <a:gd name="connsiteY71" fmla="*/ 789340 h 1150104"/>
                <a:gd name="connsiteX72" fmla="*/ 418714 w 619782"/>
                <a:gd name="connsiteY72" fmla="*/ 851814 h 1150104"/>
                <a:gd name="connsiteX73" fmla="*/ 371534 w 619782"/>
                <a:gd name="connsiteY73" fmla="*/ 899827 h 1150104"/>
                <a:gd name="connsiteX74" fmla="*/ 367817 w 619782"/>
                <a:gd name="connsiteY74" fmla="*/ 901600 h 1150104"/>
                <a:gd name="connsiteX75" fmla="*/ 366280 w 619782"/>
                <a:gd name="connsiteY75" fmla="*/ 901621 h 1150104"/>
                <a:gd name="connsiteX76" fmla="*/ 372559 w 619782"/>
                <a:gd name="connsiteY76" fmla="*/ 860037 h 1150104"/>
                <a:gd name="connsiteX77" fmla="*/ 349407 w 619782"/>
                <a:gd name="connsiteY77" fmla="*/ 806043 h 1150104"/>
                <a:gd name="connsiteX78" fmla="*/ 348360 w 619782"/>
                <a:gd name="connsiteY78" fmla="*/ 804163 h 1150104"/>
                <a:gd name="connsiteX79" fmla="*/ 389795 w 619782"/>
                <a:gd name="connsiteY79" fmla="*/ 735197 h 1150104"/>
                <a:gd name="connsiteX80" fmla="*/ 428945 w 619782"/>
                <a:gd name="connsiteY80" fmla="*/ 641904 h 1150104"/>
                <a:gd name="connsiteX81" fmla="*/ 451350 w 619782"/>
                <a:gd name="connsiteY81" fmla="*/ 653886 h 1150104"/>
                <a:gd name="connsiteX82" fmla="*/ 482213 w 619782"/>
                <a:gd name="connsiteY82" fmla="*/ 703459 h 1150104"/>
                <a:gd name="connsiteX83" fmla="*/ 476019 w 619782"/>
                <a:gd name="connsiteY83" fmla="*/ 753950 h 1150104"/>
                <a:gd name="connsiteX84" fmla="*/ 438471 w 619782"/>
                <a:gd name="connsiteY84" fmla="*/ 806277 h 1150104"/>
                <a:gd name="connsiteX85" fmla="*/ 434199 w 619782"/>
                <a:gd name="connsiteY85" fmla="*/ 809118 h 1150104"/>
                <a:gd name="connsiteX86" fmla="*/ 405985 w 619782"/>
                <a:gd name="connsiteY86" fmla="*/ 723215 h 1150104"/>
                <a:gd name="connsiteX87" fmla="*/ 398424 w 619782"/>
                <a:gd name="connsiteY87" fmla="*/ 717341 h 1150104"/>
                <a:gd name="connsiteX88" fmla="*/ 428945 w 619782"/>
                <a:gd name="connsiteY88" fmla="*/ 641904 h 1150104"/>
                <a:gd name="connsiteX89" fmla="*/ 600132 w 619782"/>
                <a:gd name="connsiteY89" fmla="*/ 635667 h 1150104"/>
                <a:gd name="connsiteX90" fmla="*/ 619782 w 619782"/>
                <a:gd name="connsiteY90" fmla="*/ 647201 h 1150104"/>
                <a:gd name="connsiteX91" fmla="*/ 578283 w 619782"/>
                <a:gd name="connsiteY91" fmla="*/ 691007 h 1150104"/>
                <a:gd name="connsiteX92" fmla="*/ 566984 w 619782"/>
                <a:gd name="connsiteY92" fmla="*/ 716914 h 1150104"/>
                <a:gd name="connsiteX93" fmla="*/ 535843 w 619782"/>
                <a:gd name="connsiteY93" fmla="*/ 752754 h 1150104"/>
                <a:gd name="connsiteX94" fmla="*/ 487808 w 619782"/>
                <a:gd name="connsiteY94" fmla="*/ 763796 h 1150104"/>
                <a:gd name="connsiteX95" fmla="*/ 489111 w 619782"/>
                <a:gd name="connsiteY95" fmla="*/ 760913 h 1150104"/>
                <a:gd name="connsiteX96" fmla="*/ 508291 w 619782"/>
                <a:gd name="connsiteY96" fmla="*/ 715548 h 1150104"/>
                <a:gd name="connsiteX97" fmla="*/ 514976 w 619782"/>
                <a:gd name="connsiteY97" fmla="*/ 681609 h 1150104"/>
                <a:gd name="connsiteX98" fmla="*/ 546886 w 619782"/>
                <a:gd name="connsiteY98" fmla="*/ 642438 h 1150104"/>
                <a:gd name="connsiteX99" fmla="*/ 600132 w 619782"/>
                <a:gd name="connsiteY99" fmla="*/ 635667 h 1150104"/>
                <a:gd name="connsiteX100" fmla="*/ 419120 w 619782"/>
                <a:gd name="connsiteY100" fmla="*/ 534578 h 1150104"/>
                <a:gd name="connsiteX101" fmla="*/ 440307 w 619782"/>
                <a:gd name="connsiteY101" fmla="*/ 537440 h 1150104"/>
                <a:gd name="connsiteX102" fmla="*/ 479543 w 619782"/>
                <a:gd name="connsiteY102" fmla="*/ 557261 h 1150104"/>
                <a:gd name="connsiteX103" fmla="*/ 500538 w 619782"/>
                <a:gd name="connsiteY103" fmla="*/ 593612 h 1150104"/>
                <a:gd name="connsiteX104" fmla="*/ 495006 w 619782"/>
                <a:gd name="connsiteY104" fmla="*/ 674304 h 1150104"/>
                <a:gd name="connsiteX105" fmla="*/ 486676 w 619782"/>
                <a:gd name="connsiteY105" fmla="*/ 689511 h 1150104"/>
                <a:gd name="connsiteX106" fmla="*/ 420017 w 619782"/>
                <a:gd name="connsiteY106" fmla="*/ 615761 h 1150104"/>
                <a:gd name="connsiteX107" fmla="*/ 419120 w 619782"/>
                <a:gd name="connsiteY107" fmla="*/ 534578 h 1150104"/>
                <a:gd name="connsiteX108" fmla="*/ 570764 w 619782"/>
                <a:gd name="connsiteY108" fmla="*/ 481823 h 1150104"/>
                <a:gd name="connsiteX109" fmla="*/ 608141 w 619782"/>
                <a:gd name="connsiteY109" fmla="*/ 484215 h 1150104"/>
                <a:gd name="connsiteX110" fmla="*/ 579884 w 619782"/>
                <a:gd name="connsiteY110" fmla="*/ 553501 h 1150104"/>
                <a:gd name="connsiteX111" fmla="*/ 575634 w 619782"/>
                <a:gd name="connsiteY111" fmla="*/ 586500 h 1150104"/>
                <a:gd name="connsiteX112" fmla="*/ 539987 w 619782"/>
                <a:gd name="connsiteY112" fmla="*/ 625372 h 1150104"/>
                <a:gd name="connsiteX113" fmla="*/ 518436 w 619782"/>
                <a:gd name="connsiteY113" fmla="*/ 635752 h 1150104"/>
                <a:gd name="connsiteX114" fmla="*/ 517539 w 619782"/>
                <a:gd name="connsiteY114" fmla="*/ 634428 h 1150104"/>
                <a:gd name="connsiteX115" fmla="*/ 522921 w 619782"/>
                <a:gd name="connsiteY115" fmla="*/ 587183 h 1150104"/>
                <a:gd name="connsiteX116" fmla="*/ 518543 w 619782"/>
                <a:gd name="connsiteY116" fmla="*/ 546453 h 1150104"/>
                <a:gd name="connsiteX117" fmla="*/ 530803 w 619782"/>
                <a:gd name="connsiteY117" fmla="*/ 509332 h 1150104"/>
                <a:gd name="connsiteX118" fmla="*/ 570764 w 619782"/>
                <a:gd name="connsiteY118" fmla="*/ 481823 h 1150104"/>
                <a:gd name="connsiteX119" fmla="*/ 426991 w 619782"/>
                <a:gd name="connsiteY119" fmla="*/ 435459 h 1150104"/>
                <a:gd name="connsiteX120" fmla="*/ 458335 w 619782"/>
                <a:gd name="connsiteY120" fmla="*/ 450383 h 1150104"/>
                <a:gd name="connsiteX121" fmla="*/ 488813 w 619782"/>
                <a:gd name="connsiteY121" fmla="*/ 493143 h 1150104"/>
                <a:gd name="connsiteX122" fmla="*/ 497954 w 619782"/>
                <a:gd name="connsiteY122" fmla="*/ 536479 h 1150104"/>
                <a:gd name="connsiteX123" fmla="*/ 496054 w 619782"/>
                <a:gd name="connsiteY123" fmla="*/ 557218 h 1150104"/>
                <a:gd name="connsiteX124" fmla="*/ 405878 w 619782"/>
                <a:gd name="connsiteY124" fmla="*/ 516146 h 1150104"/>
                <a:gd name="connsiteX125" fmla="*/ 374118 w 619782"/>
                <a:gd name="connsiteY125" fmla="*/ 441541 h 1150104"/>
                <a:gd name="connsiteX126" fmla="*/ 392187 w 619782"/>
                <a:gd name="connsiteY126" fmla="*/ 436137 h 1150104"/>
                <a:gd name="connsiteX127" fmla="*/ 426991 w 619782"/>
                <a:gd name="connsiteY127" fmla="*/ 435459 h 1150104"/>
                <a:gd name="connsiteX128" fmla="*/ 545348 w 619782"/>
                <a:gd name="connsiteY128" fmla="*/ 345578 h 1150104"/>
                <a:gd name="connsiteX129" fmla="*/ 569013 w 619782"/>
                <a:gd name="connsiteY129" fmla="*/ 346112 h 1150104"/>
                <a:gd name="connsiteX130" fmla="*/ 554361 w 619782"/>
                <a:gd name="connsiteY130" fmla="*/ 414950 h 1150104"/>
                <a:gd name="connsiteX131" fmla="*/ 557159 w 619782"/>
                <a:gd name="connsiteY131" fmla="*/ 443548 h 1150104"/>
                <a:gd name="connsiteX132" fmla="*/ 552418 w 619782"/>
                <a:gd name="connsiteY132" fmla="*/ 467982 h 1150104"/>
                <a:gd name="connsiteX133" fmla="*/ 509167 w 619782"/>
                <a:gd name="connsiteY133" fmla="*/ 512472 h 1150104"/>
                <a:gd name="connsiteX134" fmla="*/ 511239 w 619782"/>
                <a:gd name="connsiteY134" fmla="*/ 498247 h 1150104"/>
                <a:gd name="connsiteX135" fmla="*/ 506412 w 619782"/>
                <a:gd name="connsiteY135" fmla="*/ 467555 h 1150104"/>
                <a:gd name="connsiteX136" fmla="*/ 495241 w 619782"/>
                <a:gd name="connsiteY136" fmla="*/ 432570 h 1150104"/>
                <a:gd name="connsiteX137" fmla="*/ 501500 w 619782"/>
                <a:gd name="connsiteY137" fmla="*/ 379174 h 1150104"/>
                <a:gd name="connsiteX138" fmla="*/ 545348 w 619782"/>
                <a:gd name="connsiteY138" fmla="*/ 345578 h 1150104"/>
                <a:gd name="connsiteX139" fmla="*/ 362435 w 619782"/>
                <a:gd name="connsiteY139" fmla="*/ 333553 h 1150104"/>
                <a:gd name="connsiteX140" fmla="*/ 432405 w 619782"/>
                <a:gd name="connsiteY140" fmla="*/ 354911 h 1150104"/>
                <a:gd name="connsiteX141" fmla="*/ 469269 w 619782"/>
                <a:gd name="connsiteY141" fmla="*/ 435966 h 1150104"/>
                <a:gd name="connsiteX142" fmla="*/ 469099 w 619782"/>
                <a:gd name="connsiteY142" fmla="*/ 440067 h 1150104"/>
                <a:gd name="connsiteX143" fmla="*/ 468650 w 619782"/>
                <a:gd name="connsiteY143" fmla="*/ 440665 h 1150104"/>
                <a:gd name="connsiteX144" fmla="*/ 384242 w 619782"/>
                <a:gd name="connsiteY144" fmla="*/ 413091 h 1150104"/>
                <a:gd name="connsiteX145" fmla="*/ 373541 w 619782"/>
                <a:gd name="connsiteY145" fmla="*/ 414288 h 1150104"/>
                <a:gd name="connsiteX146" fmla="*/ 358420 w 619782"/>
                <a:gd name="connsiteY146" fmla="*/ 376419 h 1150104"/>
                <a:gd name="connsiteX147" fmla="*/ 331444 w 619782"/>
                <a:gd name="connsiteY147" fmla="*/ 345898 h 1150104"/>
                <a:gd name="connsiteX148" fmla="*/ 362435 w 619782"/>
                <a:gd name="connsiteY148" fmla="*/ 333553 h 1150104"/>
                <a:gd name="connsiteX149" fmla="*/ 288278 w 619782"/>
                <a:gd name="connsiteY149" fmla="*/ 253866 h 1150104"/>
                <a:gd name="connsiteX150" fmla="*/ 339688 w 619782"/>
                <a:gd name="connsiteY150" fmla="*/ 254784 h 1150104"/>
                <a:gd name="connsiteX151" fmla="*/ 386249 w 619782"/>
                <a:gd name="connsiteY151" fmla="*/ 285583 h 1150104"/>
                <a:gd name="connsiteX152" fmla="*/ 409508 w 619782"/>
                <a:gd name="connsiteY152" fmla="*/ 324690 h 1150104"/>
                <a:gd name="connsiteX153" fmla="*/ 311345 w 619782"/>
                <a:gd name="connsiteY153" fmla="*/ 333660 h 1150104"/>
                <a:gd name="connsiteX154" fmla="*/ 246715 w 619782"/>
                <a:gd name="connsiteY154" fmla="*/ 285732 h 1150104"/>
                <a:gd name="connsiteX155" fmla="*/ 288278 w 619782"/>
                <a:gd name="connsiteY155" fmla="*/ 253866 h 1150104"/>
                <a:gd name="connsiteX156" fmla="*/ 495775 w 619782"/>
                <a:gd name="connsiteY156" fmla="*/ 217834 h 1150104"/>
                <a:gd name="connsiteX157" fmla="*/ 492636 w 619782"/>
                <a:gd name="connsiteY157" fmla="*/ 279453 h 1150104"/>
                <a:gd name="connsiteX158" fmla="*/ 501136 w 619782"/>
                <a:gd name="connsiteY158" fmla="*/ 306215 h 1150104"/>
                <a:gd name="connsiteX159" fmla="*/ 498253 w 619782"/>
                <a:gd name="connsiteY159" fmla="*/ 361105 h 1150104"/>
                <a:gd name="connsiteX160" fmla="*/ 472964 w 619782"/>
                <a:gd name="connsiteY160" fmla="*/ 394104 h 1150104"/>
                <a:gd name="connsiteX161" fmla="*/ 470786 w 619782"/>
                <a:gd name="connsiteY161" fmla="*/ 377594 h 1150104"/>
                <a:gd name="connsiteX162" fmla="*/ 450815 w 619782"/>
                <a:gd name="connsiteY162" fmla="*/ 335027 h 1150104"/>
                <a:gd name="connsiteX163" fmla="*/ 440542 w 619782"/>
                <a:gd name="connsiteY163" fmla="*/ 317834 h 1150104"/>
                <a:gd name="connsiteX164" fmla="*/ 437274 w 619782"/>
                <a:gd name="connsiteY164" fmla="*/ 263220 h 1150104"/>
                <a:gd name="connsiteX165" fmla="*/ 477685 w 619782"/>
                <a:gd name="connsiteY165" fmla="*/ 221401 h 1150104"/>
                <a:gd name="connsiteX166" fmla="*/ 495775 w 619782"/>
                <a:gd name="connsiteY166" fmla="*/ 217834 h 1150104"/>
                <a:gd name="connsiteX167" fmla="*/ 248680 w 619782"/>
                <a:gd name="connsiteY167" fmla="*/ 190858 h 1150104"/>
                <a:gd name="connsiteX168" fmla="*/ 285117 w 619782"/>
                <a:gd name="connsiteY168" fmla="*/ 200491 h 1150104"/>
                <a:gd name="connsiteX169" fmla="*/ 328859 w 619782"/>
                <a:gd name="connsiteY169" fmla="*/ 235625 h 1150104"/>
                <a:gd name="connsiteX170" fmla="*/ 237424 w 619782"/>
                <a:gd name="connsiteY170" fmla="*/ 273579 h 1150104"/>
                <a:gd name="connsiteX171" fmla="*/ 161068 w 619782"/>
                <a:gd name="connsiteY171" fmla="*/ 246817 h 1150104"/>
                <a:gd name="connsiteX172" fmla="*/ 209808 w 619782"/>
                <a:gd name="connsiteY172" fmla="*/ 194425 h 1150104"/>
                <a:gd name="connsiteX173" fmla="*/ 248680 w 619782"/>
                <a:gd name="connsiteY173" fmla="*/ 190858 h 1150104"/>
                <a:gd name="connsiteX174" fmla="*/ 179501 w 619782"/>
                <a:gd name="connsiteY174" fmla="*/ 144788 h 1150104"/>
                <a:gd name="connsiteX175" fmla="*/ 220424 w 619782"/>
                <a:gd name="connsiteY175" fmla="*/ 156386 h 1150104"/>
                <a:gd name="connsiteX176" fmla="*/ 241120 w 619782"/>
                <a:gd name="connsiteY176" fmla="*/ 169158 h 1150104"/>
                <a:gd name="connsiteX177" fmla="*/ 240522 w 619782"/>
                <a:gd name="connsiteY177" fmla="*/ 170461 h 1150104"/>
                <a:gd name="connsiteX178" fmla="*/ 188920 w 619782"/>
                <a:gd name="connsiteY178" fmla="*/ 191820 h 1150104"/>
                <a:gd name="connsiteX179" fmla="*/ 163653 w 619782"/>
                <a:gd name="connsiteY179" fmla="*/ 224797 h 1150104"/>
                <a:gd name="connsiteX180" fmla="*/ 161346 w 619782"/>
                <a:gd name="connsiteY180" fmla="*/ 228663 h 1150104"/>
                <a:gd name="connsiteX181" fmla="*/ 79992 w 619782"/>
                <a:gd name="connsiteY181" fmla="*/ 221230 h 1150104"/>
                <a:gd name="connsiteX182" fmla="*/ 87104 w 619782"/>
                <a:gd name="connsiteY182" fmla="*/ 195408 h 1150104"/>
                <a:gd name="connsiteX183" fmla="*/ 132171 w 619782"/>
                <a:gd name="connsiteY183" fmla="*/ 150000 h 1150104"/>
                <a:gd name="connsiteX184" fmla="*/ 179501 w 619782"/>
                <a:gd name="connsiteY184" fmla="*/ 144788 h 1150104"/>
                <a:gd name="connsiteX185" fmla="*/ 406006 w 619782"/>
                <a:gd name="connsiteY185" fmla="*/ 117407 h 1150104"/>
                <a:gd name="connsiteX186" fmla="*/ 408675 w 619782"/>
                <a:gd name="connsiteY186" fmla="*/ 170034 h 1150104"/>
                <a:gd name="connsiteX187" fmla="*/ 424182 w 619782"/>
                <a:gd name="connsiteY187" fmla="*/ 204656 h 1150104"/>
                <a:gd name="connsiteX188" fmla="*/ 425463 w 619782"/>
                <a:gd name="connsiteY188" fmla="*/ 262109 h 1150104"/>
                <a:gd name="connsiteX189" fmla="*/ 408504 w 619782"/>
                <a:gd name="connsiteY189" fmla="*/ 291413 h 1150104"/>
                <a:gd name="connsiteX190" fmla="*/ 405984 w 619782"/>
                <a:gd name="connsiteY190" fmla="*/ 293549 h 1150104"/>
                <a:gd name="connsiteX191" fmla="*/ 394814 w 619782"/>
                <a:gd name="connsiteY191" fmla="*/ 261875 h 1150104"/>
                <a:gd name="connsiteX192" fmla="*/ 370893 w 619782"/>
                <a:gd name="connsiteY192" fmla="*/ 230328 h 1150104"/>
                <a:gd name="connsiteX193" fmla="*/ 354617 w 619782"/>
                <a:gd name="connsiteY193" fmla="*/ 202755 h 1150104"/>
                <a:gd name="connsiteX194" fmla="*/ 359445 w 619782"/>
                <a:gd name="connsiteY194" fmla="*/ 159376 h 1150104"/>
                <a:gd name="connsiteX195" fmla="*/ 386206 w 619782"/>
                <a:gd name="connsiteY195" fmla="*/ 124498 h 1150104"/>
                <a:gd name="connsiteX196" fmla="*/ 406006 w 619782"/>
                <a:gd name="connsiteY196" fmla="*/ 117407 h 1150104"/>
                <a:gd name="connsiteX197" fmla="*/ 1116 w 619782"/>
                <a:gd name="connsiteY197" fmla="*/ 49274 h 1150104"/>
                <a:gd name="connsiteX198" fmla="*/ 41867 w 619782"/>
                <a:gd name="connsiteY198" fmla="*/ 71615 h 1150104"/>
                <a:gd name="connsiteX199" fmla="*/ 75635 w 619782"/>
                <a:gd name="connsiteY199" fmla="*/ 72533 h 1150104"/>
                <a:gd name="connsiteX200" fmla="*/ 102611 w 619782"/>
                <a:gd name="connsiteY200" fmla="*/ 77339 h 1150104"/>
                <a:gd name="connsiteX201" fmla="*/ 148424 w 619782"/>
                <a:gd name="connsiteY201" fmla="*/ 121743 h 1150104"/>
                <a:gd name="connsiteX202" fmla="*/ 119441 w 619782"/>
                <a:gd name="connsiteY202" fmla="*/ 126164 h 1150104"/>
                <a:gd name="connsiteX203" fmla="*/ 81124 w 619782"/>
                <a:gd name="connsiteY203" fmla="*/ 140410 h 1150104"/>
                <a:gd name="connsiteX204" fmla="*/ 24674 w 619782"/>
                <a:gd name="connsiteY204" fmla="*/ 130072 h 1150104"/>
                <a:gd name="connsiteX205" fmla="*/ 4811 w 619782"/>
                <a:gd name="connsiteY205" fmla="*/ 100213 h 1150104"/>
                <a:gd name="connsiteX206" fmla="*/ 1116 w 619782"/>
                <a:gd name="connsiteY206" fmla="*/ 49274 h 1150104"/>
                <a:gd name="connsiteX207" fmla="*/ 294579 w 619782"/>
                <a:gd name="connsiteY207" fmla="*/ 46903 h 1150104"/>
                <a:gd name="connsiteX208" fmla="*/ 321598 w 619782"/>
                <a:gd name="connsiteY208" fmla="*/ 117428 h 1150104"/>
                <a:gd name="connsiteX209" fmla="*/ 340073 w 619782"/>
                <a:gd name="connsiteY209" fmla="*/ 141307 h 1150104"/>
                <a:gd name="connsiteX210" fmla="*/ 347121 w 619782"/>
                <a:gd name="connsiteY210" fmla="*/ 175822 h 1150104"/>
                <a:gd name="connsiteX211" fmla="*/ 337168 w 619782"/>
                <a:gd name="connsiteY211" fmla="*/ 213818 h 1150104"/>
                <a:gd name="connsiteX212" fmla="*/ 333622 w 619782"/>
                <a:gd name="connsiteY212" fmla="*/ 221123 h 1150104"/>
                <a:gd name="connsiteX213" fmla="*/ 300859 w 619782"/>
                <a:gd name="connsiteY213" fmla="*/ 178342 h 1150104"/>
                <a:gd name="connsiteX214" fmla="*/ 271790 w 619782"/>
                <a:gd name="connsiteY214" fmla="*/ 154613 h 1150104"/>
                <a:gd name="connsiteX215" fmla="*/ 255173 w 619782"/>
                <a:gd name="connsiteY215" fmla="*/ 118496 h 1150104"/>
                <a:gd name="connsiteX216" fmla="*/ 278945 w 619782"/>
                <a:gd name="connsiteY216" fmla="*/ 57732 h 1150104"/>
                <a:gd name="connsiteX217" fmla="*/ 294579 w 619782"/>
                <a:gd name="connsiteY217" fmla="*/ 46903 h 1150104"/>
                <a:gd name="connsiteX218" fmla="*/ 158655 w 619782"/>
                <a:gd name="connsiteY218" fmla="*/ 0 h 1150104"/>
                <a:gd name="connsiteX219" fmla="*/ 189582 w 619782"/>
                <a:gd name="connsiteY219" fmla="*/ 47138 h 1150104"/>
                <a:gd name="connsiteX220" fmla="*/ 219184 w 619782"/>
                <a:gd name="connsiteY220" fmla="*/ 68325 h 1150104"/>
                <a:gd name="connsiteX221" fmla="*/ 244729 w 619782"/>
                <a:gd name="connsiteY221" fmla="*/ 104806 h 1150104"/>
                <a:gd name="connsiteX222" fmla="*/ 245968 w 619782"/>
                <a:gd name="connsiteY222" fmla="*/ 151196 h 1150104"/>
                <a:gd name="connsiteX223" fmla="*/ 244900 w 619782"/>
                <a:gd name="connsiteY223" fmla="*/ 153951 h 1150104"/>
                <a:gd name="connsiteX224" fmla="*/ 182256 w 619782"/>
                <a:gd name="connsiteY224" fmla="*/ 115378 h 1150104"/>
                <a:gd name="connsiteX225" fmla="*/ 163717 w 619782"/>
                <a:gd name="connsiteY225" fmla="*/ 107838 h 1150104"/>
                <a:gd name="connsiteX226" fmla="*/ 137467 w 619782"/>
                <a:gd name="connsiteY226" fmla="*/ 73366 h 1150104"/>
                <a:gd name="connsiteX227" fmla="*/ 148787 w 619782"/>
                <a:gd name="connsiteY227" fmla="*/ 10188 h 1150104"/>
                <a:gd name="connsiteX228" fmla="*/ 153764 w 619782"/>
                <a:gd name="connsiteY228" fmla="*/ 3695 h 1150104"/>
                <a:gd name="connsiteX229" fmla="*/ 158655 w 619782"/>
                <a:gd name="connsiteY229" fmla="*/ 0 h 115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619782" h="1150104">
                  <a:moveTo>
                    <a:pt x="212289" y="1073267"/>
                  </a:moveTo>
                  <a:cubicBezTo>
                    <a:pt x="221363" y="1074261"/>
                    <a:pt x="230163" y="1077539"/>
                    <a:pt x="238685" y="1082868"/>
                  </a:cubicBezTo>
                  <a:cubicBezTo>
                    <a:pt x="256989" y="1094295"/>
                    <a:pt x="269911" y="1110100"/>
                    <a:pt x="273435" y="1131992"/>
                  </a:cubicBezTo>
                  <a:cubicBezTo>
                    <a:pt x="274396" y="1137866"/>
                    <a:pt x="273350" y="1144060"/>
                    <a:pt x="273222" y="1150104"/>
                  </a:cubicBezTo>
                  <a:cubicBezTo>
                    <a:pt x="256647" y="1138144"/>
                    <a:pt x="238813" y="1135645"/>
                    <a:pt x="220744" y="1135367"/>
                  </a:cubicBezTo>
                  <a:cubicBezTo>
                    <a:pt x="208292" y="1135175"/>
                    <a:pt x="195797" y="1136798"/>
                    <a:pt x="183367" y="1138165"/>
                  </a:cubicBezTo>
                  <a:cubicBezTo>
                    <a:pt x="168160" y="1139831"/>
                    <a:pt x="154020" y="1137481"/>
                    <a:pt x="141184" y="1128789"/>
                  </a:cubicBezTo>
                  <a:cubicBezTo>
                    <a:pt x="126746" y="1119007"/>
                    <a:pt x="115639" y="1106213"/>
                    <a:pt x="106391" y="1090365"/>
                  </a:cubicBezTo>
                  <a:cubicBezTo>
                    <a:pt x="110876" y="1091048"/>
                    <a:pt x="114443" y="1091796"/>
                    <a:pt x="118031" y="1092074"/>
                  </a:cubicBezTo>
                  <a:cubicBezTo>
                    <a:pt x="131423" y="1093141"/>
                    <a:pt x="144217" y="1090237"/>
                    <a:pt x="156861" y="1086200"/>
                  </a:cubicBezTo>
                  <a:cubicBezTo>
                    <a:pt x="166002" y="1083274"/>
                    <a:pt x="175336" y="1080903"/>
                    <a:pt x="184242" y="1077379"/>
                  </a:cubicBezTo>
                  <a:cubicBezTo>
                    <a:pt x="193864" y="1073566"/>
                    <a:pt x="203214" y="1072274"/>
                    <a:pt x="212289" y="1073267"/>
                  </a:cubicBezTo>
                  <a:close/>
                  <a:moveTo>
                    <a:pt x="357821" y="1016977"/>
                  </a:moveTo>
                  <a:cubicBezTo>
                    <a:pt x="373627" y="1023257"/>
                    <a:pt x="386997" y="1033103"/>
                    <a:pt x="395220" y="1048203"/>
                  </a:cubicBezTo>
                  <a:cubicBezTo>
                    <a:pt x="399107" y="1055358"/>
                    <a:pt x="400559" y="1063859"/>
                    <a:pt x="402866" y="1071825"/>
                  </a:cubicBezTo>
                  <a:cubicBezTo>
                    <a:pt x="403272" y="1073278"/>
                    <a:pt x="402439" y="1075093"/>
                    <a:pt x="402097" y="1077314"/>
                  </a:cubicBezTo>
                  <a:cubicBezTo>
                    <a:pt x="385053" y="1068066"/>
                    <a:pt x="367582" y="1068536"/>
                    <a:pt x="350239" y="1071569"/>
                  </a:cubicBezTo>
                  <a:cubicBezTo>
                    <a:pt x="337809" y="1073748"/>
                    <a:pt x="325421" y="1076994"/>
                    <a:pt x="313524" y="1081244"/>
                  </a:cubicBezTo>
                  <a:cubicBezTo>
                    <a:pt x="293789" y="1088271"/>
                    <a:pt x="275699" y="1085046"/>
                    <a:pt x="258292" y="1074816"/>
                  </a:cubicBezTo>
                  <a:cubicBezTo>
                    <a:pt x="247185" y="1068280"/>
                    <a:pt x="237339" y="1060121"/>
                    <a:pt x="228219" y="1049805"/>
                  </a:cubicBezTo>
                  <a:cubicBezTo>
                    <a:pt x="233067" y="1049357"/>
                    <a:pt x="237168" y="1049036"/>
                    <a:pt x="241269" y="1048566"/>
                  </a:cubicBezTo>
                  <a:cubicBezTo>
                    <a:pt x="255216" y="1047029"/>
                    <a:pt x="267283" y="1040536"/>
                    <a:pt x="279265" y="1033957"/>
                  </a:cubicBezTo>
                  <a:cubicBezTo>
                    <a:pt x="288855" y="1028682"/>
                    <a:pt x="298168" y="1022872"/>
                    <a:pt x="307907" y="1017896"/>
                  </a:cubicBezTo>
                  <a:cubicBezTo>
                    <a:pt x="324289" y="1009524"/>
                    <a:pt x="341183" y="1010378"/>
                    <a:pt x="357821" y="1016977"/>
                  </a:cubicBezTo>
                  <a:close/>
                  <a:moveTo>
                    <a:pt x="189326" y="954333"/>
                  </a:moveTo>
                  <a:cubicBezTo>
                    <a:pt x="194666" y="965717"/>
                    <a:pt x="196737" y="977571"/>
                    <a:pt x="196246" y="989937"/>
                  </a:cubicBezTo>
                  <a:cubicBezTo>
                    <a:pt x="195157" y="1016763"/>
                    <a:pt x="179672" y="1034085"/>
                    <a:pt x="157972" y="1046964"/>
                  </a:cubicBezTo>
                  <a:cubicBezTo>
                    <a:pt x="141718" y="1056618"/>
                    <a:pt x="123990" y="1061360"/>
                    <a:pt x="104981" y="1060548"/>
                  </a:cubicBezTo>
                  <a:cubicBezTo>
                    <a:pt x="101308" y="1060399"/>
                    <a:pt x="97634" y="1059736"/>
                    <a:pt x="93106" y="1059202"/>
                  </a:cubicBezTo>
                  <a:cubicBezTo>
                    <a:pt x="121470" y="1040279"/>
                    <a:pt x="126852" y="1012214"/>
                    <a:pt x="127258" y="982056"/>
                  </a:cubicBezTo>
                  <a:cubicBezTo>
                    <a:pt x="152525" y="983039"/>
                    <a:pt x="170915" y="969348"/>
                    <a:pt x="189326" y="954333"/>
                  </a:cubicBezTo>
                  <a:close/>
                  <a:moveTo>
                    <a:pt x="435011" y="910186"/>
                  </a:moveTo>
                  <a:cubicBezTo>
                    <a:pt x="454617" y="908541"/>
                    <a:pt x="472815" y="913240"/>
                    <a:pt x="488727" y="925158"/>
                  </a:cubicBezTo>
                  <a:cubicBezTo>
                    <a:pt x="497206" y="931544"/>
                    <a:pt x="503720" y="939511"/>
                    <a:pt x="506326" y="950425"/>
                  </a:cubicBezTo>
                  <a:cubicBezTo>
                    <a:pt x="480653" y="948524"/>
                    <a:pt x="460192" y="959887"/>
                    <a:pt x="440435" y="973022"/>
                  </a:cubicBezTo>
                  <a:cubicBezTo>
                    <a:pt x="433451" y="977657"/>
                    <a:pt x="427087" y="983253"/>
                    <a:pt x="420444" y="988400"/>
                  </a:cubicBezTo>
                  <a:cubicBezTo>
                    <a:pt x="407330" y="998524"/>
                    <a:pt x="392507" y="1001343"/>
                    <a:pt x="376317" y="999314"/>
                  </a:cubicBezTo>
                  <a:cubicBezTo>
                    <a:pt x="361367" y="997435"/>
                    <a:pt x="347484" y="992672"/>
                    <a:pt x="333558" y="984897"/>
                  </a:cubicBezTo>
                  <a:cubicBezTo>
                    <a:pt x="337082" y="983552"/>
                    <a:pt x="339923" y="982676"/>
                    <a:pt x="342571" y="981416"/>
                  </a:cubicBezTo>
                  <a:cubicBezTo>
                    <a:pt x="353186" y="976311"/>
                    <a:pt x="362029" y="969007"/>
                    <a:pt x="369761" y="960122"/>
                  </a:cubicBezTo>
                  <a:cubicBezTo>
                    <a:pt x="379885" y="948502"/>
                    <a:pt x="390286" y="937097"/>
                    <a:pt x="400730" y="925756"/>
                  </a:cubicBezTo>
                  <a:cubicBezTo>
                    <a:pt x="409914" y="915760"/>
                    <a:pt x="421939" y="911296"/>
                    <a:pt x="435011" y="910186"/>
                  </a:cubicBezTo>
                  <a:close/>
                  <a:moveTo>
                    <a:pt x="268458" y="904163"/>
                  </a:moveTo>
                  <a:cubicBezTo>
                    <a:pt x="278176" y="918964"/>
                    <a:pt x="283643" y="934769"/>
                    <a:pt x="282469" y="952561"/>
                  </a:cubicBezTo>
                  <a:cubicBezTo>
                    <a:pt x="281294" y="970481"/>
                    <a:pt x="272687" y="984684"/>
                    <a:pt x="260406" y="997179"/>
                  </a:cubicBezTo>
                  <a:cubicBezTo>
                    <a:pt x="244408" y="1013475"/>
                    <a:pt x="225314" y="1023770"/>
                    <a:pt x="202781" y="1027551"/>
                  </a:cubicBezTo>
                  <a:cubicBezTo>
                    <a:pt x="198808" y="1028213"/>
                    <a:pt x="194707" y="1027999"/>
                    <a:pt x="189560" y="1028234"/>
                  </a:cubicBezTo>
                  <a:cubicBezTo>
                    <a:pt x="205387" y="1014565"/>
                    <a:pt x="210812" y="997521"/>
                    <a:pt x="212648" y="978448"/>
                  </a:cubicBezTo>
                  <a:cubicBezTo>
                    <a:pt x="213652" y="967875"/>
                    <a:pt x="212712" y="957730"/>
                    <a:pt x="210769" y="947478"/>
                  </a:cubicBezTo>
                  <a:cubicBezTo>
                    <a:pt x="210534" y="946282"/>
                    <a:pt x="211879" y="943740"/>
                    <a:pt x="212841" y="943548"/>
                  </a:cubicBezTo>
                  <a:cubicBezTo>
                    <a:pt x="236570" y="938806"/>
                    <a:pt x="252418" y="923065"/>
                    <a:pt x="266877" y="905274"/>
                  </a:cubicBezTo>
                  <a:cubicBezTo>
                    <a:pt x="267176" y="904910"/>
                    <a:pt x="267689" y="904697"/>
                    <a:pt x="268458" y="904163"/>
                  </a:cubicBezTo>
                  <a:close/>
                  <a:moveTo>
                    <a:pt x="329864" y="832719"/>
                  </a:moveTo>
                  <a:cubicBezTo>
                    <a:pt x="339411" y="840600"/>
                    <a:pt x="346673" y="849891"/>
                    <a:pt x="351649" y="860848"/>
                  </a:cubicBezTo>
                  <a:cubicBezTo>
                    <a:pt x="364422" y="888955"/>
                    <a:pt x="356284" y="913880"/>
                    <a:pt x="339283" y="937161"/>
                  </a:cubicBezTo>
                  <a:cubicBezTo>
                    <a:pt x="327130" y="953799"/>
                    <a:pt x="311431" y="965952"/>
                    <a:pt x="291846" y="972766"/>
                  </a:cubicBezTo>
                  <a:cubicBezTo>
                    <a:pt x="289646" y="973535"/>
                    <a:pt x="287318" y="973940"/>
                    <a:pt x="284605" y="974645"/>
                  </a:cubicBezTo>
                  <a:cubicBezTo>
                    <a:pt x="302760" y="944658"/>
                    <a:pt x="295861" y="915696"/>
                    <a:pt x="283345" y="886456"/>
                  </a:cubicBezTo>
                  <a:cubicBezTo>
                    <a:pt x="307138" y="876098"/>
                    <a:pt x="319163" y="855316"/>
                    <a:pt x="329864" y="832719"/>
                  </a:cubicBezTo>
                  <a:close/>
                  <a:moveTo>
                    <a:pt x="510940" y="784107"/>
                  </a:moveTo>
                  <a:cubicBezTo>
                    <a:pt x="527770" y="779664"/>
                    <a:pt x="544494" y="780369"/>
                    <a:pt x="560704" y="787204"/>
                  </a:cubicBezTo>
                  <a:cubicBezTo>
                    <a:pt x="570294" y="791262"/>
                    <a:pt x="577919" y="797563"/>
                    <a:pt x="583216" y="807494"/>
                  </a:cubicBezTo>
                  <a:cubicBezTo>
                    <a:pt x="562990" y="809929"/>
                    <a:pt x="548573" y="821399"/>
                    <a:pt x="535587" y="834513"/>
                  </a:cubicBezTo>
                  <a:cubicBezTo>
                    <a:pt x="526104" y="844103"/>
                    <a:pt x="517924" y="854995"/>
                    <a:pt x="509508" y="865589"/>
                  </a:cubicBezTo>
                  <a:cubicBezTo>
                    <a:pt x="499918" y="877678"/>
                    <a:pt x="487189" y="884064"/>
                    <a:pt x="472366" y="886456"/>
                  </a:cubicBezTo>
                  <a:cubicBezTo>
                    <a:pt x="456625" y="888998"/>
                    <a:pt x="440948" y="887951"/>
                    <a:pt x="424267" y="883850"/>
                  </a:cubicBezTo>
                  <a:cubicBezTo>
                    <a:pt x="427022" y="881907"/>
                    <a:pt x="429115" y="880476"/>
                    <a:pt x="431166" y="879002"/>
                  </a:cubicBezTo>
                  <a:cubicBezTo>
                    <a:pt x="442208" y="871099"/>
                    <a:pt x="448808" y="859715"/>
                    <a:pt x="455002" y="848096"/>
                  </a:cubicBezTo>
                  <a:cubicBezTo>
                    <a:pt x="461516" y="835901"/>
                    <a:pt x="467624" y="823492"/>
                    <a:pt x="474032" y="811232"/>
                  </a:cubicBezTo>
                  <a:cubicBezTo>
                    <a:pt x="481892" y="796217"/>
                    <a:pt x="495198" y="788251"/>
                    <a:pt x="510940" y="784107"/>
                  </a:cubicBezTo>
                  <a:close/>
                  <a:moveTo>
                    <a:pt x="389795" y="735197"/>
                  </a:moveTo>
                  <a:cubicBezTo>
                    <a:pt x="410384" y="748631"/>
                    <a:pt x="425250" y="765462"/>
                    <a:pt x="430333" y="789340"/>
                  </a:cubicBezTo>
                  <a:cubicBezTo>
                    <a:pt x="435096" y="811639"/>
                    <a:pt x="428817" y="832164"/>
                    <a:pt x="418714" y="851814"/>
                  </a:cubicBezTo>
                  <a:cubicBezTo>
                    <a:pt x="407971" y="872681"/>
                    <a:pt x="392444" y="888913"/>
                    <a:pt x="371534" y="899827"/>
                  </a:cubicBezTo>
                  <a:cubicBezTo>
                    <a:pt x="370316" y="900468"/>
                    <a:pt x="369078" y="901045"/>
                    <a:pt x="367817" y="901600"/>
                  </a:cubicBezTo>
                  <a:cubicBezTo>
                    <a:pt x="367561" y="901728"/>
                    <a:pt x="367198" y="901621"/>
                    <a:pt x="366280" y="901621"/>
                  </a:cubicBezTo>
                  <a:cubicBezTo>
                    <a:pt x="374182" y="888379"/>
                    <a:pt x="374353" y="874261"/>
                    <a:pt x="372559" y="860037"/>
                  </a:cubicBezTo>
                  <a:cubicBezTo>
                    <a:pt x="370039" y="839896"/>
                    <a:pt x="361346" y="822232"/>
                    <a:pt x="349407" y="806043"/>
                  </a:cubicBezTo>
                  <a:cubicBezTo>
                    <a:pt x="349022" y="805530"/>
                    <a:pt x="348766" y="804911"/>
                    <a:pt x="348360" y="804163"/>
                  </a:cubicBezTo>
                  <a:cubicBezTo>
                    <a:pt x="373200" y="787995"/>
                    <a:pt x="382042" y="762237"/>
                    <a:pt x="389795" y="735197"/>
                  </a:cubicBezTo>
                  <a:close/>
                  <a:moveTo>
                    <a:pt x="428945" y="641904"/>
                  </a:moveTo>
                  <a:cubicBezTo>
                    <a:pt x="437467" y="644104"/>
                    <a:pt x="444536" y="648845"/>
                    <a:pt x="451350" y="653886"/>
                  </a:cubicBezTo>
                  <a:cubicBezTo>
                    <a:pt x="468116" y="666316"/>
                    <a:pt x="479393" y="682463"/>
                    <a:pt x="482213" y="703459"/>
                  </a:cubicBezTo>
                  <a:cubicBezTo>
                    <a:pt x="484541" y="720716"/>
                    <a:pt x="481764" y="737589"/>
                    <a:pt x="476019" y="753950"/>
                  </a:cubicBezTo>
                  <a:cubicBezTo>
                    <a:pt x="468607" y="775009"/>
                    <a:pt x="456326" y="792672"/>
                    <a:pt x="438471" y="806277"/>
                  </a:cubicBezTo>
                  <a:cubicBezTo>
                    <a:pt x="437147" y="807302"/>
                    <a:pt x="435694" y="808135"/>
                    <a:pt x="434199" y="809118"/>
                  </a:cubicBezTo>
                  <a:cubicBezTo>
                    <a:pt x="442187" y="774518"/>
                    <a:pt x="428069" y="747521"/>
                    <a:pt x="405985" y="723215"/>
                  </a:cubicBezTo>
                  <a:cubicBezTo>
                    <a:pt x="403956" y="720972"/>
                    <a:pt x="401158" y="719435"/>
                    <a:pt x="398424" y="717341"/>
                  </a:cubicBezTo>
                  <a:cubicBezTo>
                    <a:pt x="421149" y="696175"/>
                    <a:pt x="426083" y="669691"/>
                    <a:pt x="428945" y="641904"/>
                  </a:cubicBezTo>
                  <a:close/>
                  <a:moveTo>
                    <a:pt x="600132" y="635667"/>
                  </a:moveTo>
                  <a:cubicBezTo>
                    <a:pt x="607522" y="637568"/>
                    <a:pt x="614186" y="641050"/>
                    <a:pt x="619782" y="647201"/>
                  </a:cubicBezTo>
                  <a:cubicBezTo>
                    <a:pt x="599214" y="655894"/>
                    <a:pt x="588086" y="672959"/>
                    <a:pt x="578283" y="691007"/>
                  </a:cubicBezTo>
                  <a:cubicBezTo>
                    <a:pt x="573797" y="699251"/>
                    <a:pt x="570017" y="708008"/>
                    <a:pt x="566984" y="716914"/>
                  </a:cubicBezTo>
                  <a:cubicBezTo>
                    <a:pt x="561431" y="733232"/>
                    <a:pt x="551285" y="745150"/>
                    <a:pt x="535843" y="752754"/>
                  </a:cubicBezTo>
                  <a:cubicBezTo>
                    <a:pt x="520871" y="760144"/>
                    <a:pt x="505044" y="763326"/>
                    <a:pt x="487808" y="763796"/>
                  </a:cubicBezTo>
                  <a:cubicBezTo>
                    <a:pt x="488428" y="762365"/>
                    <a:pt x="488577" y="761468"/>
                    <a:pt x="489111" y="760913"/>
                  </a:cubicBezTo>
                  <a:cubicBezTo>
                    <a:pt x="501349" y="748247"/>
                    <a:pt x="504703" y="731823"/>
                    <a:pt x="508291" y="715548"/>
                  </a:cubicBezTo>
                  <a:cubicBezTo>
                    <a:pt x="510768" y="704292"/>
                    <a:pt x="512435" y="692844"/>
                    <a:pt x="514976" y="681609"/>
                  </a:cubicBezTo>
                  <a:cubicBezTo>
                    <a:pt x="519098" y="663369"/>
                    <a:pt x="530653" y="650768"/>
                    <a:pt x="546886" y="642438"/>
                  </a:cubicBezTo>
                  <a:cubicBezTo>
                    <a:pt x="563716" y="633788"/>
                    <a:pt x="581529" y="630904"/>
                    <a:pt x="600132" y="635667"/>
                  </a:cubicBezTo>
                  <a:close/>
                  <a:moveTo>
                    <a:pt x="419120" y="534578"/>
                  </a:moveTo>
                  <a:cubicBezTo>
                    <a:pt x="426681" y="535560"/>
                    <a:pt x="433580" y="536052"/>
                    <a:pt x="440307" y="537440"/>
                  </a:cubicBezTo>
                  <a:cubicBezTo>
                    <a:pt x="455130" y="540494"/>
                    <a:pt x="468564" y="546816"/>
                    <a:pt x="479543" y="557261"/>
                  </a:cubicBezTo>
                  <a:cubicBezTo>
                    <a:pt x="490030" y="567213"/>
                    <a:pt x="496693" y="579622"/>
                    <a:pt x="500538" y="593612"/>
                  </a:cubicBezTo>
                  <a:cubicBezTo>
                    <a:pt x="508120" y="621186"/>
                    <a:pt x="506689" y="648119"/>
                    <a:pt x="495006" y="674304"/>
                  </a:cubicBezTo>
                  <a:cubicBezTo>
                    <a:pt x="492806" y="679259"/>
                    <a:pt x="489795" y="683851"/>
                    <a:pt x="486676" y="689511"/>
                  </a:cubicBezTo>
                  <a:cubicBezTo>
                    <a:pt x="480376" y="649678"/>
                    <a:pt x="452546" y="630840"/>
                    <a:pt x="420017" y="615761"/>
                  </a:cubicBezTo>
                  <a:cubicBezTo>
                    <a:pt x="432747" y="589041"/>
                    <a:pt x="426809" y="562386"/>
                    <a:pt x="419120" y="534578"/>
                  </a:cubicBezTo>
                  <a:close/>
                  <a:moveTo>
                    <a:pt x="570764" y="481823"/>
                  </a:moveTo>
                  <a:cubicBezTo>
                    <a:pt x="583494" y="478234"/>
                    <a:pt x="595946" y="477871"/>
                    <a:pt x="608141" y="484215"/>
                  </a:cubicBezTo>
                  <a:cubicBezTo>
                    <a:pt x="587552" y="503010"/>
                    <a:pt x="583109" y="528020"/>
                    <a:pt x="579884" y="553501"/>
                  </a:cubicBezTo>
                  <a:cubicBezTo>
                    <a:pt x="578496" y="564522"/>
                    <a:pt x="578709" y="575991"/>
                    <a:pt x="575634" y="586500"/>
                  </a:cubicBezTo>
                  <a:cubicBezTo>
                    <a:pt x="570273" y="604825"/>
                    <a:pt x="556027" y="616295"/>
                    <a:pt x="539987" y="625372"/>
                  </a:cubicBezTo>
                  <a:cubicBezTo>
                    <a:pt x="533067" y="629280"/>
                    <a:pt x="525634" y="632335"/>
                    <a:pt x="518436" y="635752"/>
                  </a:cubicBezTo>
                  <a:cubicBezTo>
                    <a:pt x="518159" y="635325"/>
                    <a:pt x="517859" y="634876"/>
                    <a:pt x="517539" y="634428"/>
                  </a:cubicBezTo>
                  <a:cubicBezTo>
                    <a:pt x="525250" y="619327"/>
                    <a:pt x="524566" y="603287"/>
                    <a:pt x="522921" y="587183"/>
                  </a:cubicBezTo>
                  <a:cubicBezTo>
                    <a:pt x="521533" y="573599"/>
                    <a:pt x="519718" y="560058"/>
                    <a:pt x="518543" y="546453"/>
                  </a:cubicBezTo>
                  <a:cubicBezTo>
                    <a:pt x="517326" y="532442"/>
                    <a:pt x="522323" y="520011"/>
                    <a:pt x="530803" y="509332"/>
                  </a:cubicBezTo>
                  <a:cubicBezTo>
                    <a:pt x="541226" y="496239"/>
                    <a:pt x="554318" y="486479"/>
                    <a:pt x="570764" y="481823"/>
                  </a:cubicBezTo>
                  <a:close/>
                  <a:moveTo>
                    <a:pt x="426991" y="435459"/>
                  </a:moveTo>
                  <a:cubicBezTo>
                    <a:pt x="438076" y="437696"/>
                    <a:pt x="448584" y="442534"/>
                    <a:pt x="458335" y="450383"/>
                  </a:cubicBezTo>
                  <a:cubicBezTo>
                    <a:pt x="472367" y="461682"/>
                    <a:pt x="481573" y="476825"/>
                    <a:pt x="488813" y="493143"/>
                  </a:cubicBezTo>
                  <a:cubicBezTo>
                    <a:pt x="494922" y="506919"/>
                    <a:pt x="497485" y="521549"/>
                    <a:pt x="497954" y="536479"/>
                  </a:cubicBezTo>
                  <a:cubicBezTo>
                    <a:pt x="498147" y="543335"/>
                    <a:pt x="496737" y="550276"/>
                    <a:pt x="496054" y="557218"/>
                  </a:cubicBezTo>
                  <a:cubicBezTo>
                    <a:pt x="481765" y="530584"/>
                    <a:pt x="443426" y="514736"/>
                    <a:pt x="405878" y="516146"/>
                  </a:cubicBezTo>
                  <a:cubicBezTo>
                    <a:pt x="407373" y="486671"/>
                    <a:pt x="392251" y="464138"/>
                    <a:pt x="374118" y="441541"/>
                  </a:cubicBezTo>
                  <a:cubicBezTo>
                    <a:pt x="380483" y="439619"/>
                    <a:pt x="386250" y="437397"/>
                    <a:pt x="392187" y="436137"/>
                  </a:cubicBezTo>
                  <a:cubicBezTo>
                    <a:pt x="404244" y="433585"/>
                    <a:pt x="415906" y="433222"/>
                    <a:pt x="426991" y="435459"/>
                  </a:cubicBezTo>
                  <a:close/>
                  <a:moveTo>
                    <a:pt x="545348" y="345578"/>
                  </a:moveTo>
                  <a:cubicBezTo>
                    <a:pt x="553251" y="343506"/>
                    <a:pt x="561132" y="343121"/>
                    <a:pt x="569013" y="346112"/>
                  </a:cubicBezTo>
                  <a:cubicBezTo>
                    <a:pt x="553913" y="367021"/>
                    <a:pt x="552461" y="390665"/>
                    <a:pt x="554361" y="414950"/>
                  </a:cubicBezTo>
                  <a:cubicBezTo>
                    <a:pt x="555109" y="424497"/>
                    <a:pt x="557373" y="434044"/>
                    <a:pt x="557159" y="443548"/>
                  </a:cubicBezTo>
                  <a:cubicBezTo>
                    <a:pt x="556967" y="451750"/>
                    <a:pt x="555622" y="460486"/>
                    <a:pt x="552418" y="467982"/>
                  </a:cubicBezTo>
                  <a:cubicBezTo>
                    <a:pt x="543981" y="487632"/>
                    <a:pt x="528197" y="500789"/>
                    <a:pt x="509167" y="512472"/>
                  </a:cubicBezTo>
                  <a:cubicBezTo>
                    <a:pt x="510043" y="506897"/>
                    <a:pt x="511666" y="502476"/>
                    <a:pt x="511239" y="498247"/>
                  </a:cubicBezTo>
                  <a:cubicBezTo>
                    <a:pt x="510192" y="487952"/>
                    <a:pt x="508932" y="477572"/>
                    <a:pt x="506412" y="467555"/>
                  </a:cubicBezTo>
                  <a:cubicBezTo>
                    <a:pt x="503443" y="455701"/>
                    <a:pt x="499342" y="444104"/>
                    <a:pt x="495241" y="432570"/>
                  </a:cubicBezTo>
                  <a:cubicBezTo>
                    <a:pt x="488492" y="413647"/>
                    <a:pt x="491034" y="395684"/>
                    <a:pt x="501500" y="379174"/>
                  </a:cubicBezTo>
                  <a:cubicBezTo>
                    <a:pt x="511858" y="362814"/>
                    <a:pt x="526040" y="350640"/>
                    <a:pt x="545348" y="345578"/>
                  </a:cubicBezTo>
                  <a:close/>
                  <a:moveTo>
                    <a:pt x="362435" y="333553"/>
                  </a:moveTo>
                  <a:cubicBezTo>
                    <a:pt x="389582" y="328214"/>
                    <a:pt x="412606" y="335710"/>
                    <a:pt x="432405" y="354911"/>
                  </a:cubicBezTo>
                  <a:cubicBezTo>
                    <a:pt x="455365" y="377188"/>
                    <a:pt x="468052" y="403929"/>
                    <a:pt x="469269" y="435966"/>
                  </a:cubicBezTo>
                  <a:cubicBezTo>
                    <a:pt x="469312" y="437333"/>
                    <a:pt x="469206" y="438700"/>
                    <a:pt x="469099" y="440067"/>
                  </a:cubicBezTo>
                  <a:cubicBezTo>
                    <a:pt x="469120" y="440323"/>
                    <a:pt x="468757" y="440558"/>
                    <a:pt x="468650" y="440665"/>
                  </a:cubicBezTo>
                  <a:cubicBezTo>
                    <a:pt x="446032" y="414373"/>
                    <a:pt x="416322" y="410123"/>
                    <a:pt x="384242" y="413091"/>
                  </a:cubicBezTo>
                  <a:cubicBezTo>
                    <a:pt x="380718" y="413412"/>
                    <a:pt x="377236" y="413882"/>
                    <a:pt x="373541" y="414288"/>
                  </a:cubicBezTo>
                  <a:cubicBezTo>
                    <a:pt x="372687" y="399678"/>
                    <a:pt x="366899" y="387269"/>
                    <a:pt x="358420" y="376419"/>
                  </a:cubicBezTo>
                  <a:cubicBezTo>
                    <a:pt x="350133" y="365826"/>
                    <a:pt x="340628" y="356193"/>
                    <a:pt x="331444" y="345898"/>
                  </a:cubicBezTo>
                  <a:cubicBezTo>
                    <a:pt x="340756" y="340281"/>
                    <a:pt x="351094" y="335796"/>
                    <a:pt x="362435" y="333553"/>
                  </a:cubicBezTo>
                  <a:close/>
                  <a:moveTo>
                    <a:pt x="288278" y="253866"/>
                  </a:moveTo>
                  <a:cubicBezTo>
                    <a:pt x="305536" y="247501"/>
                    <a:pt x="322836" y="248291"/>
                    <a:pt x="339688" y="254784"/>
                  </a:cubicBezTo>
                  <a:cubicBezTo>
                    <a:pt x="357372" y="261576"/>
                    <a:pt x="373327" y="271465"/>
                    <a:pt x="386249" y="285583"/>
                  </a:cubicBezTo>
                  <a:cubicBezTo>
                    <a:pt x="396586" y="296881"/>
                    <a:pt x="405023" y="309418"/>
                    <a:pt x="409508" y="324690"/>
                  </a:cubicBezTo>
                  <a:cubicBezTo>
                    <a:pt x="374609" y="306087"/>
                    <a:pt x="342828" y="316595"/>
                    <a:pt x="311345" y="333660"/>
                  </a:cubicBezTo>
                  <a:cubicBezTo>
                    <a:pt x="297484" y="307411"/>
                    <a:pt x="272858" y="295792"/>
                    <a:pt x="246715" y="285732"/>
                  </a:cubicBezTo>
                  <a:cubicBezTo>
                    <a:pt x="257757" y="271166"/>
                    <a:pt x="271213" y="260166"/>
                    <a:pt x="288278" y="253866"/>
                  </a:cubicBezTo>
                  <a:close/>
                  <a:moveTo>
                    <a:pt x="495775" y="217834"/>
                  </a:moveTo>
                  <a:cubicBezTo>
                    <a:pt x="485310" y="239235"/>
                    <a:pt x="488428" y="259419"/>
                    <a:pt x="492636" y="279453"/>
                  </a:cubicBezTo>
                  <a:cubicBezTo>
                    <a:pt x="494558" y="288573"/>
                    <a:pt x="497527" y="297607"/>
                    <a:pt x="501136" y="306215"/>
                  </a:cubicBezTo>
                  <a:cubicBezTo>
                    <a:pt x="509039" y="325117"/>
                    <a:pt x="507394" y="343207"/>
                    <a:pt x="498253" y="361105"/>
                  </a:cubicBezTo>
                  <a:cubicBezTo>
                    <a:pt x="491931" y="373451"/>
                    <a:pt x="483515" y="384130"/>
                    <a:pt x="472964" y="394104"/>
                  </a:cubicBezTo>
                  <a:cubicBezTo>
                    <a:pt x="472217" y="388145"/>
                    <a:pt x="471961" y="382763"/>
                    <a:pt x="470786" y="377594"/>
                  </a:cubicBezTo>
                  <a:cubicBezTo>
                    <a:pt x="467262" y="361981"/>
                    <a:pt x="458718" y="348632"/>
                    <a:pt x="450815" y="335027"/>
                  </a:cubicBezTo>
                  <a:cubicBezTo>
                    <a:pt x="447462" y="329260"/>
                    <a:pt x="444002" y="323536"/>
                    <a:pt x="440542" y="317834"/>
                  </a:cubicBezTo>
                  <a:cubicBezTo>
                    <a:pt x="429884" y="300191"/>
                    <a:pt x="429777" y="281930"/>
                    <a:pt x="437274" y="263220"/>
                  </a:cubicBezTo>
                  <a:cubicBezTo>
                    <a:pt x="445049" y="243784"/>
                    <a:pt x="457800" y="228983"/>
                    <a:pt x="477685" y="221401"/>
                  </a:cubicBezTo>
                  <a:cubicBezTo>
                    <a:pt x="482896" y="219372"/>
                    <a:pt x="488812" y="219137"/>
                    <a:pt x="495775" y="217834"/>
                  </a:cubicBezTo>
                  <a:close/>
                  <a:moveTo>
                    <a:pt x="248680" y="190858"/>
                  </a:moveTo>
                  <a:cubicBezTo>
                    <a:pt x="261367" y="192204"/>
                    <a:pt x="273498" y="195344"/>
                    <a:pt x="285117" y="200491"/>
                  </a:cubicBezTo>
                  <a:cubicBezTo>
                    <a:pt x="302695" y="208265"/>
                    <a:pt x="317176" y="219970"/>
                    <a:pt x="328859" y="235625"/>
                  </a:cubicBezTo>
                  <a:cubicBezTo>
                    <a:pt x="289838" y="228342"/>
                    <a:pt x="262243" y="247436"/>
                    <a:pt x="237424" y="273579"/>
                  </a:cubicBezTo>
                  <a:cubicBezTo>
                    <a:pt x="216771" y="252306"/>
                    <a:pt x="189582" y="248739"/>
                    <a:pt x="161068" y="246817"/>
                  </a:cubicBezTo>
                  <a:cubicBezTo>
                    <a:pt x="170807" y="222725"/>
                    <a:pt x="185160" y="203716"/>
                    <a:pt x="209808" y="194425"/>
                  </a:cubicBezTo>
                  <a:cubicBezTo>
                    <a:pt x="222388" y="189684"/>
                    <a:pt x="235416" y="189449"/>
                    <a:pt x="248680" y="190858"/>
                  </a:cubicBezTo>
                  <a:close/>
                  <a:moveTo>
                    <a:pt x="179501" y="144788"/>
                  </a:moveTo>
                  <a:cubicBezTo>
                    <a:pt x="193939" y="146241"/>
                    <a:pt x="207630" y="149807"/>
                    <a:pt x="220424" y="156386"/>
                  </a:cubicBezTo>
                  <a:cubicBezTo>
                    <a:pt x="227622" y="160081"/>
                    <a:pt x="234243" y="164865"/>
                    <a:pt x="241120" y="169158"/>
                  </a:cubicBezTo>
                  <a:cubicBezTo>
                    <a:pt x="240949" y="169564"/>
                    <a:pt x="240736" y="170013"/>
                    <a:pt x="240522" y="170461"/>
                  </a:cubicBezTo>
                  <a:cubicBezTo>
                    <a:pt x="219868" y="169222"/>
                    <a:pt x="203615" y="178727"/>
                    <a:pt x="188920" y="191820"/>
                  </a:cubicBezTo>
                  <a:cubicBezTo>
                    <a:pt x="178433" y="201174"/>
                    <a:pt x="170274" y="212430"/>
                    <a:pt x="163653" y="224797"/>
                  </a:cubicBezTo>
                  <a:cubicBezTo>
                    <a:pt x="162948" y="226121"/>
                    <a:pt x="162115" y="227381"/>
                    <a:pt x="161346" y="228663"/>
                  </a:cubicBezTo>
                  <a:cubicBezTo>
                    <a:pt x="135930" y="213050"/>
                    <a:pt x="108890" y="216403"/>
                    <a:pt x="79992" y="221230"/>
                  </a:cubicBezTo>
                  <a:cubicBezTo>
                    <a:pt x="82512" y="211875"/>
                    <a:pt x="84071" y="203353"/>
                    <a:pt x="87104" y="195408"/>
                  </a:cubicBezTo>
                  <a:cubicBezTo>
                    <a:pt x="95391" y="173772"/>
                    <a:pt x="109851" y="157710"/>
                    <a:pt x="132171" y="150000"/>
                  </a:cubicBezTo>
                  <a:cubicBezTo>
                    <a:pt x="147485" y="144703"/>
                    <a:pt x="163247" y="143165"/>
                    <a:pt x="179501" y="144788"/>
                  </a:cubicBezTo>
                  <a:close/>
                  <a:moveTo>
                    <a:pt x="406006" y="117407"/>
                  </a:moveTo>
                  <a:cubicBezTo>
                    <a:pt x="399192" y="135690"/>
                    <a:pt x="403015" y="153139"/>
                    <a:pt x="408675" y="170034"/>
                  </a:cubicBezTo>
                  <a:cubicBezTo>
                    <a:pt x="412669" y="181973"/>
                    <a:pt x="418180" y="193549"/>
                    <a:pt x="424182" y="204656"/>
                  </a:cubicBezTo>
                  <a:cubicBezTo>
                    <a:pt x="434519" y="223814"/>
                    <a:pt x="434092" y="243015"/>
                    <a:pt x="425463" y="262109"/>
                  </a:cubicBezTo>
                  <a:cubicBezTo>
                    <a:pt x="420828" y="272340"/>
                    <a:pt x="414250" y="281695"/>
                    <a:pt x="408504" y="291413"/>
                  </a:cubicBezTo>
                  <a:cubicBezTo>
                    <a:pt x="408120" y="292075"/>
                    <a:pt x="407287" y="292460"/>
                    <a:pt x="405984" y="293549"/>
                  </a:cubicBezTo>
                  <a:cubicBezTo>
                    <a:pt x="405023" y="281546"/>
                    <a:pt x="401221" y="271080"/>
                    <a:pt x="394814" y="261875"/>
                  </a:cubicBezTo>
                  <a:cubicBezTo>
                    <a:pt x="387274" y="251046"/>
                    <a:pt x="379094" y="240666"/>
                    <a:pt x="370893" y="230328"/>
                  </a:cubicBezTo>
                  <a:cubicBezTo>
                    <a:pt x="364186" y="221849"/>
                    <a:pt x="357202" y="213754"/>
                    <a:pt x="354617" y="202755"/>
                  </a:cubicBezTo>
                  <a:cubicBezTo>
                    <a:pt x="351072" y="187633"/>
                    <a:pt x="353721" y="173302"/>
                    <a:pt x="359445" y="159376"/>
                  </a:cubicBezTo>
                  <a:cubicBezTo>
                    <a:pt x="365190" y="145408"/>
                    <a:pt x="373797" y="133340"/>
                    <a:pt x="386206" y="124498"/>
                  </a:cubicBezTo>
                  <a:cubicBezTo>
                    <a:pt x="391909" y="120440"/>
                    <a:pt x="398295" y="117151"/>
                    <a:pt x="406006" y="117407"/>
                  </a:cubicBezTo>
                  <a:close/>
                  <a:moveTo>
                    <a:pt x="1116" y="49274"/>
                  </a:moveTo>
                  <a:cubicBezTo>
                    <a:pt x="11859" y="62666"/>
                    <a:pt x="25827" y="69650"/>
                    <a:pt x="41867" y="71615"/>
                  </a:cubicBezTo>
                  <a:cubicBezTo>
                    <a:pt x="52995" y="72982"/>
                    <a:pt x="64358" y="72448"/>
                    <a:pt x="75635" y="72533"/>
                  </a:cubicBezTo>
                  <a:cubicBezTo>
                    <a:pt x="84926" y="72618"/>
                    <a:pt x="93960" y="73836"/>
                    <a:pt x="102611" y="77339"/>
                  </a:cubicBezTo>
                  <a:cubicBezTo>
                    <a:pt x="123435" y="85797"/>
                    <a:pt x="137617" y="101132"/>
                    <a:pt x="148424" y="121743"/>
                  </a:cubicBezTo>
                  <a:cubicBezTo>
                    <a:pt x="137040" y="118411"/>
                    <a:pt x="128155" y="121956"/>
                    <a:pt x="119441" y="126164"/>
                  </a:cubicBezTo>
                  <a:cubicBezTo>
                    <a:pt x="107117" y="132144"/>
                    <a:pt x="94858" y="138295"/>
                    <a:pt x="81124" y="140410"/>
                  </a:cubicBezTo>
                  <a:cubicBezTo>
                    <a:pt x="61154" y="143464"/>
                    <a:pt x="41782" y="142717"/>
                    <a:pt x="24674" y="130072"/>
                  </a:cubicBezTo>
                  <a:cubicBezTo>
                    <a:pt x="14486" y="122533"/>
                    <a:pt x="8463" y="112089"/>
                    <a:pt x="4811" y="100213"/>
                  </a:cubicBezTo>
                  <a:cubicBezTo>
                    <a:pt x="-251" y="83810"/>
                    <a:pt x="-1020" y="67023"/>
                    <a:pt x="1116" y="49274"/>
                  </a:cubicBezTo>
                  <a:close/>
                  <a:moveTo>
                    <a:pt x="294579" y="46903"/>
                  </a:moveTo>
                  <a:cubicBezTo>
                    <a:pt x="293255" y="75480"/>
                    <a:pt x="306455" y="96881"/>
                    <a:pt x="321598" y="117428"/>
                  </a:cubicBezTo>
                  <a:cubicBezTo>
                    <a:pt x="327578" y="125523"/>
                    <a:pt x="334712" y="132849"/>
                    <a:pt x="340073" y="141307"/>
                  </a:cubicBezTo>
                  <a:cubicBezTo>
                    <a:pt x="346630" y="151666"/>
                    <a:pt x="348125" y="163584"/>
                    <a:pt x="347121" y="175822"/>
                  </a:cubicBezTo>
                  <a:cubicBezTo>
                    <a:pt x="346053" y="189107"/>
                    <a:pt x="342486" y="201687"/>
                    <a:pt x="337168" y="213818"/>
                  </a:cubicBezTo>
                  <a:cubicBezTo>
                    <a:pt x="336271" y="215954"/>
                    <a:pt x="335139" y="218047"/>
                    <a:pt x="333622" y="221123"/>
                  </a:cubicBezTo>
                  <a:cubicBezTo>
                    <a:pt x="327749" y="201879"/>
                    <a:pt x="314400" y="189983"/>
                    <a:pt x="300859" y="178342"/>
                  </a:cubicBezTo>
                  <a:cubicBezTo>
                    <a:pt x="291376" y="170205"/>
                    <a:pt x="281316" y="162708"/>
                    <a:pt x="271790" y="154613"/>
                  </a:cubicBezTo>
                  <a:cubicBezTo>
                    <a:pt x="260748" y="145215"/>
                    <a:pt x="255494" y="132870"/>
                    <a:pt x="255173" y="118496"/>
                  </a:cubicBezTo>
                  <a:cubicBezTo>
                    <a:pt x="254661" y="94959"/>
                    <a:pt x="262264" y="74434"/>
                    <a:pt x="278945" y="57732"/>
                  </a:cubicBezTo>
                  <a:cubicBezTo>
                    <a:pt x="283153" y="53524"/>
                    <a:pt x="288834" y="50790"/>
                    <a:pt x="294579" y="46903"/>
                  </a:cubicBezTo>
                  <a:close/>
                  <a:moveTo>
                    <a:pt x="158655" y="0"/>
                  </a:moveTo>
                  <a:cubicBezTo>
                    <a:pt x="162521" y="20333"/>
                    <a:pt x="175037" y="34622"/>
                    <a:pt x="189582" y="47138"/>
                  </a:cubicBezTo>
                  <a:cubicBezTo>
                    <a:pt x="198744" y="55019"/>
                    <a:pt x="209018" y="61704"/>
                    <a:pt x="219184" y="68325"/>
                  </a:cubicBezTo>
                  <a:cubicBezTo>
                    <a:pt x="232725" y="77125"/>
                    <a:pt x="240842" y="89492"/>
                    <a:pt x="244729" y="104806"/>
                  </a:cubicBezTo>
                  <a:cubicBezTo>
                    <a:pt x="248638" y="120141"/>
                    <a:pt x="248168" y="135668"/>
                    <a:pt x="245968" y="151196"/>
                  </a:cubicBezTo>
                  <a:cubicBezTo>
                    <a:pt x="245861" y="152007"/>
                    <a:pt x="245370" y="152755"/>
                    <a:pt x="244900" y="153951"/>
                  </a:cubicBezTo>
                  <a:cubicBezTo>
                    <a:pt x="228774" y="133127"/>
                    <a:pt x="204853" y="125310"/>
                    <a:pt x="182256" y="115378"/>
                  </a:cubicBezTo>
                  <a:cubicBezTo>
                    <a:pt x="176147" y="112687"/>
                    <a:pt x="169825" y="110508"/>
                    <a:pt x="163717" y="107838"/>
                  </a:cubicBezTo>
                  <a:cubicBezTo>
                    <a:pt x="148638" y="101217"/>
                    <a:pt x="140479" y="89235"/>
                    <a:pt x="137467" y="73366"/>
                  </a:cubicBezTo>
                  <a:cubicBezTo>
                    <a:pt x="133195" y="50876"/>
                    <a:pt x="137040" y="29795"/>
                    <a:pt x="148787" y="10188"/>
                  </a:cubicBezTo>
                  <a:cubicBezTo>
                    <a:pt x="150175" y="7860"/>
                    <a:pt x="151927" y="5681"/>
                    <a:pt x="153764" y="3695"/>
                  </a:cubicBezTo>
                  <a:cubicBezTo>
                    <a:pt x="155003" y="2328"/>
                    <a:pt x="156732" y="1410"/>
                    <a:pt x="158655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5A4547A-D954-5855-CCFF-B01FD3491482}"/>
                </a:ext>
              </a:extLst>
            </p:cNvPr>
            <p:cNvSpPr/>
            <p:nvPr/>
          </p:nvSpPr>
          <p:spPr>
            <a:xfrm>
              <a:off x="749857" y="4492798"/>
              <a:ext cx="266126" cy="493206"/>
            </a:xfrm>
            <a:custGeom>
              <a:avLst/>
              <a:gdLst>
                <a:gd name="connsiteX0" fmla="*/ 401880 w 620360"/>
                <a:gd name="connsiteY0" fmla="*/ 1074966 h 1149698"/>
                <a:gd name="connsiteX1" fmla="*/ 433127 w 620360"/>
                <a:gd name="connsiteY1" fmla="*/ 1076781 h 1149698"/>
                <a:gd name="connsiteX2" fmla="*/ 478236 w 620360"/>
                <a:gd name="connsiteY2" fmla="*/ 1090515 h 1149698"/>
                <a:gd name="connsiteX3" fmla="*/ 513712 w 620360"/>
                <a:gd name="connsiteY3" fmla="*/ 1090750 h 1149698"/>
                <a:gd name="connsiteX4" fmla="*/ 512922 w 620360"/>
                <a:gd name="connsiteY4" fmla="*/ 1093654 h 1149698"/>
                <a:gd name="connsiteX5" fmla="*/ 474477 w 620360"/>
                <a:gd name="connsiteY5" fmla="*/ 1132291 h 1149698"/>
                <a:gd name="connsiteX6" fmla="*/ 436203 w 620360"/>
                <a:gd name="connsiteY6" fmla="*/ 1138272 h 1149698"/>
                <a:gd name="connsiteX7" fmla="*/ 370995 w 620360"/>
                <a:gd name="connsiteY7" fmla="*/ 1139980 h 1149698"/>
                <a:gd name="connsiteX8" fmla="*/ 347928 w 620360"/>
                <a:gd name="connsiteY8" fmla="*/ 1149698 h 1149698"/>
                <a:gd name="connsiteX9" fmla="*/ 349594 w 620360"/>
                <a:gd name="connsiteY9" fmla="*/ 1121399 h 1149698"/>
                <a:gd name="connsiteX10" fmla="*/ 401880 w 620360"/>
                <a:gd name="connsiteY10" fmla="*/ 1074966 h 1149698"/>
                <a:gd name="connsiteX11" fmla="*/ 278450 w 620360"/>
                <a:gd name="connsiteY11" fmla="*/ 1013112 h 1149698"/>
                <a:gd name="connsiteX12" fmla="*/ 320953 w 620360"/>
                <a:gd name="connsiteY12" fmla="*/ 1022830 h 1149698"/>
                <a:gd name="connsiteX13" fmla="*/ 366254 w 620360"/>
                <a:gd name="connsiteY13" fmla="*/ 1045769 h 1149698"/>
                <a:gd name="connsiteX14" fmla="*/ 391628 w 620360"/>
                <a:gd name="connsiteY14" fmla="*/ 1051130 h 1149698"/>
                <a:gd name="connsiteX15" fmla="*/ 325695 w 620360"/>
                <a:gd name="connsiteY15" fmla="*/ 1085346 h 1149698"/>
                <a:gd name="connsiteX16" fmla="*/ 306216 w 620360"/>
                <a:gd name="connsiteY16" fmla="*/ 1081095 h 1149698"/>
                <a:gd name="connsiteX17" fmla="*/ 246305 w 620360"/>
                <a:gd name="connsiteY17" fmla="*/ 1070502 h 1149698"/>
                <a:gd name="connsiteX18" fmla="*/ 218283 w 620360"/>
                <a:gd name="connsiteY18" fmla="*/ 1077806 h 1149698"/>
                <a:gd name="connsiteX19" fmla="*/ 224925 w 620360"/>
                <a:gd name="connsiteY19" fmla="*/ 1048609 h 1149698"/>
                <a:gd name="connsiteX20" fmla="*/ 278450 w 620360"/>
                <a:gd name="connsiteY20" fmla="*/ 1013112 h 1149698"/>
                <a:gd name="connsiteX21" fmla="*/ 431610 w 620360"/>
                <a:gd name="connsiteY21" fmla="*/ 954932 h 1149698"/>
                <a:gd name="connsiteX22" fmla="*/ 492952 w 620360"/>
                <a:gd name="connsiteY22" fmla="*/ 982719 h 1149698"/>
                <a:gd name="connsiteX23" fmla="*/ 526249 w 620360"/>
                <a:gd name="connsiteY23" fmla="*/ 1060314 h 1149698"/>
                <a:gd name="connsiteX24" fmla="*/ 504378 w 620360"/>
                <a:gd name="connsiteY24" fmla="*/ 1060848 h 1149698"/>
                <a:gd name="connsiteX25" fmla="*/ 448313 w 620360"/>
                <a:gd name="connsiteY25" fmla="*/ 1037525 h 1149698"/>
                <a:gd name="connsiteX26" fmla="*/ 424690 w 620360"/>
                <a:gd name="connsiteY26" fmla="*/ 994146 h 1149698"/>
                <a:gd name="connsiteX27" fmla="*/ 431610 w 620360"/>
                <a:gd name="connsiteY27" fmla="*/ 954932 h 1149698"/>
                <a:gd name="connsiteX28" fmla="*/ 184900 w 620360"/>
                <a:gd name="connsiteY28" fmla="*/ 910677 h 1149698"/>
                <a:gd name="connsiteX29" fmla="*/ 226271 w 620360"/>
                <a:gd name="connsiteY29" fmla="*/ 932719 h 1149698"/>
                <a:gd name="connsiteX30" fmla="*/ 263093 w 620360"/>
                <a:gd name="connsiteY30" fmla="*/ 971975 h 1149698"/>
                <a:gd name="connsiteX31" fmla="*/ 286053 w 620360"/>
                <a:gd name="connsiteY31" fmla="*/ 986350 h 1149698"/>
                <a:gd name="connsiteX32" fmla="*/ 213648 w 620360"/>
                <a:gd name="connsiteY32" fmla="*/ 996345 h 1149698"/>
                <a:gd name="connsiteX33" fmla="*/ 193102 w 620360"/>
                <a:gd name="connsiteY33" fmla="*/ 983167 h 1149698"/>
                <a:gd name="connsiteX34" fmla="*/ 137933 w 620360"/>
                <a:gd name="connsiteY34" fmla="*/ 953158 h 1149698"/>
                <a:gd name="connsiteX35" fmla="*/ 114332 w 620360"/>
                <a:gd name="connsiteY35" fmla="*/ 950040 h 1149698"/>
                <a:gd name="connsiteX36" fmla="*/ 127104 w 620360"/>
                <a:gd name="connsiteY36" fmla="*/ 929493 h 1149698"/>
                <a:gd name="connsiteX37" fmla="*/ 184900 w 620360"/>
                <a:gd name="connsiteY37" fmla="*/ 910677 h 1149698"/>
                <a:gd name="connsiteX38" fmla="*/ 351772 w 620360"/>
                <a:gd name="connsiteY38" fmla="*/ 904099 h 1149698"/>
                <a:gd name="connsiteX39" fmla="*/ 409931 w 620360"/>
                <a:gd name="connsiteY39" fmla="*/ 944424 h 1149698"/>
                <a:gd name="connsiteX40" fmla="*/ 430606 w 620360"/>
                <a:gd name="connsiteY40" fmla="*/ 1028533 h 1149698"/>
                <a:gd name="connsiteX41" fmla="*/ 396454 w 620360"/>
                <a:gd name="connsiteY41" fmla="*/ 1022126 h 1149698"/>
                <a:gd name="connsiteX42" fmla="*/ 345621 w 620360"/>
                <a:gd name="connsiteY42" fmla="*/ 978576 h 1149698"/>
                <a:gd name="connsiteX43" fmla="*/ 344126 w 620360"/>
                <a:gd name="connsiteY43" fmla="*/ 919242 h 1149698"/>
                <a:gd name="connsiteX44" fmla="*/ 351772 w 620360"/>
                <a:gd name="connsiteY44" fmla="*/ 904099 h 1149698"/>
                <a:gd name="connsiteX45" fmla="*/ 290090 w 620360"/>
                <a:gd name="connsiteY45" fmla="*/ 832741 h 1149698"/>
                <a:gd name="connsiteX46" fmla="*/ 337484 w 620360"/>
                <a:gd name="connsiteY46" fmla="*/ 887076 h 1149698"/>
                <a:gd name="connsiteX47" fmla="*/ 324947 w 620360"/>
                <a:gd name="connsiteY47" fmla="*/ 930797 h 1149698"/>
                <a:gd name="connsiteX48" fmla="*/ 336331 w 620360"/>
                <a:gd name="connsiteY48" fmla="*/ 974731 h 1149698"/>
                <a:gd name="connsiteX49" fmla="*/ 331034 w 620360"/>
                <a:gd name="connsiteY49" fmla="*/ 973941 h 1149698"/>
                <a:gd name="connsiteX50" fmla="*/ 274391 w 620360"/>
                <a:gd name="connsiteY50" fmla="*/ 927337 h 1149698"/>
                <a:gd name="connsiteX51" fmla="*/ 262922 w 620360"/>
                <a:gd name="connsiteY51" fmla="*/ 887546 h 1149698"/>
                <a:gd name="connsiteX52" fmla="*/ 280457 w 620360"/>
                <a:gd name="connsiteY52" fmla="*/ 843420 h 1149698"/>
                <a:gd name="connsiteX53" fmla="*/ 290090 w 620360"/>
                <a:gd name="connsiteY53" fmla="*/ 832741 h 1149698"/>
                <a:gd name="connsiteX54" fmla="*/ 96487 w 620360"/>
                <a:gd name="connsiteY54" fmla="*/ 782233 h 1149698"/>
                <a:gd name="connsiteX55" fmla="*/ 138253 w 620360"/>
                <a:gd name="connsiteY55" fmla="*/ 800596 h 1149698"/>
                <a:gd name="connsiteX56" fmla="*/ 148655 w 620360"/>
                <a:gd name="connsiteY56" fmla="*/ 815718 h 1149698"/>
                <a:gd name="connsiteX57" fmla="*/ 175694 w 620360"/>
                <a:gd name="connsiteY57" fmla="*/ 864970 h 1149698"/>
                <a:gd name="connsiteX58" fmla="*/ 194810 w 620360"/>
                <a:gd name="connsiteY58" fmla="*/ 884812 h 1149698"/>
                <a:gd name="connsiteX59" fmla="*/ 136608 w 620360"/>
                <a:gd name="connsiteY59" fmla="*/ 884043 h 1149698"/>
                <a:gd name="connsiteX60" fmla="*/ 106984 w 620360"/>
                <a:gd name="connsiteY60" fmla="*/ 860827 h 1149698"/>
                <a:gd name="connsiteX61" fmla="*/ 58052 w 620360"/>
                <a:gd name="connsiteY61" fmla="*/ 814671 h 1149698"/>
                <a:gd name="connsiteX62" fmla="*/ 37783 w 620360"/>
                <a:gd name="connsiteY62" fmla="*/ 807068 h 1149698"/>
                <a:gd name="connsiteX63" fmla="*/ 51644 w 620360"/>
                <a:gd name="connsiteY63" fmla="*/ 792031 h 1149698"/>
                <a:gd name="connsiteX64" fmla="*/ 96487 w 620360"/>
                <a:gd name="connsiteY64" fmla="*/ 782233 h 1149698"/>
                <a:gd name="connsiteX65" fmla="*/ 230329 w 620360"/>
                <a:gd name="connsiteY65" fmla="*/ 734513 h 1149698"/>
                <a:gd name="connsiteX66" fmla="*/ 272063 w 620360"/>
                <a:gd name="connsiteY66" fmla="*/ 804632 h 1149698"/>
                <a:gd name="connsiteX67" fmla="*/ 252755 w 620360"/>
                <a:gd name="connsiteY67" fmla="*/ 902838 h 1149698"/>
                <a:gd name="connsiteX68" fmla="*/ 232956 w 620360"/>
                <a:gd name="connsiteY68" fmla="*/ 890087 h 1149698"/>
                <a:gd name="connsiteX69" fmla="*/ 189962 w 620360"/>
                <a:gd name="connsiteY69" fmla="*/ 818643 h 1149698"/>
                <a:gd name="connsiteX70" fmla="*/ 208629 w 620360"/>
                <a:gd name="connsiteY70" fmla="*/ 754611 h 1149698"/>
                <a:gd name="connsiteX71" fmla="*/ 230329 w 620360"/>
                <a:gd name="connsiteY71" fmla="*/ 734513 h 1149698"/>
                <a:gd name="connsiteX72" fmla="*/ 191371 w 620360"/>
                <a:gd name="connsiteY72" fmla="*/ 642331 h 1149698"/>
                <a:gd name="connsiteX73" fmla="*/ 221700 w 620360"/>
                <a:gd name="connsiteY73" fmla="*/ 716914 h 1149698"/>
                <a:gd name="connsiteX74" fmla="*/ 191371 w 620360"/>
                <a:gd name="connsiteY74" fmla="*/ 758542 h 1149698"/>
                <a:gd name="connsiteX75" fmla="*/ 187270 w 620360"/>
                <a:gd name="connsiteY75" fmla="*/ 810336 h 1149698"/>
                <a:gd name="connsiteX76" fmla="*/ 156258 w 620360"/>
                <a:gd name="connsiteY76" fmla="*/ 778725 h 1149698"/>
                <a:gd name="connsiteX77" fmla="*/ 137932 w 620360"/>
                <a:gd name="connsiteY77" fmla="*/ 724005 h 1149698"/>
                <a:gd name="connsiteX78" fmla="*/ 159825 w 620360"/>
                <a:gd name="connsiteY78" fmla="*/ 662258 h 1149698"/>
                <a:gd name="connsiteX79" fmla="*/ 191371 w 620360"/>
                <a:gd name="connsiteY79" fmla="*/ 642331 h 1149698"/>
                <a:gd name="connsiteX80" fmla="*/ 46946 w 620360"/>
                <a:gd name="connsiteY80" fmla="*/ 634727 h 1149698"/>
                <a:gd name="connsiteX81" fmla="*/ 86223 w 620360"/>
                <a:gd name="connsiteY81" fmla="*/ 651259 h 1149698"/>
                <a:gd name="connsiteX82" fmla="*/ 107454 w 620360"/>
                <a:gd name="connsiteY82" fmla="*/ 691605 h 1149698"/>
                <a:gd name="connsiteX83" fmla="*/ 115848 w 620360"/>
                <a:gd name="connsiteY83" fmla="*/ 731652 h 1149698"/>
                <a:gd name="connsiteX84" fmla="*/ 132742 w 620360"/>
                <a:gd name="connsiteY84" fmla="*/ 763412 h 1149698"/>
                <a:gd name="connsiteX85" fmla="*/ 132272 w 620360"/>
                <a:gd name="connsiteY85" fmla="*/ 764971 h 1149698"/>
                <a:gd name="connsiteX86" fmla="*/ 106407 w 620360"/>
                <a:gd name="connsiteY86" fmla="*/ 760998 h 1149698"/>
                <a:gd name="connsiteX87" fmla="*/ 66061 w 620360"/>
                <a:gd name="connsiteY87" fmla="*/ 739170 h 1149698"/>
                <a:gd name="connsiteX88" fmla="*/ 53332 w 620360"/>
                <a:gd name="connsiteY88" fmla="*/ 715996 h 1149698"/>
                <a:gd name="connsiteX89" fmla="*/ 17257 w 620360"/>
                <a:gd name="connsiteY89" fmla="*/ 658008 h 1149698"/>
                <a:gd name="connsiteX90" fmla="*/ 0 w 620360"/>
                <a:gd name="connsiteY90" fmla="*/ 648824 h 1149698"/>
                <a:gd name="connsiteX91" fmla="*/ 0 w 620360"/>
                <a:gd name="connsiteY91" fmla="*/ 646774 h 1149698"/>
                <a:gd name="connsiteX92" fmla="*/ 3075 w 620360"/>
                <a:gd name="connsiteY92" fmla="*/ 645492 h 1149698"/>
                <a:gd name="connsiteX93" fmla="*/ 46946 w 620360"/>
                <a:gd name="connsiteY93" fmla="*/ 634727 h 1149698"/>
                <a:gd name="connsiteX94" fmla="*/ 200064 w 620360"/>
                <a:gd name="connsiteY94" fmla="*/ 535475 h 1149698"/>
                <a:gd name="connsiteX95" fmla="*/ 193721 w 620360"/>
                <a:gd name="connsiteY95" fmla="*/ 576312 h 1149698"/>
                <a:gd name="connsiteX96" fmla="*/ 201004 w 620360"/>
                <a:gd name="connsiteY96" fmla="*/ 615975 h 1149698"/>
                <a:gd name="connsiteX97" fmla="*/ 134002 w 620360"/>
                <a:gd name="connsiteY97" fmla="*/ 689426 h 1149698"/>
                <a:gd name="connsiteX98" fmla="*/ 121251 w 620360"/>
                <a:gd name="connsiteY98" fmla="*/ 664052 h 1149698"/>
                <a:gd name="connsiteX99" fmla="*/ 127851 w 620360"/>
                <a:gd name="connsiteY99" fmla="*/ 574988 h 1149698"/>
                <a:gd name="connsiteX100" fmla="*/ 167514 w 620360"/>
                <a:gd name="connsiteY100" fmla="*/ 541647 h 1149698"/>
                <a:gd name="connsiteX101" fmla="*/ 200064 w 620360"/>
                <a:gd name="connsiteY101" fmla="*/ 535475 h 1149698"/>
                <a:gd name="connsiteX102" fmla="*/ 46391 w 620360"/>
                <a:gd name="connsiteY102" fmla="*/ 481587 h 1149698"/>
                <a:gd name="connsiteX103" fmla="*/ 100299 w 620360"/>
                <a:gd name="connsiteY103" fmla="*/ 532698 h 1149698"/>
                <a:gd name="connsiteX104" fmla="*/ 100662 w 620360"/>
                <a:gd name="connsiteY104" fmla="*/ 559097 h 1149698"/>
                <a:gd name="connsiteX105" fmla="*/ 96369 w 620360"/>
                <a:gd name="connsiteY105" fmla="*/ 601514 h 1149698"/>
                <a:gd name="connsiteX106" fmla="*/ 103631 w 620360"/>
                <a:gd name="connsiteY106" fmla="*/ 636542 h 1149698"/>
                <a:gd name="connsiteX107" fmla="*/ 52990 w 620360"/>
                <a:gd name="connsiteY107" fmla="*/ 602817 h 1149698"/>
                <a:gd name="connsiteX108" fmla="*/ 41030 w 620360"/>
                <a:gd name="connsiteY108" fmla="*/ 561766 h 1149698"/>
                <a:gd name="connsiteX109" fmla="*/ 25182 w 620360"/>
                <a:gd name="connsiteY109" fmla="*/ 500276 h 1149698"/>
                <a:gd name="connsiteX110" fmla="*/ 13093 w 620360"/>
                <a:gd name="connsiteY110" fmla="*/ 484514 h 1149698"/>
                <a:gd name="connsiteX111" fmla="*/ 46391 w 620360"/>
                <a:gd name="connsiteY111" fmla="*/ 481587 h 1149698"/>
                <a:gd name="connsiteX112" fmla="*/ 201197 w 620360"/>
                <a:gd name="connsiteY112" fmla="*/ 435112 h 1149698"/>
                <a:gd name="connsiteX113" fmla="*/ 246156 w 620360"/>
                <a:gd name="connsiteY113" fmla="*/ 442139 h 1149698"/>
                <a:gd name="connsiteX114" fmla="*/ 214866 w 620360"/>
                <a:gd name="connsiteY114" fmla="*/ 516445 h 1149698"/>
                <a:gd name="connsiteX115" fmla="*/ 125032 w 620360"/>
                <a:gd name="connsiteY115" fmla="*/ 558500 h 1149698"/>
                <a:gd name="connsiteX116" fmla="*/ 125887 w 620360"/>
                <a:gd name="connsiteY116" fmla="*/ 511789 h 1149698"/>
                <a:gd name="connsiteX117" fmla="*/ 165763 w 620360"/>
                <a:gd name="connsiteY117" fmla="*/ 448355 h 1149698"/>
                <a:gd name="connsiteX118" fmla="*/ 201197 w 620360"/>
                <a:gd name="connsiteY118" fmla="*/ 435112 h 1149698"/>
                <a:gd name="connsiteX119" fmla="*/ 51623 w 620360"/>
                <a:gd name="connsiteY119" fmla="*/ 346774 h 1149698"/>
                <a:gd name="connsiteX120" fmla="*/ 84408 w 620360"/>
                <a:gd name="connsiteY120" fmla="*/ 349230 h 1149698"/>
                <a:gd name="connsiteX121" fmla="*/ 128578 w 620360"/>
                <a:gd name="connsiteY121" fmla="*/ 404762 h 1149698"/>
                <a:gd name="connsiteX122" fmla="*/ 126420 w 620360"/>
                <a:gd name="connsiteY122" fmla="*/ 429067 h 1149698"/>
                <a:gd name="connsiteX123" fmla="*/ 113135 w 620360"/>
                <a:gd name="connsiteY123" fmla="*/ 471549 h 1149698"/>
                <a:gd name="connsiteX124" fmla="*/ 111875 w 620360"/>
                <a:gd name="connsiteY124" fmla="*/ 513241 h 1149698"/>
                <a:gd name="connsiteX125" fmla="*/ 102691 w 620360"/>
                <a:gd name="connsiteY125" fmla="*/ 507410 h 1149698"/>
                <a:gd name="connsiteX126" fmla="*/ 94468 w 620360"/>
                <a:gd name="connsiteY126" fmla="*/ 501259 h 1149698"/>
                <a:gd name="connsiteX127" fmla="*/ 65869 w 620360"/>
                <a:gd name="connsiteY127" fmla="*/ 463134 h 1149698"/>
                <a:gd name="connsiteX128" fmla="*/ 64886 w 620360"/>
                <a:gd name="connsiteY128" fmla="*/ 430669 h 1149698"/>
                <a:gd name="connsiteX129" fmla="*/ 59397 w 620360"/>
                <a:gd name="connsiteY129" fmla="*/ 359332 h 1149698"/>
                <a:gd name="connsiteX130" fmla="*/ 56151 w 620360"/>
                <a:gd name="connsiteY130" fmla="*/ 352925 h 1149698"/>
                <a:gd name="connsiteX131" fmla="*/ 51623 w 620360"/>
                <a:gd name="connsiteY131" fmla="*/ 346774 h 1149698"/>
                <a:gd name="connsiteX132" fmla="*/ 239513 w 620360"/>
                <a:gd name="connsiteY132" fmla="*/ 332165 h 1149698"/>
                <a:gd name="connsiteX133" fmla="*/ 289748 w 620360"/>
                <a:gd name="connsiteY133" fmla="*/ 347265 h 1149698"/>
                <a:gd name="connsiteX134" fmla="*/ 247138 w 620360"/>
                <a:gd name="connsiteY134" fmla="*/ 414587 h 1149698"/>
                <a:gd name="connsiteX135" fmla="*/ 151709 w 620360"/>
                <a:gd name="connsiteY135" fmla="*/ 441178 h 1149698"/>
                <a:gd name="connsiteX136" fmla="*/ 151794 w 620360"/>
                <a:gd name="connsiteY136" fmla="*/ 426633 h 1149698"/>
                <a:gd name="connsiteX137" fmla="*/ 183661 w 620360"/>
                <a:gd name="connsiteY137" fmla="*/ 359952 h 1149698"/>
                <a:gd name="connsiteX138" fmla="*/ 239513 w 620360"/>
                <a:gd name="connsiteY138" fmla="*/ 332165 h 1149698"/>
                <a:gd name="connsiteX139" fmla="*/ 295899 w 620360"/>
                <a:gd name="connsiteY139" fmla="*/ 251302 h 1149698"/>
                <a:gd name="connsiteX140" fmla="*/ 357518 w 620360"/>
                <a:gd name="connsiteY140" fmla="*/ 269307 h 1149698"/>
                <a:gd name="connsiteX141" fmla="*/ 374498 w 620360"/>
                <a:gd name="connsiteY141" fmla="*/ 285966 h 1149698"/>
                <a:gd name="connsiteX142" fmla="*/ 309932 w 620360"/>
                <a:gd name="connsiteY142" fmla="*/ 334343 h 1149698"/>
                <a:gd name="connsiteX143" fmla="*/ 210722 w 620360"/>
                <a:gd name="connsiteY143" fmla="*/ 325415 h 1149698"/>
                <a:gd name="connsiteX144" fmla="*/ 214673 w 620360"/>
                <a:gd name="connsiteY144" fmla="*/ 315185 h 1149698"/>
                <a:gd name="connsiteX145" fmla="*/ 295899 w 620360"/>
                <a:gd name="connsiteY145" fmla="*/ 251302 h 1149698"/>
                <a:gd name="connsiteX146" fmla="*/ 125502 w 620360"/>
                <a:gd name="connsiteY146" fmla="*/ 219606 h 1149698"/>
                <a:gd name="connsiteX147" fmla="*/ 145771 w 620360"/>
                <a:gd name="connsiteY147" fmla="*/ 223151 h 1149698"/>
                <a:gd name="connsiteX148" fmla="*/ 187335 w 620360"/>
                <a:gd name="connsiteY148" fmla="*/ 277765 h 1149698"/>
                <a:gd name="connsiteX149" fmla="*/ 178748 w 620360"/>
                <a:gd name="connsiteY149" fmla="*/ 320460 h 1149698"/>
                <a:gd name="connsiteX150" fmla="*/ 153353 w 620360"/>
                <a:gd name="connsiteY150" fmla="*/ 368004 h 1149698"/>
                <a:gd name="connsiteX151" fmla="*/ 146946 w 620360"/>
                <a:gd name="connsiteY151" fmla="*/ 394296 h 1149698"/>
                <a:gd name="connsiteX152" fmla="*/ 114780 w 620360"/>
                <a:gd name="connsiteY152" fmla="*/ 339960 h 1149698"/>
                <a:gd name="connsiteX153" fmla="*/ 121358 w 620360"/>
                <a:gd name="connsiteY153" fmla="*/ 301686 h 1149698"/>
                <a:gd name="connsiteX154" fmla="*/ 130884 w 620360"/>
                <a:gd name="connsiteY154" fmla="*/ 258628 h 1149698"/>
                <a:gd name="connsiteX155" fmla="*/ 129773 w 620360"/>
                <a:gd name="connsiteY155" fmla="*/ 232186 h 1149698"/>
                <a:gd name="connsiteX156" fmla="*/ 125502 w 620360"/>
                <a:gd name="connsiteY156" fmla="*/ 219606 h 1149698"/>
                <a:gd name="connsiteX157" fmla="*/ 387323 w 620360"/>
                <a:gd name="connsiteY157" fmla="*/ 190519 h 1149698"/>
                <a:gd name="connsiteX158" fmla="*/ 415014 w 620360"/>
                <a:gd name="connsiteY158" fmla="*/ 196732 h 1149698"/>
                <a:gd name="connsiteX159" fmla="*/ 449551 w 620360"/>
                <a:gd name="connsiteY159" fmla="*/ 227787 h 1149698"/>
                <a:gd name="connsiteX160" fmla="*/ 459696 w 620360"/>
                <a:gd name="connsiteY160" fmla="*/ 247287 h 1149698"/>
                <a:gd name="connsiteX161" fmla="*/ 382870 w 620360"/>
                <a:gd name="connsiteY161" fmla="*/ 274049 h 1149698"/>
                <a:gd name="connsiteX162" fmla="*/ 291627 w 620360"/>
                <a:gd name="connsiteY162" fmla="*/ 235369 h 1149698"/>
                <a:gd name="connsiteX163" fmla="*/ 307261 w 620360"/>
                <a:gd name="connsiteY163" fmla="*/ 218902 h 1149698"/>
                <a:gd name="connsiteX164" fmla="*/ 359184 w 620360"/>
                <a:gd name="connsiteY164" fmla="*/ 193293 h 1149698"/>
                <a:gd name="connsiteX165" fmla="*/ 387323 w 620360"/>
                <a:gd name="connsiteY165" fmla="*/ 190519 h 1149698"/>
                <a:gd name="connsiteX166" fmla="*/ 440923 w 620360"/>
                <a:gd name="connsiteY166" fmla="*/ 145279 h 1149698"/>
                <a:gd name="connsiteX167" fmla="*/ 489727 w 620360"/>
                <a:gd name="connsiteY167" fmla="*/ 151024 h 1149698"/>
                <a:gd name="connsiteX168" fmla="*/ 533255 w 620360"/>
                <a:gd name="connsiteY168" fmla="*/ 196048 h 1149698"/>
                <a:gd name="connsiteX169" fmla="*/ 540538 w 620360"/>
                <a:gd name="connsiteY169" fmla="*/ 221721 h 1149698"/>
                <a:gd name="connsiteX170" fmla="*/ 459056 w 620360"/>
                <a:gd name="connsiteY170" fmla="*/ 229303 h 1149698"/>
                <a:gd name="connsiteX171" fmla="*/ 427125 w 620360"/>
                <a:gd name="connsiteY171" fmla="*/ 188508 h 1149698"/>
                <a:gd name="connsiteX172" fmla="*/ 379624 w 620360"/>
                <a:gd name="connsiteY172" fmla="*/ 169948 h 1149698"/>
                <a:gd name="connsiteX173" fmla="*/ 395557 w 620360"/>
                <a:gd name="connsiteY173" fmla="*/ 159183 h 1149698"/>
                <a:gd name="connsiteX174" fmla="*/ 440923 w 620360"/>
                <a:gd name="connsiteY174" fmla="*/ 145279 h 1149698"/>
                <a:gd name="connsiteX175" fmla="*/ 214352 w 620360"/>
                <a:gd name="connsiteY175" fmla="*/ 117834 h 1149698"/>
                <a:gd name="connsiteX176" fmla="*/ 237014 w 620360"/>
                <a:gd name="connsiteY176" fmla="*/ 127274 h 1149698"/>
                <a:gd name="connsiteX177" fmla="*/ 267022 w 620360"/>
                <a:gd name="connsiteY177" fmla="*/ 196539 h 1149698"/>
                <a:gd name="connsiteX178" fmla="*/ 256193 w 620360"/>
                <a:gd name="connsiteY178" fmla="*/ 222682 h 1149698"/>
                <a:gd name="connsiteX179" fmla="*/ 231866 w 620360"/>
                <a:gd name="connsiteY179" fmla="*/ 253353 h 1149698"/>
                <a:gd name="connsiteX180" fmla="*/ 214630 w 620360"/>
                <a:gd name="connsiteY180" fmla="*/ 294959 h 1149698"/>
                <a:gd name="connsiteX181" fmla="*/ 189406 w 620360"/>
                <a:gd name="connsiteY181" fmla="*/ 243507 h 1149698"/>
                <a:gd name="connsiteX182" fmla="*/ 198099 w 620360"/>
                <a:gd name="connsiteY182" fmla="*/ 202285 h 1149698"/>
                <a:gd name="connsiteX183" fmla="*/ 217876 w 620360"/>
                <a:gd name="connsiteY183" fmla="*/ 134664 h 1149698"/>
                <a:gd name="connsiteX184" fmla="*/ 216830 w 620360"/>
                <a:gd name="connsiteY184" fmla="*/ 126057 h 1149698"/>
                <a:gd name="connsiteX185" fmla="*/ 214352 w 620360"/>
                <a:gd name="connsiteY185" fmla="*/ 117834 h 1149698"/>
                <a:gd name="connsiteX186" fmla="*/ 619287 w 620360"/>
                <a:gd name="connsiteY186" fmla="*/ 50854 h 1149698"/>
                <a:gd name="connsiteX187" fmla="*/ 620163 w 620360"/>
                <a:gd name="connsiteY187" fmla="*/ 55574 h 1149698"/>
                <a:gd name="connsiteX188" fmla="*/ 613328 w 620360"/>
                <a:gd name="connsiteY188" fmla="*/ 107155 h 1149698"/>
                <a:gd name="connsiteX189" fmla="*/ 567300 w 620360"/>
                <a:gd name="connsiteY189" fmla="*/ 141649 h 1149698"/>
                <a:gd name="connsiteX190" fmla="*/ 507881 w 620360"/>
                <a:gd name="connsiteY190" fmla="*/ 130115 h 1149698"/>
                <a:gd name="connsiteX191" fmla="*/ 482977 w 620360"/>
                <a:gd name="connsiteY191" fmla="*/ 121059 h 1149698"/>
                <a:gd name="connsiteX192" fmla="*/ 472533 w 620360"/>
                <a:gd name="connsiteY192" fmla="*/ 121508 h 1149698"/>
                <a:gd name="connsiteX193" fmla="*/ 502627 w 620360"/>
                <a:gd name="connsiteY193" fmla="*/ 86031 h 1149698"/>
                <a:gd name="connsiteX194" fmla="*/ 540859 w 620360"/>
                <a:gd name="connsiteY194" fmla="*/ 73024 h 1149698"/>
                <a:gd name="connsiteX195" fmla="*/ 564972 w 620360"/>
                <a:gd name="connsiteY195" fmla="*/ 73750 h 1149698"/>
                <a:gd name="connsiteX196" fmla="*/ 606771 w 620360"/>
                <a:gd name="connsiteY196" fmla="*/ 61554 h 1149698"/>
                <a:gd name="connsiteX197" fmla="*/ 619287 w 620360"/>
                <a:gd name="connsiteY197" fmla="*/ 50854 h 1149698"/>
                <a:gd name="connsiteX198" fmla="*/ 326206 w 620360"/>
                <a:gd name="connsiteY198" fmla="*/ 48868 h 1149698"/>
                <a:gd name="connsiteX199" fmla="*/ 346304 w 620360"/>
                <a:gd name="connsiteY199" fmla="*/ 63413 h 1149698"/>
                <a:gd name="connsiteX200" fmla="*/ 363242 w 620360"/>
                <a:gd name="connsiteY200" fmla="*/ 132208 h 1149698"/>
                <a:gd name="connsiteX201" fmla="*/ 340132 w 620360"/>
                <a:gd name="connsiteY201" fmla="*/ 162110 h 1149698"/>
                <a:gd name="connsiteX202" fmla="*/ 310252 w 620360"/>
                <a:gd name="connsiteY202" fmla="*/ 187356 h 1149698"/>
                <a:gd name="connsiteX203" fmla="*/ 287185 w 620360"/>
                <a:gd name="connsiteY203" fmla="*/ 221166 h 1149698"/>
                <a:gd name="connsiteX204" fmla="*/ 274263 w 620360"/>
                <a:gd name="connsiteY204" fmla="*/ 182465 h 1149698"/>
                <a:gd name="connsiteX205" fmla="*/ 278470 w 620360"/>
                <a:gd name="connsiteY205" fmla="*/ 145515 h 1149698"/>
                <a:gd name="connsiteX206" fmla="*/ 290901 w 620360"/>
                <a:gd name="connsiteY206" fmla="*/ 127595 h 1149698"/>
                <a:gd name="connsiteX207" fmla="*/ 324946 w 620360"/>
                <a:gd name="connsiteY207" fmla="*/ 65335 h 1149698"/>
                <a:gd name="connsiteX208" fmla="*/ 326206 w 620360"/>
                <a:gd name="connsiteY208" fmla="*/ 48868 h 1149698"/>
                <a:gd name="connsiteX209" fmla="*/ 462153 w 620360"/>
                <a:gd name="connsiteY209" fmla="*/ 0 h 1149698"/>
                <a:gd name="connsiteX210" fmla="*/ 472576 w 620360"/>
                <a:gd name="connsiteY210" fmla="*/ 12003 h 1149698"/>
                <a:gd name="connsiteX211" fmla="*/ 481333 w 620360"/>
                <a:gd name="connsiteY211" fmla="*/ 80435 h 1149698"/>
                <a:gd name="connsiteX212" fmla="*/ 453866 w 620360"/>
                <a:gd name="connsiteY212" fmla="*/ 109632 h 1149698"/>
                <a:gd name="connsiteX213" fmla="*/ 419800 w 620360"/>
                <a:gd name="connsiteY213" fmla="*/ 123878 h 1149698"/>
                <a:gd name="connsiteX214" fmla="*/ 375780 w 620360"/>
                <a:gd name="connsiteY214" fmla="*/ 155147 h 1149698"/>
                <a:gd name="connsiteX215" fmla="*/ 373623 w 620360"/>
                <a:gd name="connsiteY215" fmla="*/ 143442 h 1149698"/>
                <a:gd name="connsiteX216" fmla="*/ 382700 w 620360"/>
                <a:gd name="connsiteY216" fmla="*/ 88103 h 1149698"/>
                <a:gd name="connsiteX217" fmla="*/ 405981 w 620360"/>
                <a:gd name="connsiteY217" fmla="*/ 66360 h 1149698"/>
                <a:gd name="connsiteX218" fmla="*/ 451901 w 620360"/>
                <a:gd name="connsiteY218" fmla="*/ 24434 h 1149698"/>
                <a:gd name="connsiteX219" fmla="*/ 462153 w 620360"/>
                <a:gd name="connsiteY219" fmla="*/ 0 h 114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620360" h="1149698">
                  <a:moveTo>
                    <a:pt x="401880" y="1074966"/>
                  </a:moveTo>
                  <a:cubicBezTo>
                    <a:pt x="412495" y="1072189"/>
                    <a:pt x="422789" y="1073471"/>
                    <a:pt x="433127" y="1076781"/>
                  </a:cubicBezTo>
                  <a:cubicBezTo>
                    <a:pt x="448078" y="1081587"/>
                    <a:pt x="463093" y="1086328"/>
                    <a:pt x="478236" y="1090515"/>
                  </a:cubicBezTo>
                  <a:cubicBezTo>
                    <a:pt x="489727" y="1093697"/>
                    <a:pt x="501495" y="1093740"/>
                    <a:pt x="513712" y="1090750"/>
                  </a:cubicBezTo>
                  <a:cubicBezTo>
                    <a:pt x="513392" y="1091967"/>
                    <a:pt x="513370" y="1092950"/>
                    <a:pt x="512922" y="1093654"/>
                  </a:cubicBezTo>
                  <a:cubicBezTo>
                    <a:pt x="502969" y="1109374"/>
                    <a:pt x="490987" y="1123086"/>
                    <a:pt x="474477" y="1132291"/>
                  </a:cubicBezTo>
                  <a:cubicBezTo>
                    <a:pt x="462452" y="1138998"/>
                    <a:pt x="449658" y="1140386"/>
                    <a:pt x="436203" y="1138272"/>
                  </a:cubicBezTo>
                  <a:cubicBezTo>
                    <a:pt x="414374" y="1134833"/>
                    <a:pt x="392482" y="1133722"/>
                    <a:pt x="370995" y="1139980"/>
                  </a:cubicBezTo>
                  <a:cubicBezTo>
                    <a:pt x="363242" y="1142223"/>
                    <a:pt x="356002" y="1146238"/>
                    <a:pt x="347928" y="1149698"/>
                  </a:cubicBezTo>
                  <a:cubicBezTo>
                    <a:pt x="344981" y="1140749"/>
                    <a:pt x="345750" y="1130775"/>
                    <a:pt x="349594" y="1121399"/>
                  </a:cubicBezTo>
                  <a:cubicBezTo>
                    <a:pt x="359398" y="1097541"/>
                    <a:pt x="376591" y="1081587"/>
                    <a:pt x="401880" y="1074966"/>
                  </a:cubicBezTo>
                  <a:close/>
                  <a:moveTo>
                    <a:pt x="278450" y="1013112"/>
                  </a:moveTo>
                  <a:cubicBezTo>
                    <a:pt x="293657" y="1010591"/>
                    <a:pt x="307583" y="1015077"/>
                    <a:pt x="320953" y="1022830"/>
                  </a:cubicBezTo>
                  <a:cubicBezTo>
                    <a:pt x="335583" y="1031288"/>
                    <a:pt x="350748" y="1039041"/>
                    <a:pt x="366254" y="1045769"/>
                  </a:cubicBezTo>
                  <a:cubicBezTo>
                    <a:pt x="373858" y="1049079"/>
                    <a:pt x="382743" y="1049357"/>
                    <a:pt x="391628" y="1051130"/>
                  </a:cubicBezTo>
                  <a:cubicBezTo>
                    <a:pt x="373559" y="1069711"/>
                    <a:pt x="354059" y="1086179"/>
                    <a:pt x="325695" y="1085346"/>
                  </a:cubicBezTo>
                  <a:cubicBezTo>
                    <a:pt x="319159" y="1085153"/>
                    <a:pt x="312495" y="1083231"/>
                    <a:pt x="306216" y="1081095"/>
                  </a:cubicBezTo>
                  <a:cubicBezTo>
                    <a:pt x="286758" y="1074453"/>
                    <a:pt x="267002" y="1069818"/>
                    <a:pt x="246305" y="1070502"/>
                  </a:cubicBezTo>
                  <a:cubicBezTo>
                    <a:pt x="235306" y="1070865"/>
                    <a:pt x="229411" y="1072424"/>
                    <a:pt x="218283" y="1077806"/>
                  </a:cubicBezTo>
                  <a:cubicBezTo>
                    <a:pt x="216660" y="1067042"/>
                    <a:pt x="219351" y="1057281"/>
                    <a:pt x="224925" y="1048609"/>
                  </a:cubicBezTo>
                  <a:cubicBezTo>
                    <a:pt x="237484" y="1029024"/>
                    <a:pt x="255532" y="1016913"/>
                    <a:pt x="278450" y="1013112"/>
                  </a:cubicBezTo>
                  <a:close/>
                  <a:moveTo>
                    <a:pt x="431610" y="954932"/>
                  </a:moveTo>
                  <a:cubicBezTo>
                    <a:pt x="449786" y="969477"/>
                    <a:pt x="467941" y="983446"/>
                    <a:pt x="492952" y="982719"/>
                  </a:cubicBezTo>
                  <a:cubicBezTo>
                    <a:pt x="493806" y="1012643"/>
                    <a:pt x="498932" y="1040579"/>
                    <a:pt x="526249" y="1060314"/>
                  </a:cubicBezTo>
                  <a:cubicBezTo>
                    <a:pt x="518945" y="1060549"/>
                    <a:pt x="511597" y="1061468"/>
                    <a:pt x="504378" y="1060848"/>
                  </a:cubicBezTo>
                  <a:cubicBezTo>
                    <a:pt x="483298" y="1059076"/>
                    <a:pt x="464523" y="1051130"/>
                    <a:pt x="448313" y="1037525"/>
                  </a:cubicBezTo>
                  <a:cubicBezTo>
                    <a:pt x="434835" y="1026226"/>
                    <a:pt x="426164" y="1012151"/>
                    <a:pt x="424690" y="994146"/>
                  </a:cubicBezTo>
                  <a:cubicBezTo>
                    <a:pt x="423579" y="980626"/>
                    <a:pt x="425651" y="967768"/>
                    <a:pt x="431610" y="954932"/>
                  </a:cubicBezTo>
                  <a:close/>
                  <a:moveTo>
                    <a:pt x="184900" y="910677"/>
                  </a:moveTo>
                  <a:cubicBezTo>
                    <a:pt x="201837" y="911894"/>
                    <a:pt x="215165" y="919840"/>
                    <a:pt x="226271" y="932719"/>
                  </a:cubicBezTo>
                  <a:cubicBezTo>
                    <a:pt x="237975" y="946324"/>
                    <a:pt x="250107" y="959630"/>
                    <a:pt x="263093" y="971975"/>
                  </a:cubicBezTo>
                  <a:cubicBezTo>
                    <a:pt x="269394" y="977956"/>
                    <a:pt x="278044" y="981458"/>
                    <a:pt x="286053" y="986350"/>
                  </a:cubicBezTo>
                  <a:cubicBezTo>
                    <a:pt x="263242" y="997136"/>
                    <a:pt x="239620" y="1006298"/>
                    <a:pt x="213648" y="996345"/>
                  </a:cubicBezTo>
                  <a:cubicBezTo>
                    <a:pt x="206194" y="993483"/>
                    <a:pt x="199488" y="988186"/>
                    <a:pt x="193102" y="983167"/>
                  </a:cubicBezTo>
                  <a:cubicBezTo>
                    <a:pt x="176357" y="970053"/>
                    <a:pt x="158821" y="958370"/>
                    <a:pt x="137933" y="953158"/>
                  </a:cubicBezTo>
                  <a:cubicBezTo>
                    <a:pt x="130436" y="951279"/>
                    <a:pt x="122533" y="951065"/>
                    <a:pt x="114332" y="950040"/>
                  </a:cubicBezTo>
                  <a:cubicBezTo>
                    <a:pt x="115507" y="942159"/>
                    <a:pt x="120718" y="935153"/>
                    <a:pt x="127104" y="929493"/>
                  </a:cubicBezTo>
                  <a:cubicBezTo>
                    <a:pt x="143529" y="914991"/>
                    <a:pt x="163179" y="909118"/>
                    <a:pt x="184900" y="910677"/>
                  </a:cubicBezTo>
                  <a:close/>
                  <a:moveTo>
                    <a:pt x="351772" y="904099"/>
                  </a:moveTo>
                  <a:cubicBezTo>
                    <a:pt x="367983" y="923065"/>
                    <a:pt x="384258" y="940622"/>
                    <a:pt x="409931" y="944424"/>
                  </a:cubicBezTo>
                  <a:cubicBezTo>
                    <a:pt x="404827" y="975244"/>
                    <a:pt x="405403" y="1004548"/>
                    <a:pt x="430606" y="1028533"/>
                  </a:cubicBezTo>
                  <a:cubicBezTo>
                    <a:pt x="418496" y="1029089"/>
                    <a:pt x="407240" y="1026568"/>
                    <a:pt x="396454" y="1022126"/>
                  </a:cubicBezTo>
                  <a:cubicBezTo>
                    <a:pt x="374775" y="1013198"/>
                    <a:pt x="357197" y="999230"/>
                    <a:pt x="345621" y="978576"/>
                  </a:cubicBezTo>
                  <a:cubicBezTo>
                    <a:pt x="334728" y="959161"/>
                    <a:pt x="335753" y="939191"/>
                    <a:pt x="344126" y="919242"/>
                  </a:cubicBezTo>
                  <a:cubicBezTo>
                    <a:pt x="346219" y="914223"/>
                    <a:pt x="349017" y="909502"/>
                    <a:pt x="351772" y="904099"/>
                  </a:cubicBezTo>
                  <a:close/>
                  <a:moveTo>
                    <a:pt x="290090" y="832741"/>
                  </a:moveTo>
                  <a:cubicBezTo>
                    <a:pt x="301538" y="855680"/>
                    <a:pt x="312986" y="876824"/>
                    <a:pt x="337484" y="887076"/>
                  </a:cubicBezTo>
                  <a:cubicBezTo>
                    <a:pt x="330350" y="900917"/>
                    <a:pt x="326036" y="915483"/>
                    <a:pt x="324947" y="930797"/>
                  </a:cubicBezTo>
                  <a:cubicBezTo>
                    <a:pt x="323857" y="946175"/>
                    <a:pt x="326100" y="960912"/>
                    <a:pt x="336331" y="974731"/>
                  </a:cubicBezTo>
                  <a:cubicBezTo>
                    <a:pt x="334109" y="974411"/>
                    <a:pt x="332507" y="974411"/>
                    <a:pt x="331034" y="973941"/>
                  </a:cubicBezTo>
                  <a:cubicBezTo>
                    <a:pt x="305895" y="966017"/>
                    <a:pt x="287634" y="949720"/>
                    <a:pt x="274391" y="927337"/>
                  </a:cubicBezTo>
                  <a:cubicBezTo>
                    <a:pt x="267130" y="915077"/>
                    <a:pt x="262623" y="902113"/>
                    <a:pt x="262922" y="887546"/>
                  </a:cubicBezTo>
                  <a:cubicBezTo>
                    <a:pt x="263285" y="870545"/>
                    <a:pt x="270120" y="856320"/>
                    <a:pt x="280457" y="843420"/>
                  </a:cubicBezTo>
                  <a:cubicBezTo>
                    <a:pt x="283319" y="839874"/>
                    <a:pt x="286544" y="836650"/>
                    <a:pt x="290090" y="832741"/>
                  </a:cubicBezTo>
                  <a:close/>
                  <a:moveTo>
                    <a:pt x="96487" y="782233"/>
                  </a:moveTo>
                  <a:cubicBezTo>
                    <a:pt x="112479" y="783798"/>
                    <a:pt x="127958" y="790056"/>
                    <a:pt x="138253" y="800596"/>
                  </a:cubicBezTo>
                  <a:cubicBezTo>
                    <a:pt x="142461" y="804910"/>
                    <a:pt x="145707" y="810378"/>
                    <a:pt x="148655" y="815718"/>
                  </a:cubicBezTo>
                  <a:cubicBezTo>
                    <a:pt x="157753" y="832100"/>
                    <a:pt x="165827" y="849079"/>
                    <a:pt x="175694" y="864970"/>
                  </a:cubicBezTo>
                  <a:cubicBezTo>
                    <a:pt x="180415" y="872574"/>
                    <a:pt x="188275" y="878191"/>
                    <a:pt x="194810" y="884812"/>
                  </a:cubicBezTo>
                  <a:cubicBezTo>
                    <a:pt x="175716" y="888870"/>
                    <a:pt x="156173" y="890451"/>
                    <a:pt x="136608" y="884043"/>
                  </a:cubicBezTo>
                  <a:cubicBezTo>
                    <a:pt x="123836" y="879878"/>
                    <a:pt x="114652" y="871527"/>
                    <a:pt x="106984" y="860827"/>
                  </a:cubicBezTo>
                  <a:cubicBezTo>
                    <a:pt x="93699" y="842309"/>
                    <a:pt x="78556" y="825500"/>
                    <a:pt x="58052" y="814671"/>
                  </a:cubicBezTo>
                  <a:cubicBezTo>
                    <a:pt x="51815" y="811382"/>
                    <a:pt x="44767" y="809631"/>
                    <a:pt x="37783" y="807068"/>
                  </a:cubicBezTo>
                  <a:cubicBezTo>
                    <a:pt x="40218" y="801023"/>
                    <a:pt x="45536" y="796111"/>
                    <a:pt x="51644" y="792031"/>
                  </a:cubicBezTo>
                  <a:cubicBezTo>
                    <a:pt x="63990" y="783798"/>
                    <a:pt x="80494" y="780669"/>
                    <a:pt x="96487" y="782233"/>
                  </a:cubicBezTo>
                  <a:close/>
                  <a:moveTo>
                    <a:pt x="230329" y="734513"/>
                  </a:moveTo>
                  <a:cubicBezTo>
                    <a:pt x="238296" y="762706"/>
                    <a:pt x="247052" y="788549"/>
                    <a:pt x="272063" y="804632"/>
                  </a:cubicBezTo>
                  <a:cubicBezTo>
                    <a:pt x="251965" y="834342"/>
                    <a:pt x="238231" y="865247"/>
                    <a:pt x="252755" y="902838"/>
                  </a:cubicBezTo>
                  <a:cubicBezTo>
                    <a:pt x="246134" y="898609"/>
                    <a:pt x="239128" y="894893"/>
                    <a:pt x="232956" y="890087"/>
                  </a:cubicBezTo>
                  <a:cubicBezTo>
                    <a:pt x="209568" y="871804"/>
                    <a:pt x="195579" y="847520"/>
                    <a:pt x="189962" y="818643"/>
                  </a:cubicBezTo>
                  <a:cubicBezTo>
                    <a:pt x="185241" y="794359"/>
                    <a:pt x="191927" y="772766"/>
                    <a:pt x="208629" y="754611"/>
                  </a:cubicBezTo>
                  <a:cubicBezTo>
                    <a:pt x="215058" y="747627"/>
                    <a:pt x="222576" y="741625"/>
                    <a:pt x="230329" y="734513"/>
                  </a:cubicBezTo>
                  <a:close/>
                  <a:moveTo>
                    <a:pt x="191371" y="642331"/>
                  </a:moveTo>
                  <a:cubicBezTo>
                    <a:pt x="194618" y="669926"/>
                    <a:pt x="199124" y="696752"/>
                    <a:pt x="221700" y="716914"/>
                  </a:cubicBezTo>
                  <a:cubicBezTo>
                    <a:pt x="208629" y="728726"/>
                    <a:pt x="198206" y="742395"/>
                    <a:pt x="191371" y="758542"/>
                  </a:cubicBezTo>
                  <a:cubicBezTo>
                    <a:pt x="184451" y="774817"/>
                    <a:pt x="181012" y="791455"/>
                    <a:pt x="187270" y="810336"/>
                  </a:cubicBezTo>
                  <a:cubicBezTo>
                    <a:pt x="173686" y="801536"/>
                    <a:pt x="164032" y="791007"/>
                    <a:pt x="156258" y="778725"/>
                  </a:cubicBezTo>
                  <a:cubicBezTo>
                    <a:pt x="145664" y="762023"/>
                    <a:pt x="140025" y="743698"/>
                    <a:pt x="137932" y="724005"/>
                  </a:cubicBezTo>
                  <a:cubicBezTo>
                    <a:pt x="135348" y="699721"/>
                    <a:pt x="142887" y="679238"/>
                    <a:pt x="159825" y="662258"/>
                  </a:cubicBezTo>
                  <a:cubicBezTo>
                    <a:pt x="168539" y="653523"/>
                    <a:pt x="178834" y="646688"/>
                    <a:pt x="191371" y="642331"/>
                  </a:cubicBezTo>
                  <a:close/>
                  <a:moveTo>
                    <a:pt x="46946" y="634727"/>
                  </a:moveTo>
                  <a:cubicBezTo>
                    <a:pt x="61640" y="636415"/>
                    <a:pt x="74733" y="642096"/>
                    <a:pt x="86223" y="651259"/>
                  </a:cubicBezTo>
                  <a:cubicBezTo>
                    <a:pt x="99145" y="661575"/>
                    <a:pt x="104805" y="675671"/>
                    <a:pt x="107454" y="691605"/>
                  </a:cubicBezTo>
                  <a:cubicBezTo>
                    <a:pt x="109696" y="705039"/>
                    <a:pt x="112580" y="718410"/>
                    <a:pt x="115848" y="731652"/>
                  </a:cubicBezTo>
                  <a:cubicBezTo>
                    <a:pt x="118774" y="743527"/>
                    <a:pt x="123964" y="754463"/>
                    <a:pt x="132742" y="763412"/>
                  </a:cubicBezTo>
                  <a:cubicBezTo>
                    <a:pt x="132593" y="763924"/>
                    <a:pt x="132422" y="764458"/>
                    <a:pt x="132272" y="764971"/>
                  </a:cubicBezTo>
                  <a:cubicBezTo>
                    <a:pt x="123643" y="763689"/>
                    <a:pt x="114908" y="762856"/>
                    <a:pt x="106407" y="760998"/>
                  </a:cubicBezTo>
                  <a:cubicBezTo>
                    <a:pt x="90944" y="757602"/>
                    <a:pt x="76271" y="751771"/>
                    <a:pt x="66061" y="739170"/>
                  </a:cubicBezTo>
                  <a:cubicBezTo>
                    <a:pt x="60593" y="732421"/>
                    <a:pt x="56578" y="724155"/>
                    <a:pt x="53332" y="715996"/>
                  </a:cubicBezTo>
                  <a:cubicBezTo>
                    <a:pt x="44767" y="694424"/>
                    <a:pt x="34665" y="673963"/>
                    <a:pt x="17257" y="658008"/>
                  </a:cubicBezTo>
                  <a:cubicBezTo>
                    <a:pt x="12366" y="653523"/>
                    <a:pt x="7283" y="648973"/>
                    <a:pt x="0" y="648824"/>
                  </a:cubicBezTo>
                  <a:cubicBezTo>
                    <a:pt x="0" y="648162"/>
                    <a:pt x="0" y="647457"/>
                    <a:pt x="0" y="646774"/>
                  </a:cubicBezTo>
                  <a:cubicBezTo>
                    <a:pt x="1046" y="646368"/>
                    <a:pt x="2307" y="646197"/>
                    <a:pt x="3075" y="645492"/>
                  </a:cubicBezTo>
                  <a:cubicBezTo>
                    <a:pt x="15826" y="634215"/>
                    <a:pt x="31012" y="632912"/>
                    <a:pt x="46946" y="634727"/>
                  </a:cubicBezTo>
                  <a:close/>
                  <a:moveTo>
                    <a:pt x="200064" y="535475"/>
                  </a:moveTo>
                  <a:cubicBezTo>
                    <a:pt x="197843" y="549401"/>
                    <a:pt x="195002" y="562771"/>
                    <a:pt x="193721" y="576312"/>
                  </a:cubicBezTo>
                  <a:cubicBezTo>
                    <a:pt x="192460" y="589853"/>
                    <a:pt x="193400" y="603395"/>
                    <a:pt x="201004" y="615975"/>
                  </a:cubicBezTo>
                  <a:cubicBezTo>
                    <a:pt x="167941" y="631246"/>
                    <a:pt x="140282" y="650511"/>
                    <a:pt x="134002" y="689426"/>
                  </a:cubicBezTo>
                  <a:cubicBezTo>
                    <a:pt x="128172" y="682036"/>
                    <a:pt x="124156" y="673279"/>
                    <a:pt x="121251" y="664052"/>
                  </a:cubicBezTo>
                  <a:cubicBezTo>
                    <a:pt x="111661" y="633510"/>
                    <a:pt x="112964" y="603651"/>
                    <a:pt x="127851" y="574988"/>
                  </a:cubicBezTo>
                  <a:cubicBezTo>
                    <a:pt x="136416" y="558521"/>
                    <a:pt x="150427" y="548204"/>
                    <a:pt x="167514" y="541647"/>
                  </a:cubicBezTo>
                  <a:cubicBezTo>
                    <a:pt x="178278" y="537525"/>
                    <a:pt x="189449" y="536201"/>
                    <a:pt x="200064" y="535475"/>
                  </a:cubicBezTo>
                  <a:close/>
                  <a:moveTo>
                    <a:pt x="46391" y="481587"/>
                  </a:moveTo>
                  <a:cubicBezTo>
                    <a:pt x="73217" y="489191"/>
                    <a:pt x="92973" y="504953"/>
                    <a:pt x="100299" y="532698"/>
                  </a:cubicBezTo>
                  <a:cubicBezTo>
                    <a:pt x="102478" y="540963"/>
                    <a:pt x="101303" y="550318"/>
                    <a:pt x="100662" y="559097"/>
                  </a:cubicBezTo>
                  <a:cubicBezTo>
                    <a:pt x="99616" y="573279"/>
                    <a:pt x="97330" y="587354"/>
                    <a:pt x="96369" y="601514"/>
                  </a:cubicBezTo>
                  <a:cubicBezTo>
                    <a:pt x="95579" y="613240"/>
                    <a:pt x="97522" y="624731"/>
                    <a:pt x="103631" y="636542"/>
                  </a:cubicBezTo>
                  <a:cubicBezTo>
                    <a:pt x="83212" y="628746"/>
                    <a:pt x="65891" y="619199"/>
                    <a:pt x="52990" y="602817"/>
                  </a:cubicBezTo>
                  <a:cubicBezTo>
                    <a:pt x="43400" y="590643"/>
                    <a:pt x="41521" y="576504"/>
                    <a:pt x="41030" y="561766"/>
                  </a:cubicBezTo>
                  <a:cubicBezTo>
                    <a:pt x="40304" y="540109"/>
                    <a:pt x="35968" y="519285"/>
                    <a:pt x="25182" y="500276"/>
                  </a:cubicBezTo>
                  <a:cubicBezTo>
                    <a:pt x="21957" y="494616"/>
                    <a:pt x="17215" y="489810"/>
                    <a:pt x="13093" y="484514"/>
                  </a:cubicBezTo>
                  <a:cubicBezTo>
                    <a:pt x="22961" y="478853"/>
                    <a:pt x="34601" y="478255"/>
                    <a:pt x="46391" y="481587"/>
                  </a:cubicBezTo>
                  <a:close/>
                  <a:moveTo>
                    <a:pt x="201197" y="435112"/>
                  </a:moveTo>
                  <a:cubicBezTo>
                    <a:pt x="216746" y="433361"/>
                    <a:pt x="231163" y="436864"/>
                    <a:pt x="246156" y="442139"/>
                  </a:cubicBezTo>
                  <a:cubicBezTo>
                    <a:pt x="228557" y="464480"/>
                    <a:pt x="212944" y="486778"/>
                    <a:pt x="214866" y="516445"/>
                  </a:cubicBezTo>
                  <a:cubicBezTo>
                    <a:pt x="178770" y="517535"/>
                    <a:pt x="145772" y="524626"/>
                    <a:pt x="125032" y="558500"/>
                  </a:cubicBezTo>
                  <a:cubicBezTo>
                    <a:pt x="121337" y="542866"/>
                    <a:pt x="121978" y="527253"/>
                    <a:pt x="125887" y="511789"/>
                  </a:cubicBezTo>
                  <a:cubicBezTo>
                    <a:pt x="132294" y="486373"/>
                    <a:pt x="144703" y="464523"/>
                    <a:pt x="165763" y="448355"/>
                  </a:cubicBezTo>
                  <a:cubicBezTo>
                    <a:pt x="176122" y="440409"/>
                    <a:pt x="188125" y="436586"/>
                    <a:pt x="201197" y="435112"/>
                  </a:cubicBezTo>
                  <a:close/>
                  <a:moveTo>
                    <a:pt x="51623" y="346774"/>
                  </a:moveTo>
                  <a:cubicBezTo>
                    <a:pt x="63285" y="342459"/>
                    <a:pt x="74220" y="344488"/>
                    <a:pt x="84408" y="349230"/>
                  </a:cubicBezTo>
                  <a:cubicBezTo>
                    <a:pt x="108223" y="360315"/>
                    <a:pt x="123644" y="378662"/>
                    <a:pt x="128578" y="404762"/>
                  </a:cubicBezTo>
                  <a:cubicBezTo>
                    <a:pt x="130094" y="412792"/>
                    <a:pt x="129133" y="421037"/>
                    <a:pt x="126420" y="429067"/>
                  </a:cubicBezTo>
                  <a:cubicBezTo>
                    <a:pt x="121700" y="443143"/>
                    <a:pt x="117322" y="457325"/>
                    <a:pt x="113135" y="471549"/>
                  </a:cubicBezTo>
                  <a:cubicBezTo>
                    <a:pt x="109227" y="484834"/>
                    <a:pt x="107497" y="498312"/>
                    <a:pt x="111875" y="513241"/>
                  </a:cubicBezTo>
                  <a:cubicBezTo>
                    <a:pt x="108159" y="510892"/>
                    <a:pt x="105361" y="509247"/>
                    <a:pt x="102691" y="507410"/>
                  </a:cubicBezTo>
                  <a:cubicBezTo>
                    <a:pt x="99872" y="505466"/>
                    <a:pt x="97074" y="503480"/>
                    <a:pt x="94468" y="501259"/>
                  </a:cubicBezTo>
                  <a:cubicBezTo>
                    <a:pt x="82080" y="490708"/>
                    <a:pt x="71038" y="479174"/>
                    <a:pt x="65869" y="463134"/>
                  </a:cubicBezTo>
                  <a:cubicBezTo>
                    <a:pt x="62388" y="452348"/>
                    <a:pt x="63455" y="441626"/>
                    <a:pt x="64886" y="430669"/>
                  </a:cubicBezTo>
                  <a:cubicBezTo>
                    <a:pt x="68026" y="406577"/>
                    <a:pt x="68688" y="382527"/>
                    <a:pt x="59397" y="359332"/>
                  </a:cubicBezTo>
                  <a:cubicBezTo>
                    <a:pt x="58500" y="357111"/>
                    <a:pt x="57411" y="354954"/>
                    <a:pt x="56151" y="352925"/>
                  </a:cubicBezTo>
                  <a:cubicBezTo>
                    <a:pt x="54912" y="350917"/>
                    <a:pt x="53353" y="349102"/>
                    <a:pt x="51623" y="346774"/>
                  </a:cubicBezTo>
                  <a:close/>
                  <a:moveTo>
                    <a:pt x="239513" y="332165"/>
                  </a:moveTo>
                  <a:cubicBezTo>
                    <a:pt x="253118" y="331716"/>
                    <a:pt x="274306" y="336116"/>
                    <a:pt x="289748" y="347265"/>
                  </a:cubicBezTo>
                  <a:cubicBezTo>
                    <a:pt x="269201" y="365826"/>
                    <a:pt x="250449" y="384920"/>
                    <a:pt x="247138" y="414587"/>
                  </a:cubicBezTo>
                  <a:cubicBezTo>
                    <a:pt x="212175" y="410251"/>
                    <a:pt x="178279" y="411297"/>
                    <a:pt x="151709" y="441178"/>
                  </a:cubicBezTo>
                  <a:cubicBezTo>
                    <a:pt x="151709" y="436201"/>
                    <a:pt x="151218" y="431353"/>
                    <a:pt x="151794" y="426633"/>
                  </a:cubicBezTo>
                  <a:cubicBezTo>
                    <a:pt x="154891" y="400853"/>
                    <a:pt x="166147" y="378790"/>
                    <a:pt x="183661" y="359952"/>
                  </a:cubicBezTo>
                  <a:cubicBezTo>
                    <a:pt x="198719" y="343762"/>
                    <a:pt x="216852" y="332934"/>
                    <a:pt x="239513" y="332165"/>
                  </a:cubicBezTo>
                  <a:close/>
                  <a:moveTo>
                    <a:pt x="295899" y="251302"/>
                  </a:moveTo>
                  <a:cubicBezTo>
                    <a:pt x="318924" y="246197"/>
                    <a:pt x="339748" y="254036"/>
                    <a:pt x="357518" y="269307"/>
                  </a:cubicBezTo>
                  <a:cubicBezTo>
                    <a:pt x="363306" y="274262"/>
                    <a:pt x="368432" y="279986"/>
                    <a:pt x="374498" y="285966"/>
                  </a:cubicBezTo>
                  <a:cubicBezTo>
                    <a:pt x="333938" y="300874"/>
                    <a:pt x="316574" y="318559"/>
                    <a:pt x="309932" y="334343"/>
                  </a:cubicBezTo>
                  <a:cubicBezTo>
                    <a:pt x="278428" y="317427"/>
                    <a:pt x="246369" y="306428"/>
                    <a:pt x="210722" y="325415"/>
                  </a:cubicBezTo>
                  <a:cubicBezTo>
                    <a:pt x="212089" y="321827"/>
                    <a:pt x="213135" y="318388"/>
                    <a:pt x="214673" y="315185"/>
                  </a:cubicBezTo>
                  <a:cubicBezTo>
                    <a:pt x="231418" y="280776"/>
                    <a:pt x="259034" y="259461"/>
                    <a:pt x="295899" y="251302"/>
                  </a:cubicBezTo>
                  <a:close/>
                  <a:moveTo>
                    <a:pt x="125502" y="219606"/>
                  </a:moveTo>
                  <a:cubicBezTo>
                    <a:pt x="132571" y="218282"/>
                    <a:pt x="139385" y="220161"/>
                    <a:pt x="145771" y="223151"/>
                  </a:cubicBezTo>
                  <a:cubicBezTo>
                    <a:pt x="169137" y="234023"/>
                    <a:pt x="182016" y="253160"/>
                    <a:pt x="187335" y="277765"/>
                  </a:cubicBezTo>
                  <a:cubicBezTo>
                    <a:pt x="190645" y="293121"/>
                    <a:pt x="186630" y="307026"/>
                    <a:pt x="178748" y="320460"/>
                  </a:cubicBezTo>
                  <a:cubicBezTo>
                    <a:pt x="169650" y="335945"/>
                    <a:pt x="160914" y="351729"/>
                    <a:pt x="153353" y="368004"/>
                  </a:cubicBezTo>
                  <a:cubicBezTo>
                    <a:pt x="149701" y="375971"/>
                    <a:pt x="149039" y="385326"/>
                    <a:pt x="146946" y="394296"/>
                  </a:cubicBezTo>
                  <a:cubicBezTo>
                    <a:pt x="131717" y="379473"/>
                    <a:pt x="118838" y="362173"/>
                    <a:pt x="114780" y="339960"/>
                  </a:cubicBezTo>
                  <a:cubicBezTo>
                    <a:pt x="112366" y="326697"/>
                    <a:pt x="116403" y="314117"/>
                    <a:pt x="121358" y="301686"/>
                  </a:cubicBezTo>
                  <a:cubicBezTo>
                    <a:pt x="126847" y="287953"/>
                    <a:pt x="130649" y="273579"/>
                    <a:pt x="130884" y="258628"/>
                  </a:cubicBezTo>
                  <a:cubicBezTo>
                    <a:pt x="131034" y="249807"/>
                    <a:pt x="130670" y="240943"/>
                    <a:pt x="129773" y="232186"/>
                  </a:cubicBezTo>
                  <a:cubicBezTo>
                    <a:pt x="129346" y="228064"/>
                    <a:pt x="127104" y="224155"/>
                    <a:pt x="125502" y="219606"/>
                  </a:cubicBezTo>
                  <a:close/>
                  <a:moveTo>
                    <a:pt x="387323" y="190519"/>
                  </a:moveTo>
                  <a:cubicBezTo>
                    <a:pt x="396657" y="190821"/>
                    <a:pt x="405916" y="192621"/>
                    <a:pt x="415014" y="196732"/>
                  </a:cubicBezTo>
                  <a:cubicBezTo>
                    <a:pt x="429837" y="203438"/>
                    <a:pt x="441093" y="214139"/>
                    <a:pt x="449551" y="227787"/>
                  </a:cubicBezTo>
                  <a:cubicBezTo>
                    <a:pt x="453289" y="233810"/>
                    <a:pt x="456151" y="240388"/>
                    <a:pt x="459696" y="247287"/>
                  </a:cubicBezTo>
                  <a:cubicBezTo>
                    <a:pt x="431055" y="249230"/>
                    <a:pt x="404207" y="252883"/>
                    <a:pt x="382870" y="274049"/>
                  </a:cubicBezTo>
                  <a:cubicBezTo>
                    <a:pt x="358393" y="248205"/>
                    <a:pt x="330905" y="228940"/>
                    <a:pt x="291627" y="235369"/>
                  </a:cubicBezTo>
                  <a:cubicBezTo>
                    <a:pt x="296817" y="229859"/>
                    <a:pt x="301601" y="223878"/>
                    <a:pt x="307261" y="218902"/>
                  </a:cubicBezTo>
                  <a:cubicBezTo>
                    <a:pt x="322233" y="205788"/>
                    <a:pt x="339705" y="197202"/>
                    <a:pt x="359184" y="193293"/>
                  </a:cubicBezTo>
                  <a:cubicBezTo>
                    <a:pt x="368581" y="191414"/>
                    <a:pt x="377990" y="190218"/>
                    <a:pt x="387323" y="190519"/>
                  </a:cubicBezTo>
                  <a:close/>
                  <a:moveTo>
                    <a:pt x="440923" y="145279"/>
                  </a:moveTo>
                  <a:cubicBezTo>
                    <a:pt x="457774" y="143528"/>
                    <a:pt x="474049" y="145236"/>
                    <a:pt x="489727" y="151024"/>
                  </a:cubicBezTo>
                  <a:cubicBezTo>
                    <a:pt x="511256" y="158970"/>
                    <a:pt x="525374" y="174796"/>
                    <a:pt x="533255" y="196048"/>
                  </a:cubicBezTo>
                  <a:cubicBezTo>
                    <a:pt x="536224" y="204057"/>
                    <a:pt x="537975" y="212537"/>
                    <a:pt x="540538" y="221721"/>
                  </a:cubicBezTo>
                  <a:cubicBezTo>
                    <a:pt x="511790" y="216894"/>
                    <a:pt x="484771" y="213562"/>
                    <a:pt x="459056" y="229303"/>
                  </a:cubicBezTo>
                  <a:cubicBezTo>
                    <a:pt x="450769" y="213605"/>
                    <a:pt x="440859" y="199508"/>
                    <a:pt x="427125" y="188508"/>
                  </a:cubicBezTo>
                  <a:cubicBezTo>
                    <a:pt x="413498" y="177616"/>
                    <a:pt x="398611" y="169756"/>
                    <a:pt x="379624" y="169948"/>
                  </a:cubicBezTo>
                  <a:cubicBezTo>
                    <a:pt x="384921" y="166338"/>
                    <a:pt x="389961" y="162238"/>
                    <a:pt x="395557" y="159183"/>
                  </a:cubicBezTo>
                  <a:cubicBezTo>
                    <a:pt x="409675" y="151473"/>
                    <a:pt x="424754" y="146945"/>
                    <a:pt x="440923" y="145279"/>
                  </a:cubicBezTo>
                  <a:close/>
                  <a:moveTo>
                    <a:pt x="214352" y="117834"/>
                  </a:moveTo>
                  <a:cubicBezTo>
                    <a:pt x="223344" y="117898"/>
                    <a:pt x="230691" y="121764"/>
                    <a:pt x="237014" y="127274"/>
                  </a:cubicBezTo>
                  <a:cubicBezTo>
                    <a:pt x="257966" y="145536"/>
                    <a:pt x="268752" y="168496"/>
                    <a:pt x="267022" y="196539"/>
                  </a:cubicBezTo>
                  <a:cubicBezTo>
                    <a:pt x="266424" y="206258"/>
                    <a:pt x="262408" y="215015"/>
                    <a:pt x="256193" y="222682"/>
                  </a:cubicBezTo>
                  <a:cubicBezTo>
                    <a:pt x="247970" y="232806"/>
                    <a:pt x="239726" y="242930"/>
                    <a:pt x="231866" y="253353"/>
                  </a:cubicBezTo>
                  <a:cubicBezTo>
                    <a:pt x="222896" y="265249"/>
                    <a:pt x="215613" y="278022"/>
                    <a:pt x="214630" y="294959"/>
                  </a:cubicBezTo>
                  <a:cubicBezTo>
                    <a:pt x="201708" y="278812"/>
                    <a:pt x="192674" y="262644"/>
                    <a:pt x="189406" y="243507"/>
                  </a:cubicBezTo>
                  <a:cubicBezTo>
                    <a:pt x="186843" y="228513"/>
                    <a:pt x="190816" y="215292"/>
                    <a:pt x="198099" y="202285"/>
                  </a:cubicBezTo>
                  <a:cubicBezTo>
                    <a:pt x="209824" y="181354"/>
                    <a:pt x="217962" y="159141"/>
                    <a:pt x="217876" y="134664"/>
                  </a:cubicBezTo>
                  <a:cubicBezTo>
                    <a:pt x="217876" y="131781"/>
                    <a:pt x="217428" y="128876"/>
                    <a:pt x="216830" y="126057"/>
                  </a:cubicBezTo>
                  <a:cubicBezTo>
                    <a:pt x="216275" y="123408"/>
                    <a:pt x="215271" y="120867"/>
                    <a:pt x="214352" y="117834"/>
                  </a:cubicBezTo>
                  <a:close/>
                  <a:moveTo>
                    <a:pt x="619287" y="50854"/>
                  </a:moveTo>
                  <a:cubicBezTo>
                    <a:pt x="619607" y="52477"/>
                    <a:pt x="620120" y="54015"/>
                    <a:pt x="620163" y="55574"/>
                  </a:cubicBezTo>
                  <a:cubicBezTo>
                    <a:pt x="620761" y="73152"/>
                    <a:pt x="620398" y="90645"/>
                    <a:pt x="613328" y="107155"/>
                  </a:cubicBezTo>
                  <a:cubicBezTo>
                    <a:pt x="604635" y="127445"/>
                    <a:pt x="589406" y="138851"/>
                    <a:pt x="567300" y="141649"/>
                  </a:cubicBezTo>
                  <a:cubicBezTo>
                    <a:pt x="546091" y="144319"/>
                    <a:pt x="526762" y="139192"/>
                    <a:pt x="507881" y="130115"/>
                  </a:cubicBezTo>
                  <a:cubicBezTo>
                    <a:pt x="499957" y="126292"/>
                    <a:pt x="491435" y="123601"/>
                    <a:pt x="482977" y="121059"/>
                  </a:cubicBezTo>
                  <a:cubicBezTo>
                    <a:pt x="480073" y="120162"/>
                    <a:pt x="476613" y="121251"/>
                    <a:pt x="472533" y="121508"/>
                  </a:cubicBezTo>
                  <a:cubicBezTo>
                    <a:pt x="479581" y="106770"/>
                    <a:pt x="489983" y="95450"/>
                    <a:pt x="502627" y="86031"/>
                  </a:cubicBezTo>
                  <a:cubicBezTo>
                    <a:pt x="513968" y="77573"/>
                    <a:pt x="527082" y="73921"/>
                    <a:pt x="540859" y="73024"/>
                  </a:cubicBezTo>
                  <a:cubicBezTo>
                    <a:pt x="548847" y="72511"/>
                    <a:pt x="556942" y="74028"/>
                    <a:pt x="564972" y="73750"/>
                  </a:cubicBezTo>
                  <a:cubicBezTo>
                    <a:pt x="579880" y="73259"/>
                    <a:pt x="594255" y="70247"/>
                    <a:pt x="606771" y="61554"/>
                  </a:cubicBezTo>
                  <a:cubicBezTo>
                    <a:pt x="611064" y="58586"/>
                    <a:pt x="614759" y="54763"/>
                    <a:pt x="619287" y="50854"/>
                  </a:cubicBezTo>
                  <a:close/>
                  <a:moveTo>
                    <a:pt x="326206" y="48868"/>
                  </a:moveTo>
                  <a:cubicBezTo>
                    <a:pt x="334664" y="51025"/>
                    <a:pt x="341029" y="56621"/>
                    <a:pt x="346304" y="63413"/>
                  </a:cubicBezTo>
                  <a:cubicBezTo>
                    <a:pt x="362110" y="83789"/>
                    <a:pt x="369200" y="106471"/>
                    <a:pt x="363242" y="132208"/>
                  </a:cubicBezTo>
                  <a:cubicBezTo>
                    <a:pt x="360123" y="145664"/>
                    <a:pt x="350256" y="153951"/>
                    <a:pt x="340132" y="162110"/>
                  </a:cubicBezTo>
                  <a:cubicBezTo>
                    <a:pt x="329987" y="170290"/>
                    <a:pt x="319884" y="178577"/>
                    <a:pt x="310252" y="187356"/>
                  </a:cubicBezTo>
                  <a:cubicBezTo>
                    <a:pt x="297180" y="199252"/>
                    <a:pt x="294019" y="204400"/>
                    <a:pt x="287185" y="221166"/>
                  </a:cubicBezTo>
                  <a:cubicBezTo>
                    <a:pt x="280521" y="208586"/>
                    <a:pt x="276313" y="195920"/>
                    <a:pt x="274263" y="182465"/>
                  </a:cubicBezTo>
                  <a:cubicBezTo>
                    <a:pt x="272319" y="169714"/>
                    <a:pt x="272554" y="157134"/>
                    <a:pt x="278470" y="145515"/>
                  </a:cubicBezTo>
                  <a:cubicBezTo>
                    <a:pt x="281738" y="139086"/>
                    <a:pt x="286202" y="133127"/>
                    <a:pt x="290901" y="127595"/>
                  </a:cubicBezTo>
                  <a:cubicBezTo>
                    <a:pt x="306557" y="109141"/>
                    <a:pt x="319948" y="89492"/>
                    <a:pt x="324946" y="65335"/>
                  </a:cubicBezTo>
                  <a:cubicBezTo>
                    <a:pt x="326035" y="60060"/>
                    <a:pt x="325822" y="54528"/>
                    <a:pt x="326206" y="48868"/>
                  </a:cubicBezTo>
                  <a:close/>
                  <a:moveTo>
                    <a:pt x="462153" y="0"/>
                  </a:moveTo>
                  <a:cubicBezTo>
                    <a:pt x="465678" y="3973"/>
                    <a:pt x="470056" y="7475"/>
                    <a:pt x="472576" y="12003"/>
                  </a:cubicBezTo>
                  <a:cubicBezTo>
                    <a:pt x="484580" y="33554"/>
                    <a:pt x="488211" y="56429"/>
                    <a:pt x="481333" y="80435"/>
                  </a:cubicBezTo>
                  <a:cubicBezTo>
                    <a:pt x="477233" y="94788"/>
                    <a:pt x="467707" y="104186"/>
                    <a:pt x="453866" y="109632"/>
                  </a:cubicBezTo>
                  <a:cubicBezTo>
                    <a:pt x="442418" y="114139"/>
                    <a:pt x="430991" y="118774"/>
                    <a:pt x="419800" y="123878"/>
                  </a:cubicBezTo>
                  <a:cubicBezTo>
                    <a:pt x="403439" y="131311"/>
                    <a:pt x="387057" y="138872"/>
                    <a:pt x="375780" y="155147"/>
                  </a:cubicBezTo>
                  <a:cubicBezTo>
                    <a:pt x="374904" y="150598"/>
                    <a:pt x="373772" y="147052"/>
                    <a:pt x="373623" y="143442"/>
                  </a:cubicBezTo>
                  <a:cubicBezTo>
                    <a:pt x="372811" y="124391"/>
                    <a:pt x="372747" y="105467"/>
                    <a:pt x="382700" y="88103"/>
                  </a:cubicBezTo>
                  <a:cubicBezTo>
                    <a:pt x="388253" y="78385"/>
                    <a:pt x="396668" y="72042"/>
                    <a:pt x="405981" y="66360"/>
                  </a:cubicBezTo>
                  <a:cubicBezTo>
                    <a:pt x="423986" y="55382"/>
                    <a:pt x="439684" y="41713"/>
                    <a:pt x="451901" y="24434"/>
                  </a:cubicBezTo>
                  <a:cubicBezTo>
                    <a:pt x="456835" y="17450"/>
                    <a:pt x="460744" y="9803"/>
                    <a:pt x="46215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671AD08-546F-9B39-9F2A-FCBCEC6AA787}"/>
                </a:ext>
              </a:extLst>
            </p:cNvPr>
            <p:cNvSpPr txBox="1"/>
            <p:nvPr/>
          </p:nvSpPr>
          <p:spPr>
            <a:xfrm>
              <a:off x="910409" y="4416596"/>
              <a:ext cx="1502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+mj-lt"/>
                  <a:ea typeface="+mj-ea"/>
                </a:rPr>
                <a:t>2020</a:t>
              </a:r>
              <a:endParaRPr lang="zh-CN" altLang="en-US" dirty="0">
                <a:latin typeface="+mj-lt"/>
                <a:ea typeface="+mj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94F8296-3111-B571-C0CA-81D634130208}"/>
              </a:ext>
            </a:extLst>
          </p:cNvPr>
          <p:cNvGrpSpPr/>
          <p:nvPr/>
        </p:nvGrpSpPr>
        <p:grpSpPr>
          <a:xfrm>
            <a:off x="4614084" y="5320384"/>
            <a:ext cx="1823695" cy="596953"/>
            <a:chOff x="749857" y="4416596"/>
            <a:chExt cx="1823695" cy="596953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44A0042-C306-80C8-1520-CB76115634B5}"/>
                </a:ext>
              </a:extLst>
            </p:cNvPr>
            <p:cNvSpPr txBox="1"/>
            <p:nvPr/>
          </p:nvSpPr>
          <p:spPr>
            <a:xfrm>
              <a:off x="910409" y="4705772"/>
              <a:ext cx="15025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/>
                <a:t>请输入奖项名称</a:t>
              </a: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2869128-3FAD-4DF4-F5AD-2B8B2DE0A8F8}"/>
                </a:ext>
              </a:extLst>
            </p:cNvPr>
            <p:cNvSpPr/>
            <p:nvPr/>
          </p:nvSpPr>
          <p:spPr>
            <a:xfrm>
              <a:off x="2307674" y="4485994"/>
              <a:ext cx="265878" cy="493380"/>
            </a:xfrm>
            <a:custGeom>
              <a:avLst/>
              <a:gdLst>
                <a:gd name="connsiteX0" fmla="*/ 212289 w 619782"/>
                <a:gd name="connsiteY0" fmla="*/ 1073267 h 1150104"/>
                <a:gd name="connsiteX1" fmla="*/ 238685 w 619782"/>
                <a:gd name="connsiteY1" fmla="*/ 1082868 h 1150104"/>
                <a:gd name="connsiteX2" fmla="*/ 273435 w 619782"/>
                <a:gd name="connsiteY2" fmla="*/ 1131992 h 1150104"/>
                <a:gd name="connsiteX3" fmla="*/ 273222 w 619782"/>
                <a:gd name="connsiteY3" fmla="*/ 1150104 h 1150104"/>
                <a:gd name="connsiteX4" fmla="*/ 220744 w 619782"/>
                <a:gd name="connsiteY4" fmla="*/ 1135367 h 1150104"/>
                <a:gd name="connsiteX5" fmla="*/ 183367 w 619782"/>
                <a:gd name="connsiteY5" fmla="*/ 1138165 h 1150104"/>
                <a:gd name="connsiteX6" fmla="*/ 141184 w 619782"/>
                <a:gd name="connsiteY6" fmla="*/ 1128789 h 1150104"/>
                <a:gd name="connsiteX7" fmla="*/ 106391 w 619782"/>
                <a:gd name="connsiteY7" fmla="*/ 1090365 h 1150104"/>
                <a:gd name="connsiteX8" fmla="*/ 118031 w 619782"/>
                <a:gd name="connsiteY8" fmla="*/ 1092074 h 1150104"/>
                <a:gd name="connsiteX9" fmla="*/ 156861 w 619782"/>
                <a:gd name="connsiteY9" fmla="*/ 1086200 h 1150104"/>
                <a:gd name="connsiteX10" fmla="*/ 184242 w 619782"/>
                <a:gd name="connsiteY10" fmla="*/ 1077379 h 1150104"/>
                <a:gd name="connsiteX11" fmla="*/ 212289 w 619782"/>
                <a:gd name="connsiteY11" fmla="*/ 1073267 h 1150104"/>
                <a:gd name="connsiteX12" fmla="*/ 357821 w 619782"/>
                <a:gd name="connsiteY12" fmla="*/ 1016977 h 1150104"/>
                <a:gd name="connsiteX13" fmla="*/ 395220 w 619782"/>
                <a:gd name="connsiteY13" fmla="*/ 1048203 h 1150104"/>
                <a:gd name="connsiteX14" fmla="*/ 402866 w 619782"/>
                <a:gd name="connsiteY14" fmla="*/ 1071825 h 1150104"/>
                <a:gd name="connsiteX15" fmla="*/ 402097 w 619782"/>
                <a:gd name="connsiteY15" fmla="*/ 1077314 h 1150104"/>
                <a:gd name="connsiteX16" fmla="*/ 350239 w 619782"/>
                <a:gd name="connsiteY16" fmla="*/ 1071569 h 1150104"/>
                <a:gd name="connsiteX17" fmla="*/ 313524 w 619782"/>
                <a:gd name="connsiteY17" fmla="*/ 1081244 h 1150104"/>
                <a:gd name="connsiteX18" fmla="*/ 258292 w 619782"/>
                <a:gd name="connsiteY18" fmla="*/ 1074816 h 1150104"/>
                <a:gd name="connsiteX19" fmla="*/ 228219 w 619782"/>
                <a:gd name="connsiteY19" fmla="*/ 1049805 h 1150104"/>
                <a:gd name="connsiteX20" fmla="*/ 241269 w 619782"/>
                <a:gd name="connsiteY20" fmla="*/ 1048566 h 1150104"/>
                <a:gd name="connsiteX21" fmla="*/ 279265 w 619782"/>
                <a:gd name="connsiteY21" fmla="*/ 1033957 h 1150104"/>
                <a:gd name="connsiteX22" fmla="*/ 307907 w 619782"/>
                <a:gd name="connsiteY22" fmla="*/ 1017896 h 1150104"/>
                <a:gd name="connsiteX23" fmla="*/ 357821 w 619782"/>
                <a:gd name="connsiteY23" fmla="*/ 1016977 h 1150104"/>
                <a:gd name="connsiteX24" fmla="*/ 189326 w 619782"/>
                <a:gd name="connsiteY24" fmla="*/ 954333 h 1150104"/>
                <a:gd name="connsiteX25" fmla="*/ 196246 w 619782"/>
                <a:gd name="connsiteY25" fmla="*/ 989937 h 1150104"/>
                <a:gd name="connsiteX26" fmla="*/ 157972 w 619782"/>
                <a:gd name="connsiteY26" fmla="*/ 1046964 h 1150104"/>
                <a:gd name="connsiteX27" fmla="*/ 104981 w 619782"/>
                <a:gd name="connsiteY27" fmla="*/ 1060548 h 1150104"/>
                <a:gd name="connsiteX28" fmla="*/ 93106 w 619782"/>
                <a:gd name="connsiteY28" fmla="*/ 1059202 h 1150104"/>
                <a:gd name="connsiteX29" fmla="*/ 127258 w 619782"/>
                <a:gd name="connsiteY29" fmla="*/ 982056 h 1150104"/>
                <a:gd name="connsiteX30" fmla="*/ 189326 w 619782"/>
                <a:gd name="connsiteY30" fmla="*/ 954333 h 1150104"/>
                <a:gd name="connsiteX31" fmla="*/ 435011 w 619782"/>
                <a:gd name="connsiteY31" fmla="*/ 910186 h 1150104"/>
                <a:gd name="connsiteX32" fmla="*/ 488727 w 619782"/>
                <a:gd name="connsiteY32" fmla="*/ 925158 h 1150104"/>
                <a:gd name="connsiteX33" fmla="*/ 506326 w 619782"/>
                <a:gd name="connsiteY33" fmla="*/ 950425 h 1150104"/>
                <a:gd name="connsiteX34" fmla="*/ 440435 w 619782"/>
                <a:gd name="connsiteY34" fmla="*/ 973022 h 1150104"/>
                <a:gd name="connsiteX35" fmla="*/ 420444 w 619782"/>
                <a:gd name="connsiteY35" fmla="*/ 988400 h 1150104"/>
                <a:gd name="connsiteX36" fmla="*/ 376317 w 619782"/>
                <a:gd name="connsiteY36" fmla="*/ 999314 h 1150104"/>
                <a:gd name="connsiteX37" fmla="*/ 333558 w 619782"/>
                <a:gd name="connsiteY37" fmla="*/ 984897 h 1150104"/>
                <a:gd name="connsiteX38" fmla="*/ 342571 w 619782"/>
                <a:gd name="connsiteY38" fmla="*/ 981416 h 1150104"/>
                <a:gd name="connsiteX39" fmla="*/ 369761 w 619782"/>
                <a:gd name="connsiteY39" fmla="*/ 960122 h 1150104"/>
                <a:gd name="connsiteX40" fmla="*/ 400730 w 619782"/>
                <a:gd name="connsiteY40" fmla="*/ 925756 h 1150104"/>
                <a:gd name="connsiteX41" fmla="*/ 435011 w 619782"/>
                <a:gd name="connsiteY41" fmla="*/ 910186 h 1150104"/>
                <a:gd name="connsiteX42" fmla="*/ 268458 w 619782"/>
                <a:gd name="connsiteY42" fmla="*/ 904163 h 1150104"/>
                <a:gd name="connsiteX43" fmla="*/ 282469 w 619782"/>
                <a:gd name="connsiteY43" fmla="*/ 952561 h 1150104"/>
                <a:gd name="connsiteX44" fmla="*/ 260406 w 619782"/>
                <a:gd name="connsiteY44" fmla="*/ 997179 h 1150104"/>
                <a:gd name="connsiteX45" fmla="*/ 202781 w 619782"/>
                <a:gd name="connsiteY45" fmla="*/ 1027551 h 1150104"/>
                <a:gd name="connsiteX46" fmla="*/ 189560 w 619782"/>
                <a:gd name="connsiteY46" fmla="*/ 1028234 h 1150104"/>
                <a:gd name="connsiteX47" fmla="*/ 212648 w 619782"/>
                <a:gd name="connsiteY47" fmla="*/ 978448 h 1150104"/>
                <a:gd name="connsiteX48" fmla="*/ 210769 w 619782"/>
                <a:gd name="connsiteY48" fmla="*/ 947478 h 1150104"/>
                <a:gd name="connsiteX49" fmla="*/ 212841 w 619782"/>
                <a:gd name="connsiteY49" fmla="*/ 943548 h 1150104"/>
                <a:gd name="connsiteX50" fmla="*/ 266877 w 619782"/>
                <a:gd name="connsiteY50" fmla="*/ 905274 h 1150104"/>
                <a:gd name="connsiteX51" fmla="*/ 268458 w 619782"/>
                <a:gd name="connsiteY51" fmla="*/ 904163 h 1150104"/>
                <a:gd name="connsiteX52" fmla="*/ 329864 w 619782"/>
                <a:gd name="connsiteY52" fmla="*/ 832719 h 1150104"/>
                <a:gd name="connsiteX53" fmla="*/ 351649 w 619782"/>
                <a:gd name="connsiteY53" fmla="*/ 860848 h 1150104"/>
                <a:gd name="connsiteX54" fmla="*/ 339283 w 619782"/>
                <a:gd name="connsiteY54" fmla="*/ 937161 h 1150104"/>
                <a:gd name="connsiteX55" fmla="*/ 291846 w 619782"/>
                <a:gd name="connsiteY55" fmla="*/ 972766 h 1150104"/>
                <a:gd name="connsiteX56" fmla="*/ 284605 w 619782"/>
                <a:gd name="connsiteY56" fmla="*/ 974645 h 1150104"/>
                <a:gd name="connsiteX57" fmla="*/ 283345 w 619782"/>
                <a:gd name="connsiteY57" fmla="*/ 886456 h 1150104"/>
                <a:gd name="connsiteX58" fmla="*/ 329864 w 619782"/>
                <a:gd name="connsiteY58" fmla="*/ 832719 h 1150104"/>
                <a:gd name="connsiteX59" fmla="*/ 510940 w 619782"/>
                <a:gd name="connsiteY59" fmla="*/ 784107 h 1150104"/>
                <a:gd name="connsiteX60" fmla="*/ 560704 w 619782"/>
                <a:gd name="connsiteY60" fmla="*/ 787204 h 1150104"/>
                <a:gd name="connsiteX61" fmla="*/ 583216 w 619782"/>
                <a:gd name="connsiteY61" fmla="*/ 807494 h 1150104"/>
                <a:gd name="connsiteX62" fmla="*/ 535587 w 619782"/>
                <a:gd name="connsiteY62" fmla="*/ 834513 h 1150104"/>
                <a:gd name="connsiteX63" fmla="*/ 509508 w 619782"/>
                <a:gd name="connsiteY63" fmla="*/ 865589 h 1150104"/>
                <a:gd name="connsiteX64" fmla="*/ 472366 w 619782"/>
                <a:gd name="connsiteY64" fmla="*/ 886456 h 1150104"/>
                <a:gd name="connsiteX65" fmla="*/ 424267 w 619782"/>
                <a:gd name="connsiteY65" fmla="*/ 883850 h 1150104"/>
                <a:gd name="connsiteX66" fmla="*/ 431166 w 619782"/>
                <a:gd name="connsiteY66" fmla="*/ 879002 h 1150104"/>
                <a:gd name="connsiteX67" fmla="*/ 455002 w 619782"/>
                <a:gd name="connsiteY67" fmla="*/ 848096 h 1150104"/>
                <a:gd name="connsiteX68" fmla="*/ 474032 w 619782"/>
                <a:gd name="connsiteY68" fmla="*/ 811232 h 1150104"/>
                <a:gd name="connsiteX69" fmla="*/ 510940 w 619782"/>
                <a:gd name="connsiteY69" fmla="*/ 784107 h 1150104"/>
                <a:gd name="connsiteX70" fmla="*/ 389795 w 619782"/>
                <a:gd name="connsiteY70" fmla="*/ 735197 h 1150104"/>
                <a:gd name="connsiteX71" fmla="*/ 430333 w 619782"/>
                <a:gd name="connsiteY71" fmla="*/ 789340 h 1150104"/>
                <a:gd name="connsiteX72" fmla="*/ 418714 w 619782"/>
                <a:gd name="connsiteY72" fmla="*/ 851814 h 1150104"/>
                <a:gd name="connsiteX73" fmla="*/ 371534 w 619782"/>
                <a:gd name="connsiteY73" fmla="*/ 899827 h 1150104"/>
                <a:gd name="connsiteX74" fmla="*/ 367817 w 619782"/>
                <a:gd name="connsiteY74" fmla="*/ 901600 h 1150104"/>
                <a:gd name="connsiteX75" fmla="*/ 366280 w 619782"/>
                <a:gd name="connsiteY75" fmla="*/ 901621 h 1150104"/>
                <a:gd name="connsiteX76" fmla="*/ 372559 w 619782"/>
                <a:gd name="connsiteY76" fmla="*/ 860037 h 1150104"/>
                <a:gd name="connsiteX77" fmla="*/ 349407 w 619782"/>
                <a:gd name="connsiteY77" fmla="*/ 806043 h 1150104"/>
                <a:gd name="connsiteX78" fmla="*/ 348360 w 619782"/>
                <a:gd name="connsiteY78" fmla="*/ 804163 h 1150104"/>
                <a:gd name="connsiteX79" fmla="*/ 389795 w 619782"/>
                <a:gd name="connsiteY79" fmla="*/ 735197 h 1150104"/>
                <a:gd name="connsiteX80" fmla="*/ 428945 w 619782"/>
                <a:gd name="connsiteY80" fmla="*/ 641904 h 1150104"/>
                <a:gd name="connsiteX81" fmla="*/ 451350 w 619782"/>
                <a:gd name="connsiteY81" fmla="*/ 653886 h 1150104"/>
                <a:gd name="connsiteX82" fmla="*/ 482213 w 619782"/>
                <a:gd name="connsiteY82" fmla="*/ 703459 h 1150104"/>
                <a:gd name="connsiteX83" fmla="*/ 476019 w 619782"/>
                <a:gd name="connsiteY83" fmla="*/ 753950 h 1150104"/>
                <a:gd name="connsiteX84" fmla="*/ 438471 w 619782"/>
                <a:gd name="connsiteY84" fmla="*/ 806277 h 1150104"/>
                <a:gd name="connsiteX85" fmla="*/ 434199 w 619782"/>
                <a:gd name="connsiteY85" fmla="*/ 809118 h 1150104"/>
                <a:gd name="connsiteX86" fmla="*/ 405985 w 619782"/>
                <a:gd name="connsiteY86" fmla="*/ 723215 h 1150104"/>
                <a:gd name="connsiteX87" fmla="*/ 398424 w 619782"/>
                <a:gd name="connsiteY87" fmla="*/ 717341 h 1150104"/>
                <a:gd name="connsiteX88" fmla="*/ 428945 w 619782"/>
                <a:gd name="connsiteY88" fmla="*/ 641904 h 1150104"/>
                <a:gd name="connsiteX89" fmla="*/ 600132 w 619782"/>
                <a:gd name="connsiteY89" fmla="*/ 635667 h 1150104"/>
                <a:gd name="connsiteX90" fmla="*/ 619782 w 619782"/>
                <a:gd name="connsiteY90" fmla="*/ 647201 h 1150104"/>
                <a:gd name="connsiteX91" fmla="*/ 578283 w 619782"/>
                <a:gd name="connsiteY91" fmla="*/ 691007 h 1150104"/>
                <a:gd name="connsiteX92" fmla="*/ 566984 w 619782"/>
                <a:gd name="connsiteY92" fmla="*/ 716914 h 1150104"/>
                <a:gd name="connsiteX93" fmla="*/ 535843 w 619782"/>
                <a:gd name="connsiteY93" fmla="*/ 752754 h 1150104"/>
                <a:gd name="connsiteX94" fmla="*/ 487808 w 619782"/>
                <a:gd name="connsiteY94" fmla="*/ 763796 h 1150104"/>
                <a:gd name="connsiteX95" fmla="*/ 489111 w 619782"/>
                <a:gd name="connsiteY95" fmla="*/ 760913 h 1150104"/>
                <a:gd name="connsiteX96" fmla="*/ 508291 w 619782"/>
                <a:gd name="connsiteY96" fmla="*/ 715548 h 1150104"/>
                <a:gd name="connsiteX97" fmla="*/ 514976 w 619782"/>
                <a:gd name="connsiteY97" fmla="*/ 681609 h 1150104"/>
                <a:gd name="connsiteX98" fmla="*/ 546886 w 619782"/>
                <a:gd name="connsiteY98" fmla="*/ 642438 h 1150104"/>
                <a:gd name="connsiteX99" fmla="*/ 600132 w 619782"/>
                <a:gd name="connsiteY99" fmla="*/ 635667 h 1150104"/>
                <a:gd name="connsiteX100" fmla="*/ 419120 w 619782"/>
                <a:gd name="connsiteY100" fmla="*/ 534578 h 1150104"/>
                <a:gd name="connsiteX101" fmla="*/ 440307 w 619782"/>
                <a:gd name="connsiteY101" fmla="*/ 537440 h 1150104"/>
                <a:gd name="connsiteX102" fmla="*/ 479543 w 619782"/>
                <a:gd name="connsiteY102" fmla="*/ 557261 h 1150104"/>
                <a:gd name="connsiteX103" fmla="*/ 500538 w 619782"/>
                <a:gd name="connsiteY103" fmla="*/ 593612 h 1150104"/>
                <a:gd name="connsiteX104" fmla="*/ 495006 w 619782"/>
                <a:gd name="connsiteY104" fmla="*/ 674304 h 1150104"/>
                <a:gd name="connsiteX105" fmla="*/ 486676 w 619782"/>
                <a:gd name="connsiteY105" fmla="*/ 689511 h 1150104"/>
                <a:gd name="connsiteX106" fmla="*/ 420017 w 619782"/>
                <a:gd name="connsiteY106" fmla="*/ 615761 h 1150104"/>
                <a:gd name="connsiteX107" fmla="*/ 419120 w 619782"/>
                <a:gd name="connsiteY107" fmla="*/ 534578 h 1150104"/>
                <a:gd name="connsiteX108" fmla="*/ 570764 w 619782"/>
                <a:gd name="connsiteY108" fmla="*/ 481823 h 1150104"/>
                <a:gd name="connsiteX109" fmla="*/ 608141 w 619782"/>
                <a:gd name="connsiteY109" fmla="*/ 484215 h 1150104"/>
                <a:gd name="connsiteX110" fmla="*/ 579884 w 619782"/>
                <a:gd name="connsiteY110" fmla="*/ 553501 h 1150104"/>
                <a:gd name="connsiteX111" fmla="*/ 575634 w 619782"/>
                <a:gd name="connsiteY111" fmla="*/ 586500 h 1150104"/>
                <a:gd name="connsiteX112" fmla="*/ 539987 w 619782"/>
                <a:gd name="connsiteY112" fmla="*/ 625372 h 1150104"/>
                <a:gd name="connsiteX113" fmla="*/ 518436 w 619782"/>
                <a:gd name="connsiteY113" fmla="*/ 635752 h 1150104"/>
                <a:gd name="connsiteX114" fmla="*/ 517539 w 619782"/>
                <a:gd name="connsiteY114" fmla="*/ 634428 h 1150104"/>
                <a:gd name="connsiteX115" fmla="*/ 522921 w 619782"/>
                <a:gd name="connsiteY115" fmla="*/ 587183 h 1150104"/>
                <a:gd name="connsiteX116" fmla="*/ 518543 w 619782"/>
                <a:gd name="connsiteY116" fmla="*/ 546453 h 1150104"/>
                <a:gd name="connsiteX117" fmla="*/ 530803 w 619782"/>
                <a:gd name="connsiteY117" fmla="*/ 509332 h 1150104"/>
                <a:gd name="connsiteX118" fmla="*/ 570764 w 619782"/>
                <a:gd name="connsiteY118" fmla="*/ 481823 h 1150104"/>
                <a:gd name="connsiteX119" fmla="*/ 426991 w 619782"/>
                <a:gd name="connsiteY119" fmla="*/ 435459 h 1150104"/>
                <a:gd name="connsiteX120" fmla="*/ 458335 w 619782"/>
                <a:gd name="connsiteY120" fmla="*/ 450383 h 1150104"/>
                <a:gd name="connsiteX121" fmla="*/ 488813 w 619782"/>
                <a:gd name="connsiteY121" fmla="*/ 493143 h 1150104"/>
                <a:gd name="connsiteX122" fmla="*/ 497954 w 619782"/>
                <a:gd name="connsiteY122" fmla="*/ 536479 h 1150104"/>
                <a:gd name="connsiteX123" fmla="*/ 496054 w 619782"/>
                <a:gd name="connsiteY123" fmla="*/ 557218 h 1150104"/>
                <a:gd name="connsiteX124" fmla="*/ 405878 w 619782"/>
                <a:gd name="connsiteY124" fmla="*/ 516146 h 1150104"/>
                <a:gd name="connsiteX125" fmla="*/ 374118 w 619782"/>
                <a:gd name="connsiteY125" fmla="*/ 441541 h 1150104"/>
                <a:gd name="connsiteX126" fmla="*/ 392187 w 619782"/>
                <a:gd name="connsiteY126" fmla="*/ 436137 h 1150104"/>
                <a:gd name="connsiteX127" fmla="*/ 426991 w 619782"/>
                <a:gd name="connsiteY127" fmla="*/ 435459 h 1150104"/>
                <a:gd name="connsiteX128" fmla="*/ 545348 w 619782"/>
                <a:gd name="connsiteY128" fmla="*/ 345578 h 1150104"/>
                <a:gd name="connsiteX129" fmla="*/ 569013 w 619782"/>
                <a:gd name="connsiteY129" fmla="*/ 346112 h 1150104"/>
                <a:gd name="connsiteX130" fmla="*/ 554361 w 619782"/>
                <a:gd name="connsiteY130" fmla="*/ 414950 h 1150104"/>
                <a:gd name="connsiteX131" fmla="*/ 557159 w 619782"/>
                <a:gd name="connsiteY131" fmla="*/ 443548 h 1150104"/>
                <a:gd name="connsiteX132" fmla="*/ 552418 w 619782"/>
                <a:gd name="connsiteY132" fmla="*/ 467982 h 1150104"/>
                <a:gd name="connsiteX133" fmla="*/ 509167 w 619782"/>
                <a:gd name="connsiteY133" fmla="*/ 512472 h 1150104"/>
                <a:gd name="connsiteX134" fmla="*/ 511239 w 619782"/>
                <a:gd name="connsiteY134" fmla="*/ 498247 h 1150104"/>
                <a:gd name="connsiteX135" fmla="*/ 506412 w 619782"/>
                <a:gd name="connsiteY135" fmla="*/ 467555 h 1150104"/>
                <a:gd name="connsiteX136" fmla="*/ 495241 w 619782"/>
                <a:gd name="connsiteY136" fmla="*/ 432570 h 1150104"/>
                <a:gd name="connsiteX137" fmla="*/ 501500 w 619782"/>
                <a:gd name="connsiteY137" fmla="*/ 379174 h 1150104"/>
                <a:gd name="connsiteX138" fmla="*/ 545348 w 619782"/>
                <a:gd name="connsiteY138" fmla="*/ 345578 h 1150104"/>
                <a:gd name="connsiteX139" fmla="*/ 362435 w 619782"/>
                <a:gd name="connsiteY139" fmla="*/ 333553 h 1150104"/>
                <a:gd name="connsiteX140" fmla="*/ 432405 w 619782"/>
                <a:gd name="connsiteY140" fmla="*/ 354911 h 1150104"/>
                <a:gd name="connsiteX141" fmla="*/ 469269 w 619782"/>
                <a:gd name="connsiteY141" fmla="*/ 435966 h 1150104"/>
                <a:gd name="connsiteX142" fmla="*/ 469099 w 619782"/>
                <a:gd name="connsiteY142" fmla="*/ 440067 h 1150104"/>
                <a:gd name="connsiteX143" fmla="*/ 468650 w 619782"/>
                <a:gd name="connsiteY143" fmla="*/ 440665 h 1150104"/>
                <a:gd name="connsiteX144" fmla="*/ 384242 w 619782"/>
                <a:gd name="connsiteY144" fmla="*/ 413091 h 1150104"/>
                <a:gd name="connsiteX145" fmla="*/ 373541 w 619782"/>
                <a:gd name="connsiteY145" fmla="*/ 414288 h 1150104"/>
                <a:gd name="connsiteX146" fmla="*/ 358420 w 619782"/>
                <a:gd name="connsiteY146" fmla="*/ 376419 h 1150104"/>
                <a:gd name="connsiteX147" fmla="*/ 331444 w 619782"/>
                <a:gd name="connsiteY147" fmla="*/ 345898 h 1150104"/>
                <a:gd name="connsiteX148" fmla="*/ 362435 w 619782"/>
                <a:gd name="connsiteY148" fmla="*/ 333553 h 1150104"/>
                <a:gd name="connsiteX149" fmla="*/ 288278 w 619782"/>
                <a:gd name="connsiteY149" fmla="*/ 253866 h 1150104"/>
                <a:gd name="connsiteX150" fmla="*/ 339688 w 619782"/>
                <a:gd name="connsiteY150" fmla="*/ 254784 h 1150104"/>
                <a:gd name="connsiteX151" fmla="*/ 386249 w 619782"/>
                <a:gd name="connsiteY151" fmla="*/ 285583 h 1150104"/>
                <a:gd name="connsiteX152" fmla="*/ 409508 w 619782"/>
                <a:gd name="connsiteY152" fmla="*/ 324690 h 1150104"/>
                <a:gd name="connsiteX153" fmla="*/ 311345 w 619782"/>
                <a:gd name="connsiteY153" fmla="*/ 333660 h 1150104"/>
                <a:gd name="connsiteX154" fmla="*/ 246715 w 619782"/>
                <a:gd name="connsiteY154" fmla="*/ 285732 h 1150104"/>
                <a:gd name="connsiteX155" fmla="*/ 288278 w 619782"/>
                <a:gd name="connsiteY155" fmla="*/ 253866 h 1150104"/>
                <a:gd name="connsiteX156" fmla="*/ 495775 w 619782"/>
                <a:gd name="connsiteY156" fmla="*/ 217834 h 1150104"/>
                <a:gd name="connsiteX157" fmla="*/ 492636 w 619782"/>
                <a:gd name="connsiteY157" fmla="*/ 279453 h 1150104"/>
                <a:gd name="connsiteX158" fmla="*/ 501136 w 619782"/>
                <a:gd name="connsiteY158" fmla="*/ 306215 h 1150104"/>
                <a:gd name="connsiteX159" fmla="*/ 498253 w 619782"/>
                <a:gd name="connsiteY159" fmla="*/ 361105 h 1150104"/>
                <a:gd name="connsiteX160" fmla="*/ 472964 w 619782"/>
                <a:gd name="connsiteY160" fmla="*/ 394104 h 1150104"/>
                <a:gd name="connsiteX161" fmla="*/ 470786 w 619782"/>
                <a:gd name="connsiteY161" fmla="*/ 377594 h 1150104"/>
                <a:gd name="connsiteX162" fmla="*/ 450815 w 619782"/>
                <a:gd name="connsiteY162" fmla="*/ 335027 h 1150104"/>
                <a:gd name="connsiteX163" fmla="*/ 440542 w 619782"/>
                <a:gd name="connsiteY163" fmla="*/ 317834 h 1150104"/>
                <a:gd name="connsiteX164" fmla="*/ 437274 w 619782"/>
                <a:gd name="connsiteY164" fmla="*/ 263220 h 1150104"/>
                <a:gd name="connsiteX165" fmla="*/ 477685 w 619782"/>
                <a:gd name="connsiteY165" fmla="*/ 221401 h 1150104"/>
                <a:gd name="connsiteX166" fmla="*/ 495775 w 619782"/>
                <a:gd name="connsiteY166" fmla="*/ 217834 h 1150104"/>
                <a:gd name="connsiteX167" fmla="*/ 248680 w 619782"/>
                <a:gd name="connsiteY167" fmla="*/ 190858 h 1150104"/>
                <a:gd name="connsiteX168" fmla="*/ 285117 w 619782"/>
                <a:gd name="connsiteY168" fmla="*/ 200491 h 1150104"/>
                <a:gd name="connsiteX169" fmla="*/ 328859 w 619782"/>
                <a:gd name="connsiteY169" fmla="*/ 235625 h 1150104"/>
                <a:gd name="connsiteX170" fmla="*/ 237424 w 619782"/>
                <a:gd name="connsiteY170" fmla="*/ 273579 h 1150104"/>
                <a:gd name="connsiteX171" fmla="*/ 161068 w 619782"/>
                <a:gd name="connsiteY171" fmla="*/ 246817 h 1150104"/>
                <a:gd name="connsiteX172" fmla="*/ 209808 w 619782"/>
                <a:gd name="connsiteY172" fmla="*/ 194425 h 1150104"/>
                <a:gd name="connsiteX173" fmla="*/ 248680 w 619782"/>
                <a:gd name="connsiteY173" fmla="*/ 190858 h 1150104"/>
                <a:gd name="connsiteX174" fmla="*/ 179501 w 619782"/>
                <a:gd name="connsiteY174" fmla="*/ 144788 h 1150104"/>
                <a:gd name="connsiteX175" fmla="*/ 220424 w 619782"/>
                <a:gd name="connsiteY175" fmla="*/ 156386 h 1150104"/>
                <a:gd name="connsiteX176" fmla="*/ 241120 w 619782"/>
                <a:gd name="connsiteY176" fmla="*/ 169158 h 1150104"/>
                <a:gd name="connsiteX177" fmla="*/ 240522 w 619782"/>
                <a:gd name="connsiteY177" fmla="*/ 170461 h 1150104"/>
                <a:gd name="connsiteX178" fmla="*/ 188920 w 619782"/>
                <a:gd name="connsiteY178" fmla="*/ 191820 h 1150104"/>
                <a:gd name="connsiteX179" fmla="*/ 163653 w 619782"/>
                <a:gd name="connsiteY179" fmla="*/ 224797 h 1150104"/>
                <a:gd name="connsiteX180" fmla="*/ 161346 w 619782"/>
                <a:gd name="connsiteY180" fmla="*/ 228663 h 1150104"/>
                <a:gd name="connsiteX181" fmla="*/ 79992 w 619782"/>
                <a:gd name="connsiteY181" fmla="*/ 221230 h 1150104"/>
                <a:gd name="connsiteX182" fmla="*/ 87104 w 619782"/>
                <a:gd name="connsiteY182" fmla="*/ 195408 h 1150104"/>
                <a:gd name="connsiteX183" fmla="*/ 132171 w 619782"/>
                <a:gd name="connsiteY183" fmla="*/ 150000 h 1150104"/>
                <a:gd name="connsiteX184" fmla="*/ 179501 w 619782"/>
                <a:gd name="connsiteY184" fmla="*/ 144788 h 1150104"/>
                <a:gd name="connsiteX185" fmla="*/ 406006 w 619782"/>
                <a:gd name="connsiteY185" fmla="*/ 117407 h 1150104"/>
                <a:gd name="connsiteX186" fmla="*/ 408675 w 619782"/>
                <a:gd name="connsiteY186" fmla="*/ 170034 h 1150104"/>
                <a:gd name="connsiteX187" fmla="*/ 424182 w 619782"/>
                <a:gd name="connsiteY187" fmla="*/ 204656 h 1150104"/>
                <a:gd name="connsiteX188" fmla="*/ 425463 w 619782"/>
                <a:gd name="connsiteY188" fmla="*/ 262109 h 1150104"/>
                <a:gd name="connsiteX189" fmla="*/ 408504 w 619782"/>
                <a:gd name="connsiteY189" fmla="*/ 291413 h 1150104"/>
                <a:gd name="connsiteX190" fmla="*/ 405984 w 619782"/>
                <a:gd name="connsiteY190" fmla="*/ 293549 h 1150104"/>
                <a:gd name="connsiteX191" fmla="*/ 394814 w 619782"/>
                <a:gd name="connsiteY191" fmla="*/ 261875 h 1150104"/>
                <a:gd name="connsiteX192" fmla="*/ 370893 w 619782"/>
                <a:gd name="connsiteY192" fmla="*/ 230328 h 1150104"/>
                <a:gd name="connsiteX193" fmla="*/ 354617 w 619782"/>
                <a:gd name="connsiteY193" fmla="*/ 202755 h 1150104"/>
                <a:gd name="connsiteX194" fmla="*/ 359445 w 619782"/>
                <a:gd name="connsiteY194" fmla="*/ 159376 h 1150104"/>
                <a:gd name="connsiteX195" fmla="*/ 386206 w 619782"/>
                <a:gd name="connsiteY195" fmla="*/ 124498 h 1150104"/>
                <a:gd name="connsiteX196" fmla="*/ 406006 w 619782"/>
                <a:gd name="connsiteY196" fmla="*/ 117407 h 1150104"/>
                <a:gd name="connsiteX197" fmla="*/ 1116 w 619782"/>
                <a:gd name="connsiteY197" fmla="*/ 49274 h 1150104"/>
                <a:gd name="connsiteX198" fmla="*/ 41867 w 619782"/>
                <a:gd name="connsiteY198" fmla="*/ 71615 h 1150104"/>
                <a:gd name="connsiteX199" fmla="*/ 75635 w 619782"/>
                <a:gd name="connsiteY199" fmla="*/ 72533 h 1150104"/>
                <a:gd name="connsiteX200" fmla="*/ 102611 w 619782"/>
                <a:gd name="connsiteY200" fmla="*/ 77339 h 1150104"/>
                <a:gd name="connsiteX201" fmla="*/ 148424 w 619782"/>
                <a:gd name="connsiteY201" fmla="*/ 121743 h 1150104"/>
                <a:gd name="connsiteX202" fmla="*/ 119441 w 619782"/>
                <a:gd name="connsiteY202" fmla="*/ 126164 h 1150104"/>
                <a:gd name="connsiteX203" fmla="*/ 81124 w 619782"/>
                <a:gd name="connsiteY203" fmla="*/ 140410 h 1150104"/>
                <a:gd name="connsiteX204" fmla="*/ 24674 w 619782"/>
                <a:gd name="connsiteY204" fmla="*/ 130072 h 1150104"/>
                <a:gd name="connsiteX205" fmla="*/ 4811 w 619782"/>
                <a:gd name="connsiteY205" fmla="*/ 100213 h 1150104"/>
                <a:gd name="connsiteX206" fmla="*/ 1116 w 619782"/>
                <a:gd name="connsiteY206" fmla="*/ 49274 h 1150104"/>
                <a:gd name="connsiteX207" fmla="*/ 294579 w 619782"/>
                <a:gd name="connsiteY207" fmla="*/ 46903 h 1150104"/>
                <a:gd name="connsiteX208" fmla="*/ 321598 w 619782"/>
                <a:gd name="connsiteY208" fmla="*/ 117428 h 1150104"/>
                <a:gd name="connsiteX209" fmla="*/ 340073 w 619782"/>
                <a:gd name="connsiteY209" fmla="*/ 141307 h 1150104"/>
                <a:gd name="connsiteX210" fmla="*/ 347121 w 619782"/>
                <a:gd name="connsiteY210" fmla="*/ 175822 h 1150104"/>
                <a:gd name="connsiteX211" fmla="*/ 337168 w 619782"/>
                <a:gd name="connsiteY211" fmla="*/ 213818 h 1150104"/>
                <a:gd name="connsiteX212" fmla="*/ 333622 w 619782"/>
                <a:gd name="connsiteY212" fmla="*/ 221123 h 1150104"/>
                <a:gd name="connsiteX213" fmla="*/ 300859 w 619782"/>
                <a:gd name="connsiteY213" fmla="*/ 178342 h 1150104"/>
                <a:gd name="connsiteX214" fmla="*/ 271790 w 619782"/>
                <a:gd name="connsiteY214" fmla="*/ 154613 h 1150104"/>
                <a:gd name="connsiteX215" fmla="*/ 255173 w 619782"/>
                <a:gd name="connsiteY215" fmla="*/ 118496 h 1150104"/>
                <a:gd name="connsiteX216" fmla="*/ 278945 w 619782"/>
                <a:gd name="connsiteY216" fmla="*/ 57732 h 1150104"/>
                <a:gd name="connsiteX217" fmla="*/ 294579 w 619782"/>
                <a:gd name="connsiteY217" fmla="*/ 46903 h 1150104"/>
                <a:gd name="connsiteX218" fmla="*/ 158655 w 619782"/>
                <a:gd name="connsiteY218" fmla="*/ 0 h 1150104"/>
                <a:gd name="connsiteX219" fmla="*/ 189582 w 619782"/>
                <a:gd name="connsiteY219" fmla="*/ 47138 h 1150104"/>
                <a:gd name="connsiteX220" fmla="*/ 219184 w 619782"/>
                <a:gd name="connsiteY220" fmla="*/ 68325 h 1150104"/>
                <a:gd name="connsiteX221" fmla="*/ 244729 w 619782"/>
                <a:gd name="connsiteY221" fmla="*/ 104806 h 1150104"/>
                <a:gd name="connsiteX222" fmla="*/ 245968 w 619782"/>
                <a:gd name="connsiteY222" fmla="*/ 151196 h 1150104"/>
                <a:gd name="connsiteX223" fmla="*/ 244900 w 619782"/>
                <a:gd name="connsiteY223" fmla="*/ 153951 h 1150104"/>
                <a:gd name="connsiteX224" fmla="*/ 182256 w 619782"/>
                <a:gd name="connsiteY224" fmla="*/ 115378 h 1150104"/>
                <a:gd name="connsiteX225" fmla="*/ 163717 w 619782"/>
                <a:gd name="connsiteY225" fmla="*/ 107838 h 1150104"/>
                <a:gd name="connsiteX226" fmla="*/ 137467 w 619782"/>
                <a:gd name="connsiteY226" fmla="*/ 73366 h 1150104"/>
                <a:gd name="connsiteX227" fmla="*/ 148787 w 619782"/>
                <a:gd name="connsiteY227" fmla="*/ 10188 h 1150104"/>
                <a:gd name="connsiteX228" fmla="*/ 153764 w 619782"/>
                <a:gd name="connsiteY228" fmla="*/ 3695 h 1150104"/>
                <a:gd name="connsiteX229" fmla="*/ 158655 w 619782"/>
                <a:gd name="connsiteY229" fmla="*/ 0 h 115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619782" h="1150104">
                  <a:moveTo>
                    <a:pt x="212289" y="1073267"/>
                  </a:moveTo>
                  <a:cubicBezTo>
                    <a:pt x="221363" y="1074261"/>
                    <a:pt x="230163" y="1077539"/>
                    <a:pt x="238685" y="1082868"/>
                  </a:cubicBezTo>
                  <a:cubicBezTo>
                    <a:pt x="256989" y="1094295"/>
                    <a:pt x="269911" y="1110100"/>
                    <a:pt x="273435" y="1131992"/>
                  </a:cubicBezTo>
                  <a:cubicBezTo>
                    <a:pt x="274396" y="1137866"/>
                    <a:pt x="273350" y="1144060"/>
                    <a:pt x="273222" y="1150104"/>
                  </a:cubicBezTo>
                  <a:cubicBezTo>
                    <a:pt x="256647" y="1138144"/>
                    <a:pt x="238813" y="1135645"/>
                    <a:pt x="220744" y="1135367"/>
                  </a:cubicBezTo>
                  <a:cubicBezTo>
                    <a:pt x="208292" y="1135175"/>
                    <a:pt x="195797" y="1136798"/>
                    <a:pt x="183367" y="1138165"/>
                  </a:cubicBezTo>
                  <a:cubicBezTo>
                    <a:pt x="168160" y="1139831"/>
                    <a:pt x="154020" y="1137481"/>
                    <a:pt x="141184" y="1128789"/>
                  </a:cubicBezTo>
                  <a:cubicBezTo>
                    <a:pt x="126746" y="1119007"/>
                    <a:pt x="115639" y="1106213"/>
                    <a:pt x="106391" y="1090365"/>
                  </a:cubicBezTo>
                  <a:cubicBezTo>
                    <a:pt x="110876" y="1091048"/>
                    <a:pt x="114443" y="1091796"/>
                    <a:pt x="118031" y="1092074"/>
                  </a:cubicBezTo>
                  <a:cubicBezTo>
                    <a:pt x="131423" y="1093141"/>
                    <a:pt x="144217" y="1090237"/>
                    <a:pt x="156861" y="1086200"/>
                  </a:cubicBezTo>
                  <a:cubicBezTo>
                    <a:pt x="166002" y="1083274"/>
                    <a:pt x="175336" y="1080903"/>
                    <a:pt x="184242" y="1077379"/>
                  </a:cubicBezTo>
                  <a:cubicBezTo>
                    <a:pt x="193864" y="1073566"/>
                    <a:pt x="203214" y="1072274"/>
                    <a:pt x="212289" y="1073267"/>
                  </a:cubicBezTo>
                  <a:close/>
                  <a:moveTo>
                    <a:pt x="357821" y="1016977"/>
                  </a:moveTo>
                  <a:cubicBezTo>
                    <a:pt x="373627" y="1023257"/>
                    <a:pt x="386997" y="1033103"/>
                    <a:pt x="395220" y="1048203"/>
                  </a:cubicBezTo>
                  <a:cubicBezTo>
                    <a:pt x="399107" y="1055358"/>
                    <a:pt x="400559" y="1063859"/>
                    <a:pt x="402866" y="1071825"/>
                  </a:cubicBezTo>
                  <a:cubicBezTo>
                    <a:pt x="403272" y="1073278"/>
                    <a:pt x="402439" y="1075093"/>
                    <a:pt x="402097" y="1077314"/>
                  </a:cubicBezTo>
                  <a:cubicBezTo>
                    <a:pt x="385053" y="1068066"/>
                    <a:pt x="367582" y="1068536"/>
                    <a:pt x="350239" y="1071569"/>
                  </a:cubicBezTo>
                  <a:cubicBezTo>
                    <a:pt x="337809" y="1073748"/>
                    <a:pt x="325421" y="1076994"/>
                    <a:pt x="313524" y="1081244"/>
                  </a:cubicBezTo>
                  <a:cubicBezTo>
                    <a:pt x="293789" y="1088271"/>
                    <a:pt x="275699" y="1085046"/>
                    <a:pt x="258292" y="1074816"/>
                  </a:cubicBezTo>
                  <a:cubicBezTo>
                    <a:pt x="247185" y="1068280"/>
                    <a:pt x="237339" y="1060121"/>
                    <a:pt x="228219" y="1049805"/>
                  </a:cubicBezTo>
                  <a:cubicBezTo>
                    <a:pt x="233067" y="1049357"/>
                    <a:pt x="237168" y="1049036"/>
                    <a:pt x="241269" y="1048566"/>
                  </a:cubicBezTo>
                  <a:cubicBezTo>
                    <a:pt x="255216" y="1047029"/>
                    <a:pt x="267283" y="1040536"/>
                    <a:pt x="279265" y="1033957"/>
                  </a:cubicBezTo>
                  <a:cubicBezTo>
                    <a:pt x="288855" y="1028682"/>
                    <a:pt x="298168" y="1022872"/>
                    <a:pt x="307907" y="1017896"/>
                  </a:cubicBezTo>
                  <a:cubicBezTo>
                    <a:pt x="324289" y="1009524"/>
                    <a:pt x="341183" y="1010378"/>
                    <a:pt x="357821" y="1016977"/>
                  </a:cubicBezTo>
                  <a:close/>
                  <a:moveTo>
                    <a:pt x="189326" y="954333"/>
                  </a:moveTo>
                  <a:cubicBezTo>
                    <a:pt x="194666" y="965717"/>
                    <a:pt x="196737" y="977571"/>
                    <a:pt x="196246" y="989937"/>
                  </a:cubicBezTo>
                  <a:cubicBezTo>
                    <a:pt x="195157" y="1016763"/>
                    <a:pt x="179672" y="1034085"/>
                    <a:pt x="157972" y="1046964"/>
                  </a:cubicBezTo>
                  <a:cubicBezTo>
                    <a:pt x="141718" y="1056618"/>
                    <a:pt x="123990" y="1061360"/>
                    <a:pt x="104981" y="1060548"/>
                  </a:cubicBezTo>
                  <a:cubicBezTo>
                    <a:pt x="101308" y="1060399"/>
                    <a:pt x="97634" y="1059736"/>
                    <a:pt x="93106" y="1059202"/>
                  </a:cubicBezTo>
                  <a:cubicBezTo>
                    <a:pt x="121470" y="1040279"/>
                    <a:pt x="126852" y="1012214"/>
                    <a:pt x="127258" y="982056"/>
                  </a:cubicBezTo>
                  <a:cubicBezTo>
                    <a:pt x="152525" y="983039"/>
                    <a:pt x="170915" y="969348"/>
                    <a:pt x="189326" y="954333"/>
                  </a:cubicBezTo>
                  <a:close/>
                  <a:moveTo>
                    <a:pt x="435011" y="910186"/>
                  </a:moveTo>
                  <a:cubicBezTo>
                    <a:pt x="454617" y="908541"/>
                    <a:pt x="472815" y="913240"/>
                    <a:pt x="488727" y="925158"/>
                  </a:cubicBezTo>
                  <a:cubicBezTo>
                    <a:pt x="497206" y="931544"/>
                    <a:pt x="503720" y="939511"/>
                    <a:pt x="506326" y="950425"/>
                  </a:cubicBezTo>
                  <a:cubicBezTo>
                    <a:pt x="480653" y="948524"/>
                    <a:pt x="460192" y="959887"/>
                    <a:pt x="440435" y="973022"/>
                  </a:cubicBezTo>
                  <a:cubicBezTo>
                    <a:pt x="433451" y="977657"/>
                    <a:pt x="427087" y="983253"/>
                    <a:pt x="420444" y="988400"/>
                  </a:cubicBezTo>
                  <a:cubicBezTo>
                    <a:pt x="407330" y="998524"/>
                    <a:pt x="392507" y="1001343"/>
                    <a:pt x="376317" y="999314"/>
                  </a:cubicBezTo>
                  <a:cubicBezTo>
                    <a:pt x="361367" y="997435"/>
                    <a:pt x="347484" y="992672"/>
                    <a:pt x="333558" y="984897"/>
                  </a:cubicBezTo>
                  <a:cubicBezTo>
                    <a:pt x="337082" y="983552"/>
                    <a:pt x="339923" y="982676"/>
                    <a:pt x="342571" y="981416"/>
                  </a:cubicBezTo>
                  <a:cubicBezTo>
                    <a:pt x="353186" y="976311"/>
                    <a:pt x="362029" y="969007"/>
                    <a:pt x="369761" y="960122"/>
                  </a:cubicBezTo>
                  <a:cubicBezTo>
                    <a:pt x="379885" y="948502"/>
                    <a:pt x="390286" y="937097"/>
                    <a:pt x="400730" y="925756"/>
                  </a:cubicBezTo>
                  <a:cubicBezTo>
                    <a:pt x="409914" y="915760"/>
                    <a:pt x="421939" y="911296"/>
                    <a:pt x="435011" y="910186"/>
                  </a:cubicBezTo>
                  <a:close/>
                  <a:moveTo>
                    <a:pt x="268458" y="904163"/>
                  </a:moveTo>
                  <a:cubicBezTo>
                    <a:pt x="278176" y="918964"/>
                    <a:pt x="283643" y="934769"/>
                    <a:pt x="282469" y="952561"/>
                  </a:cubicBezTo>
                  <a:cubicBezTo>
                    <a:pt x="281294" y="970481"/>
                    <a:pt x="272687" y="984684"/>
                    <a:pt x="260406" y="997179"/>
                  </a:cubicBezTo>
                  <a:cubicBezTo>
                    <a:pt x="244408" y="1013475"/>
                    <a:pt x="225314" y="1023770"/>
                    <a:pt x="202781" y="1027551"/>
                  </a:cubicBezTo>
                  <a:cubicBezTo>
                    <a:pt x="198808" y="1028213"/>
                    <a:pt x="194707" y="1027999"/>
                    <a:pt x="189560" y="1028234"/>
                  </a:cubicBezTo>
                  <a:cubicBezTo>
                    <a:pt x="205387" y="1014565"/>
                    <a:pt x="210812" y="997521"/>
                    <a:pt x="212648" y="978448"/>
                  </a:cubicBezTo>
                  <a:cubicBezTo>
                    <a:pt x="213652" y="967875"/>
                    <a:pt x="212712" y="957730"/>
                    <a:pt x="210769" y="947478"/>
                  </a:cubicBezTo>
                  <a:cubicBezTo>
                    <a:pt x="210534" y="946282"/>
                    <a:pt x="211879" y="943740"/>
                    <a:pt x="212841" y="943548"/>
                  </a:cubicBezTo>
                  <a:cubicBezTo>
                    <a:pt x="236570" y="938806"/>
                    <a:pt x="252418" y="923065"/>
                    <a:pt x="266877" y="905274"/>
                  </a:cubicBezTo>
                  <a:cubicBezTo>
                    <a:pt x="267176" y="904910"/>
                    <a:pt x="267689" y="904697"/>
                    <a:pt x="268458" y="904163"/>
                  </a:cubicBezTo>
                  <a:close/>
                  <a:moveTo>
                    <a:pt x="329864" y="832719"/>
                  </a:moveTo>
                  <a:cubicBezTo>
                    <a:pt x="339411" y="840600"/>
                    <a:pt x="346673" y="849891"/>
                    <a:pt x="351649" y="860848"/>
                  </a:cubicBezTo>
                  <a:cubicBezTo>
                    <a:pt x="364422" y="888955"/>
                    <a:pt x="356284" y="913880"/>
                    <a:pt x="339283" y="937161"/>
                  </a:cubicBezTo>
                  <a:cubicBezTo>
                    <a:pt x="327130" y="953799"/>
                    <a:pt x="311431" y="965952"/>
                    <a:pt x="291846" y="972766"/>
                  </a:cubicBezTo>
                  <a:cubicBezTo>
                    <a:pt x="289646" y="973535"/>
                    <a:pt x="287318" y="973940"/>
                    <a:pt x="284605" y="974645"/>
                  </a:cubicBezTo>
                  <a:cubicBezTo>
                    <a:pt x="302760" y="944658"/>
                    <a:pt x="295861" y="915696"/>
                    <a:pt x="283345" y="886456"/>
                  </a:cubicBezTo>
                  <a:cubicBezTo>
                    <a:pt x="307138" y="876098"/>
                    <a:pt x="319163" y="855316"/>
                    <a:pt x="329864" y="832719"/>
                  </a:cubicBezTo>
                  <a:close/>
                  <a:moveTo>
                    <a:pt x="510940" y="784107"/>
                  </a:moveTo>
                  <a:cubicBezTo>
                    <a:pt x="527770" y="779664"/>
                    <a:pt x="544494" y="780369"/>
                    <a:pt x="560704" y="787204"/>
                  </a:cubicBezTo>
                  <a:cubicBezTo>
                    <a:pt x="570294" y="791262"/>
                    <a:pt x="577919" y="797563"/>
                    <a:pt x="583216" y="807494"/>
                  </a:cubicBezTo>
                  <a:cubicBezTo>
                    <a:pt x="562990" y="809929"/>
                    <a:pt x="548573" y="821399"/>
                    <a:pt x="535587" y="834513"/>
                  </a:cubicBezTo>
                  <a:cubicBezTo>
                    <a:pt x="526104" y="844103"/>
                    <a:pt x="517924" y="854995"/>
                    <a:pt x="509508" y="865589"/>
                  </a:cubicBezTo>
                  <a:cubicBezTo>
                    <a:pt x="499918" y="877678"/>
                    <a:pt x="487189" y="884064"/>
                    <a:pt x="472366" y="886456"/>
                  </a:cubicBezTo>
                  <a:cubicBezTo>
                    <a:pt x="456625" y="888998"/>
                    <a:pt x="440948" y="887951"/>
                    <a:pt x="424267" y="883850"/>
                  </a:cubicBezTo>
                  <a:cubicBezTo>
                    <a:pt x="427022" y="881907"/>
                    <a:pt x="429115" y="880476"/>
                    <a:pt x="431166" y="879002"/>
                  </a:cubicBezTo>
                  <a:cubicBezTo>
                    <a:pt x="442208" y="871099"/>
                    <a:pt x="448808" y="859715"/>
                    <a:pt x="455002" y="848096"/>
                  </a:cubicBezTo>
                  <a:cubicBezTo>
                    <a:pt x="461516" y="835901"/>
                    <a:pt x="467624" y="823492"/>
                    <a:pt x="474032" y="811232"/>
                  </a:cubicBezTo>
                  <a:cubicBezTo>
                    <a:pt x="481892" y="796217"/>
                    <a:pt x="495198" y="788251"/>
                    <a:pt x="510940" y="784107"/>
                  </a:cubicBezTo>
                  <a:close/>
                  <a:moveTo>
                    <a:pt x="389795" y="735197"/>
                  </a:moveTo>
                  <a:cubicBezTo>
                    <a:pt x="410384" y="748631"/>
                    <a:pt x="425250" y="765462"/>
                    <a:pt x="430333" y="789340"/>
                  </a:cubicBezTo>
                  <a:cubicBezTo>
                    <a:pt x="435096" y="811639"/>
                    <a:pt x="428817" y="832164"/>
                    <a:pt x="418714" y="851814"/>
                  </a:cubicBezTo>
                  <a:cubicBezTo>
                    <a:pt x="407971" y="872681"/>
                    <a:pt x="392444" y="888913"/>
                    <a:pt x="371534" y="899827"/>
                  </a:cubicBezTo>
                  <a:cubicBezTo>
                    <a:pt x="370316" y="900468"/>
                    <a:pt x="369078" y="901045"/>
                    <a:pt x="367817" y="901600"/>
                  </a:cubicBezTo>
                  <a:cubicBezTo>
                    <a:pt x="367561" y="901728"/>
                    <a:pt x="367198" y="901621"/>
                    <a:pt x="366280" y="901621"/>
                  </a:cubicBezTo>
                  <a:cubicBezTo>
                    <a:pt x="374182" y="888379"/>
                    <a:pt x="374353" y="874261"/>
                    <a:pt x="372559" y="860037"/>
                  </a:cubicBezTo>
                  <a:cubicBezTo>
                    <a:pt x="370039" y="839896"/>
                    <a:pt x="361346" y="822232"/>
                    <a:pt x="349407" y="806043"/>
                  </a:cubicBezTo>
                  <a:cubicBezTo>
                    <a:pt x="349022" y="805530"/>
                    <a:pt x="348766" y="804911"/>
                    <a:pt x="348360" y="804163"/>
                  </a:cubicBezTo>
                  <a:cubicBezTo>
                    <a:pt x="373200" y="787995"/>
                    <a:pt x="382042" y="762237"/>
                    <a:pt x="389795" y="735197"/>
                  </a:cubicBezTo>
                  <a:close/>
                  <a:moveTo>
                    <a:pt x="428945" y="641904"/>
                  </a:moveTo>
                  <a:cubicBezTo>
                    <a:pt x="437467" y="644104"/>
                    <a:pt x="444536" y="648845"/>
                    <a:pt x="451350" y="653886"/>
                  </a:cubicBezTo>
                  <a:cubicBezTo>
                    <a:pt x="468116" y="666316"/>
                    <a:pt x="479393" y="682463"/>
                    <a:pt x="482213" y="703459"/>
                  </a:cubicBezTo>
                  <a:cubicBezTo>
                    <a:pt x="484541" y="720716"/>
                    <a:pt x="481764" y="737589"/>
                    <a:pt x="476019" y="753950"/>
                  </a:cubicBezTo>
                  <a:cubicBezTo>
                    <a:pt x="468607" y="775009"/>
                    <a:pt x="456326" y="792672"/>
                    <a:pt x="438471" y="806277"/>
                  </a:cubicBezTo>
                  <a:cubicBezTo>
                    <a:pt x="437147" y="807302"/>
                    <a:pt x="435694" y="808135"/>
                    <a:pt x="434199" y="809118"/>
                  </a:cubicBezTo>
                  <a:cubicBezTo>
                    <a:pt x="442187" y="774518"/>
                    <a:pt x="428069" y="747521"/>
                    <a:pt x="405985" y="723215"/>
                  </a:cubicBezTo>
                  <a:cubicBezTo>
                    <a:pt x="403956" y="720972"/>
                    <a:pt x="401158" y="719435"/>
                    <a:pt x="398424" y="717341"/>
                  </a:cubicBezTo>
                  <a:cubicBezTo>
                    <a:pt x="421149" y="696175"/>
                    <a:pt x="426083" y="669691"/>
                    <a:pt x="428945" y="641904"/>
                  </a:cubicBezTo>
                  <a:close/>
                  <a:moveTo>
                    <a:pt x="600132" y="635667"/>
                  </a:moveTo>
                  <a:cubicBezTo>
                    <a:pt x="607522" y="637568"/>
                    <a:pt x="614186" y="641050"/>
                    <a:pt x="619782" y="647201"/>
                  </a:cubicBezTo>
                  <a:cubicBezTo>
                    <a:pt x="599214" y="655894"/>
                    <a:pt x="588086" y="672959"/>
                    <a:pt x="578283" y="691007"/>
                  </a:cubicBezTo>
                  <a:cubicBezTo>
                    <a:pt x="573797" y="699251"/>
                    <a:pt x="570017" y="708008"/>
                    <a:pt x="566984" y="716914"/>
                  </a:cubicBezTo>
                  <a:cubicBezTo>
                    <a:pt x="561431" y="733232"/>
                    <a:pt x="551285" y="745150"/>
                    <a:pt x="535843" y="752754"/>
                  </a:cubicBezTo>
                  <a:cubicBezTo>
                    <a:pt x="520871" y="760144"/>
                    <a:pt x="505044" y="763326"/>
                    <a:pt x="487808" y="763796"/>
                  </a:cubicBezTo>
                  <a:cubicBezTo>
                    <a:pt x="488428" y="762365"/>
                    <a:pt x="488577" y="761468"/>
                    <a:pt x="489111" y="760913"/>
                  </a:cubicBezTo>
                  <a:cubicBezTo>
                    <a:pt x="501349" y="748247"/>
                    <a:pt x="504703" y="731823"/>
                    <a:pt x="508291" y="715548"/>
                  </a:cubicBezTo>
                  <a:cubicBezTo>
                    <a:pt x="510768" y="704292"/>
                    <a:pt x="512435" y="692844"/>
                    <a:pt x="514976" y="681609"/>
                  </a:cubicBezTo>
                  <a:cubicBezTo>
                    <a:pt x="519098" y="663369"/>
                    <a:pt x="530653" y="650768"/>
                    <a:pt x="546886" y="642438"/>
                  </a:cubicBezTo>
                  <a:cubicBezTo>
                    <a:pt x="563716" y="633788"/>
                    <a:pt x="581529" y="630904"/>
                    <a:pt x="600132" y="635667"/>
                  </a:cubicBezTo>
                  <a:close/>
                  <a:moveTo>
                    <a:pt x="419120" y="534578"/>
                  </a:moveTo>
                  <a:cubicBezTo>
                    <a:pt x="426681" y="535560"/>
                    <a:pt x="433580" y="536052"/>
                    <a:pt x="440307" y="537440"/>
                  </a:cubicBezTo>
                  <a:cubicBezTo>
                    <a:pt x="455130" y="540494"/>
                    <a:pt x="468564" y="546816"/>
                    <a:pt x="479543" y="557261"/>
                  </a:cubicBezTo>
                  <a:cubicBezTo>
                    <a:pt x="490030" y="567213"/>
                    <a:pt x="496693" y="579622"/>
                    <a:pt x="500538" y="593612"/>
                  </a:cubicBezTo>
                  <a:cubicBezTo>
                    <a:pt x="508120" y="621186"/>
                    <a:pt x="506689" y="648119"/>
                    <a:pt x="495006" y="674304"/>
                  </a:cubicBezTo>
                  <a:cubicBezTo>
                    <a:pt x="492806" y="679259"/>
                    <a:pt x="489795" y="683851"/>
                    <a:pt x="486676" y="689511"/>
                  </a:cubicBezTo>
                  <a:cubicBezTo>
                    <a:pt x="480376" y="649678"/>
                    <a:pt x="452546" y="630840"/>
                    <a:pt x="420017" y="615761"/>
                  </a:cubicBezTo>
                  <a:cubicBezTo>
                    <a:pt x="432747" y="589041"/>
                    <a:pt x="426809" y="562386"/>
                    <a:pt x="419120" y="534578"/>
                  </a:cubicBezTo>
                  <a:close/>
                  <a:moveTo>
                    <a:pt x="570764" y="481823"/>
                  </a:moveTo>
                  <a:cubicBezTo>
                    <a:pt x="583494" y="478234"/>
                    <a:pt x="595946" y="477871"/>
                    <a:pt x="608141" y="484215"/>
                  </a:cubicBezTo>
                  <a:cubicBezTo>
                    <a:pt x="587552" y="503010"/>
                    <a:pt x="583109" y="528020"/>
                    <a:pt x="579884" y="553501"/>
                  </a:cubicBezTo>
                  <a:cubicBezTo>
                    <a:pt x="578496" y="564522"/>
                    <a:pt x="578709" y="575991"/>
                    <a:pt x="575634" y="586500"/>
                  </a:cubicBezTo>
                  <a:cubicBezTo>
                    <a:pt x="570273" y="604825"/>
                    <a:pt x="556027" y="616295"/>
                    <a:pt x="539987" y="625372"/>
                  </a:cubicBezTo>
                  <a:cubicBezTo>
                    <a:pt x="533067" y="629280"/>
                    <a:pt x="525634" y="632335"/>
                    <a:pt x="518436" y="635752"/>
                  </a:cubicBezTo>
                  <a:cubicBezTo>
                    <a:pt x="518159" y="635325"/>
                    <a:pt x="517859" y="634876"/>
                    <a:pt x="517539" y="634428"/>
                  </a:cubicBezTo>
                  <a:cubicBezTo>
                    <a:pt x="525250" y="619327"/>
                    <a:pt x="524566" y="603287"/>
                    <a:pt x="522921" y="587183"/>
                  </a:cubicBezTo>
                  <a:cubicBezTo>
                    <a:pt x="521533" y="573599"/>
                    <a:pt x="519718" y="560058"/>
                    <a:pt x="518543" y="546453"/>
                  </a:cubicBezTo>
                  <a:cubicBezTo>
                    <a:pt x="517326" y="532442"/>
                    <a:pt x="522323" y="520011"/>
                    <a:pt x="530803" y="509332"/>
                  </a:cubicBezTo>
                  <a:cubicBezTo>
                    <a:pt x="541226" y="496239"/>
                    <a:pt x="554318" y="486479"/>
                    <a:pt x="570764" y="481823"/>
                  </a:cubicBezTo>
                  <a:close/>
                  <a:moveTo>
                    <a:pt x="426991" y="435459"/>
                  </a:moveTo>
                  <a:cubicBezTo>
                    <a:pt x="438076" y="437696"/>
                    <a:pt x="448584" y="442534"/>
                    <a:pt x="458335" y="450383"/>
                  </a:cubicBezTo>
                  <a:cubicBezTo>
                    <a:pt x="472367" y="461682"/>
                    <a:pt x="481573" y="476825"/>
                    <a:pt x="488813" y="493143"/>
                  </a:cubicBezTo>
                  <a:cubicBezTo>
                    <a:pt x="494922" y="506919"/>
                    <a:pt x="497485" y="521549"/>
                    <a:pt x="497954" y="536479"/>
                  </a:cubicBezTo>
                  <a:cubicBezTo>
                    <a:pt x="498147" y="543335"/>
                    <a:pt x="496737" y="550276"/>
                    <a:pt x="496054" y="557218"/>
                  </a:cubicBezTo>
                  <a:cubicBezTo>
                    <a:pt x="481765" y="530584"/>
                    <a:pt x="443426" y="514736"/>
                    <a:pt x="405878" y="516146"/>
                  </a:cubicBezTo>
                  <a:cubicBezTo>
                    <a:pt x="407373" y="486671"/>
                    <a:pt x="392251" y="464138"/>
                    <a:pt x="374118" y="441541"/>
                  </a:cubicBezTo>
                  <a:cubicBezTo>
                    <a:pt x="380483" y="439619"/>
                    <a:pt x="386250" y="437397"/>
                    <a:pt x="392187" y="436137"/>
                  </a:cubicBezTo>
                  <a:cubicBezTo>
                    <a:pt x="404244" y="433585"/>
                    <a:pt x="415906" y="433222"/>
                    <a:pt x="426991" y="435459"/>
                  </a:cubicBezTo>
                  <a:close/>
                  <a:moveTo>
                    <a:pt x="545348" y="345578"/>
                  </a:moveTo>
                  <a:cubicBezTo>
                    <a:pt x="553251" y="343506"/>
                    <a:pt x="561132" y="343121"/>
                    <a:pt x="569013" y="346112"/>
                  </a:cubicBezTo>
                  <a:cubicBezTo>
                    <a:pt x="553913" y="367021"/>
                    <a:pt x="552461" y="390665"/>
                    <a:pt x="554361" y="414950"/>
                  </a:cubicBezTo>
                  <a:cubicBezTo>
                    <a:pt x="555109" y="424497"/>
                    <a:pt x="557373" y="434044"/>
                    <a:pt x="557159" y="443548"/>
                  </a:cubicBezTo>
                  <a:cubicBezTo>
                    <a:pt x="556967" y="451750"/>
                    <a:pt x="555622" y="460486"/>
                    <a:pt x="552418" y="467982"/>
                  </a:cubicBezTo>
                  <a:cubicBezTo>
                    <a:pt x="543981" y="487632"/>
                    <a:pt x="528197" y="500789"/>
                    <a:pt x="509167" y="512472"/>
                  </a:cubicBezTo>
                  <a:cubicBezTo>
                    <a:pt x="510043" y="506897"/>
                    <a:pt x="511666" y="502476"/>
                    <a:pt x="511239" y="498247"/>
                  </a:cubicBezTo>
                  <a:cubicBezTo>
                    <a:pt x="510192" y="487952"/>
                    <a:pt x="508932" y="477572"/>
                    <a:pt x="506412" y="467555"/>
                  </a:cubicBezTo>
                  <a:cubicBezTo>
                    <a:pt x="503443" y="455701"/>
                    <a:pt x="499342" y="444104"/>
                    <a:pt x="495241" y="432570"/>
                  </a:cubicBezTo>
                  <a:cubicBezTo>
                    <a:pt x="488492" y="413647"/>
                    <a:pt x="491034" y="395684"/>
                    <a:pt x="501500" y="379174"/>
                  </a:cubicBezTo>
                  <a:cubicBezTo>
                    <a:pt x="511858" y="362814"/>
                    <a:pt x="526040" y="350640"/>
                    <a:pt x="545348" y="345578"/>
                  </a:cubicBezTo>
                  <a:close/>
                  <a:moveTo>
                    <a:pt x="362435" y="333553"/>
                  </a:moveTo>
                  <a:cubicBezTo>
                    <a:pt x="389582" y="328214"/>
                    <a:pt x="412606" y="335710"/>
                    <a:pt x="432405" y="354911"/>
                  </a:cubicBezTo>
                  <a:cubicBezTo>
                    <a:pt x="455365" y="377188"/>
                    <a:pt x="468052" y="403929"/>
                    <a:pt x="469269" y="435966"/>
                  </a:cubicBezTo>
                  <a:cubicBezTo>
                    <a:pt x="469312" y="437333"/>
                    <a:pt x="469206" y="438700"/>
                    <a:pt x="469099" y="440067"/>
                  </a:cubicBezTo>
                  <a:cubicBezTo>
                    <a:pt x="469120" y="440323"/>
                    <a:pt x="468757" y="440558"/>
                    <a:pt x="468650" y="440665"/>
                  </a:cubicBezTo>
                  <a:cubicBezTo>
                    <a:pt x="446032" y="414373"/>
                    <a:pt x="416322" y="410123"/>
                    <a:pt x="384242" y="413091"/>
                  </a:cubicBezTo>
                  <a:cubicBezTo>
                    <a:pt x="380718" y="413412"/>
                    <a:pt x="377236" y="413882"/>
                    <a:pt x="373541" y="414288"/>
                  </a:cubicBezTo>
                  <a:cubicBezTo>
                    <a:pt x="372687" y="399678"/>
                    <a:pt x="366899" y="387269"/>
                    <a:pt x="358420" y="376419"/>
                  </a:cubicBezTo>
                  <a:cubicBezTo>
                    <a:pt x="350133" y="365826"/>
                    <a:pt x="340628" y="356193"/>
                    <a:pt x="331444" y="345898"/>
                  </a:cubicBezTo>
                  <a:cubicBezTo>
                    <a:pt x="340756" y="340281"/>
                    <a:pt x="351094" y="335796"/>
                    <a:pt x="362435" y="333553"/>
                  </a:cubicBezTo>
                  <a:close/>
                  <a:moveTo>
                    <a:pt x="288278" y="253866"/>
                  </a:moveTo>
                  <a:cubicBezTo>
                    <a:pt x="305536" y="247501"/>
                    <a:pt x="322836" y="248291"/>
                    <a:pt x="339688" y="254784"/>
                  </a:cubicBezTo>
                  <a:cubicBezTo>
                    <a:pt x="357372" y="261576"/>
                    <a:pt x="373327" y="271465"/>
                    <a:pt x="386249" y="285583"/>
                  </a:cubicBezTo>
                  <a:cubicBezTo>
                    <a:pt x="396586" y="296881"/>
                    <a:pt x="405023" y="309418"/>
                    <a:pt x="409508" y="324690"/>
                  </a:cubicBezTo>
                  <a:cubicBezTo>
                    <a:pt x="374609" y="306087"/>
                    <a:pt x="342828" y="316595"/>
                    <a:pt x="311345" y="333660"/>
                  </a:cubicBezTo>
                  <a:cubicBezTo>
                    <a:pt x="297484" y="307411"/>
                    <a:pt x="272858" y="295792"/>
                    <a:pt x="246715" y="285732"/>
                  </a:cubicBezTo>
                  <a:cubicBezTo>
                    <a:pt x="257757" y="271166"/>
                    <a:pt x="271213" y="260166"/>
                    <a:pt x="288278" y="253866"/>
                  </a:cubicBezTo>
                  <a:close/>
                  <a:moveTo>
                    <a:pt x="495775" y="217834"/>
                  </a:moveTo>
                  <a:cubicBezTo>
                    <a:pt x="485310" y="239235"/>
                    <a:pt x="488428" y="259419"/>
                    <a:pt x="492636" y="279453"/>
                  </a:cubicBezTo>
                  <a:cubicBezTo>
                    <a:pt x="494558" y="288573"/>
                    <a:pt x="497527" y="297607"/>
                    <a:pt x="501136" y="306215"/>
                  </a:cubicBezTo>
                  <a:cubicBezTo>
                    <a:pt x="509039" y="325117"/>
                    <a:pt x="507394" y="343207"/>
                    <a:pt x="498253" y="361105"/>
                  </a:cubicBezTo>
                  <a:cubicBezTo>
                    <a:pt x="491931" y="373451"/>
                    <a:pt x="483515" y="384130"/>
                    <a:pt x="472964" y="394104"/>
                  </a:cubicBezTo>
                  <a:cubicBezTo>
                    <a:pt x="472217" y="388145"/>
                    <a:pt x="471961" y="382763"/>
                    <a:pt x="470786" y="377594"/>
                  </a:cubicBezTo>
                  <a:cubicBezTo>
                    <a:pt x="467262" y="361981"/>
                    <a:pt x="458718" y="348632"/>
                    <a:pt x="450815" y="335027"/>
                  </a:cubicBezTo>
                  <a:cubicBezTo>
                    <a:pt x="447462" y="329260"/>
                    <a:pt x="444002" y="323536"/>
                    <a:pt x="440542" y="317834"/>
                  </a:cubicBezTo>
                  <a:cubicBezTo>
                    <a:pt x="429884" y="300191"/>
                    <a:pt x="429777" y="281930"/>
                    <a:pt x="437274" y="263220"/>
                  </a:cubicBezTo>
                  <a:cubicBezTo>
                    <a:pt x="445049" y="243784"/>
                    <a:pt x="457800" y="228983"/>
                    <a:pt x="477685" y="221401"/>
                  </a:cubicBezTo>
                  <a:cubicBezTo>
                    <a:pt x="482896" y="219372"/>
                    <a:pt x="488812" y="219137"/>
                    <a:pt x="495775" y="217834"/>
                  </a:cubicBezTo>
                  <a:close/>
                  <a:moveTo>
                    <a:pt x="248680" y="190858"/>
                  </a:moveTo>
                  <a:cubicBezTo>
                    <a:pt x="261367" y="192204"/>
                    <a:pt x="273498" y="195344"/>
                    <a:pt x="285117" y="200491"/>
                  </a:cubicBezTo>
                  <a:cubicBezTo>
                    <a:pt x="302695" y="208265"/>
                    <a:pt x="317176" y="219970"/>
                    <a:pt x="328859" y="235625"/>
                  </a:cubicBezTo>
                  <a:cubicBezTo>
                    <a:pt x="289838" y="228342"/>
                    <a:pt x="262243" y="247436"/>
                    <a:pt x="237424" y="273579"/>
                  </a:cubicBezTo>
                  <a:cubicBezTo>
                    <a:pt x="216771" y="252306"/>
                    <a:pt x="189582" y="248739"/>
                    <a:pt x="161068" y="246817"/>
                  </a:cubicBezTo>
                  <a:cubicBezTo>
                    <a:pt x="170807" y="222725"/>
                    <a:pt x="185160" y="203716"/>
                    <a:pt x="209808" y="194425"/>
                  </a:cubicBezTo>
                  <a:cubicBezTo>
                    <a:pt x="222388" y="189684"/>
                    <a:pt x="235416" y="189449"/>
                    <a:pt x="248680" y="190858"/>
                  </a:cubicBezTo>
                  <a:close/>
                  <a:moveTo>
                    <a:pt x="179501" y="144788"/>
                  </a:moveTo>
                  <a:cubicBezTo>
                    <a:pt x="193939" y="146241"/>
                    <a:pt x="207630" y="149807"/>
                    <a:pt x="220424" y="156386"/>
                  </a:cubicBezTo>
                  <a:cubicBezTo>
                    <a:pt x="227622" y="160081"/>
                    <a:pt x="234243" y="164865"/>
                    <a:pt x="241120" y="169158"/>
                  </a:cubicBezTo>
                  <a:cubicBezTo>
                    <a:pt x="240949" y="169564"/>
                    <a:pt x="240736" y="170013"/>
                    <a:pt x="240522" y="170461"/>
                  </a:cubicBezTo>
                  <a:cubicBezTo>
                    <a:pt x="219868" y="169222"/>
                    <a:pt x="203615" y="178727"/>
                    <a:pt x="188920" y="191820"/>
                  </a:cubicBezTo>
                  <a:cubicBezTo>
                    <a:pt x="178433" y="201174"/>
                    <a:pt x="170274" y="212430"/>
                    <a:pt x="163653" y="224797"/>
                  </a:cubicBezTo>
                  <a:cubicBezTo>
                    <a:pt x="162948" y="226121"/>
                    <a:pt x="162115" y="227381"/>
                    <a:pt x="161346" y="228663"/>
                  </a:cubicBezTo>
                  <a:cubicBezTo>
                    <a:pt x="135930" y="213050"/>
                    <a:pt x="108890" y="216403"/>
                    <a:pt x="79992" y="221230"/>
                  </a:cubicBezTo>
                  <a:cubicBezTo>
                    <a:pt x="82512" y="211875"/>
                    <a:pt x="84071" y="203353"/>
                    <a:pt x="87104" y="195408"/>
                  </a:cubicBezTo>
                  <a:cubicBezTo>
                    <a:pt x="95391" y="173772"/>
                    <a:pt x="109851" y="157710"/>
                    <a:pt x="132171" y="150000"/>
                  </a:cubicBezTo>
                  <a:cubicBezTo>
                    <a:pt x="147485" y="144703"/>
                    <a:pt x="163247" y="143165"/>
                    <a:pt x="179501" y="144788"/>
                  </a:cubicBezTo>
                  <a:close/>
                  <a:moveTo>
                    <a:pt x="406006" y="117407"/>
                  </a:moveTo>
                  <a:cubicBezTo>
                    <a:pt x="399192" y="135690"/>
                    <a:pt x="403015" y="153139"/>
                    <a:pt x="408675" y="170034"/>
                  </a:cubicBezTo>
                  <a:cubicBezTo>
                    <a:pt x="412669" y="181973"/>
                    <a:pt x="418180" y="193549"/>
                    <a:pt x="424182" y="204656"/>
                  </a:cubicBezTo>
                  <a:cubicBezTo>
                    <a:pt x="434519" y="223814"/>
                    <a:pt x="434092" y="243015"/>
                    <a:pt x="425463" y="262109"/>
                  </a:cubicBezTo>
                  <a:cubicBezTo>
                    <a:pt x="420828" y="272340"/>
                    <a:pt x="414250" y="281695"/>
                    <a:pt x="408504" y="291413"/>
                  </a:cubicBezTo>
                  <a:cubicBezTo>
                    <a:pt x="408120" y="292075"/>
                    <a:pt x="407287" y="292460"/>
                    <a:pt x="405984" y="293549"/>
                  </a:cubicBezTo>
                  <a:cubicBezTo>
                    <a:pt x="405023" y="281546"/>
                    <a:pt x="401221" y="271080"/>
                    <a:pt x="394814" y="261875"/>
                  </a:cubicBezTo>
                  <a:cubicBezTo>
                    <a:pt x="387274" y="251046"/>
                    <a:pt x="379094" y="240666"/>
                    <a:pt x="370893" y="230328"/>
                  </a:cubicBezTo>
                  <a:cubicBezTo>
                    <a:pt x="364186" y="221849"/>
                    <a:pt x="357202" y="213754"/>
                    <a:pt x="354617" y="202755"/>
                  </a:cubicBezTo>
                  <a:cubicBezTo>
                    <a:pt x="351072" y="187633"/>
                    <a:pt x="353721" y="173302"/>
                    <a:pt x="359445" y="159376"/>
                  </a:cubicBezTo>
                  <a:cubicBezTo>
                    <a:pt x="365190" y="145408"/>
                    <a:pt x="373797" y="133340"/>
                    <a:pt x="386206" y="124498"/>
                  </a:cubicBezTo>
                  <a:cubicBezTo>
                    <a:pt x="391909" y="120440"/>
                    <a:pt x="398295" y="117151"/>
                    <a:pt x="406006" y="117407"/>
                  </a:cubicBezTo>
                  <a:close/>
                  <a:moveTo>
                    <a:pt x="1116" y="49274"/>
                  </a:moveTo>
                  <a:cubicBezTo>
                    <a:pt x="11859" y="62666"/>
                    <a:pt x="25827" y="69650"/>
                    <a:pt x="41867" y="71615"/>
                  </a:cubicBezTo>
                  <a:cubicBezTo>
                    <a:pt x="52995" y="72982"/>
                    <a:pt x="64358" y="72448"/>
                    <a:pt x="75635" y="72533"/>
                  </a:cubicBezTo>
                  <a:cubicBezTo>
                    <a:pt x="84926" y="72618"/>
                    <a:pt x="93960" y="73836"/>
                    <a:pt x="102611" y="77339"/>
                  </a:cubicBezTo>
                  <a:cubicBezTo>
                    <a:pt x="123435" y="85797"/>
                    <a:pt x="137617" y="101132"/>
                    <a:pt x="148424" y="121743"/>
                  </a:cubicBezTo>
                  <a:cubicBezTo>
                    <a:pt x="137040" y="118411"/>
                    <a:pt x="128155" y="121956"/>
                    <a:pt x="119441" y="126164"/>
                  </a:cubicBezTo>
                  <a:cubicBezTo>
                    <a:pt x="107117" y="132144"/>
                    <a:pt x="94858" y="138295"/>
                    <a:pt x="81124" y="140410"/>
                  </a:cubicBezTo>
                  <a:cubicBezTo>
                    <a:pt x="61154" y="143464"/>
                    <a:pt x="41782" y="142717"/>
                    <a:pt x="24674" y="130072"/>
                  </a:cubicBezTo>
                  <a:cubicBezTo>
                    <a:pt x="14486" y="122533"/>
                    <a:pt x="8463" y="112089"/>
                    <a:pt x="4811" y="100213"/>
                  </a:cubicBezTo>
                  <a:cubicBezTo>
                    <a:pt x="-251" y="83810"/>
                    <a:pt x="-1020" y="67023"/>
                    <a:pt x="1116" y="49274"/>
                  </a:cubicBezTo>
                  <a:close/>
                  <a:moveTo>
                    <a:pt x="294579" y="46903"/>
                  </a:moveTo>
                  <a:cubicBezTo>
                    <a:pt x="293255" y="75480"/>
                    <a:pt x="306455" y="96881"/>
                    <a:pt x="321598" y="117428"/>
                  </a:cubicBezTo>
                  <a:cubicBezTo>
                    <a:pt x="327578" y="125523"/>
                    <a:pt x="334712" y="132849"/>
                    <a:pt x="340073" y="141307"/>
                  </a:cubicBezTo>
                  <a:cubicBezTo>
                    <a:pt x="346630" y="151666"/>
                    <a:pt x="348125" y="163584"/>
                    <a:pt x="347121" y="175822"/>
                  </a:cubicBezTo>
                  <a:cubicBezTo>
                    <a:pt x="346053" y="189107"/>
                    <a:pt x="342486" y="201687"/>
                    <a:pt x="337168" y="213818"/>
                  </a:cubicBezTo>
                  <a:cubicBezTo>
                    <a:pt x="336271" y="215954"/>
                    <a:pt x="335139" y="218047"/>
                    <a:pt x="333622" y="221123"/>
                  </a:cubicBezTo>
                  <a:cubicBezTo>
                    <a:pt x="327749" y="201879"/>
                    <a:pt x="314400" y="189983"/>
                    <a:pt x="300859" y="178342"/>
                  </a:cubicBezTo>
                  <a:cubicBezTo>
                    <a:pt x="291376" y="170205"/>
                    <a:pt x="281316" y="162708"/>
                    <a:pt x="271790" y="154613"/>
                  </a:cubicBezTo>
                  <a:cubicBezTo>
                    <a:pt x="260748" y="145215"/>
                    <a:pt x="255494" y="132870"/>
                    <a:pt x="255173" y="118496"/>
                  </a:cubicBezTo>
                  <a:cubicBezTo>
                    <a:pt x="254661" y="94959"/>
                    <a:pt x="262264" y="74434"/>
                    <a:pt x="278945" y="57732"/>
                  </a:cubicBezTo>
                  <a:cubicBezTo>
                    <a:pt x="283153" y="53524"/>
                    <a:pt x="288834" y="50790"/>
                    <a:pt x="294579" y="46903"/>
                  </a:cubicBezTo>
                  <a:close/>
                  <a:moveTo>
                    <a:pt x="158655" y="0"/>
                  </a:moveTo>
                  <a:cubicBezTo>
                    <a:pt x="162521" y="20333"/>
                    <a:pt x="175037" y="34622"/>
                    <a:pt x="189582" y="47138"/>
                  </a:cubicBezTo>
                  <a:cubicBezTo>
                    <a:pt x="198744" y="55019"/>
                    <a:pt x="209018" y="61704"/>
                    <a:pt x="219184" y="68325"/>
                  </a:cubicBezTo>
                  <a:cubicBezTo>
                    <a:pt x="232725" y="77125"/>
                    <a:pt x="240842" y="89492"/>
                    <a:pt x="244729" y="104806"/>
                  </a:cubicBezTo>
                  <a:cubicBezTo>
                    <a:pt x="248638" y="120141"/>
                    <a:pt x="248168" y="135668"/>
                    <a:pt x="245968" y="151196"/>
                  </a:cubicBezTo>
                  <a:cubicBezTo>
                    <a:pt x="245861" y="152007"/>
                    <a:pt x="245370" y="152755"/>
                    <a:pt x="244900" y="153951"/>
                  </a:cubicBezTo>
                  <a:cubicBezTo>
                    <a:pt x="228774" y="133127"/>
                    <a:pt x="204853" y="125310"/>
                    <a:pt x="182256" y="115378"/>
                  </a:cubicBezTo>
                  <a:cubicBezTo>
                    <a:pt x="176147" y="112687"/>
                    <a:pt x="169825" y="110508"/>
                    <a:pt x="163717" y="107838"/>
                  </a:cubicBezTo>
                  <a:cubicBezTo>
                    <a:pt x="148638" y="101217"/>
                    <a:pt x="140479" y="89235"/>
                    <a:pt x="137467" y="73366"/>
                  </a:cubicBezTo>
                  <a:cubicBezTo>
                    <a:pt x="133195" y="50876"/>
                    <a:pt x="137040" y="29795"/>
                    <a:pt x="148787" y="10188"/>
                  </a:cubicBezTo>
                  <a:cubicBezTo>
                    <a:pt x="150175" y="7860"/>
                    <a:pt x="151927" y="5681"/>
                    <a:pt x="153764" y="3695"/>
                  </a:cubicBezTo>
                  <a:cubicBezTo>
                    <a:pt x="155003" y="2328"/>
                    <a:pt x="156732" y="1410"/>
                    <a:pt x="158655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73CEF43-D5C2-9DE4-A431-BA50EC903731}"/>
                </a:ext>
              </a:extLst>
            </p:cNvPr>
            <p:cNvSpPr/>
            <p:nvPr/>
          </p:nvSpPr>
          <p:spPr>
            <a:xfrm>
              <a:off x="749857" y="4492798"/>
              <a:ext cx="266126" cy="493206"/>
            </a:xfrm>
            <a:custGeom>
              <a:avLst/>
              <a:gdLst>
                <a:gd name="connsiteX0" fmla="*/ 401880 w 620360"/>
                <a:gd name="connsiteY0" fmla="*/ 1074966 h 1149698"/>
                <a:gd name="connsiteX1" fmla="*/ 433127 w 620360"/>
                <a:gd name="connsiteY1" fmla="*/ 1076781 h 1149698"/>
                <a:gd name="connsiteX2" fmla="*/ 478236 w 620360"/>
                <a:gd name="connsiteY2" fmla="*/ 1090515 h 1149698"/>
                <a:gd name="connsiteX3" fmla="*/ 513712 w 620360"/>
                <a:gd name="connsiteY3" fmla="*/ 1090750 h 1149698"/>
                <a:gd name="connsiteX4" fmla="*/ 512922 w 620360"/>
                <a:gd name="connsiteY4" fmla="*/ 1093654 h 1149698"/>
                <a:gd name="connsiteX5" fmla="*/ 474477 w 620360"/>
                <a:gd name="connsiteY5" fmla="*/ 1132291 h 1149698"/>
                <a:gd name="connsiteX6" fmla="*/ 436203 w 620360"/>
                <a:gd name="connsiteY6" fmla="*/ 1138272 h 1149698"/>
                <a:gd name="connsiteX7" fmla="*/ 370995 w 620360"/>
                <a:gd name="connsiteY7" fmla="*/ 1139980 h 1149698"/>
                <a:gd name="connsiteX8" fmla="*/ 347928 w 620360"/>
                <a:gd name="connsiteY8" fmla="*/ 1149698 h 1149698"/>
                <a:gd name="connsiteX9" fmla="*/ 349594 w 620360"/>
                <a:gd name="connsiteY9" fmla="*/ 1121399 h 1149698"/>
                <a:gd name="connsiteX10" fmla="*/ 401880 w 620360"/>
                <a:gd name="connsiteY10" fmla="*/ 1074966 h 1149698"/>
                <a:gd name="connsiteX11" fmla="*/ 278450 w 620360"/>
                <a:gd name="connsiteY11" fmla="*/ 1013112 h 1149698"/>
                <a:gd name="connsiteX12" fmla="*/ 320953 w 620360"/>
                <a:gd name="connsiteY12" fmla="*/ 1022830 h 1149698"/>
                <a:gd name="connsiteX13" fmla="*/ 366254 w 620360"/>
                <a:gd name="connsiteY13" fmla="*/ 1045769 h 1149698"/>
                <a:gd name="connsiteX14" fmla="*/ 391628 w 620360"/>
                <a:gd name="connsiteY14" fmla="*/ 1051130 h 1149698"/>
                <a:gd name="connsiteX15" fmla="*/ 325695 w 620360"/>
                <a:gd name="connsiteY15" fmla="*/ 1085346 h 1149698"/>
                <a:gd name="connsiteX16" fmla="*/ 306216 w 620360"/>
                <a:gd name="connsiteY16" fmla="*/ 1081095 h 1149698"/>
                <a:gd name="connsiteX17" fmla="*/ 246305 w 620360"/>
                <a:gd name="connsiteY17" fmla="*/ 1070502 h 1149698"/>
                <a:gd name="connsiteX18" fmla="*/ 218283 w 620360"/>
                <a:gd name="connsiteY18" fmla="*/ 1077806 h 1149698"/>
                <a:gd name="connsiteX19" fmla="*/ 224925 w 620360"/>
                <a:gd name="connsiteY19" fmla="*/ 1048609 h 1149698"/>
                <a:gd name="connsiteX20" fmla="*/ 278450 w 620360"/>
                <a:gd name="connsiteY20" fmla="*/ 1013112 h 1149698"/>
                <a:gd name="connsiteX21" fmla="*/ 431610 w 620360"/>
                <a:gd name="connsiteY21" fmla="*/ 954932 h 1149698"/>
                <a:gd name="connsiteX22" fmla="*/ 492952 w 620360"/>
                <a:gd name="connsiteY22" fmla="*/ 982719 h 1149698"/>
                <a:gd name="connsiteX23" fmla="*/ 526249 w 620360"/>
                <a:gd name="connsiteY23" fmla="*/ 1060314 h 1149698"/>
                <a:gd name="connsiteX24" fmla="*/ 504378 w 620360"/>
                <a:gd name="connsiteY24" fmla="*/ 1060848 h 1149698"/>
                <a:gd name="connsiteX25" fmla="*/ 448313 w 620360"/>
                <a:gd name="connsiteY25" fmla="*/ 1037525 h 1149698"/>
                <a:gd name="connsiteX26" fmla="*/ 424690 w 620360"/>
                <a:gd name="connsiteY26" fmla="*/ 994146 h 1149698"/>
                <a:gd name="connsiteX27" fmla="*/ 431610 w 620360"/>
                <a:gd name="connsiteY27" fmla="*/ 954932 h 1149698"/>
                <a:gd name="connsiteX28" fmla="*/ 184900 w 620360"/>
                <a:gd name="connsiteY28" fmla="*/ 910677 h 1149698"/>
                <a:gd name="connsiteX29" fmla="*/ 226271 w 620360"/>
                <a:gd name="connsiteY29" fmla="*/ 932719 h 1149698"/>
                <a:gd name="connsiteX30" fmla="*/ 263093 w 620360"/>
                <a:gd name="connsiteY30" fmla="*/ 971975 h 1149698"/>
                <a:gd name="connsiteX31" fmla="*/ 286053 w 620360"/>
                <a:gd name="connsiteY31" fmla="*/ 986350 h 1149698"/>
                <a:gd name="connsiteX32" fmla="*/ 213648 w 620360"/>
                <a:gd name="connsiteY32" fmla="*/ 996345 h 1149698"/>
                <a:gd name="connsiteX33" fmla="*/ 193102 w 620360"/>
                <a:gd name="connsiteY33" fmla="*/ 983167 h 1149698"/>
                <a:gd name="connsiteX34" fmla="*/ 137933 w 620360"/>
                <a:gd name="connsiteY34" fmla="*/ 953158 h 1149698"/>
                <a:gd name="connsiteX35" fmla="*/ 114332 w 620360"/>
                <a:gd name="connsiteY35" fmla="*/ 950040 h 1149698"/>
                <a:gd name="connsiteX36" fmla="*/ 127104 w 620360"/>
                <a:gd name="connsiteY36" fmla="*/ 929493 h 1149698"/>
                <a:gd name="connsiteX37" fmla="*/ 184900 w 620360"/>
                <a:gd name="connsiteY37" fmla="*/ 910677 h 1149698"/>
                <a:gd name="connsiteX38" fmla="*/ 351772 w 620360"/>
                <a:gd name="connsiteY38" fmla="*/ 904099 h 1149698"/>
                <a:gd name="connsiteX39" fmla="*/ 409931 w 620360"/>
                <a:gd name="connsiteY39" fmla="*/ 944424 h 1149698"/>
                <a:gd name="connsiteX40" fmla="*/ 430606 w 620360"/>
                <a:gd name="connsiteY40" fmla="*/ 1028533 h 1149698"/>
                <a:gd name="connsiteX41" fmla="*/ 396454 w 620360"/>
                <a:gd name="connsiteY41" fmla="*/ 1022126 h 1149698"/>
                <a:gd name="connsiteX42" fmla="*/ 345621 w 620360"/>
                <a:gd name="connsiteY42" fmla="*/ 978576 h 1149698"/>
                <a:gd name="connsiteX43" fmla="*/ 344126 w 620360"/>
                <a:gd name="connsiteY43" fmla="*/ 919242 h 1149698"/>
                <a:gd name="connsiteX44" fmla="*/ 351772 w 620360"/>
                <a:gd name="connsiteY44" fmla="*/ 904099 h 1149698"/>
                <a:gd name="connsiteX45" fmla="*/ 290090 w 620360"/>
                <a:gd name="connsiteY45" fmla="*/ 832741 h 1149698"/>
                <a:gd name="connsiteX46" fmla="*/ 337484 w 620360"/>
                <a:gd name="connsiteY46" fmla="*/ 887076 h 1149698"/>
                <a:gd name="connsiteX47" fmla="*/ 324947 w 620360"/>
                <a:gd name="connsiteY47" fmla="*/ 930797 h 1149698"/>
                <a:gd name="connsiteX48" fmla="*/ 336331 w 620360"/>
                <a:gd name="connsiteY48" fmla="*/ 974731 h 1149698"/>
                <a:gd name="connsiteX49" fmla="*/ 331034 w 620360"/>
                <a:gd name="connsiteY49" fmla="*/ 973941 h 1149698"/>
                <a:gd name="connsiteX50" fmla="*/ 274391 w 620360"/>
                <a:gd name="connsiteY50" fmla="*/ 927337 h 1149698"/>
                <a:gd name="connsiteX51" fmla="*/ 262922 w 620360"/>
                <a:gd name="connsiteY51" fmla="*/ 887546 h 1149698"/>
                <a:gd name="connsiteX52" fmla="*/ 280457 w 620360"/>
                <a:gd name="connsiteY52" fmla="*/ 843420 h 1149698"/>
                <a:gd name="connsiteX53" fmla="*/ 290090 w 620360"/>
                <a:gd name="connsiteY53" fmla="*/ 832741 h 1149698"/>
                <a:gd name="connsiteX54" fmla="*/ 96487 w 620360"/>
                <a:gd name="connsiteY54" fmla="*/ 782233 h 1149698"/>
                <a:gd name="connsiteX55" fmla="*/ 138253 w 620360"/>
                <a:gd name="connsiteY55" fmla="*/ 800596 h 1149698"/>
                <a:gd name="connsiteX56" fmla="*/ 148655 w 620360"/>
                <a:gd name="connsiteY56" fmla="*/ 815718 h 1149698"/>
                <a:gd name="connsiteX57" fmla="*/ 175694 w 620360"/>
                <a:gd name="connsiteY57" fmla="*/ 864970 h 1149698"/>
                <a:gd name="connsiteX58" fmla="*/ 194810 w 620360"/>
                <a:gd name="connsiteY58" fmla="*/ 884812 h 1149698"/>
                <a:gd name="connsiteX59" fmla="*/ 136608 w 620360"/>
                <a:gd name="connsiteY59" fmla="*/ 884043 h 1149698"/>
                <a:gd name="connsiteX60" fmla="*/ 106984 w 620360"/>
                <a:gd name="connsiteY60" fmla="*/ 860827 h 1149698"/>
                <a:gd name="connsiteX61" fmla="*/ 58052 w 620360"/>
                <a:gd name="connsiteY61" fmla="*/ 814671 h 1149698"/>
                <a:gd name="connsiteX62" fmla="*/ 37783 w 620360"/>
                <a:gd name="connsiteY62" fmla="*/ 807068 h 1149698"/>
                <a:gd name="connsiteX63" fmla="*/ 51644 w 620360"/>
                <a:gd name="connsiteY63" fmla="*/ 792031 h 1149698"/>
                <a:gd name="connsiteX64" fmla="*/ 96487 w 620360"/>
                <a:gd name="connsiteY64" fmla="*/ 782233 h 1149698"/>
                <a:gd name="connsiteX65" fmla="*/ 230329 w 620360"/>
                <a:gd name="connsiteY65" fmla="*/ 734513 h 1149698"/>
                <a:gd name="connsiteX66" fmla="*/ 272063 w 620360"/>
                <a:gd name="connsiteY66" fmla="*/ 804632 h 1149698"/>
                <a:gd name="connsiteX67" fmla="*/ 252755 w 620360"/>
                <a:gd name="connsiteY67" fmla="*/ 902838 h 1149698"/>
                <a:gd name="connsiteX68" fmla="*/ 232956 w 620360"/>
                <a:gd name="connsiteY68" fmla="*/ 890087 h 1149698"/>
                <a:gd name="connsiteX69" fmla="*/ 189962 w 620360"/>
                <a:gd name="connsiteY69" fmla="*/ 818643 h 1149698"/>
                <a:gd name="connsiteX70" fmla="*/ 208629 w 620360"/>
                <a:gd name="connsiteY70" fmla="*/ 754611 h 1149698"/>
                <a:gd name="connsiteX71" fmla="*/ 230329 w 620360"/>
                <a:gd name="connsiteY71" fmla="*/ 734513 h 1149698"/>
                <a:gd name="connsiteX72" fmla="*/ 191371 w 620360"/>
                <a:gd name="connsiteY72" fmla="*/ 642331 h 1149698"/>
                <a:gd name="connsiteX73" fmla="*/ 221700 w 620360"/>
                <a:gd name="connsiteY73" fmla="*/ 716914 h 1149698"/>
                <a:gd name="connsiteX74" fmla="*/ 191371 w 620360"/>
                <a:gd name="connsiteY74" fmla="*/ 758542 h 1149698"/>
                <a:gd name="connsiteX75" fmla="*/ 187270 w 620360"/>
                <a:gd name="connsiteY75" fmla="*/ 810336 h 1149698"/>
                <a:gd name="connsiteX76" fmla="*/ 156258 w 620360"/>
                <a:gd name="connsiteY76" fmla="*/ 778725 h 1149698"/>
                <a:gd name="connsiteX77" fmla="*/ 137932 w 620360"/>
                <a:gd name="connsiteY77" fmla="*/ 724005 h 1149698"/>
                <a:gd name="connsiteX78" fmla="*/ 159825 w 620360"/>
                <a:gd name="connsiteY78" fmla="*/ 662258 h 1149698"/>
                <a:gd name="connsiteX79" fmla="*/ 191371 w 620360"/>
                <a:gd name="connsiteY79" fmla="*/ 642331 h 1149698"/>
                <a:gd name="connsiteX80" fmla="*/ 46946 w 620360"/>
                <a:gd name="connsiteY80" fmla="*/ 634727 h 1149698"/>
                <a:gd name="connsiteX81" fmla="*/ 86223 w 620360"/>
                <a:gd name="connsiteY81" fmla="*/ 651259 h 1149698"/>
                <a:gd name="connsiteX82" fmla="*/ 107454 w 620360"/>
                <a:gd name="connsiteY82" fmla="*/ 691605 h 1149698"/>
                <a:gd name="connsiteX83" fmla="*/ 115848 w 620360"/>
                <a:gd name="connsiteY83" fmla="*/ 731652 h 1149698"/>
                <a:gd name="connsiteX84" fmla="*/ 132742 w 620360"/>
                <a:gd name="connsiteY84" fmla="*/ 763412 h 1149698"/>
                <a:gd name="connsiteX85" fmla="*/ 132272 w 620360"/>
                <a:gd name="connsiteY85" fmla="*/ 764971 h 1149698"/>
                <a:gd name="connsiteX86" fmla="*/ 106407 w 620360"/>
                <a:gd name="connsiteY86" fmla="*/ 760998 h 1149698"/>
                <a:gd name="connsiteX87" fmla="*/ 66061 w 620360"/>
                <a:gd name="connsiteY87" fmla="*/ 739170 h 1149698"/>
                <a:gd name="connsiteX88" fmla="*/ 53332 w 620360"/>
                <a:gd name="connsiteY88" fmla="*/ 715996 h 1149698"/>
                <a:gd name="connsiteX89" fmla="*/ 17257 w 620360"/>
                <a:gd name="connsiteY89" fmla="*/ 658008 h 1149698"/>
                <a:gd name="connsiteX90" fmla="*/ 0 w 620360"/>
                <a:gd name="connsiteY90" fmla="*/ 648824 h 1149698"/>
                <a:gd name="connsiteX91" fmla="*/ 0 w 620360"/>
                <a:gd name="connsiteY91" fmla="*/ 646774 h 1149698"/>
                <a:gd name="connsiteX92" fmla="*/ 3075 w 620360"/>
                <a:gd name="connsiteY92" fmla="*/ 645492 h 1149698"/>
                <a:gd name="connsiteX93" fmla="*/ 46946 w 620360"/>
                <a:gd name="connsiteY93" fmla="*/ 634727 h 1149698"/>
                <a:gd name="connsiteX94" fmla="*/ 200064 w 620360"/>
                <a:gd name="connsiteY94" fmla="*/ 535475 h 1149698"/>
                <a:gd name="connsiteX95" fmla="*/ 193721 w 620360"/>
                <a:gd name="connsiteY95" fmla="*/ 576312 h 1149698"/>
                <a:gd name="connsiteX96" fmla="*/ 201004 w 620360"/>
                <a:gd name="connsiteY96" fmla="*/ 615975 h 1149698"/>
                <a:gd name="connsiteX97" fmla="*/ 134002 w 620360"/>
                <a:gd name="connsiteY97" fmla="*/ 689426 h 1149698"/>
                <a:gd name="connsiteX98" fmla="*/ 121251 w 620360"/>
                <a:gd name="connsiteY98" fmla="*/ 664052 h 1149698"/>
                <a:gd name="connsiteX99" fmla="*/ 127851 w 620360"/>
                <a:gd name="connsiteY99" fmla="*/ 574988 h 1149698"/>
                <a:gd name="connsiteX100" fmla="*/ 167514 w 620360"/>
                <a:gd name="connsiteY100" fmla="*/ 541647 h 1149698"/>
                <a:gd name="connsiteX101" fmla="*/ 200064 w 620360"/>
                <a:gd name="connsiteY101" fmla="*/ 535475 h 1149698"/>
                <a:gd name="connsiteX102" fmla="*/ 46391 w 620360"/>
                <a:gd name="connsiteY102" fmla="*/ 481587 h 1149698"/>
                <a:gd name="connsiteX103" fmla="*/ 100299 w 620360"/>
                <a:gd name="connsiteY103" fmla="*/ 532698 h 1149698"/>
                <a:gd name="connsiteX104" fmla="*/ 100662 w 620360"/>
                <a:gd name="connsiteY104" fmla="*/ 559097 h 1149698"/>
                <a:gd name="connsiteX105" fmla="*/ 96369 w 620360"/>
                <a:gd name="connsiteY105" fmla="*/ 601514 h 1149698"/>
                <a:gd name="connsiteX106" fmla="*/ 103631 w 620360"/>
                <a:gd name="connsiteY106" fmla="*/ 636542 h 1149698"/>
                <a:gd name="connsiteX107" fmla="*/ 52990 w 620360"/>
                <a:gd name="connsiteY107" fmla="*/ 602817 h 1149698"/>
                <a:gd name="connsiteX108" fmla="*/ 41030 w 620360"/>
                <a:gd name="connsiteY108" fmla="*/ 561766 h 1149698"/>
                <a:gd name="connsiteX109" fmla="*/ 25182 w 620360"/>
                <a:gd name="connsiteY109" fmla="*/ 500276 h 1149698"/>
                <a:gd name="connsiteX110" fmla="*/ 13093 w 620360"/>
                <a:gd name="connsiteY110" fmla="*/ 484514 h 1149698"/>
                <a:gd name="connsiteX111" fmla="*/ 46391 w 620360"/>
                <a:gd name="connsiteY111" fmla="*/ 481587 h 1149698"/>
                <a:gd name="connsiteX112" fmla="*/ 201197 w 620360"/>
                <a:gd name="connsiteY112" fmla="*/ 435112 h 1149698"/>
                <a:gd name="connsiteX113" fmla="*/ 246156 w 620360"/>
                <a:gd name="connsiteY113" fmla="*/ 442139 h 1149698"/>
                <a:gd name="connsiteX114" fmla="*/ 214866 w 620360"/>
                <a:gd name="connsiteY114" fmla="*/ 516445 h 1149698"/>
                <a:gd name="connsiteX115" fmla="*/ 125032 w 620360"/>
                <a:gd name="connsiteY115" fmla="*/ 558500 h 1149698"/>
                <a:gd name="connsiteX116" fmla="*/ 125887 w 620360"/>
                <a:gd name="connsiteY116" fmla="*/ 511789 h 1149698"/>
                <a:gd name="connsiteX117" fmla="*/ 165763 w 620360"/>
                <a:gd name="connsiteY117" fmla="*/ 448355 h 1149698"/>
                <a:gd name="connsiteX118" fmla="*/ 201197 w 620360"/>
                <a:gd name="connsiteY118" fmla="*/ 435112 h 1149698"/>
                <a:gd name="connsiteX119" fmla="*/ 51623 w 620360"/>
                <a:gd name="connsiteY119" fmla="*/ 346774 h 1149698"/>
                <a:gd name="connsiteX120" fmla="*/ 84408 w 620360"/>
                <a:gd name="connsiteY120" fmla="*/ 349230 h 1149698"/>
                <a:gd name="connsiteX121" fmla="*/ 128578 w 620360"/>
                <a:gd name="connsiteY121" fmla="*/ 404762 h 1149698"/>
                <a:gd name="connsiteX122" fmla="*/ 126420 w 620360"/>
                <a:gd name="connsiteY122" fmla="*/ 429067 h 1149698"/>
                <a:gd name="connsiteX123" fmla="*/ 113135 w 620360"/>
                <a:gd name="connsiteY123" fmla="*/ 471549 h 1149698"/>
                <a:gd name="connsiteX124" fmla="*/ 111875 w 620360"/>
                <a:gd name="connsiteY124" fmla="*/ 513241 h 1149698"/>
                <a:gd name="connsiteX125" fmla="*/ 102691 w 620360"/>
                <a:gd name="connsiteY125" fmla="*/ 507410 h 1149698"/>
                <a:gd name="connsiteX126" fmla="*/ 94468 w 620360"/>
                <a:gd name="connsiteY126" fmla="*/ 501259 h 1149698"/>
                <a:gd name="connsiteX127" fmla="*/ 65869 w 620360"/>
                <a:gd name="connsiteY127" fmla="*/ 463134 h 1149698"/>
                <a:gd name="connsiteX128" fmla="*/ 64886 w 620360"/>
                <a:gd name="connsiteY128" fmla="*/ 430669 h 1149698"/>
                <a:gd name="connsiteX129" fmla="*/ 59397 w 620360"/>
                <a:gd name="connsiteY129" fmla="*/ 359332 h 1149698"/>
                <a:gd name="connsiteX130" fmla="*/ 56151 w 620360"/>
                <a:gd name="connsiteY130" fmla="*/ 352925 h 1149698"/>
                <a:gd name="connsiteX131" fmla="*/ 51623 w 620360"/>
                <a:gd name="connsiteY131" fmla="*/ 346774 h 1149698"/>
                <a:gd name="connsiteX132" fmla="*/ 239513 w 620360"/>
                <a:gd name="connsiteY132" fmla="*/ 332165 h 1149698"/>
                <a:gd name="connsiteX133" fmla="*/ 289748 w 620360"/>
                <a:gd name="connsiteY133" fmla="*/ 347265 h 1149698"/>
                <a:gd name="connsiteX134" fmla="*/ 247138 w 620360"/>
                <a:gd name="connsiteY134" fmla="*/ 414587 h 1149698"/>
                <a:gd name="connsiteX135" fmla="*/ 151709 w 620360"/>
                <a:gd name="connsiteY135" fmla="*/ 441178 h 1149698"/>
                <a:gd name="connsiteX136" fmla="*/ 151794 w 620360"/>
                <a:gd name="connsiteY136" fmla="*/ 426633 h 1149698"/>
                <a:gd name="connsiteX137" fmla="*/ 183661 w 620360"/>
                <a:gd name="connsiteY137" fmla="*/ 359952 h 1149698"/>
                <a:gd name="connsiteX138" fmla="*/ 239513 w 620360"/>
                <a:gd name="connsiteY138" fmla="*/ 332165 h 1149698"/>
                <a:gd name="connsiteX139" fmla="*/ 295899 w 620360"/>
                <a:gd name="connsiteY139" fmla="*/ 251302 h 1149698"/>
                <a:gd name="connsiteX140" fmla="*/ 357518 w 620360"/>
                <a:gd name="connsiteY140" fmla="*/ 269307 h 1149698"/>
                <a:gd name="connsiteX141" fmla="*/ 374498 w 620360"/>
                <a:gd name="connsiteY141" fmla="*/ 285966 h 1149698"/>
                <a:gd name="connsiteX142" fmla="*/ 309932 w 620360"/>
                <a:gd name="connsiteY142" fmla="*/ 334343 h 1149698"/>
                <a:gd name="connsiteX143" fmla="*/ 210722 w 620360"/>
                <a:gd name="connsiteY143" fmla="*/ 325415 h 1149698"/>
                <a:gd name="connsiteX144" fmla="*/ 214673 w 620360"/>
                <a:gd name="connsiteY144" fmla="*/ 315185 h 1149698"/>
                <a:gd name="connsiteX145" fmla="*/ 295899 w 620360"/>
                <a:gd name="connsiteY145" fmla="*/ 251302 h 1149698"/>
                <a:gd name="connsiteX146" fmla="*/ 125502 w 620360"/>
                <a:gd name="connsiteY146" fmla="*/ 219606 h 1149698"/>
                <a:gd name="connsiteX147" fmla="*/ 145771 w 620360"/>
                <a:gd name="connsiteY147" fmla="*/ 223151 h 1149698"/>
                <a:gd name="connsiteX148" fmla="*/ 187335 w 620360"/>
                <a:gd name="connsiteY148" fmla="*/ 277765 h 1149698"/>
                <a:gd name="connsiteX149" fmla="*/ 178748 w 620360"/>
                <a:gd name="connsiteY149" fmla="*/ 320460 h 1149698"/>
                <a:gd name="connsiteX150" fmla="*/ 153353 w 620360"/>
                <a:gd name="connsiteY150" fmla="*/ 368004 h 1149698"/>
                <a:gd name="connsiteX151" fmla="*/ 146946 w 620360"/>
                <a:gd name="connsiteY151" fmla="*/ 394296 h 1149698"/>
                <a:gd name="connsiteX152" fmla="*/ 114780 w 620360"/>
                <a:gd name="connsiteY152" fmla="*/ 339960 h 1149698"/>
                <a:gd name="connsiteX153" fmla="*/ 121358 w 620360"/>
                <a:gd name="connsiteY153" fmla="*/ 301686 h 1149698"/>
                <a:gd name="connsiteX154" fmla="*/ 130884 w 620360"/>
                <a:gd name="connsiteY154" fmla="*/ 258628 h 1149698"/>
                <a:gd name="connsiteX155" fmla="*/ 129773 w 620360"/>
                <a:gd name="connsiteY155" fmla="*/ 232186 h 1149698"/>
                <a:gd name="connsiteX156" fmla="*/ 125502 w 620360"/>
                <a:gd name="connsiteY156" fmla="*/ 219606 h 1149698"/>
                <a:gd name="connsiteX157" fmla="*/ 387323 w 620360"/>
                <a:gd name="connsiteY157" fmla="*/ 190519 h 1149698"/>
                <a:gd name="connsiteX158" fmla="*/ 415014 w 620360"/>
                <a:gd name="connsiteY158" fmla="*/ 196732 h 1149698"/>
                <a:gd name="connsiteX159" fmla="*/ 449551 w 620360"/>
                <a:gd name="connsiteY159" fmla="*/ 227787 h 1149698"/>
                <a:gd name="connsiteX160" fmla="*/ 459696 w 620360"/>
                <a:gd name="connsiteY160" fmla="*/ 247287 h 1149698"/>
                <a:gd name="connsiteX161" fmla="*/ 382870 w 620360"/>
                <a:gd name="connsiteY161" fmla="*/ 274049 h 1149698"/>
                <a:gd name="connsiteX162" fmla="*/ 291627 w 620360"/>
                <a:gd name="connsiteY162" fmla="*/ 235369 h 1149698"/>
                <a:gd name="connsiteX163" fmla="*/ 307261 w 620360"/>
                <a:gd name="connsiteY163" fmla="*/ 218902 h 1149698"/>
                <a:gd name="connsiteX164" fmla="*/ 359184 w 620360"/>
                <a:gd name="connsiteY164" fmla="*/ 193293 h 1149698"/>
                <a:gd name="connsiteX165" fmla="*/ 387323 w 620360"/>
                <a:gd name="connsiteY165" fmla="*/ 190519 h 1149698"/>
                <a:gd name="connsiteX166" fmla="*/ 440923 w 620360"/>
                <a:gd name="connsiteY166" fmla="*/ 145279 h 1149698"/>
                <a:gd name="connsiteX167" fmla="*/ 489727 w 620360"/>
                <a:gd name="connsiteY167" fmla="*/ 151024 h 1149698"/>
                <a:gd name="connsiteX168" fmla="*/ 533255 w 620360"/>
                <a:gd name="connsiteY168" fmla="*/ 196048 h 1149698"/>
                <a:gd name="connsiteX169" fmla="*/ 540538 w 620360"/>
                <a:gd name="connsiteY169" fmla="*/ 221721 h 1149698"/>
                <a:gd name="connsiteX170" fmla="*/ 459056 w 620360"/>
                <a:gd name="connsiteY170" fmla="*/ 229303 h 1149698"/>
                <a:gd name="connsiteX171" fmla="*/ 427125 w 620360"/>
                <a:gd name="connsiteY171" fmla="*/ 188508 h 1149698"/>
                <a:gd name="connsiteX172" fmla="*/ 379624 w 620360"/>
                <a:gd name="connsiteY172" fmla="*/ 169948 h 1149698"/>
                <a:gd name="connsiteX173" fmla="*/ 395557 w 620360"/>
                <a:gd name="connsiteY173" fmla="*/ 159183 h 1149698"/>
                <a:gd name="connsiteX174" fmla="*/ 440923 w 620360"/>
                <a:gd name="connsiteY174" fmla="*/ 145279 h 1149698"/>
                <a:gd name="connsiteX175" fmla="*/ 214352 w 620360"/>
                <a:gd name="connsiteY175" fmla="*/ 117834 h 1149698"/>
                <a:gd name="connsiteX176" fmla="*/ 237014 w 620360"/>
                <a:gd name="connsiteY176" fmla="*/ 127274 h 1149698"/>
                <a:gd name="connsiteX177" fmla="*/ 267022 w 620360"/>
                <a:gd name="connsiteY177" fmla="*/ 196539 h 1149698"/>
                <a:gd name="connsiteX178" fmla="*/ 256193 w 620360"/>
                <a:gd name="connsiteY178" fmla="*/ 222682 h 1149698"/>
                <a:gd name="connsiteX179" fmla="*/ 231866 w 620360"/>
                <a:gd name="connsiteY179" fmla="*/ 253353 h 1149698"/>
                <a:gd name="connsiteX180" fmla="*/ 214630 w 620360"/>
                <a:gd name="connsiteY180" fmla="*/ 294959 h 1149698"/>
                <a:gd name="connsiteX181" fmla="*/ 189406 w 620360"/>
                <a:gd name="connsiteY181" fmla="*/ 243507 h 1149698"/>
                <a:gd name="connsiteX182" fmla="*/ 198099 w 620360"/>
                <a:gd name="connsiteY182" fmla="*/ 202285 h 1149698"/>
                <a:gd name="connsiteX183" fmla="*/ 217876 w 620360"/>
                <a:gd name="connsiteY183" fmla="*/ 134664 h 1149698"/>
                <a:gd name="connsiteX184" fmla="*/ 216830 w 620360"/>
                <a:gd name="connsiteY184" fmla="*/ 126057 h 1149698"/>
                <a:gd name="connsiteX185" fmla="*/ 214352 w 620360"/>
                <a:gd name="connsiteY185" fmla="*/ 117834 h 1149698"/>
                <a:gd name="connsiteX186" fmla="*/ 619287 w 620360"/>
                <a:gd name="connsiteY186" fmla="*/ 50854 h 1149698"/>
                <a:gd name="connsiteX187" fmla="*/ 620163 w 620360"/>
                <a:gd name="connsiteY187" fmla="*/ 55574 h 1149698"/>
                <a:gd name="connsiteX188" fmla="*/ 613328 w 620360"/>
                <a:gd name="connsiteY188" fmla="*/ 107155 h 1149698"/>
                <a:gd name="connsiteX189" fmla="*/ 567300 w 620360"/>
                <a:gd name="connsiteY189" fmla="*/ 141649 h 1149698"/>
                <a:gd name="connsiteX190" fmla="*/ 507881 w 620360"/>
                <a:gd name="connsiteY190" fmla="*/ 130115 h 1149698"/>
                <a:gd name="connsiteX191" fmla="*/ 482977 w 620360"/>
                <a:gd name="connsiteY191" fmla="*/ 121059 h 1149698"/>
                <a:gd name="connsiteX192" fmla="*/ 472533 w 620360"/>
                <a:gd name="connsiteY192" fmla="*/ 121508 h 1149698"/>
                <a:gd name="connsiteX193" fmla="*/ 502627 w 620360"/>
                <a:gd name="connsiteY193" fmla="*/ 86031 h 1149698"/>
                <a:gd name="connsiteX194" fmla="*/ 540859 w 620360"/>
                <a:gd name="connsiteY194" fmla="*/ 73024 h 1149698"/>
                <a:gd name="connsiteX195" fmla="*/ 564972 w 620360"/>
                <a:gd name="connsiteY195" fmla="*/ 73750 h 1149698"/>
                <a:gd name="connsiteX196" fmla="*/ 606771 w 620360"/>
                <a:gd name="connsiteY196" fmla="*/ 61554 h 1149698"/>
                <a:gd name="connsiteX197" fmla="*/ 619287 w 620360"/>
                <a:gd name="connsiteY197" fmla="*/ 50854 h 1149698"/>
                <a:gd name="connsiteX198" fmla="*/ 326206 w 620360"/>
                <a:gd name="connsiteY198" fmla="*/ 48868 h 1149698"/>
                <a:gd name="connsiteX199" fmla="*/ 346304 w 620360"/>
                <a:gd name="connsiteY199" fmla="*/ 63413 h 1149698"/>
                <a:gd name="connsiteX200" fmla="*/ 363242 w 620360"/>
                <a:gd name="connsiteY200" fmla="*/ 132208 h 1149698"/>
                <a:gd name="connsiteX201" fmla="*/ 340132 w 620360"/>
                <a:gd name="connsiteY201" fmla="*/ 162110 h 1149698"/>
                <a:gd name="connsiteX202" fmla="*/ 310252 w 620360"/>
                <a:gd name="connsiteY202" fmla="*/ 187356 h 1149698"/>
                <a:gd name="connsiteX203" fmla="*/ 287185 w 620360"/>
                <a:gd name="connsiteY203" fmla="*/ 221166 h 1149698"/>
                <a:gd name="connsiteX204" fmla="*/ 274263 w 620360"/>
                <a:gd name="connsiteY204" fmla="*/ 182465 h 1149698"/>
                <a:gd name="connsiteX205" fmla="*/ 278470 w 620360"/>
                <a:gd name="connsiteY205" fmla="*/ 145515 h 1149698"/>
                <a:gd name="connsiteX206" fmla="*/ 290901 w 620360"/>
                <a:gd name="connsiteY206" fmla="*/ 127595 h 1149698"/>
                <a:gd name="connsiteX207" fmla="*/ 324946 w 620360"/>
                <a:gd name="connsiteY207" fmla="*/ 65335 h 1149698"/>
                <a:gd name="connsiteX208" fmla="*/ 326206 w 620360"/>
                <a:gd name="connsiteY208" fmla="*/ 48868 h 1149698"/>
                <a:gd name="connsiteX209" fmla="*/ 462153 w 620360"/>
                <a:gd name="connsiteY209" fmla="*/ 0 h 1149698"/>
                <a:gd name="connsiteX210" fmla="*/ 472576 w 620360"/>
                <a:gd name="connsiteY210" fmla="*/ 12003 h 1149698"/>
                <a:gd name="connsiteX211" fmla="*/ 481333 w 620360"/>
                <a:gd name="connsiteY211" fmla="*/ 80435 h 1149698"/>
                <a:gd name="connsiteX212" fmla="*/ 453866 w 620360"/>
                <a:gd name="connsiteY212" fmla="*/ 109632 h 1149698"/>
                <a:gd name="connsiteX213" fmla="*/ 419800 w 620360"/>
                <a:gd name="connsiteY213" fmla="*/ 123878 h 1149698"/>
                <a:gd name="connsiteX214" fmla="*/ 375780 w 620360"/>
                <a:gd name="connsiteY214" fmla="*/ 155147 h 1149698"/>
                <a:gd name="connsiteX215" fmla="*/ 373623 w 620360"/>
                <a:gd name="connsiteY215" fmla="*/ 143442 h 1149698"/>
                <a:gd name="connsiteX216" fmla="*/ 382700 w 620360"/>
                <a:gd name="connsiteY216" fmla="*/ 88103 h 1149698"/>
                <a:gd name="connsiteX217" fmla="*/ 405981 w 620360"/>
                <a:gd name="connsiteY217" fmla="*/ 66360 h 1149698"/>
                <a:gd name="connsiteX218" fmla="*/ 451901 w 620360"/>
                <a:gd name="connsiteY218" fmla="*/ 24434 h 1149698"/>
                <a:gd name="connsiteX219" fmla="*/ 462153 w 620360"/>
                <a:gd name="connsiteY219" fmla="*/ 0 h 114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620360" h="1149698">
                  <a:moveTo>
                    <a:pt x="401880" y="1074966"/>
                  </a:moveTo>
                  <a:cubicBezTo>
                    <a:pt x="412495" y="1072189"/>
                    <a:pt x="422789" y="1073471"/>
                    <a:pt x="433127" y="1076781"/>
                  </a:cubicBezTo>
                  <a:cubicBezTo>
                    <a:pt x="448078" y="1081587"/>
                    <a:pt x="463093" y="1086328"/>
                    <a:pt x="478236" y="1090515"/>
                  </a:cubicBezTo>
                  <a:cubicBezTo>
                    <a:pt x="489727" y="1093697"/>
                    <a:pt x="501495" y="1093740"/>
                    <a:pt x="513712" y="1090750"/>
                  </a:cubicBezTo>
                  <a:cubicBezTo>
                    <a:pt x="513392" y="1091967"/>
                    <a:pt x="513370" y="1092950"/>
                    <a:pt x="512922" y="1093654"/>
                  </a:cubicBezTo>
                  <a:cubicBezTo>
                    <a:pt x="502969" y="1109374"/>
                    <a:pt x="490987" y="1123086"/>
                    <a:pt x="474477" y="1132291"/>
                  </a:cubicBezTo>
                  <a:cubicBezTo>
                    <a:pt x="462452" y="1138998"/>
                    <a:pt x="449658" y="1140386"/>
                    <a:pt x="436203" y="1138272"/>
                  </a:cubicBezTo>
                  <a:cubicBezTo>
                    <a:pt x="414374" y="1134833"/>
                    <a:pt x="392482" y="1133722"/>
                    <a:pt x="370995" y="1139980"/>
                  </a:cubicBezTo>
                  <a:cubicBezTo>
                    <a:pt x="363242" y="1142223"/>
                    <a:pt x="356002" y="1146238"/>
                    <a:pt x="347928" y="1149698"/>
                  </a:cubicBezTo>
                  <a:cubicBezTo>
                    <a:pt x="344981" y="1140749"/>
                    <a:pt x="345750" y="1130775"/>
                    <a:pt x="349594" y="1121399"/>
                  </a:cubicBezTo>
                  <a:cubicBezTo>
                    <a:pt x="359398" y="1097541"/>
                    <a:pt x="376591" y="1081587"/>
                    <a:pt x="401880" y="1074966"/>
                  </a:cubicBezTo>
                  <a:close/>
                  <a:moveTo>
                    <a:pt x="278450" y="1013112"/>
                  </a:moveTo>
                  <a:cubicBezTo>
                    <a:pt x="293657" y="1010591"/>
                    <a:pt x="307583" y="1015077"/>
                    <a:pt x="320953" y="1022830"/>
                  </a:cubicBezTo>
                  <a:cubicBezTo>
                    <a:pt x="335583" y="1031288"/>
                    <a:pt x="350748" y="1039041"/>
                    <a:pt x="366254" y="1045769"/>
                  </a:cubicBezTo>
                  <a:cubicBezTo>
                    <a:pt x="373858" y="1049079"/>
                    <a:pt x="382743" y="1049357"/>
                    <a:pt x="391628" y="1051130"/>
                  </a:cubicBezTo>
                  <a:cubicBezTo>
                    <a:pt x="373559" y="1069711"/>
                    <a:pt x="354059" y="1086179"/>
                    <a:pt x="325695" y="1085346"/>
                  </a:cubicBezTo>
                  <a:cubicBezTo>
                    <a:pt x="319159" y="1085153"/>
                    <a:pt x="312495" y="1083231"/>
                    <a:pt x="306216" y="1081095"/>
                  </a:cubicBezTo>
                  <a:cubicBezTo>
                    <a:pt x="286758" y="1074453"/>
                    <a:pt x="267002" y="1069818"/>
                    <a:pt x="246305" y="1070502"/>
                  </a:cubicBezTo>
                  <a:cubicBezTo>
                    <a:pt x="235306" y="1070865"/>
                    <a:pt x="229411" y="1072424"/>
                    <a:pt x="218283" y="1077806"/>
                  </a:cubicBezTo>
                  <a:cubicBezTo>
                    <a:pt x="216660" y="1067042"/>
                    <a:pt x="219351" y="1057281"/>
                    <a:pt x="224925" y="1048609"/>
                  </a:cubicBezTo>
                  <a:cubicBezTo>
                    <a:pt x="237484" y="1029024"/>
                    <a:pt x="255532" y="1016913"/>
                    <a:pt x="278450" y="1013112"/>
                  </a:cubicBezTo>
                  <a:close/>
                  <a:moveTo>
                    <a:pt x="431610" y="954932"/>
                  </a:moveTo>
                  <a:cubicBezTo>
                    <a:pt x="449786" y="969477"/>
                    <a:pt x="467941" y="983446"/>
                    <a:pt x="492952" y="982719"/>
                  </a:cubicBezTo>
                  <a:cubicBezTo>
                    <a:pt x="493806" y="1012643"/>
                    <a:pt x="498932" y="1040579"/>
                    <a:pt x="526249" y="1060314"/>
                  </a:cubicBezTo>
                  <a:cubicBezTo>
                    <a:pt x="518945" y="1060549"/>
                    <a:pt x="511597" y="1061468"/>
                    <a:pt x="504378" y="1060848"/>
                  </a:cubicBezTo>
                  <a:cubicBezTo>
                    <a:pt x="483298" y="1059076"/>
                    <a:pt x="464523" y="1051130"/>
                    <a:pt x="448313" y="1037525"/>
                  </a:cubicBezTo>
                  <a:cubicBezTo>
                    <a:pt x="434835" y="1026226"/>
                    <a:pt x="426164" y="1012151"/>
                    <a:pt x="424690" y="994146"/>
                  </a:cubicBezTo>
                  <a:cubicBezTo>
                    <a:pt x="423579" y="980626"/>
                    <a:pt x="425651" y="967768"/>
                    <a:pt x="431610" y="954932"/>
                  </a:cubicBezTo>
                  <a:close/>
                  <a:moveTo>
                    <a:pt x="184900" y="910677"/>
                  </a:moveTo>
                  <a:cubicBezTo>
                    <a:pt x="201837" y="911894"/>
                    <a:pt x="215165" y="919840"/>
                    <a:pt x="226271" y="932719"/>
                  </a:cubicBezTo>
                  <a:cubicBezTo>
                    <a:pt x="237975" y="946324"/>
                    <a:pt x="250107" y="959630"/>
                    <a:pt x="263093" y="971975"/>
                  </a:cubicBezTo>
                  <a:cubicBezTo>
                    <a:pt x="269394" y="977956"/>
                    <a:pt x="278044" y="981458"/>
                    <a:pt x="286053" y="986350"/>
                  </a:cubicBezTo>
                  <a:cubicBezTo>
                    <a:pt x="263242" y="997136"/>
                    <a:pt x="239620" y="1006298"/>
                    <a:pt x="213648" y="996345"/>
                  </a:cubicBezTo>
                  <a:cubicBezTo>
                    <a:pt x="206194" y="993483"/>
                    <a:pt x="199488" y="988186"/>
                    <a:pt x="193102" y="983167"/>
                  </a:cubicBezTo>
                  <a:cubicBezTo>
                    <a:pt x="176357" y="970053"/>
                    <a:pt x="158821" y="958370"/>
                    <a:pt x="137933" y="953158"/>
                  </a:cubicBezTo>
                  <a:cubicBezTo>
                    <a:pt x="130436" y="951279"/>
                    <a:pt x="122533" y="951065"/>
                    <a:pt x="114332" y="950040"/>
                  </a:cubicBezTo>
                  <a:cubicBezTo>
                    <a:pt x="115507" y="942159"/>
                    <a:pt x="120718" y="935153"/>
                    <a:pt x="127104" y="929493"/>
                  </a:cubicBezTo>
                  <a:cubicBezTo>
                    <a:pt x="143529" y="914991"/>
                    <a:pt x="163179" y="909118"/>
                    <a:pt x="184900" y="910677"/>
                  </a:cubicBezTo>
                  <a:close/>
                  <a:moveTo>
                    <a:pt x="351772" y="904099"/>
                  </a:moveTo>
                  <a:cubicBezTo>
                    <a:pt x="367983" y="923065"/>
                    <a:pt x="384258" y="940622"/>
                    <a:pt x="409931" y="944424"/>
                  </a:cubicBezTo>
                  <a:cubicBezTo>
                    <a:pt x="404827" y="975244"/>
                    <a:pt x="405403" y="1004548"/>
                    <a:pt x="430606" y="1028533"/>
                  </a:cubicBezTo>
                  <a:cubicBezTo>
                    <a:pt x="418496" y="1029089"/>
                    <a:pt x="407240" y="1026568"/>
                    <a:pt x="396454" y="1022126"/>
                  </a:cubicBezTo>
                  <a:cubicBezTo>
                    <a:pt x="374775" y="1013198"/>
                    <a:pt x="357197" y="999230"/>
                    <a:pt x="345621" y="978576"/>
                  </a:cubicBezTo>
                  <a:cubicBezTo>
                    <a:pt x="334728" y="959161"/>
                    <a:pt x="335753" y="939191"/>
                    <a:pt x="344126" y="919242"/>
                  </a:cubicBezTo>
                  <a:cubicBezTo>
                    <a:pt x="346219" y="914223"/>
                    <a:pt x="349017" y="909502"/>
                    <a:pt x="351772" y="904099"/>
                  </a:cubicBezTo>
                  <a:close/>
                  <a:moveTo>
                    <a:pt x="290090" y="832741"/>
                  </a:moveTo>
                  <a:cubicBezTo>
                    <a:pt x="301538" y="855680"/>
                    <a:pt x="312986" y="876824"/>
                    <a:pt x="337484" y="887076"/>
                  </a:cubicBezTo>
                  <a:cubicBezTo>
                    <a:pt x="330350" y="900917"/>
                    <a:pt x="326036" y="915483"/>
                    <a:pt x="324947" y="930797"/>
                  </a:cubicBezTo>
                  <a:cubicBezTo>
                    <a:pt x="323857" y="946175"/>
                    <a:pt x="326100" y="960912"/>
                    <a:pt x="336331" y="974731"/>
                  </a:cubicBezTo>
                  <a:cubicBezTo>
                    <a:pt x="334109" y="974411"/>
                    <a:pt x="332507" y="974411"/>
                    <a:pt x="331034" y="973941"/>
                  </a:cubicBezTo>
                  <a:cubicBezTo>
                    <a:pt x="305895" y="966017"/>
                    <a:pt x="287634" y="949720"/>
                    <a:pt x="274391" y="927337"/>
                  </a:cubicBezTo>
                  <a:cubicBezTo>
                    <a:pt x="267130" y="915077"/>
                    <a:pt x="262623" y="902113"/>
                    <a:pt x="262922" y="887546"/>
                  </a:cubicBezTo>
                  <a:cubicBezTo>
                    <a:pt x="263285" y="870545"/>
                    <a:pt x="270120" y="856320"/>
                    <a:pt x="280457" y="843420"/>
                  </a:cubicBezTo>
                  <a:cubicBezTo>
                    <a:pt x="283319" y="839874"/>
                    <a:pt x="286544" y="836650"/>
                    <a:pt x="290090" y="832741"/>
                  </a:cubicBezTo>
                  <a:close/>
                  <a:moveTo>
                    <a:pt x="96487" y="782233"/>
                  </a:moveTo>
                  <a:cubicBezTo>
                    <a:pt x="112479" y="783798"/>
                    <a:pt x="127958" y="790056"/>
                    <a:pt x="138253" y="800596"/>
                  </a:cubicBezTo>
                  <a:cubicBezTo>
                    <a:pt x="142461" y="804910"/>
                    <a:pt x="145707" y="810378"/>
                    <a:pt x="148655" y="815718"/>
                  </a:cubicBezTo>
                  <a:cubicBezTo>
                    <a:pt x="157753" y="832100"/>
                    <a:pt x="165827" y="849079"/>
                    <a:pt x="175694" y="864970"/>
                  </a:cubicBezTo>
                  <a:cubicBezTo>
                    <a:pt x="180415" y="872574"/>
                    <a:pt x="188275" y="878191"/>
                    <a:pt x="194810" y="884812"/>
                  </a:cubicBezTo>
                  <a:cubicBezTo>
                    <a:pt x="175716" y="888870"/>
                    <a:pt x="156173" y="890451"/>
                    <a:pt x="136608" y="884043"/>
                  </a:cubicBezTo>
                  <a:cubicBezTo>
                    <a:pt x="123836" y="879878"/>
                    <a:pt x="114652" y="871527"/>
                    <a:pt x="106984" y="860827"/>
                  </a:cubicBezTo>
                  <a:cubicBezTo>
                    <a:pt x="93699" y="842309"/>
                    <a:pt x="78556" y="825500"/>
                    <a:pt x="58052" y="814671"/>
                  </a:cubicBezTo>
                  <a:cubicBezTo>
                    <a:pt x="51815" y="811382"/>
                    <a:pt x="44767" y="809631"/>
                    <a:pt x="37783" y="807068"/>
                  </a:cubicBezTo>
                  <a:cubicBezTo>
                    <a:pt x="40218" y="801023"/>
                    <a:pt x="45536" y="796111"/>
                    <a:pt x="51644" y="792031"/>
                  </a:cubicBezTo>
                  <a:cubicBezTo>
                    <a:pt x="63990" y="783798"/>
                    <a:pt x="80494" y="780669"/>
                    <a:pt x="96487" y="782233"/>
                  </a:cubicBezTo>
                  <a:close/>
                  <a:moveTo>
                    <a:pt x="230329" y="734513"/>
                  </a:moveTo>
                  <a:cubicBezTo>
                    <a:pt x="238296" y="762706"/>
                    <a:pt x="247052" y="788549"/>
                    <a:pt x="272063" y="804632"/>
                  </a:cubicBezTo>
                  <a:cubicBezTo>
                    <a:pt x="251965" y="834342"/>
                    <a:pt x="238231" y="865247"/>
                    <a:pt x="252755" y="902838"/>
                  </a:cubicBezTo>
                  <a:cubicBezTo>
                    <a:pt x="246134" y="898609"/>
                    <a:pt x="239128" y="894893"/>
                    <a:pt x="232956" y="890087"/>
                  </a:cubicBezTo>
                  <a:cubicBezTo>
                    <a:pt x="209568" y="871804"/>
                    <a:pt x="195579" y="847520"/>
                    <a:pt x="189962" y="818643"/>
                  </a:cubicBezTo>
                  <a:cubicBezTo>
                    <a:pt x="185241" y="794359"/>
                    <a:pt x="191927" y="772766"/>
                    <a:pt x="208629" y="754611"/>
                  </a:cubicBezTo>
                  <a:cubicBezTo>
                    <a:pt x="215058" y="747627"/>
                    <a:pt x="222576" y="741625"/>
                    <a:pt x="230329" y="734513"/>
                  </a:cubicBezTo>
                  <a:close/>
                  <a:moveTo>
                    <a:pt x="191371" y="642331"/>
                  </a:moveTo>
                  <a:cubicBezTo>
                    <a:pt x="194618" y="669926"/>
                    <a:pt x="199124" y="696752"/>
                    <a:pt x="221700" y="716914"/>
                  </a:cubicBezTo>
                  <a:cubicBezTo>
                    <a:pt x="208629" y="728726"/>
                    <a:pt x="198206" y="742395"/>
                    <a:pt x="191371" y="758542"/>
                  </a:cubicBezTo>
                  <a:cubicBezTo>
                    <a:pt x="184451" y="774817"/>
                    <a:pt x="181012" y="791455"/>
                    <a:pt x="187270" y="810336"/>
                  </a:cubicBezTo>
                  <a:cubicBezTo>
                    <a:pt x="173686" y="801536"/>
                    <a:pt x="164032" y="791007"/>
                    <a:pt x="156258" y="778725"/>
                  </a:cubicBezTo>
                  <a:cubicBezTo>
                    <a:pt x="145664" y="762023"/>
                    <a:pt x="140025" y="743698"/>
                    <a:pt x="137932" y="724005"/>
                  </a:cubicBezTo>
                  <a:cubicBezTo>
                    <a:pt x="135348" y="699721"/>
                    <a:pt x="142887" y="679238"/>
                    <a:pt x="159825" y="662258"/>
                  </a:cubicBezTo>
                  <a:cubicBezTo>
                    <a:pt x="168539" y="653523"/>
                    <a:pt x="178834" y="646688"/>
                    <a:pt x="191371" y="642331"/>
                  </a:cubicBezTo>
                  <a:close/>
                  <a:moveTo>
                    <a:pt x="46946" y="634727"/>
                  </a:moveTo>
                  <a:cubicBezTo>
                    <a:pt x="61640" y="636415"/>
                    <a:pt x="74733" y="642096"/>
                    <a:pt x="86223" y="651259"/>
                  </a:cubicBezTo>
                  <a:cubicBezTo>
                    <a:pt x="99145" y="661575"/>
                    <a:pt x="104805" y="675671"/>
                    <a:pt x="107454" y="691605"/>
                  </a:cubicBezTo>
                  <a:cubicBezTo>
                    <a:pt x="109696" y="705039"/>
                    <a:pt x="112580" y="718410"/>
                    <a:pt x="115848" y="731652"/>
                  </a:cubicBezTo>
                  <a:cubicBezTo>
                    <a:pt x="118774" y="743527"/>
                    <a:pt x="123964" y="754463"/>
                    <a:pt x="132742" y="763412"/>
                  </a:cubicBezTo>
                  <a:cubicBezTo>
                    <a:pt x="132593" y="763924"/>
                    <a:pt x="132422" y="764458"/>
                    <a:pt x="132272" y="764971"/>
                  </a:cubicBezTo>
                  <a:cubicBezTo>
                    <a:pt x="123643" y="763689"/>
                    <a:pt x="114908" y="762856"/>
                    <a:pt x="106407" y="760998"/>
                  </a:cubicBezTo>
                  <a:cubicBezTo>
                    <a:pt x="90944" y="757602"/>
                    <a:pt x="76271" y="751771"/>
                    <a:pt x="66061" y="739170"/>
                  </a:cubicBezTo>
                  <a:cubicBezTo>
                    <a:pt x="60593" y="732421"/>
                    <a:pt x="56578" y="724155"/>
                    <a:pt x="53332" y="715996"/>
                  </a:cubicBezTo>
                  <a:cubicBezTo>
                    <a:pt x="44767" y="694424"/>
                    <a:pt x="34665" y="673963"/>
                    <a:pt x="17257" y="658008"/>
                  </a:cubicBezTo>
                  <a:cubicBezTo>
                    <a:pt x="12366" y="653523"/>
                    <a:pt x="7283" y="648973"/>
                    <a:pt x="0" y="648824"/>
                  </a:cubicBezTo>
                  <a:cubicBezTo>
                    <a:pt x="0" y="648162"/>
                    <a:pt x="0" y="647457"/>
                    <a:pt x="0" y="646774"/>
                  </a:cubicBezTo>
                  <a:cubicBezTo>
                    <a:pt x="1046" y="646368"/>
                    <a:pt x="2307" y="646197"/>
                    <a:pt x="3075" y="645492"/>
                  </a:cubicBezTo>
                  <a:cubicBezTo>
                    <a:pt x="15826" y="634215"/>
                    <a:pt x="31012" y="632912"/>
                    <a:pt x="46946" y="634727"/>
                  </a:cubicBezTo>
                  <a:close/>
                  <a:moveTo>
                    <a:pt x="200064" y="535475"/>
                  </a:moveTo>
                  <a:cubicBezTo>
                    <a:pt x="197843" y="549401"/>
                    <a:pt x="195002" y="562771"/>
                    <a:pt x="193721" y="576312"/>
                  </a:cubicBezTo>
                  <a:cubicBezTo>
                    <a:pt x="192460" y="589853"/>
                    <a:pt x="193400" y="603395"/>
                    <a:pt x="201004" y="615975"/>
                  </a:cubicBezTo>
                  <a:cubicBezTo>
                    <a:pt x="167941" y="631246"/>
                    <a:pt x="140282" y="650511"/>
                    <a:pt x="134002" y="689426"/>
                  </a:cubicBezTo>
                  <a:cubicBezTo>
                    <a:pt x="128172" y="682036"/>
                    <a:pt x="124156" y="673279"/>
                    <a:pt x="121251" y="664052"/>
                  </a:cubicBezTo>
                  <a:cubicBezTo>
                    <a:pt x="111661" y="633510"/>
                    <a:pt x="112964" y="603651"/>
                    <a:pt x="127851" y="574988"/>
                  </a:cubicBezTo>
                  <a:cubicBezTo>
                    <a:pt x="136416" y="558521"/>
                    <a:pt x="150427" y="548204"/>
                    <a:pt x="167514" y="541647"/>
                  </a:cubicBezTo>
                  <a:cubicBezTo>
                    <a:pt x="178278" y="537525"/>
                    <a:pt x="189449" y="536201"/>
                    <a:pt x="200064" y="535475"/>
                  </a:cubicBezTo>
                  <a:close/>
                  <a:moveTo>
                    <a:pt x="46391" y="481587"/>
                  </a:moveTo>
                  <a:cubicBezTo>
                    <a:pt x="73217" y="489191"/>
                    <a:pt x="92973" y="504953"/>
                    <a:pt x="100299" y="532698"/>
                  </a:cubicBezTo>
                  <a:cubicBezTo>
                    <a:pt x="102478" y="540963"/>
                    <a:pt x="101303" y="550318"/>
                    <a:pt x="100662" y="559097"/>
                  </a:cubicBezTo>
                  <a:cubicBezTo>
                    <a:pt x="99616" y="573279"/>
                    <a:pt x="97330" y="587354"/>
                    <a:pt x="96369" y="601514"/>
                  </a:cubicBezTo>
                  <a:cubicBezTo>
                    <a:pt x="95579" y="613240"/>
                    <a:pt x="97522" y="624731"/>
                    <a:pt x="103631" y="636542"/>
                  </a:cubicBezTo>
                  <a:cubicBezTo>
                    <a:pt x="83212" y="628746"/>
                    <a:pt x="65891" y="619199"/>
                    <a:pt x="52990" y="602817"/>
                  </a:cubicBezTo>
                  <a:cubicBezTo>
                    <a:pt x="43400" y="590643"/>
                    <a:pt x="41521" y="576504"/>
                    <a:pt x="41030" y="561766"/>
                  </a:cubicBezTo>
                  <a:cubicBezTo>
                    <a:pt x="40304" y="540109"/>
                    <a:pt x="35968" y="519285"/>
                    <a:pt x="25182" y="500276"/>
                  </a:cubicBezTo>
                  <a:cubicBezTo>
                    <a:pt x="21957" y="494616"/>
                    <a:pt x="17215" y="489810"/>
                    <a:pt x="13093" y="484514"/>
                  </a:cubicBezTo>
                  <a:cubicBezTo>
                    <a:pt x="22961" y="478853"/>
                    <a:pt x="34601" y="478255"/>
                    <a:pt x="46391" y="481587"/>
                  </a:cubicBezTo>
                  <a:close/>
                  <a:moveTo>
                    <a:pt x="201197" y="435112"/>
                  </a:moveTo>
                  <a:cubicBezTo>
                    <a:pt x="216746" y="433361"/>
                    <a:pt x="231163" y="436864"/>
                    <a:pt x="246156" y="442139"/>
                  </a:cubicBezTo>
                  <a:cubicBezTo>
                    <a:pt x="228557" y="464480"/>
                    <a:pt x="212944" y="486778"/>
                    <a:pt x="214866" y="516445"/>
                  </a:cubicBezTo>
                  <a:cubicBezTo>
                    <a:pt x="178770" y="517535"/>
                    <a:pt x="145772" y="524626"/>
                    <a:pt x="125032" y="558500"/>
                  </a:cubicBezTo>
                  <a:cubicBezTo>
                    <a:pt x="121337" y="542866"/>
                    <a:pt x="121978" y="527253"/>
                    <a:pt x="125887" y="511789"/>
                  </a:cubicBezTo>
                  <a:cubicBezTo>
                    <a:pt x="132294" y="486373"/>
                    <a:pt x="144703" y="464523"/>
                    <a:pt x="165763" y="448355"/>
                  </a:cubicBezTo>
                  <a:cubicBezTo>
                    <a:pt x="176122" y="440409"/>
                    <a:pt x="188125" y="436586"/>
                    <a:pt x="201197" y="435112"/>
                  </a:cubicBezTo>
                  <a:close/>
                  <a:moveTo>
                    <a:pt x="51623" y="346774"/>
                  </a:moveTo>
                  <a:cubicBezTo>
                    <a:pt x="63285" y="342459"/>
                    <a:pt x="74220" y="344488"/>
                    <a:pt x="84408" y="349230"/>
                  </a:cubicBezTo>
                  <a:cubicBezTo>
                    <a:pt x="108223" y="360315"/>
                    <a:pt x="123644" y="378662"/>
                    <a:pt x="128578" y="404762"/>
                  </a:cubicBezTo>
                  <a:cubicBezTo>
                    <a:pt x="130094" y="412792"/>
                    <a:pt x="129133" y="421037"/>
                    <a:pt x="126420" y="429067"/>
                  </a:cubicBezTo>
                  <a:cubicBezTo>
                    <a:pt x="121700" y="443143"/>
                    <a:pt x="117322" y="457325"/>
                    <a:pt x="113135" y="471549"/>
                  </a:cubicBezTo>
                  <a:cubicBezTo>
                    <a:pt x="109227" y="484834"/>
                    <a:pt x="107497" y="498312"/>
                    <a:pt x="111875" y="513241"/>
                  </a:cubicBezTo>
                  <a:cubicBezTo>
                    <a:pt x="108159" y="510892"/>
                    <a:pt x="105361" y="509247"/>
                    <a:pt x="102691" y="507410"/>
                  </a:cubicBezTo>
                  <a:cubicBezTo>
                    <a:pt x="99872" y="505466"/>
                    <a:pt x="97074" y="503480"/>
                    <a:pt x="94468" y="501259"/>
                  </a:cubicBezTo>
                  <a:cubicBezTo>
                    <a:pt x="82080" y="490708"/>
                    <a:pt x="71038" y="479174"/>
                    <a:pt x="65869" y="463134"/>
                  </a:cubicBezTo>
                  <a:cubicBezTo>
                    <a:pt x="62388" y="452348"/>
                    <a:pt x="63455" y="441626"/>
                    <a:pt x="64886" y="430669"/>
                  </a:cubicBezTo>
                  <a:cubicBezTo>
                    <a:pt x="68026" y="406577"/>
                    <a:pt x="68688" y="382527"/>
                    <a:pt x="59397" y="359332"/>
                  </a:cubicBezTo>
                  <a:cubicBezTo>
                    <a:pt x="58500" y="357111"/>
                    <a:pt x="57411" y="354954"/>
                    <a:pt x="56151" y="352925"/>
                  </a:cubicBezTo>
                  <a:cubicBezTo>
                    <a:pt x="54912" y="350917"/>
                    <a:pt x="53353" y="349102"/>
                    <a:pt x="51623" y="346774"/>
                  </a:cubicBezTo>
                  <a:close/>
                  <a:moveTo>
                    <a:pt x="239513" y="332165"/>
                  </a:moveTo>
                  <a:cubicBezTo>
                    <a:pt x="253118" y="331716"/>
                    <a:pt x="274306" y="336116"/>
                    <a:pt x="289748" y="347265"/>
                  </a:cubicBezTo>
                  <a:cubicBezTo>
                    <a:pt x="269201" y="365826"/>
                    <a:pt x="250449" y="384920"/>
                    <a:pt x="247138" y="414587"/>
                  </a:cubicBezTo>
                  <a:cubicBezTo>
                    <a:pt x="212175" y="410251"/>
                    <a:pt x="178279" y="411297"/>
                    <a:pt x="151709" y="441178"/>
                  </a:cubicBezTo>
                  <a:cubicBezTo>
                    <a:pt x="151709" y="436201"/>
                    <a:pt x="151218" y="431353"/>
                    <a:pt x="151794" y="426633"/>
                  </a:cubicBezTo>
                  <a:cubicBezTo>
                    <a:pt x="154891" y="400853"/>
                    <a:pt x="166147" y="378790"/>
                    <a:pt x="183661" y="359952"/>
                  </a:cubicBezTo>
                  <a:cubicBezTo>
                    <a:pt x="198719" y="343762"/>
                    <a:pt x="216852" y="332934"/>
                    <a:pt x="239513" y="332165"/>
                  </a:cubicBezTo>
                  <a:close/>
                  <a:moveTo>
                    <a:pt x="295899" y="251302"/>
                  </a:moveTo>
                  <a:cubicBezTo>
                    <a:pt x="318924" y="246197"/>
                    <a:pt x="339748" y="254036"/>
                    <a:pt x="357518" y="269307"/>
                  </a:cubicBezTo>
                  <a:cubicBezTo>
                    <a:pt x="363306" y="274262"/>
                    <a:pt x="368432" y="279986"/>
                    <a:pt x="374498" y="285966"/>
                  </a:cubicBezTo>
                  <a:cubicBezTo>
                    <a:pt x="333938" y="300874"/>
                    <a:pt x="316574" y="318559"/>
                    <a:pt x="309932" y="334343"/>
                  </a:cubicBezTo>
                  <a:cubicBezTo>
                    <a:pt x="278428" y="317427"/>
                    <a:pt x="246369" y="306428"/>
                    <a:pt x="210722" y="325415"/>
                  </a:cubicBezTo>
                  <a:cubicBezTo>
                    <a:pt x="212089" y="321827"/>
                    <a:pt x="213135" y="318388"/>
                    <a:pt x="214673" y="315185"/>
                  </a:cubicBezTo>
                  <a:cubicBezTo>
                    <a:pt x="231418" y="280776"/>
                    <a:pt x="259034" y="259461"/>
                    <a:pt x="295899" y="251302"/>
                  </a:cubicBezTo>
                  <a:close/>
                  <a:moveTo>
                    <a:pt x="125502" y="219606"/>
                  </a:moveTo>
                  <a:cubicBezTo>
                    <a:pt x="132571" y="218282"/>
                    <a:pt x="139385" y="220161"/>
                    <a:pt x="145771" y="223151"/>
                  </a:cubicBezTo>
                  <a:cubicBezTo>
                    <a:pt x="169137" y="234023"/>
                    <a:pt x="182016" y="253160"/>
                    <a:pt x="187335" y="277765"/>
                  </a:cubicBezTo>
                  <a:cubicBezTo>
                    <a:pt x="190645" y="293121"/>
                    <a:pt x="186630" y="307026"/>
                    <a:pt x="178748" y="320460"/>
                  </a:cubicBezTo>
                  <a:cubicBezTo>
                    <a:pt x="169650" y="335945"/>
                    <a:pt x="160914" y="351729"/>
                    <a:pt x="153353" y="368004"/>
                  </a:cubicBezTo>
                  <a:cubicBezTo>
                    <a:pt x="149701" y="375971"/>
                    <a:pt x="149039" y="385326"/>
                    <a:pt x="146946" y="394296"/>
                  </a:cubicBezTo>
                  <a:cubicBezTo>
                    <a:pt x="131717" y="379473"/>
                    <a:pt x="118838" y="362173"/>
                    <a:pt x="114780" y="339960"/>
                  </a:cubicBezTo>
                  <a:cubicBezTo>
                    <a:pt x="112366" y="326697"/>
                    <a:pt x="116403" y="314117"/>
                    <a:pt x="121358" y="301686"/>
                  </a:cubicBezTo>
                  <a:cubicBezTo>
                    <a:pt x="126847" y="287953"/>
                    <a:pt x="130649" y="273579"/>
                    <a:pt x="130884" y="258628"/>
                  </a:cubicBezTo>
                  <a:cubicBezTo>
                    <a:pt x="131034" y="249807"/>
                    <a:pt x="130670" y="240943"/>
                    <a:pt x="129773" y="232186"/>
                  </a:cubicBezTo>
                  <a:cubicBezTo>
                    <a:pt x="129346" y="228064"/>
                    <a:pt x="127104" y="224155"/>
                    <a:pt x="125502" y="219606"/>
                  </a:cubicBezTo>
                  <a:close/>
                  <a:moveTo>
                    <a:pt x="387323" y="190519"/>
                  </a:moveTo>
                  <a:cubicBezTo>
                    <a:pt x="396657" y="190821"/>
                    <a:pt x="405916" y="192621"/>
                    <a:pt x="415014" y="196732"/>
                  </a:cubicBezTo>
                  <a:cubicBezTo>
                    <a:pt x="429837" y="203438"/>
                    <a:pt x="441093" y="214139"/>
                    <a:pt x="449551" y="227787"/>
                  </a:cubicBezTo>
                  <a:cubicBezTo>
                    <a:pt x="453289" y="233810"/>
                    <a:pt x="456151" y="240388"/>
                    <a:pt x="459696" y="247287"/>
                  </a:cubicBezTo>
                  <a:cubicBezTo>
                    <a:pt x="431055" y="249230"/>
                    <a:pt x="404207" y="252883"/>
                    <a:pt x="382870" y="274049"/>
                  </a:cubicBezTo>
                  <a:cubicBezTo>
                    <a:pt x="358393" y="248205"/>
                    <a:pt x="330905" y="228940"/>
                    <a:pt x="291627" y="235369"/>
                  </a:cubicBezTo>
                  <a:cubicBezTo>
                    <a:pt x="296817" y="229859"/>
                    <a:pt x="301601" y="223878"/>
                    <a:pt x="307261" y="218902"/>
                  </a:cubicBezTo>
                  <a:cubicBezTo>
                    <a:pt x="322233" y="205788"/>
                    <a:pt x="339705" y="197202"/>
                    <a:pt x="359184" y="193293"/>
                  </a:cubicBezTo>
                  <a:cubicBezTo>
                    <a:pt x="368581" y="191414"/>
                    <a:pt x="377990" y="190218"/>
                    <a:pt x="387323" y="190519"/>
                  </a:cubicBezTo>
                  <a:close/>
                  <a:moveTo>
                    <a:pt x="440923" y="145279"/>
                  </a:moveTo>
                  <a:cubicBezTo>
                    <a:pt x="457774" y="143528"/>
                    <a:pt x="474049" y="145236"/>
                    <a:pt x="489727" y="151024"/>
                  </a:cubicBezTo>
                  <a:cubicBezTo>
                    <a:pt x="511256" y="158970"/>
                    <a:pt x="525374" y="174796"/>
                    <a:pt x="533255" y="196048"/>
                  </a:cubicBezTo>
                  <a:cubicBezTo>
                    <a:pt x="536224" y="204057"/>
                    <a:pt x="537975" y="212537"/>
                    <a:pt x="540538" y="221721"/>
                  </a:cubicBezTo>
                  <a:cubicBezTo>
                    <a:pt x="511790" y="216894"/>
                    <a:pt x="484771" y="213562"/>
                    <a:pt x="459056" y="229303"/>
                  </a:cubicBezTo>
                  <a:cubicBezTo>
                    <a:pt x="450769" y="213605"/>
                    <a:pt x="440859" y="199508"/>
                    <a:pt x="427125" y="188508"/>
                  </a:cubicBezTo>
                  <a:cubicBezTo>
                    <a:pt x="413498" y="177616"/>
                    <a:pt x="398611" y="169756"/>
                    <a:pt x="379624" y="169948"/>
                  </a:cubicBezTo>
                  <a:cubicBezTo>
                    <a:pt x="384921" y="166338"/>
                    <a:pt x="389961" y="162238"/>
                    <a:pt x="395557" y="159183"/>
                  </a:cubicBezTo>
                  <a:cubicBezTo>
                    <a:pt x="409675" y="151473"/>
                    <a:pt x="424754" y="146945"/>
                    <a:pt x="440923" y="145279"/>
                  </a:cubicBezTo>
                  <a:close/>
                  <a:moveTo>
                    <a:pt x="214352" y="117834"/>
                  </a:moveTo>
                  <a:cubicBezTo>
                    <a:pt x="223344" y="117898"/>
                    <a:pt x="230691" y="121764"/>
                    <a:pt x="237014" y="127274"/>
                  </a:cubicBezTo>
                  <a:cubicBezTo>
                    <a:pt x="257966" y="145536"/>
                    <a:pt x="268752" y="168496"/>
                    <a:pt x="267022" y="196539"/>
                  </a:cubicBezTo>
                  <a:cubicBezTo>
                    <a:pt x="266424" y="206258"/>
                    <a:pt x="262408" y="215015"/>
                    <a:pt x="256193" y="222682"/>
                  </a:cubicBezTo>
                  <a:cubicBezTo>
                    <a:pt x="247970" y="232806"/>
                    <a:pt x="239726" y="242930"/>
                    <a:pt x="231866" y="253353"/>
                  </a:cubicBezTo>
                  <a:cubicBezTo>
                    <a:pt x="222896" y="265249"/>
                    <a:pt x="215613" y="278022"/>
                    <a:pt x="214630" y="294959"/>
                  </a:cubicBezTo>
                  <a:cubicBezTo>
                    <a:pt x="201708" y="278812"/>
                    <a:pt x="192674" y="262644"/>
                    <a:pt x="189406" y="243507"/>
                  </a:cubicBezTo>
                  <a:cubicBezTo>
                    <a:pt x="186843" y="228513"/>
                    <a:pt x="190816" y="215292"/>
                    <a:pt x="198099" y="202285"/>
                  </a:cubicBezTo>
                  <a:cubicBezTo>
                    <a:pt x="209824" y="181354"/>
                    <a:pt x="217962" y="159141"/>
                    <a:pt x="217876" y="134664"/>
                  </a:cubicBezTo>
                  <a:cubicBezTo>
                    <a:pt x="217876" y="131781"/>
                    <a:pt x="217428" y="128876"/>
                    <a:pt x="216830" y="126057"/>
                  </a:cubicBezTo>
                  <a:cubicBezTo>
                    <a:pt x="216275" y="123408"/>
                    <a:pt x="215271" y="120867"/>
                    <a:pt x="214352" y="117834"/>
                  </a:cubicBezTo>
                  <a:close/>
                  <a:moveTo>
                    <a:pt x="619287" y="50854"/>
                  </a:moveTo>
                  <a:cubicBezTo>
                    <a:pt x="619607" y="52477"/>
                    <a:pt x="620120" y="54015"/>
                    <a:pt x="620163" y="55574"/>
                  </a:cubicBezTo>
                  <a:cubicBezTo>
                    <a:pt x="620761" y="73152"/>
                    <a:pt x="620398" y="90645"/>
                    <a:pt x="613328" y="107155"/>
                  </a:cubicBezTo>
                  <a:cubicBezTo>
                    <a:pt x="604635" y="127445"/>
                    <a:pt x="589406" y="138851"/>
                    <a:pt x="567300" y="141649"/>
                  </a:cubicBezTo>
                  <a:cubicBezTo>
                    <a:pt x="546091" y="144319"/>
                    <a:pt x="526762" y="139192"/>
                    <a:pt x="507881" y="130115"/>
                  </a:cubicBezTo>
                  <a:cubicBezTo>
                    <a:pt x="499957" y="126292"/>
                    <a:pt x="491435" y="123601"/>
                    <a:pt x="482977" y="121059"/>
                  </a:cubicBezTo>
                  <a:cubicBezTo>
                    <a:pt x="480073" y="120162"/>
                    <a:pt x="476613" y="121251"/>
                    <a:pt x="472533" y="121508"/>
                  </a:cubicBezTo>
                  <a:cubicBezTo>
                    <a:pt x="479581" y="106770"/>
                    <a:pt x="489983" y="95450"/>
                    <a:pt x="502627" y="86031"/>
                  </a:cubicBezTo>
                  <a:cubicBezTo>
                    <a:pt x="513968" y="77573"/>
                    <a:pt x="527082" y="73921"/>
                    <a:pt x="540859" y="73024"/>
                  </a:cubicBezTo>
                  <a:cubicBezTo>
                    <a:pt x="548847" y="72511"/>
                    <a:pt x="556942" y="74028"/>
                    <a:pt x="564972" y="73750"/>
                  </a:cubicBezTo>
                  <a:cubicBezTo>
                    <a:pt x="579880" y="73259"/>
                    <a:pt x="594255" y="70247"/>
                    <a:pt x="606771" y="61554"/>
                  </a:cubicBezTo>
                  <a:cubicBezTo>
                    <a:pt x="611064" y="58586"/>
                    <a:pt x="614759" y="54763"/>
                    <a:pt x="619287" y="50854"/>
                  </a:cubicBezTo>
                  <a:close/>
                  <a:moveTo>
                    <a:pt x="326206" y="48868"/>
                  </a:moveTo>
                  <a:cubicBezTo>
                    <a:pt x="334664" y="51025"/>
                    <a:pt x="341029" y="56621"/>
                    <a:pt x="346304" y="63413"/>
                  </a:cubicBezTo>
                  <a:cubicBezTo>
                    <a:pt x="362110" y="83789"/>
                    <a:pt x="369200" y="106471"/>
                    <a:pt x="363242" y="132208"/>
                  </a:cubicBezTo>
                  <a:cubicBezTo>
                    <a:pt x="360123" y="145664"/>
                    <a:pt x="350256" y="153951"/>
                    <a:pt x="340132" y="162110"/>
                  </a:cubicBezTo>
                  <a:cubicBezTo>
                    <a:pt x="329987" y="170290"/>
                    <a:pt x="319884" y="178577"/>
                    <a:pt x="310252" y="187356"/>
                  </a:cubicBezTo>
                  <a:cubicBezTo>
                    <a:pt x="297180" y="199252"/>
                    <a:pt x="294019" y="204400"/>
                    <a:pt x="287185" y="221166"/>
                  </a:cubicBezTo>
                  <a:cubicBezTo>
                    <a:pt x="280521" y="208586"/>
                    <a:pt x="276313" y="195920"/>
                    <a:pt x="274263" y="182465"/>
                  </a:cubicBezTo>
                  <a:cubicBezTo>
                    <a:pt x="272319" y="169714"/>
                    <a:pt x="272554" y="157134"/>
                    <a:pt x="278470" y="145515"/>
                  </a:cubicBezTo>
                  <a:cubicBezTo>
                    <a:pt x="281738" y="139086"/>
                    <a:pt x="286202" y="133127"/>
                    <a:pt x="290901" y="127595"/>
                  </a:cubicBezTo>
                  <a:cubicBezTo>
                    <a:pt x="306557" y="109141"/>
                    <a:pt x="319948" y="89492"/>
                    <a:pt x="324946" y="65335"/>
                  </a:cubicBezTo>
                  <a:cubicBezTo>
                    <a:pt x="326035" y="60060"/>
                    <a:pt x="325822" y="54528"/>
                    <a:pt x="326206" y="48868"/>
                  </a:cubicBezTo>
                  <a:close/>
                  <a:moveTo>
                    <a:pt x="462153" y="0"/>
                  </a:moveTo>
                  <a:cubicBezTo>
                    <a:pt x="465678" y="3973"/>
                    <a:pt x="470056" y="7475"/>
                    <a:pt x="472576" y="12003"/>
                  </a:cubicBezTo>
                  <a:cubicBezTo>
                    <a:pt x="484580" y="33554"/>
                    <a:pt x="488211" y="56429"/>
                    <a:pt x="481333" y="80435"/>
                  </a:cubicBezTo>
                  <a:cubicBezTo>
                    <a:pt x="477233" y="94788"/>
                    <a:pt x="467707" y="104186"/>
                    <a:pt x="453866" y="109632"/>
                  </a:cubicBezTo>
                  <a:cubicBezTo>
                    <a:pt x="442418" y="114139"/>
                    <a:pt x="430991" y="118774"/>
                    <a:pt x="419800" y="123878"/>
                  </a:cubicBezTo>
                  <a:cubicBezTo>
                    <a:pt x="403439" y="131311"/>
                    <a:pt x="387057" y="138872"/>
                    <a:pt x="375780" y="155147"/>
                  </a:cubicBezTo>
                  <a:cubicBezTo>
                    <a:pt x="374904" y="150598"/>
                    <a:pt x="373772" y="147052"/>
                    <a:pt x="373623" y="143442"/>
                  </a:cubicBezTo>
                  <a:cubicBezTo>
                    <a:pt x="372811" y="124391"/>
                    <a:pt x="372747" y="105467"/>
                    <a:pt x="382700" y="88103"/>
                  </a:cubicBezTo>
                  <a:cubicBezTo>
                    <a:pt x="388253" y="78385"/>
                    <a:pt x="396668" y="72042"/>
                    <a:pt x="405981" y="66360"/>
                  </a:cubicBezTo>
                  <a:cubicBezTo>
                    <a:pt x="423986" y="55382"/>
                    <a:pt x="439684" y="41713"/>
                    <a:pt x="451901" y="24434"/>
                  </a:cubicBezTo>
                  <a:cubicBezTo>
                    <a:pt x="456835" y="17450"/>
                    <a:pt x="460744" y="9803"/>
                    <a:pt x="46215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24193C9-1D60-805F-F828-37951B037BC3}"/>
                </a:ext>
              </a:extLst>
            </p:cNvPr>
            <p:cNvSpPr txBox="1"/>
            <p:nvPr/>
          </p:nvSpPr>
          <p:spPr>
            <a:xfrm>
              <a:off x="910409" y="4416596"/>
              <a:ext cx="1502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latin typeface="+mj-lt"/>
                  <a:ea typeface="+mj-ea"/>
                </a:rPr>
                <a:t>2022</a:t>
              </a:r>
              <a:endParaRPr lang="zh-CN" altLang="en-US" dirty="0">
                <a:latin typeface="+mj-lt"/>
                <a:ea typeface="+mj-ea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BBE08B4F-9016-0A66-EFE5-C2EAB5F43B3E}"/>
              </a:ext>
            </a:extLst>
          </p:cNvPr>
          <p:cNvSpPr txBox="1"/>
          <p:nvPr/>
        </p:nvSpPr>
        <p:spPr>
          <a:xfrm>
            <a:off x="10241866" y="1799687"/>
            <a:ext cx="502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lt"/>
                <a:ea typeface="+mj-ea"/>
              </a:rPr>
              <a:t>名字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01F7A72-DD6F-EA8F-1445-2E0E463DD17F}"/>
              </a:ext>
            </a:extLst>
          </p:cNvPr>
          <p:cNvSpPr txBox="1"/>
          <p:nvPr/>
        </p:nvSpPr>
        <p:spPr>
          <a:xfrm>
            <a:off x="10601862" y="1812920"/>
            <a:ext cx="334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人物简短介绍</a:t>
            </a:r>
          </a:p>
        </p:txBody>
      </p:sp>
    </p:spTree>
    <p:extLst>
      <p:ext uri="{BB962C8B-B14F-4D97-AF65-F5344CB8AC3E}">
        <p14:creationId xmlns:p14="http://schemas.microsoft.com/office/powerpoint/2010/main" val="4134678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AE2B02-B1C8-B55C-04DA-E0E6F4EBF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3" y="389972"/>
            <a:ext cx="9278954" cy="568325"/>
          </a:xfrm>
        </p:spPr>
        <p:txBody>
          <a:bodyPr/>
          <a:lstStyle/>
          <a:p>
            <a:r>
              <a:rPr lang="zh-CN" altLang="en-US" dirty="0"/>
              <a:t>请在此处输入页面标题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A738BC4-3FCD-7CDC-2B18-53F3B8B5BDF4}"/>
              </a:ext>
            </a:extLst>
          </p:cNvPr>
          <p:cNvGrpSpPr/>
          <p:nvPr/>
        </p:nvGrpSpPr>
        <p:grpSpPr>
          <a:xfrm>
            <a:off x="373164" y="1492352"/>
            <a:ext cx="3477476" cy="2080763"/>
            <a:chOff x="373164" y="1492352"/>
            <a:chExt cx="3477476" cy="2080763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4674181-CEE6-F2E0-307C-202B9BE94921}"/>
                </a:ext>
              </a:extLst>
            </p:cNvPr>
            <p:cNvGrpSpPr/>
            <p:nvPr/>
          </p:nvGrpSpPr>
          <p:grpSpPr>
            <a:xfrm>
              <a:off x="660400" y="2160497"/>
              <a:ext cx="3190240" cy="1412616"/>
              <a:chOff x="660400" y="1565648"/>
              <a:chExt cx="3866554" cy="2007465"/>
            </a:xfrm>
          </p:grpSpPr>
          <p:sp>
            <p:nvSpPr>
              <p:cNvPr id="20" name="矩形: 单圆角 19">
                <a:extLst>
                  <a:ext uri="{FF2B5EF4-FFF2-40B4-BE49-F238E27FC236}">
                    <a16:creationId xmlns:a16="http://schemas.microsoft.com/office/drawing/2014/main" id="{AC45968E-76A4-E83D-D5D6-8960E759F614}"/>
                  </a:ext>
                </a:extLst>
              </p:cNvPr>
              <p:cNvSpPr/>
              <p:nvPr/>
            </p:nvSpPr>
            <p:spPr>
              <a:xfrm flipV="1">
                <a:off x="660400" y="1575348"/>
                <a:ext cx="3866554" cy="1997765"/>
              </a:xfrm>
              <a:prstGeom prst="round1Rect">
                <a:avLst>
                  <a:gd name="adj" fmla="val 10020"/>
                </a:avLst>
              </a:prstGeom>
              <a:solidFill>
                <a:schemeClr val="bg1"/>
              </a:solidFill>
              <a:ln w="12700">
                <a:solidFill>
                  <a:schemeClr val="accent2">
                    <a:lumMod val="20000"/>
                    <a:lumOff val="80000"/>
                    <a:alpha val="70000"/>
                  </a:schemeClr>
                </a:solidFill>
              </a:ln>
              <a:effectLst>
                <a:outerShdw blurRad="241300" dist="152400" dir="5400000" sx="95000" sy="95000" algn="t" rotWithShape="0">
                  <a:schemeClr val="accent2">
                    <a:alpha val="5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CEA9167-C21E-7160-E677-D6A9E5206060}"/>
                  </a:ext>
                </a:extLst>
              </p:cNvPr>
              <p:cNvSpPr/>
              <p:nvPr/>
            </p:nvSpPr>
            <p:spPr>
              <a:xfrm>
                <a:off x="660400" y="1565648"/>
                <a:ext cx="3866554" cy="70533"/>
              </a:xfrm>
              <a:custGeom>
                <a:avLst/>
                <a:gdLst>
                  <a:gd name="connsiteX0" fmla="*/ 0 w 3866554"/>
                  <a:gd name="connsiteY0" fmla="*/ 0 h 70534"/>
                  <a:gd name="connsiteX1" fmla="*/ 3856009 w 3866554"/>
                  <a:gd name="connsiteY1" fmla="*/ 0 h 70534"/>
                  <a:gd name="connsiteX2" fmla="*/ 3866554 w 3866554"/>
                  <a:gd name="connsiteY2" fmla="*/ 4368 h 70534"/>
                  <a:gd name="connsiteX3" fmla="*/ 3866554 w 3866554"/>
                  <a:gd name="connsiteY3" fmla="*/ 66166 h 70534"/>
                  <a:gd name="connsiteX4" fmla="*/ 3856008 w 3866554"/>
                  <a:gd name="connsiteY4" fmla="*/ 70534 h 70534"/>
                  <a:gd name="connsiteX5" fmla="*/ 0 w 3866554"/>
                  <a:gd name="connsiteY5" fmla="*/ 70533 h 7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6554" h="70534">
                    <a:moveTo>
                      <a:pt x="0" y="0"/>
                    </a:moveTo>
                    <a:lnTo>
                      <a:pt x="3856009" y="0"/>
                    </a:lnTo>
                    <a:lnTo>
                      <a:pt x="3866554" y="4368"/>
                    </a:lnTo>
                    <a:lnTo>
                      <a:pt x="3866554" y="66166"/>
                    </a:lnTo>
                    <a:lnTo>
                      <a:pt x="3856008" y="70534"/>
                    </a:lnTo>
                    <a:lnTo>
                      <a:pt x="0" y="7053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4000" dirty="0"/>
              </a:p>
            </p:txBody>
          </p:sp>
        </p:grp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D0EE71AB-5FF0-ABBD-AEA9-8427DB4AA630}"/>
                </a:ext>
              </a:extLst>
            </p:cNvPr>
            <p:cNvSpPr/>
            <p:nvPr/>
          </p:nvSpPr>
          <p:spPr>
            <a:xfrm>
              <a:off x="2373217" y="1895179"/>
              <a:ext cx="1226460" cy="2042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127000" dist="38100" dir="2700000" algn="tl">
                      <a:schemeClr val="accent1">
                        <a:alpha val="43000"/>
                      </a:schemeClr>
                    </a:outerShdw>
                  </a:effectLst>
                  <a:uLnTx/>
                  <a:uFillTx/>
                  <a:cs typeface="+mn-cs"/>
                </a:rPr>
                <a:t>请输入人物职称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CB0AC9E-E1DC-9208-7526-60D5A63A0943}"/>
                </a:ext>
              </a:extLst>
            </p:cNvPr>
            <p:cNvSpPr txBox="1"/>
            <p:nvPr/>
          </p:nvSpPr>
          <p:spPr>
            <a:xfrm>
              <a:off x="1842595" y="2350660"/>
              <a:ext cx="1892052" cy="961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0975" marR="0" lvl="0" indent="-180975" algn="just" defTabSz="914400" rtl="0" eaLnBrk="1" fontAlgn="auto" latinLnBrk="0" hangingPunct="1">
                <a:lnSpc>
                  <a:spcPct val="120000"/>
                </a:lnSpc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  <a:endPara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  <a:p>
              <a:pPr marL="180975" indent="-180975" algn="just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</a:p>
          </p:txBody>
        </p:sp>
        <p:pic>
          <p:nvPicPr>
            <p:cNvPr id="5" name="图片 4" descr="穿白色衣服的人&#10;&#10;描述已自动生成">
              <a:extLst>
                <a:ext uri="{FF2B5EF4-FFF2-40B4-BE49-F238E27FC236}">
                  <a16:creationId xmlns:a16="http://schemas.microsoft.com/office/drawing/2014/main" id="{F128136F-A379-CE6C-FB12-11B3977711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83" r="24095"/>
            <a:stretch/>
          </p:blipFill>
          <p:spPr>
            <a:xfrm>
              <a:off x="373164" y="1492352"/>
              <a:ext cx="1855481" cy="2080763"/>
            </a:xfrm>
            <a:prstGeom prst="rect">
              <a:avLst/>
            </a:prstGeom>
            <a:effectLst/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89CD76E-C9C2-EE0E-7C47-20E4092BC3C0}"/>
                </a:ext>
              </a:extLst>
            </p:cNvPr>
            <p:cNvSpPr txBox="1"/>
            <p:nvPr/>
          </p:nvSpPr>
          <p:spPr>
            <a:xfrm>
              <a:off x="1630601" y="1756595"/>
              <a:ext cx="8120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  <a:gs pos="41000">
                        <a:schemeClr val="accent2"/>
                      </a:gs>
                    </a:gsLst>
                    <a:lin ang="18900000" scaled="1"/>
                  </a:gradFill>
                  <a:latin typeface="+mj-lt"/>
                  <a:ea typeface="+mj-ea"/>
                </a:rPr>
                <a:t>名字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61B1A39-1232-0970-9277-102C8AD2E9AC}"/>
              </a:ext>
            </a:extLst>
          </p:cNvPr>
          <p:cNvGrpSpPr/>
          <p:nvPr/>
        </p:nvGrpSpPr>
        <p:grpSpPr>
          <a:xfrm>
            <a:off x="7873232" y="1379843"/>
            <a:ext cx="3638496" cy="2193272"/>
            <a:chOff x="7873232" y="1379843"/>
            <a:chExt cx="3638496" cy="219327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DF1BDBAD-953F-557D-FFDF-5594463D2B37}"/>
                </a:ext>
              </a:extLst>
            </p:cNvPr>
            <p:cNvGrpSpPr/>
            <p:nvPr/>
          </p:nvGrpSpPr>
          <p:grpSpPr>
            <a:xfrm>
              <a:off x="8321488" y="2162085"/>
              <a:ext cx="3190240" cy="1411028"/>
              <a:chOff x="660400" y="1567905"/>
              <a:chExt cx="3866554" cy="2005208"/>
            </a:xfrm>
          </p:grpSpPr>
          <p:sp>
            <p:nvSpPr>
              <p:cNvPr id="46" name="矩形: 单圆角 45">
                <a:extLst>
                  <a:ext uri="{FF2B5EF4-FFF2-40B4-BE49-F238E27FC236}">
                    <a16:creationId xmlns:a16="http://schemas.microsoft.com/office/drawing/2014/main" id="{B3A9E9D0-5723-AC0E-BB3C-813EEC19F427}"/>
                  </a:ext>
                </a:extLst>
              </p:cNvPr>
              <p:cNvSpPr/>
              <p:nvPr/>
            </p:nvSpPr>
            <p:spPr>
              <a:xfrm flipV="1">
                <a:off x="660400" y="1575348"/>
                <a:ext cx="3866554" cy="1997765"/>
              </a:xfrm>
              <a:prstGeom prst="round1Rect">
                <a:avLst>
                  <a:gd name="adj" fmla="val 10020"/>
                </a:avLst>
              </a:prstGeom>
              <a:solidFill>
                <a:schemeClr val="bg1"/>
              </a:solidFill>
              <a:ln w="12700">
                <a:solidFill>
                  <a:schemeClr val="accent2">
                    <a:lumMod val="20000"/>
                    <a:lumOff val="80000"/>
                    <a:alpha val="70000"/>
                  </a:schemeClr>
                </a:solidFill>
              </a:ln>
              <a:effectLst>
                <a:outerShdw blurRad="241300" dist="152400" dir="5400000" sx="95000" sy="95000" algn="t" rotWithShape="0">
                  <a:schemeClr val="accent2">
                    <a:alpha val="5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F1D57A3-2EF7-01BF-E80C-57100735B061}"/>
                  </a:ext>
                </a:extLst>
              </p:cNvPr>
              <p:cNvSpPr/>
              <p:nvPr/>
            </p:nvSpPr>
            <p:spPr>
              <a:xfrm>
                <a:off x="660400" y="1567905"/>
                <a:ext cx="3866554" cy="70533"/>
              </a:xfrm>
              <a:custGeom>
                <a:avLst/>
                <a:gdLst>
                  <a:gd name="connsiteX0" fmla="*/ 0 w 3866554"/>
                  <a:gd name="connsiteY0" fmla="*/ 0 h 70534"/>
                  <a:gd name="connsiteX1" fmla="*/ 3856009 w 3866554"/>
                  <a:gd name="connsiteY1" fmla="*/ 0 h 70534"/>
                  <a:gd name="connsiteX2" fmla="*/ 3866554 w 3866554"/>
                  <a:gd name="connsiteY2" fmla="*/ 4368 h 70534"/>
                  <a:gd name="connsiteX3" fmla="*/ 3866554 w 3866554"/>
                  <a:gd name="connsiteY3" fmla="*/ 66166 h 70534"/>
                  <a:gd name="connsiteX4" fmla="*/ 3856008 w 3866554"/>
                  <a:gd name="connsiteY4" fmla="*/ 70534 h 70534"/>
                  <a:gd name="connsiteX5" fmla="*/ 0 w 3866554"/>
                  <a:gd name="connsiteY5" fmla="*/ 70533 h 7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6554" h="70534">
                    <a:moveTo>
                      <a:pt x="0" y="0"/>
                    </a:moveTo>
                    <a:lnTo>
                      <a:pt x="3856009" y="0"/>
                    </a:lnTo>
                    <a:lnTo>
                      <a:pt x="3866554" y="4368"/>
                    </a:lnTo>
                    <a:lnTo>
                      <a:pt x="3866554" y="66166"/>
                    </a:lnTo>
                    <a:lnTo>
                      <a:pt x="3856008" y="70534"/>
                    </a:lnTo>
                    <a:lnTo>
                      <a:pt x="0" y="7053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4000" dirty="0"/>
              </a:p>
            </p:txBody>
          </p:sp>
        </p:grp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30958298-5ECD-8A8A-9F1D-B7B2934DF8D8}"/>
                </a:ext>
              </a:extLst>
            </p:cNvPr>
            <p:cNvSpPr/>
            <p:nvPr/>
          </p:nvSpPr>
          <p:spPr>
            <a:xfrm>
              <a:off x="10034305" y="1895179"/>
              <a:ext cx="1226460" cy="2042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127000" dist="38100" dir="2700000" algn="tl">
                      <a:schemeClr val="accent1">
                        <a:alpha val="43000"/>
                      </a:schemeClr>
                    </a:outerShdw>
                  </a:effectLst>
                  <a:uLnTx/>
                  <a:uFillTx/>
                  <a:cs typeface="+mn-cs"/>
                </a:rPr>
                <a:t>请输入人物职称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B8AF858-D212-F10E-1CF7-470FBB5E952C}"/>
                </a:ext>
              </a:extLst>
            </p:cNvPr>
            <p:cNvSpPr txBox="1"/>
            <p:nvPr/>
          </p:nvSpPr>
          <p:spPr>
            <a:xfrm>
              <a:off x="9503683" y="2350660"/>
              <a:ext cx="1892052" cy="961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0975" marR="0" lvl="0" indent="-180975" algn="just" defTabSz="914400" rtl="0" eaLnBrk="1" fontAlgn="auto" latinLnBrk="0" hangingPunct="1">
                <a:lnSpc>
                  <a:spcPct val="120000"/>
                </a:lnSpc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  <a:endPara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  <a:p>
              <a:pPr marL="180975" indent="-180975" algn="just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97E7C41-6AD3-EF00-C8FB-27344FE1BF7D}"/>
                </a:ext>
              </a:extLst>
            </p:cNvPr>
            <p:cNvSpPr txBox="1"/>
            <p:nvPr/>
          </p:nvSpPr>
          <p:spPr>
            <a:xfrm>
              <a:off x="9291689" y="1756595"/>
              <a:ext cx="8120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  <a:gs pos="41000">
                        <a:schemeClr val="accent2"/>
                      </a:gs>
                    </a:gsLst>
                    <a:lin ang="18900000" scaled="1"/>
                  </a:gradFill>
                  <a:latin typeface="+mj-lt"/>
                  <a:ea typeface="+mj-ea"/>
                </a:rPr>
                <a:t>名字</a:t>
              </a:r>
            </a:p>
          </p:txBody>
        </p:sp>
        <p:pic>
          <p:nvPicPr>
            <p:cNvPr id="8" name="图片 7" descr="男人穿着衬衫站着&#10;&#10;描述已自动生成">
              <a:extLst>
                <a:ext uri="{FF2B5EF4-FFF2-40B4-BE49-F238E27FC236}">
                  <a16:creationId xmlns:a16="http://schemas.microsoft.com/office/drawing/2014/main" id="{2B61073C-2088-B3C3-D42A-D4CEEEA0E2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516"/>
            <a:stretch/>
          </p:blipFill>
          <p:spPr>
            <a:xfrm>
              <a:off x="7873232" y="1379843"/>
              <a:ext cx="1938011" cy="2193272"/>
            </a:xfrm>
            <a:prstGeom prst="rect">
              <a:avLst/>
            </a:prstGeom>
          </p:spPr>
        </p:pic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5C6F80E-FBA5-0561-D50F-C5DE70FD54B6}"/>
              </a:ext>
            </a:extLst>
          </p:cNvPr>
          <p:cNvGrpSpPr/>
          <p:nvPr/>
        </p:nvGrpSpPr>
        <p:grpSpPr>
          <a:xfrm>
            <a:off x="4244128" y="1492352"/>
            <a:ext cx="3437056" cy="2080763"/>
            <a:chOff x="4244128" y="1492352"/>
            <a:chExt cx="3437056" cy="208076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9BD7213-8322-9FAF-00C6-15B99B3375A6}"/>
                </a:ext>
              </a:extLst>
            </p:cNvPr>
            <p:cNvGrpSpPr/>
            <p:nvPr/>
          </p:nvGrpSpPr>
          <p:grpSpPr>
            <a:xfrm>
              <a:off x="4490944" y="2162085"/>
              <a:ext cx="3190240" cy="1411028"/>
              <a:chOff x="660400" y="1567905"/>
              <a:chExt cx="3866554" cy="2005208"/>
            </a:xfrm>
          </p:grpSpPr>
          <p:sp>
            <p:nvSpPr>
              <p:cNvPr id="39" name="矩形: 单圆角 38">
                <a:extLst>
                  <a:ext uri="{FF2B5EF4-FFF2-40B4-BE49-F238E27FC236}">
                    <a16:creationId xmlns:a16="http://schemas.microsoft.com/office/drawing/2014/main" id="{92E8270E-0E51-28FA-232B-8CEEB2300BCD}"/>
                  </a:ext>
                </a:extLst>
              </p:cNvPr>
              <p:cNvSpPr/>
              <p:nvPr/>
            </p:nvSpPr>
            <p:spPr>
              <a:xfrm flipV="1">
                <a:off x="660400" y="1575348"/>
                <a:ext cx="3866554" cy="1997765"/>
              </a:xfrm>
              <a:prstGeom prst="round1Rect">
                <a:avLst>
                  <a:gd name="adj" fmla="val 10020"/>
                </a:avLst>
              </a:prstGeom>
              <a:solidFill>
                <a:schemeClr val="bg1"/>
              </a:solidFill>
              <a:ln w="12700">
                <a:solidFill>
                  <a:schemeClr val="accent2">
                    <a:lumMod val="20000"/>
                    <a:lumOff val="80000"/>
                    <a:alpha val="70000"/>
                  </a:schemeClr>
                </a:solidFill>
              </a:ln>
              <a:effectLst>
                <a:outerShdw blurRad="241300" dist="152400" dir="5400000" sx="95000" sy="95000" algn="t" rotWithShape="0">
                  <a:schemeClr val="accent2">
                    <a:alpha val="5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A13D929-7715-CCA5-81B7-5792B576E109}"/>
                  </a:ext>
                </a:extLst>
              </p:cNvPr>
              <p:cNvSpPr/>
              <p:nvPr/>
            </p:nvSpPr>
            <p:spPr>
              <a:xfrm>
                <a:off x="660400" y="1567905"/>
                <a:ext cx="3866554" cy="70533"/>
              </a:xfrm>
              <a:custGeom>
                <a:avLst/>
                <a:gdLst>
                  <a:gd name="connsiteX0" fmla="*/ 0 w 3866554"/>
                  <a:gd name="connsiteY0" fmla="*/ 0 h 70534"/>
                  <a:gd name="connsiteX1" fmla="*/ 3856009 w 3866554"/>
                  <a:gd name="connsiteY1" fmla="*/ 0 h 70534"/>
                  <a:gd name="connsiteX2" fmla="*/ 3866554 w 3866554"/>
                  <a:gd name="connsiteY2" fmla="*/ 4368 h 70534"/>
                  <a:gd name="connsiteX3" fmla="*/ 3866554 w 3866554"/>
                  <a:gd name="connsiteY3" fmla="*/ 66166 h 70534"/>
                  <a:gd name="connsiteX4" fmla="*/ 3856008 w 3866554"/>
                  <a:gd name="connsiteY4" fmla="*/ 70534 h 70534"/>
                  <a:gd name="connsiteX5" fmla="*/ 0 w 3866554"/>
                  <a:gd name="connsiteY5" fmla="*/ 70533 h 7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6554" h="70534">
                    <a:moveTo>
                      <a:pt x="0" y="0"/>
                    </a:moveTo>
                    <a:lnTo>
                      <a:pt x="3856009" y="0"/>
                    </a:lnTo>
                    <a:lnTo>
                      <a:pt x="3866554" y="4368"/>
                    </a:lnTo>
                    <a:lnTo>
                      <a:pt x="3866554" y="66166"/>
                    </a:lnTo>
                    <a:lnTo>
                      <a:pt x="3856008" y="70534"/>
                    </a:lnTo>
                    <a:lnTo>
                      <a:pt x="0" y="7053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4000" dirty="0"/>
              </a:p>
            </p:txBody>
          </p:sp>
        </p:grp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8D8345A5-15D8-FED4-F80F-FBA0661795DF}"/>
                </a:ext>
              </a:extLst>
            </p:cNvPr>
            <p:cNvSpPr/>
            <p:nvPr/>
          </p:nvSpPr>
          <p:spPr>
            <a:xfrm>
              <a:off x="6203761" y="1895179"/>
              <a:ext cx="1226460" cy="2042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127000" dist="38100" dir="2700000" algn="tl">
                      <a:schemeClr val="accent1">
                        <a:alpha val="43000"/>
                      </a:schemeClr>
                    </a:outerShdw>
                  </a:effectLst>
                  <a:uLnTx/>
                  <a:uFillTx/>
                  <a:cs typeface="+mn-cs"/>
                </a:rPr>
                <a:t>请输入人物职称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11FA231-0E78-4247-8052-ACEF8FB47DB3}"/>
                </a:ext>
              </a:extLst>
            </p:cNvPr>
            <p:cNvSpPr txBox="1"/>
            <p:nvPr/>
          </p:nvSpPr>
          <p:spPr>
            <a:xfrm>
              <a:off x="5673139" y="2350660"/>
              <a:ext cx="1892052" cy="961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0975" marR="0" lvl="0" indent="-180975" algn="just" defTabSz="914400" rtl="0" eaLnBrk="1" fontAlgn="auto" latinLnBrk="0" hangingPunct="1">
                <a:lnSpc>
                  <a:spcPct val="120000"/>
                </a:lnSpc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  <a:endPara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  <a:p>
              <a:pPr marL="180975" indent="-180975" algn="just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7BF5C3D-CAC1-5FD7-A330-355711C98F94}"/>
                </a:ext>
              </a:extLst>
            </p:cNvPr>
            <p:cNvSpPr txBox="1"/>
            <p:nvPr/>
          </p:nvSpPr>
          <p:spPr>
            <a:xfrm>
              <a:off x="5461145" y="1756595"/>
              <a:ext cx="8120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  <a:gs pos="41000">
                        <a:schemeClr val="accent2"/>
                      </a:gs>
                    </a:gsLst>
                    <a:lin ang="18900000" scaled="1"/>
                  </a:gradFill>
                  <a:latin typeface="+mj-lt"/>
                  <a:ea typeface="+mj-ea"/>
                </a:rPr>
                <a:t>名字</a:t>
              </a:r>
            </a:p>
          </p:txBody>
        </p:sp>
        <p:pic>
          <p:nvPicPr>
            <p:cNvPr id="9" name="图片 8" descr="穿白色衣服的人&#10;&#10;描述已自动生成">
              <a:extLst>
                <a:ext uri="{FF2B5EF4-FFF2-40B4-BE49-F238E27FC236}">
                  <a16:creationId xmlns:a16="http://schemas.microsoft.com/office/drawing/2014/main" id="{9756A17B-2101-D35A-5F2F-C9F1D2114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38" r="24971"/>
            <a:stretch/>
          </p:blipFill>
          <p:spPr>
            <a:xfrm>
              <a:off x="4244128" y="1492352"/>
              <a:ext cx="1476369" cy="2080763"/>
            </a:xfrm>
            <a:prstGeom prst="rect">
              <a:avLst/>
            </a:prstGeom>
          </p:spPr>
        </p:pic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1061B77-F097-B8A9-6EC1-5918763709AB}"/>
              </a:ext>
            </a:extLst>
          </p:cNvPr>
          <p:cNvGrpSpPr/>
          <p:nvPr/>
        </p:nvGrpSpPr>
        <p:grpSpPr>
          <a:xfrm>
            <a:off x="373164" y="4048575"/>
            <a:ext cx="3477476" cy="2080763"/>
            <a:chOff x="373164" y="1492352"/>
            <a:chExt cx="3477476" cy="2080763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A4CA7B2A-4111-76FB-56B7-1AF076FE83C5}"/>
                </a:ext>
              </a:extLst>
            </p:cNvPr>
            <p:cNvGrpSpPr/>
            <p:nvPr/>
          </p:nvGrpSpPr>
          <p:grpSpPr>
            <a:xfrm>
              <a:off x="660400" y="2163145"/>
              <a:ext cx="3190240" cy="1409969"/>
              <a:chOff x="660400" y="1569411"/>
              <a:chExt cx="3866554" cy="2003702"/>
            </a:xfrm>
          </p:grpSpPr>
          <p:sp>
            <p:nvSpPr>
              <p:cNvPr id="64" name="矩形: 单圆角 63">
                <a:extLst>
                  <a:ext uri="{FF2B5EF4-FFF2-40B4-BE49-F238E27FC236}">
                    <a16:creationId xmlns:a16="http://schemas.microsoft.com/office/drawing/2014/main" id="{4D0685D0-5188-67E1-5F6A-E52EF464534D}"/>
                  </a:ext>
                </a:extLst>
              </p:cNvPr>
              <p:cNvSpPr/>
              <p:nvPr/>
            </p:nvSpPr>
            <p:spPr>
              <a:xfrm flipV="1">
                <a:off x="660400" y="1575348"/>
                <a:ext cx="3866554" cy="1997765"/>
              </a:xfrm>
              <a:prstGeom prst="round1Rect">
                <a:avLst>
                  <a:gd name="adj" fmla="val 10020"/>
                </a:avLst>
              </a:prstGeom>
              <a:solidFill>
                <a:schemeClr val="bg1"/>
              </a:solidFill>
              <a:ln w="12700">
                <a:solidFill>
                  <a:schemeClr val="accent2">
                    <a:lumMod val="20000"/>
                    <a:lumOff val="80000"/>
                    <a:alpha val="70000"/>
                  </a:schemeClr>
                </a:solidFill>
              </a:ln>
              <a:effectLst>
                <a:outerShdw blurRad="241300" dist="152400" dir="5400000" sx="95000" sy="95000" algn="t" rotWithShape="0">
                  <a:schemeClr val="accent2">
                    <a:alpha val="5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1AE0691-5A33-DE18-D7FB-B1CBC9C68B06}"/>
                  </a:ext>
                </a:extLst>
              </p:cNvPr>
              <p:cNvSpPr/>
              <p:nvPr/>
            </p:nvSpPr>
            <p:spPr>
              <a:xfrm>
                <a:off x="660400" y="1569411"/>
                <a:ext cx="3866554" cy="70533"/>
              </a:xfrm>
              <a:custGeom>
                <a:avLst/>
                <a:gdLst>
                  <a:gd name="connsiteX0" fmla="*/ 0 w 3866554"/>
                  <a:gd name="connsiteY0" fmla="*/ 0 h 70534"/>
                  <a:gd name="connsiteX1" fmla="*/ 3856009 w 3866554"/>
                  <a:gd name="connsiteY1" fmla="*/ 0 h 70534"/>
                  <a:gd name="connsiteX2" fmla="*/ 3866554 w 3866554"/>
                  <a:gd name="connsiteY2" fmla="*/ 4368 h 70534"/>
                  <a:gd name="connsiteX3" fmla="*/ 3866554 w 3866554"/>
                  <a:gd name="connsiteY3" fmla="*/ 66166 h 70534"/>
                  <a:gd name="connsiteX4" fmla="*/ 3856008 w 3866554"/>
                  <a:gd name="connsiteY4" fmla="*/ 70534 h 70534"/>
                  <a:gd name="connsiteX5" fmla="*/ 0 w 3866554"/>
                  <a:gd name="connsiteY5" fmla="*/ 70533 h 7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6554" h="70534">
                    <a:moveTo>
                      <a:pt x="0" y="0"/>
                    </a:moveTo>
                    <a:lnTo>
                      <a:pt x="3856009" y="0"/>
                    </a:lnTo>
                    <a:lnTo>
                      <a:pt x="3866554" y="4368"/>
                    </a:lnTo>
                    <a:lnTo>
                      <a:pt x="3866554" y="66166"/>
                    </a:lnTo>
                    <a:lnTo>
                      <a:pt x="3856008" y="70534"/>
                    </a:lnTo>
                    <a:lnTo>
                      <a:pt x="0" y="7053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4000" dirty="0"/>
              </a:p>
            </p:txBody>
          </p:sp>
        </p:grp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B4E2E6B9-6D77-EA98-F62D-FD720ED4F502}"/>
                </a:ext>
              </a:extLst>
            </p:cNvPr>
            <p:cNvSpPr/>
            <p:nvPr/>
          </p:nvSpPr>
          <p:spPr>
            <a:xfrm>
              <a:off x="2373217" y="1895179"/>
              <a:ext cx="1226460" cy="2042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127000" dist="38100" dir="2700000" algn="tl">
                      <a:schemeClr val="accent1">
                        <a:alpha val="43000"/>
                      </a:schemeClr>
                    </a:outerShdw>
                  </a:effectLst>
                  <a:uLnTx/>
                  <a:uFillTx/>
                  <a:cs typeface="+mn-cs"/>
                </a:rPr>
                <a:t>请输入人物职称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65D6A57-F0CF-A0C8-0538-C11A89977D2B}"/>
                </a:ext>
              </a:extLst>
            </p:cNvPr>
            <p:cNvSpPr txBox="1"/>
            <p:nvPr/>
          </p:nvSpPr>
          <p:spPr>
            <a:xfrm>
              <a:off x="1842595" y="2350660"/>
              <a:ext cx="1892052" cy="961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0975" marR="0" lvl="0" indent="-180975" algn="just" defTabSz="914400" rtl="0" eaLnBrk="1" fontAlgn="auto" latinLnBrk="0" hangingPunct="1">
                <a:lnSpc>
                  <a:spcPct val="120000"/>
                </a:lnSpc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  <a:endPara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  <a:p>
              <a:pPr marL="180975" indent="-180975" algn="just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</a:p>
          </p:txBody>
        </p:sp>
        <p:pic>
          <p:nvPicPr>
            <p:cNvPr id="62" name="图片 61" descr="穿白色衣服的人&#10;&#10;描述已自动生成">
              <a:extLst>
                <a:ext uri="{FF2B5EF4-FFF2-40B4-BE49-F238E27FC236}">
                  <a16:creationId xmlns:a16="http://schemas.microsoft.com/office/drawing/2014/main" id="{139ACAB8-050E-A3B8-1F8F-4C007E9391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83" r="24095"/>
            <a:stretch/>
          </p:blipFill>
          <p:spPr>
            <a:xfrm>
              <a:off x="373164" y="1492352"/>
              <a:ext cx="1855481" cy="2080763"/>
            </a:xfrm>
            <a:prstGeom prst="rect">
              <a:avLst/>
            </a:prstGeom>
            <a:effectLst/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85D4E12-A1AE-2ACF-0BE4-12F5ADD93925}"/>
                </a:ext>
              </a:extLst>
            </p:cNvPr>
            <p:cNvSpPr txBox="1"/>
            <p:nvPr/>
          </p:nvSpPr>
          <p:spPr>
            <a:xfrm>
              <a:off x="1630601" y="1756595"/>
              <a:ext cx="8120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  <a:gs pos="41000">
                        <a:schemeClr val="accent2"/>
                      </a:gs>
                    </a:gsLst>
                    <a:lin ang="18900000" scaled="1"/>
                  </a:gradFill>
                  <a:latin typeface="+mj-lt"/>
                  <a:ea typeface="+mj-ea"/>
                </a:rPr>
                <a:t>名字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2F0A91E-7E0C-853A-69C4-35A804704830}"/>
              </a:ext>
            </a:extLst>
          </p:cNvPr>
          <p:cNvGrpSpPr/>
          <p:nvPr/>
        </p:nvGrpSpPr>
        <p:grpSpPr>
          <a:xfrm>
            <a:off x="7873232" y="3936066"/>
            <a:ext cx="3638496" cy="2193272"/>
            <a:chOff x="7873232" y="1379843"/>
            <a:chExt cx="3638496" cy="2193272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4A1950FC-0946-EF17-4F23-71430E573FA1}"/>
                </a:ext>
              </a:extLst>
            </p:cNvPr>
            <p:cNvGrpSpPr/>
            <p:nvPr/>
          </p:nvGrpSpPr>
          <p:grpSpPr>
            <a:xfrm>
              <a:off x="8321488" y="2162085"/>
              <a:ext cx="3190240" cy="1411028"/>
              <a:chOff x="660400" y="1567905"/>
              <a:chExt cx="3866554" cy="2005208"/>
            </a:xfrm>
          </p:grpSpPr>
          <p:sp>
            <p:nvSpPr>
              <p:cNvPr id="72" name="矩形: 单圆角 71">
                <a:extLst>
                  <a:ext uri="{FF2B5EF4-FFF2-40B4-BE49-F238E27FC236}">
                    <a16:creationId xmlns:a16="http://schemas.microsoft.com/office/drawing/2014/main" id="{2B9451CF-E025-00C8-12C1-D8F59DE63DC1}"/>
                  </a:ext>
                </a:extLst>
              </p:cNvPr>
              <p:cNvSpPr/>
              <p:nvPr/>
            </p:nvSpPr>
            <p:spPr>
              <a:xfrm flipV="1">
                <a:off x="660400" y="1575348"/>
                <a:ext cx="3866554" cy="1997765"/>
              </a:xfrm>
              <a:prstGeom prst="round1Rect">
                <a:avLst>
                  <a:gd name="adj" fmla="val 10020"/>
                </a:avLst>
              </a:prstGeom>
              <a:solidFill>
                <a:schemeClr val="bg1"/>
              </a:solidFill>
              <a:ln w="12700">
                <a:solidFill>
                  <a:schemeClr val="accent2">
                    <a:lumMod val="20000"/>
                    <a:lumOff val="80000"/>
                    <a:alpha val="70000"/>
                  </a:schemeClr>
                </a:solidFill>
              </a:ln>
              <a:effectLst>
                <a:outerShdw blurRad="241300" dist="152400" dir="5400000" sx="95000" sy="95000" algn="t" rotWithShape="0">
                  <a:schemeClr val="accent2">
                    <a:alpha val="5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AE1BB91-D8D4-DB29-B599-3E38EC7726AD}"/>
                  </a:ext>
                </a:extLst>
              </p:cNvPr>
              <p:cNvSpPr/>
              <p:nvPr/>
            </p:nvSpPr>
            <p:spPr>
              <a:xfrm>
                <a:off x="660400" y="1567905"/>
                <a:ext cx="3866554" cy="70533"/>
              </a:xfrm>
              <a:custGeom>
                <a:avLst/>
                <a:gdLst>
                  <a:gd name="connsiteX0" fmla="*/ 0 w 3866554"/>
                  <a:gd name="connsiteY0" fmla="*/ 0 h 70534"/>
                  <a:gd name="connsiteX1" fmla="*/ 3856009 w 3866554"/>
                  <a:gd name="connsiteY1" fmla="*/ 0 h 70534"/>
                  <a:gd name="connsiteX2" fmla="*/ 3866554 w 3866554"/>
                  <a:gd name="connsiteY2" fmla="*/ 4368 h 70534"/>
                  <a:gd name="connsiteX3" fmla="*/ 3866554 w 3866554"/>
                  <a:gd name="connsiteY3" fmla="*/ 66166 h 70534"/>
                  <a:gd name="connsiteX4" fmla="*/ 3856008 w 3866554"/>
                  <a:gd name="connsiteY4" fmla="*/ 70534 h 70534"/>
                  <a:gd name="connsiteX5" fmla="*/ 0 w 3866554"/>
                  <a:gd name="connsiteY5" fmla="*/ 70533 h 7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6554" h="70534">
                    <a:moveTo>
                      <a:pt x="0" y="0"/>
                    </a:moveTo>
                    <a:lnTo>
                      <a:pt x="3856009" y="0"/>
                    </a:lnTo>
                    <a:lnTo>
                      <a:pt x="3866554" y="4368"/>
                    </a:lnTo>
                    <a:lnTo>
                      <a:pt x="3866554" y="66166"/>
                    </a:lnTo>
                    <a:lnTo>
                      <a:pt x="3856008" y="70534"/>
                    </a:lnTo>
                    <a:lnTo>
                      <a:pt x="0" y="7053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4000" dirty="0"/>
              </a:p>
            </p:txBody>
          </p:sp>
        </p:grp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8D82B096-C82A-06DE-A4B8-3C669CF957B5}"/>
                </a:ext>
              </a:extLst>
            </p:cNvPr>
            <p:cNvSpPr/>
            <p:nvPr/>
          </p:nvSpPr>
          <p:spPr>
            <a:xfrm>
              <a:off x="10034305" y="1895179"/>
              <a:ext cx="1226460" cy="2042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127000" dist="38100" dir="2700000" algn="tl">
                      <a:schemeClr val="accent1">
                        <a:alpha val="43000"/>
                      </a:schemeClr>
                    </a:outerShdw>
                  </a:effectLst>
                  <a:uLnTx/>
                  <a:uFillTx/>
                  <a:cs typeface="+mn-cs"/>
                </a:rPr>
                <a:t>请输入人物职称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915677B-4721-7F20-CBE8-CEEC89446C36}"/>
                </a:ext>
              </a:extLst>
            </p:cNvPr>
            <p:cNvSpPr txBox="1"/>
            <p:nvPr/>
          </p:nvSpPr>
          <p:spPr>
            <a:xfrm>
              <a:off x="9503683" y="2350660"/>
              <a:ext cx="1892052" cy="961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0975" marR="0" lvl="0" indent="-180975" algn="just" defTabSz="914400" rtl="0" eaLnBrk="1" fontAlgn="auto" latinLnBrk="0" hangingPunct="1">
                <a:lnSpc>
                  <a:spcPct val="120000"/>
                </a:lnSpc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  <a:endPara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  <a:p>
              <a:pPr marL="180975" indent="-180975" algn="just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594071B-586E-F5F5-7112-3CD51AC3BF90}"/>
                </a:ext>
              </a:extLst>
            </p:cNvPr>
            <p:cNvSpPr txBox="1"/>
            <p:nvPr/>
          </p:nvSpPr>
          <p:spPr>
            <a:xfrm>
              <a:off x="9291689" y="1756595"/>
              <a:ext cx="8120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  <a:gs pos="41000">
                        <a:schemeClr val="accent2"/>
                      </a:gs>
                    </a:gsLst>
                    <a:lin ang="18900000" scaled="1"/>
                  </a:gradFill>
                  <a:latin typeface="+mj-lt"/>
                  <a:ea typeface="+mj-ea"/>
                </a:rPr>
                <a:t>名字</a:t>
              </a:r>
            </a:p>
          </p:txBody>
        </p:sp>
        <p:pic>
          <p:nvPicPr>
            <p:cNvPr id="71" name="图片 70" descr="男人穿着衬衫站着&#10;&#10;描述已自动生成">
              <a:extLst>
                <a:ext uri="{FF2B5EF4-FFF2-40B4-BE49-F238E27FC236}">
                  <a16:creationId xmlns:a16="http://schemas.microsoft.com/office/drawing/2014/main" id="{EB6A9565-3F3D-6936-256D-817CF49559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516"/>
            <a:stretch/>
          </p:blipFill>
          <p:spPr>
            <a:xfrm>
              <a:off x="7873232" y="1379843"/>
              <a:ext cx="1938011" cy="2193272"/>
            </a:xfrm>
            <a:prstGeom prst="rect">
              <a:avLst/>
            </a:prstGeom>
          </p:spPr>
        </p:pic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238BCDA-BA52-7A78-012B-3869AD38286D}"/>
              </a:ext>
            </a:extLst>
          </p:cNvPr>
          <p:cNvGrpSpPr/>
          <p:nvPr/>
        </p:nvGrpSpPr>
        <p:grpSpPr>
          <a:xfrm>
            <a:off x="4244128" y="4048575"/>
            <a:ext cx="3437056" cy="2080763"/>
            <a:chOff x="4244128" y="1492352"/>
            <a:chExt cx="3437056" cy="2080763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92008259-652C-7C38-7687-B02F7A323935}"/>
                </a:ext>
              </a:extLst>
            </p:cNvPr>
            <p:cNvGrpSpPr/>
            <p:nvPr/>
          </p:nvGrpSpPr>
          <p:grpSpPr>
            <a:xfrm>
              <a:off x="4490944" y="2160497"/>
              <a:ext cx="3190240" cy="1412616"/>
              <a:chOff x="660400" y="1565648"/>
              <a:chExt cx="3866554" cy="2007465"/>
            </a:xfrm>
          </p:grpSpPr>
          <p:sp>
            <p:nvSpPr>
              <p:cNvPr id="80" name="矩形: 单圆角 79">
                <a:extLst>
                  <a:ext uri="{FF2B5EF4-FFF2-40B4-BE49-F238E27FC236}">
                    <a16:creationId xmlns:a16="http://schemas.microsoft.com/office/drawing/2014/main" id="{CF6DF931-F7FB-D49C-336E-41227711FE89}"/>
                  </a:ext>
                </a:extLst>
              </p:cNvPr>
              <p:cNvSpPr/>
              <p:nvPr/>
            </p:nvSpPr>
            <p:spPr>
              <a:xfrm flipV="1">
                <a:off x="660400" y="1575348"/>
                <a:ext cx="3866554" cy="1997765"/>
              </a:xfrm>
              <a:prstGeom prst="round1Rect">
                <a:avLst>
                  <a:gd name="adj" fmla="val 10020"/>
                </a:avLst>
              </a:prstGeom>
              <a:solidFill>
                <a:schemeClr val="bg1"/>
              </a:solidFill>
              <a:ln w="12700">
                <a:solidFill>
                  <a:schemeClr val="accent2">
                    <a:lumMod val="20000"/>
                    <a:lumOff val="80000"/>
                    <a:alpha val="70000"/>
                  </a:schemeClr>
                </a:solidFill>
              </a:ln>
              <a:effectLst>
                <a:outerShdw blurRad="241300" dist="152400" dir="5400000" sx="95000" sy="95000" algn="t" rotWithShape="0">
                  <a:schemeClr val="accent2">
                    <a:alpha val="53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3084C8F-7238-8D0C-9ABB-E0019269C855}"/>
                  </a:ext>
                </a:extLst>
              </p:cNvPr>
              <p:cNvSpPr/>
              <p:nvPr/>
            </p:nvSpPr>
            <p:spPr>
              <a:xfrm>
                <a:off x="660400" y="1565648"/>
                <a:ext cx="3866554" cy="70533"/>
              </a:xfrm>
              <a:custGeom>
                <a:avLst/>
                <a:gdLst>
                  <a:gd name="connsiteX0" fmla="*/ 0 w 3866554"/>
                  <a:gd name="connsiteY0" fmla="*/ 0 h 70534"/>
                  <a:gd name="connsiteX1" fmla="*/ 3856009 w 3866554"/>
                  <a:gd name="connsiteY1" fmla="*/ 0 h 70534"/>
                  <a:gd name="connsiteX2" fmla="*/ 3866554 w 3866554"/>
                  <a:gd name="connsiteY2" fmla="*/ 4368 h 70534"/>
                  <a:gd name="connsiteX3" fmla="*/ 3866554 w 3866554"/>
                  <a:gd name="connsiteY3" fmla="*/ 66166 h 70534"/>
                  <a:gd name="connsiteX4" fmla="*/ 3856008 w 3866554"/>
                  <a:gd name="connsiteY4" fmla="*/ 70534 h 70534"/>
                  <a:gd name="connsiteX5" fmla="*/ 0 w 3866554"/>
                  <a:gd name="connsiteY5" fmla="*/ 70533 h 7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6554" h="70534">
                    <a:moveTo>
                      <a:pt x="0" y="0"/>
                    </a:moveTo>
                    <a:lnTo>
                      <a:pt x="3856009" y="0"/>
                    </a:lnTo>
                    <a:lnTo>
                      <a:pt x="3866554" y="4368"/>
                    </a:lnTo>
                    <a:lnTo>
                      <a:pt x="3866554" y="66166"/>
                    </a:lnTo>
                    <a:lnTo>
                      <a:pt x="3856008" y="70534"/>
                    </a:lnTo>
                    <a:lnTo>
                      <a:pt x="0" y="7053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4000" dirty="0"/>
              </a:p>
            </p:txBody>
          </p:sp>
        </p:grp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85BC5DA9-C8C9-CE3E-771A-7442B91DB6D4}"/>
                </a:ext>
              </a:extLst>
            </p:cNvPr>
            <p:cNvSpPr/>
            <p:nvPr/>
          </p:nvSpPr>
          <p:spPr>
            <a:xfrm>
              <a:off x="6203761" y="1895179"/>
              <a:ext cx="1226460" cy="2042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127000" dist="38100" dir="2700000" algn="tl">
                      <a:schemeClr val="accent1">
                        <a:alpha val="43000"/>
                      </a:schemeClr>
                    </a:outerShdw>
                  </a:effectLst>
                  <a:uLnTx/>
                  <a:uFillTx/>
                  <a:cs typeface="+mn-cs"/>
                </a:rPr>
                <a:t>请输入人物职称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ECBB6E0-BD1A-4123-15BF-45DFDDFEA13B}"/>
                </a:ext>
              </a:extLst>
            </p:cNvPr>
            <p:cNvSpPr txBox="1"/>
            <p:nvPr/>
          </p:nvSpPr>
          <p:spPr>
            <a:xfrm>
              <a:off x="5673139" y="2350660"/>
              <a:ext cx="1892052" cy="961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0975" marR="0" lvl="0" indent="-180975" algn="just" defTabSz="914400" rtl="0" eaLnBrk="1" fontAlgn="auto" latinLnBrk="0" hangingPunct="1">
                <a:lnSpc>
                  <a:spcPct val="120000"/>
                </a:lnSpc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  <a:endParaRPr kumimoji="0" lang="en-US" altLang="zh-CN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  <a:p>
              <a:pPr marL="180975" indent="-180975" algn="just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请在此输入人物简介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经历</a:t>
              </a:r>
              <a:r>
                <a:rPr kumimoji="0" lang="en-US" altLang="zh-CN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/</a:t>
              </a: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成就简介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DB7C73D0-6202-BACE-EBD6-A8F52FD15CB6}"/>
                </a:ext>
              </a:extLst>
            </p:cNvPr>
            <p:cNvSpPr txBox="1"/>
            <p:nvPr/>
          </p:nvSpPr>
          <p:spPr>
            <a:xfrm>
              <a:off x="5461145" y="1756595"/>
              <a:ext cx="8120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  <a:gs pos="41000">
                        <a:schemeClr val="accent2"/>
                      </a:gs>
                    </a:gsLst>
                    <a:lin ang="18900000" scaled="1"/>
                  </a:gradFill>
                  <a:latin typeface="+mj-lt"/>
                  <a:ea typeface="+mj-ea"/>
                </a:rPr>
                <a:t>名字</a:t>
              </a:r>
            </a:p>
          </p:txBody>
        </p:sp>
        <p:pic>
          <p:nvPicPr>
            <p:cNvPr id="79" name="图片 78" descr="穿白色衣服的人&#10;&#10;描述已自动生成">
              <a:extLst>
                <a:ext uri="{FF2B5EF4-FFF2-40B4-BE49-F238E27FC236}">
                  <a16:creationId xmlns:a16="http://schemas.microsoft.com/office/drawing/2014/main" id="{5246CE30-6C15-5ED2-1387-F62426D3DF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38" r="24971"/>
            <a:stretch/>
          </p:blipFill>
          <p:spPr>
            <a:xfrm>
              <a:off x="4244128" y="1492352"/>
              <a:ext cx="1476369" cy="20807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0562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F5CBA7-125F-58E3-D090-AA5A266D7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3" y="389972"/>
            <a:ext cx="9278954" cy="568325"/>
          </a:xfrm>
        </p:spPr>
        <p:txBody>
          <a:bodyPr/>
          <a:lstStyle/>
          <a:p>
            <a:r>
              <a:rPr lang="zh-CN" altLang="en-US" dirty="0"/>
              <a:t>请在此处输入页面标题</a:t>
            </a:r>
          </a:p>
        </p:txBody>
      </p:sp>
      <p:sp>
        <p:nvSpPr>
          <p:cNvPr id="3" name="箭头: 上 2">
            <a:extLst>
              <a:ext uri="{FF2B5EF4-FFF2-40B4-BE49-F238E27FC236}">
                <a16:creationId xmlns:a16="http://schemas.microsoft.com/office/drawing/2014/main" id="{78264776-201A-CDB4-D677-07EB25474598}"/>
              </a:ext>
            </a:extLst>
          </p:cNvPr>
          <p:cNvSpPr/>
          <p:nvPr/>
        </p:nvSpPr>
        <p:spPr>
          <a:xfrm>
            <a:off x="2760134" y="1130300"/>
            <a:ext cx="6079065" cy="5744633"/>
          </a:xfrm>
          <a:custGeom>
            <a:avLst/>
            <a:gdLst>
              <a:gd name="connsiteX0" fmla="*/ 0 w 2269067"/>
              <a:gd name="connsiteY0" fmla="*/ 1134534 h 5401733"/>
              <a:gd name="connsiteX1" fmla="*/ 1134534 w 2269067"/>
              <a:gd name="connsiteY1" fmla="*/ 0 h 5401733"/>
              <a:gd name="connsiteX2" fmla="*/ 2269067 w 2269067"/>
              <a:gd name="connsiteY2" fmla="*/ 1134534 h 5401733"/>
              <a:gd name="connsiteX3" fmla="*/ 1701800 w 2269067"/>
              <a:gd name="connsiteY3" fmla="*/ 1134534 h 5401733"/>
              <a:gd name="connsiteX4" fmla="*/ 1701800 w 2269067"/>
              <a:gd name="connsiteY4" fmla="*/ 5401733 h 5401733"/>
              <a:gd name="connsiteX5" fmla="*/ 567267 w 2269067"/>
              <a:gd name="connsiteY5" fmla="*/ 5401733 h 5401733"/>
              <a:gd name="connsiteX6" fmla="*/ 567267 w 2269067"/>
              <a:gd name="connsiteY6" fmla="*/ 1134534 h 5401733"/>
              <a:gd name="connsiteX7" fmla="*/ 0 w 2269067"/>
              <a:gd name="connsiteY7" fmla="*/ 1134534 h 5401733"/>
              <a:gd name="connsiteX0" fmla="*/ 1913466 w 4182533"/>
              <a:gd name="connsiteY0" fmla="*/ 1134534 h 5410200"/>
              <a:gd name="connsiteX1" fmla="*/ 3048000 w 4182533"/>
              <a:gd name="connsiteY1" fmla="*/ 0 h 5410200"/>
              <a:gd name="connsiteX2" fmla="*/ 4182533 w 4182533"/>
              <a:gd name="connsiteY2" fmla="*/ 1134534 h 5410200"/>
              <a:gd name="connsiteX3" fmla="*/ 3615266 w 4182533"/>
              <a:gd name="connsiteY3" fmla="*/ 1134534 h 5410200"/>
              <a:gd name="connsiteX4" fmla="*/ 3615266 w 4182533"/>
              <a:gd name="connsiteY4" fmla="*/ 5401733 h 5410200"/>
              <a:gd name="connsiteX5" fmla="*/ 0 w 4182533"/>
              <a:gd name="connsiteY5" fmla="*/ 5410200 h 5410200"/>
              <a:gd name="connsiteX6" fmla="*/ 2480733 w 4182533"/>
              <a:gd name="connsiteY6" fmla="*/ 1134534 h 5410200"/>
              <a:gd name="connsiteX7" fmla="*/ 1913466 w 4182533"/>
              <a:gd name="connsiteY7" fmla="*/ 1134534 h 5410200"/>
              <a:gd name="connsiteX0" fmla="*/ 1913466 w 5571066"/>
              <a:gd name="connsiteY0" fmla="*/ 1134534 h 5410200"/>
              <a:gd name="connsiteX1" fmla="*/ 3048000 w 5571066"/>
              <a:gd name="connsiteY1" fmla="*/ 0 h 5410200"/>
              <a:gd name="connsiteX2" fmla="*/ 4182533 w 5571066"/>
              <a:gd name="connsiteY2" fmla="*/ 1134534 h 5410200"/>
              <a:gd name="connsiteX3" fmla="*/ 3615266 w 5571066"/>
              <a:gd name="connsiteY3" fmla="*/ 1134534 h 5410200"/>
              <a:gd name="connsiteX4" fmla="*/ 5571066 w 5571066"/>
              <a:gd name="connsiteY4" fmla="*/ 5410199 h 5410200"/>
              <a:gd name="connsiteX5" fmla="*/ 0 w 5571066"/>
              <a:gd name="connsiteY5" fmla="*/ 5410200 h 5410200"/>
              <a:gd name="connsiteX6" fmla="*/ 2480733 w 5571066"/>
              <a:gd name="connsiteY6" fmla="*/ 1134534 h 5410200"/>
              <a:gd name="connsiteX7" fmla="*/ 1913466 w 5571066"/>
              <a:gd name="connsiteY7" fmla="*/ 1134534 h 5410200"/>
              <a:gd name="connsiteX0" fmla="*/ 1913466 w 5867399"/>
              <a:gd name="connsiteY0" fmla="*/ 1134534 h 5410200"/>
              <a:gd name="connsiteX1" fmla="*/ 3048000 w 5867399"/>
              <a:gd name="connsiteY1" fmla="*/ 0 h 5410200"/>
              <a:gd name="connsiteX2" fmla="*/ 4182533 w 5867399"/>
              <a:gd name="connsiteY2" fmla="*/ 1134534 h 5410200"/>
              <a:gd name="connsiteX3" fmla="*/ 3615266 w 5867399"/>
              <a:gd name="connsiteY3" fmla="*/ 1134534 h 5410200"/>
              <a:gd name="connsiteX4" fmla="*/ 5867399 w 5867399"/>
              <a:gd name="connsiteY4" fmla="*/ 5410199 h 5410200"/>
              <a:gd name="connsiteX5" fmla="*/ 0 w 5867399"/>
              <a:gd name="connsiteY5" fmla="*/ 5410200 h 5410200"/>
              <a:gd name="connsiteX6" fmla="*/ 2480733 w 5867399"/>
              <a:gd name="connsiteY6" fmla="*/ 1134534 h 5410200"/>
              <a:gd name="connsiteX7" fmla="*/ 1913466 w 5867399"/>
              <a:gd name="connsiteY7" fmla="*/ 1134534 h 5410200"/>
              <a:gd name="connsiteX0" fmla="*/ 1913466 w 6079065"/>
              <a:gd name="connsiteY0" fmla="*/ 1134534 h 5418666"/>
              <a:gd name="connsiteX1" fmla="*/ 3048000 w 6079065"/>
              <a:gd name="connsiteY1" fmla="*/ 0 h 5418666"/>
              <a:gd name="connsiteX2" fmla="*/ 4182533 w 6079065"/>
              <a:gd name="connsiteY2" fmla="*/ 1134534 h 5418666"/>
              <a:gd name="connsiteX3" fmla="*/ 3615266 w 6079065"/>
              <a:gd name="connsiteY3" fmla="*/ 1134534 h 5418666"/>
              <a:gd name="connsiteX4" fmla="*/ 6079065 w 6079065"/>
              <a:gd name="connsiteY4" fmla="*/ 5418666 h 5418666"/>
              <a:gd name="connsiteX5" fmla="*/ 0 w 6079065"/>
              <a:gd name="connsiteY5" fmla="*/ 5410200 h 5418666"/>
              <a:gd name="connsiteX6" fmla="*/ 2480733 w 6079065"/>
              <a:gd name="connsiteY6" fmla="*/ 1134534 h 5418666"/>
              <a:gd name="connsiteX7" fmla="*/ 1913466 w 6079065"/>
              <a:gd name="connsiteY7" fmla="*/ 1134534 h 5418666"/>
              <a:gd name="connsiteX0" fmla="*/ 1913466 w 6079065"/>
              <a:gd name="connsiteY0" fmla="*/ 1134534 h 5418666"/>
              <a:gd name="connsiteX1" fmla="*/ 3048000 w 6079065"/>
              <a:gd name="connsiteY1" fmla="*/ 0 h 5418666"/>
              <a:gd name="connsiteX2" fmla="*/ 4182533 w 6079065"/>
              <a:gd name="connsiteY2" fmla="*/ 1134534 h 5418666"/>
              <a:gd name="connsiteX3" fmla="*/ 3615266 w 6079065"/>
              <a:gd name="connsiteY3" fmla="*/ 1134534 h 5418666"/>
              <a:gd name="connsiteX4" fmla="*/ 6079065 w 6079065"/>
              <a:gd name="connsiteY4" fmla="*/ 5418666 h 5418666"/>
              <a:gd name="connsiteX5" fmla="*/ 0 w 6079065"/>
              <a:gd name="connsiteY5" fmla="*/ 5410200 h 5418666"/>
              <a:gd name="connsiteX6" fmla="*/ 2480733 w 6079065"/>
              <a:gd name="connsiteY6" fmla="*/ 1134534 h 5418666"/>
              <a:gd name="connsiteX7" fmla="*/ 1913466 w 6079065"/>
              <a:gd name="connsiteY7" fmla="*/ 1134534 h 5418666"/>
              <a:gd name="connsiteX0" fmla="*/ 1913466 w 6079065"/>
              <a:gd name="connsiteY0" fmla="*/ 1134534 h 5418666"/>
              <a:gd name="connsiteX1" fmla="*/ 3048000 w 6079065"/>
              <a:gd name="connsiteY1" fmla="*/ 0 h 5418666"/>
              <a:gd name="connsiteX2" fmla="*/ 4182533 w 6079065"/>
              <a:gd name="connsiteY2" fmla="*/ 1134534 h 5418666"/>
              <a:gd name="connsiteX3" fmla="*/ 3615266 w 6079065"/>
              <a:gd name="connsiteY3" fmla="*/ 1134534 h 5418666"/>
              <a:gd name="connsiteX4" fmla="*/ 6079065 w 6079065"/>
              <a:gd name="connsiteY4" fmla="*/ 5418666 h 5418666"/>
              <a:gd name="connsiteX5" fmla="*/ 0 w 6079065"/>
              <a:gd name="connsiteY5" fmla="*/ 5410200 h 5418666"/>
              <a:gd name="connsiteX6" fmla="*/ 2480733 w 6079065"/>
              <a:gd name="connsiteY6" fmla="*/ 1134534 h 5418666"/>
              <a:gd name="connsiteX7" fmla="*/ 1913466 w 6079065"/>
              <a:gd name="connsiteY7" fmla="*/ 1134534 h 5418666"/>
              <a:gd name="connsiteX0" fmla="*/ 1913466 w 6079065"/>
              <a:gd name="connsiteY0" fmla="*/ 1134534 h 5418666"/>
              <a:gd name="connsiteX1" fmla="*/ 3048000 w 6079065"/>
              <a:gd name="connsiteY1" fmla="*/ 0 h 5418666"/>
              <a:gd name="connsiteX2" fmla="*/ 4182533 w 6079065"/>
              <a:gd name="connsiteY2" fmla="*/ 1134534 h 5418666"/>
              <a:gd name="connsiteX3" fmla="*/ 3615266 w 6079065"/>
              <a:gd name="connsiteY3" fmla="*/ 1134534 h 5418666"/>
              <a:gd name="connsiteX4" fmla="*/ 6079065 w 6079065"/>
              <a:gd name="connsiteY4" fmla="*/ 5418666 h 5418666"/>
              <a:gd name="connsiteX5" fmla="*/ 0 w 6079065"/>
              <a:gd name="connsiteY5" fmla="*/ 5410200 h 5418666"/>
              <a:gd name="connsiteX6" fmla="*/ 2480733 w 6079065"/>
              <a:gd name="connsiteY6" fmla="*/ 1134534 h 5418666"/>
              <a:gd name="connsiteX7" fmla="*/ 1913466 w 6079065"/>
              <a:gd name="connsiteY7" fmla="*/ 1134534 h 5418666"/>
              <a:gd name="connsiteX0" fmla="*/ 1913466 w 6079065"/>
              <a:gd name="connsiteY0" fmla="*/ 1134534 h 5418666"/>
              <a:gd name="connsiteX1" fmla="*/ 3048000 w 6079065"/>
              <a:gd name="connsiteY1" fmla="*/ 0 h 5418666"/>
              <a:gd name="connsiteX2" fmla="*/ 4182533 w 6079065"/>
              <a:gd name="connsiteY2" fmla="*/ 1134534 h 5418666"/>
              <a:gd name="connsiteX3" fmla="*/ 3615266 w 6079065"/>
              <a:gd name="connsiteY3" fmla="*/ 1134534 h 5418666"/>
              <a:gd name="connsiteX4" fmla="*/ 6079065 w 6079065"/>
              <a:gd name="connsiteY4" fmla="*/ 5418666 h 5418666"/>
              <a:gd name="connsiteX5" fmla="*/ 0 w 6079065"/>
              <a:gd name="connsiteY5" fmla="*/ 5410200 h 5418666"/>
              <a:gd name="connsiteX6" fmla="*/ 2480733 w 6079065"/>
              <a:gd name="connsiteY6" fmla="*/ 1134534 h 5418666"/>
              <a:gd name="connsiteX7" fmla="*/ 1913466 w 6079065"/>
              <a:gd name="connsiteY7" fmla="*/ 1134534 h 5418666"/>
              <a:gd name="connsiteX0" fmla="*/ 1913466 w 6079065"/>
              <a:gd name="connsiteY0" fmla="*/ 1134534 h 5418666"/>
              <a:gd name="connsiteX1" fmla="*/ 3048000 w 6079065"/>
              <a:gd name="connsiteY1" fmla="*/ 0 h 5418666"/>
              <a:gd name="connsiteX2" fmla="*/ 4182533 w 6079065"/>
              <a:gd name="connsiteY2" fmla="*/ 1134534 h 5418666"/>
              <a:gd name="connsiteX3" fmla="*/ 3615266 w 6079065"/>
              <a:gd name="connsiteY3" fmla="*/ 1134534 h 5418666"/>
              <a:gd name="connsiteX4" fmla="*/ 6079065 w 6079065"/>
              <a:gd name="connsiteY4" fmla="*/ 5418666 h 5418666"/>
              <a:gd name="connsiteX5" fmla="*/ 0 w 6079065"/>
              <a:gd name="connsiteY5" fmla="*/ 5410200 h 5418666"/>
              <a:gd name="connsiteX6" fmla="*/ 2480733 w 6079065"/>
              <a:gd name="connsiteY6" fmla="*/ 1134534 h 5418666"/>
              <a:gd name="connsiteX7" fmla="*/ 1913466 w 6079065"/>
              <a:gd name="connsiteY7" fmla="*/ 1134534 h 5418666"/>
              <a:gd name="connsiteX0" fmla="*/ 1913466 w 6079065"/>
              <a:gd name="connsiteY0" fmla="*/ 1134534 h 5418666"/>
              <a:gd name="connsiteX1" fmla="*/ 3048000 w 6079065"/>
              <a:gd name="connsiteY1" fmla="*/ 0 h 5418666"/>
              <a:gd name="connsiteX2" fmla="*/ 4182533 w 6079065"/>
              <a:gd name="connsiteY2" fmla="*/ 1134534 h 5418666"/>
              <a:gd name="connsiteX3" fmla="*/ 3615266 w 6079065"/>
              <a:gd name="connsiteY3" fmla="*/ 1134534 h 5418666"/>
              <a:gd name="connsiteX4" fmla="*/ 6079065 w 6079065"/>
              <a:gd name="connsiteY4" fmla="*/ 5418666 h 5418666"/>
              <a:gd name="connsiteX5" fmla="*/ 0 w 6079065"/>
              <a:gd name="connsiteY5" fmla="*/ 5410200 h 5418666"/>
              <a:gd name="connsiteX6" fmla="*/ 2480733 w 6079065"/>
              <a:gd name="connsiteY6" fmla="*/ 1134534 h 5418666"/>
              <a:gd name="connsiteX7" fmla="*/ 1913466 w 6079065"/>
              <a:gd name="connsiteY7" fmla="*/ 1134534 h 5418666"/>
              <a:gd name="connsiteX0" fmla="*/ 1913466 w 6079065"/>
              <a:gd name="connsiteY0" fmla="*/ 1134534 h 5418666"/>
              <a:gd name="connsiteX1" fmla="*/ 3048000 w 6079065"/>
              <a:gd name="connsiteY1" fmla="*/ 0 h 5418666"/>
              <a:gd name="connsiteX2" fmla="*/ 4182533 w 6079065"/>
              <a:gd name="connsiteY2" fmla="*/ 1134534 h 5418666"/>
              <a:gd name="connsiteX3" fmla="*/ 3615266 w 6079065"/>
              <a:gd name="connsiteY3" fmla="*/ 1134534 h 5418666"/>
              <a:gd name="connsiteX4" fmla="*/ 6079065 w 6079065"/>
              <a:gd name="connsiteY4" fmla="*/ 5418666 h 5418666"/>
              <a:gd name="connsiteX5" fmla="*/ 0 w 6079065"/>
              <a:gd name="connsiteY5" fmla="*/ 5410200 h 5418666"/>
              <a:gd name="connsiteX6" fmla="*/ 2480733 w 6079065"/>
              <a:gd name="connsiteY6" fmla="*/ 1134534 h 5418666"/>
              <a:gd name="connsiteX7" fmla="*/ 1913466 w 6079065"/>
              <a:gd name="connsiteY7" fmla="*/ 1134534 h 5418666"/>
              <a:gd name="connsiteX0" fmla="*/ 1913466 w 6079065"/>
              <a:gd name="connsiteY0" fmla="*/ 1134534 h 5418666"/>
              <a:gd name="connsiteX1" fmla="*/ 3048000 w 6079065"/>
              <a:gd name="connsiteY1" fmla="*/ 0 h 5418666"/>
              <a:gd name="connsiteX2" fmla="*/ 4182533 w 6079065"/>
              <a:gd name="connsiteY2" fmla="*/ 1134534 h 5418666"/>
              <a:gd name="connsiteX3" fmla="*/ 3615266 w 6079065"/>
              <a:gd name="connsiteY3" fmla="*/ 1134534 h 5418666"/>
              <a:gd name="connsiteX4" fmla="*/ 6079065 w 6079065"/>
              <a:gd name="connsiteY4" fmla="*/ 5418666 h 5418666"/>
              <a:gd name="connsiteX5" fmla="*/ 0 w 6079065"/>
              <a:gd name="connsiteY5" fmla="*/ 5410200 h 5418666"/>
              <a:gd name="connsiteX6" fmla="*/ 2480733 w 6079065"/>
              <a:gd name="connsiteY6" fmla="*/ 1134534 h 5418666"/>
              <a:gd name="connsiteX7" fmla="*/ 1913466 w 6079065"/>
              <a:gd name="connsiteY7" fmla="*/ 1134534 h 541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79065" h="5418666">
                <a:moveTo>
                  <a:pt x="1913466" y="1134534"/>
                </a:moveTo>
                <a:lnTo>
                  <a:pt x="3048000" y="0"/>
                </a:lnTo>
                <a:lnTo>
                  <a:pt x="4182533" y="1134534"/>
                </a:lnTo>
                <a:lnTo>
                  <a:pt x="3615266" y="1134534"/>
                </a:lnTo>
                <a:cubicBezTo>
                  <a:pt x="3911598" y="3764845"/>
                  <a:pt x="4775199" y="4693355"/>
                  <a:pt x="6079065" y="5418666"/>
                </a:cubicBezTo>
                <a:lnTo>
                  <a:pt x="0" y="5410200"/>
                </a:lnTo>
                <a:cubicBezTo>
                  <a:pt x="1842911" y="4535312"/>
                  <a:pt x="2204155" y="3169356"/>
                  <a:pt x="2480733" y="1134534"/>
                </a:cubicBezTo>
                <a:lnTo>
                  <a:pt x="1913466" y="113453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471458-9E3C-C82E-E3D4-68ED3A46FF5D}"/>
              </a:ext>
            </a:extLst>
          </p:cNvPr>
          <p:cNvGrpSpPr/>
          <p:nvPr/>
        </p:nvGrpSpPr>
        <p:grpSpPr>
          <a:xfrm>
            <a:off x="901700" y="4979118"/>
            <a:ext cx="3436124" cy="968434"/>
            <a:chOff x="901700" y="5178810"/>
            <a:chExt cx="3436124" cy="96843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3E08926-995B-0EA7-C41C-81A450FDB8D2}"/>
                </a:ext>
              </a:extLst>
            </p:cNvPr>
            <p:cNvSpPr/>
            <p:nvPr/>
          </p:nvSpPr>
          <p:spPr>
            <a:xfrm>
              <a:off x="901700" y="5178810"/>
              <a:ext cx="2396646" cy="968434"/>
            </a:xfrm>
            <a:prstGeom prst="roundRect">
              <a:avLst>
                <a:gd name="adj" fmla="val 12352"/>
              </a:avLst>
            </a:prstGeom>
            <a:solidFill>
              <a:schemeClr val="bg1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blurRad="241300" dist="38100" dir="5400000" sx="95000" sy="95000" algn="t" rotWithShape="0">
                <a:schemeClr val="accent2">
                  <a:alpha val="53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D4415C4-992D-BDD7-983C-01206A6F895F}"/>
                </a:ext>
              </a:extLst>
            </p:cNvPr>
            <p:cNvSpPr txBox="1"/>
            <p:nvPr/>
          </p:nvSpPr>
          <p:spPr>
            <a:xfrm>
              <a:off x="1150015" y="5578920"/>
              <a:ext cx="1975040" cy="517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请将此处文字替换为具体内容，</a:t>
              </a:r>
              <a:r>
                <a:rPr kumimoji="0" lang="zh-CN" altLang="en-US" sz="120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文字尽量简明扼要</a:t>
              </a:r>
              <a:endPara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FA65CA6-9E23-B019-597C-DBB04137E70C}"/>
                </a:ext>
              </a:extLst>
            </p:cNvPr>
            <p:cNvSpPr/>
            <p:nvPr/>
          </p:nvSpPr>
          <p:spPr>
            <a:xfrm>
              <a:off x="3249745" y="5278225"/>
              <a:ext cx="100640" cy="10064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62AE85E-AC0E-140F-2A8F-296D841CB002}"/>
                </a:ext>
              </a:extLst>
            </p:cNvPr>
            <p:cNvSpPr/>
            <p:nvPr/>
          </p:nvSpPr>
          <p:spPr>
            <a:xfrm>
              <a:off x="2057399" y="5401734"/>
              <a:ext cx="1018201" cy="1148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solidFill>
                  <a:schemeClr val="tx1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5177036-A8BF-BB2A-0880-5A1DF8C0E673}"/>
                </a:ext>
              </a:extLst>
            </p:cNvPr>
            <p:cNvSpPr txBox="1"/>
            <p:nvPr/>
          </p:nvSpPr>
          <p:spPr>
            <a:xfrm>
              <a:off x="1995488" y="5178810"/>
              <a:ext cx="111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latin typeface="+mj-lt"/>
                  <a:ea typeface="+mj-ea"/>
                </a:rPr>
                <a:t>2009</a:t>
              </a:r>
              <a:r>
                <a:rPr lang="zh-CN" altLang="en-US" sz="2000" dirty="0">
                  <a:latin typeface="+mj-lt"/>
                  <a:ea typeface="+mj-ea"/>
                </a:rPr>
                <a:t>年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9972E71-CA18-1E8E-D0AB-92C83264A766}"/>
                </a:ext>
              </a:extLst>
            </p:cNvPr>
            <p:cNvSpPr/>
            <p:nvPr/>
          </p:nvSpPr>
          <p:spPr>
            <a:xfrm>
              <a:off x="3367668" y="5335084"/>
              <a:ext cx="970156" cy="362415"/>
            </a:xfrm>
            <a:custGeom>
              <a:avLst/>
              <a:gdLst>
                <a:gd name="connsiteX0" fmla="*/ 0 w 970156"/>
                <a:gd name="connsiteY0" fmla="*/ 0 h 362415"/>
                <a:gd name="connsiteX1" fmla="*/ 691376 w 970156"/>
                <a:gd name="connsiteY1" fmla="*/ 0 h 362415"/>
                <a:gd name="connsiteX2" fmla="*/ 970156 w 970156"/>
                <a:gd name="connsiteY2" fmla="*/ 362415 h 36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156" h="362415">
                  <a:moveTo>
                    <a:pt x="0" y="0"/>
                  </a:moveTo>
                  <a:lnTo>
                    <a:pt x="691376" y="0"/>
                  </a:lnTo>
                  <a:lnTo>
                    <a:pt x="970156" y="362415"/>
                  </a:ln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8C012AA-AF89-95E5-2CAE-5AF334CC3B08}"/>
              </a:ext>
            </a:extLst>
          </p:cNvPr>
          <p:cNvGrpSpPr/>
          <p:nvPr/>
        </p:nvGrpSpPr>
        <p:grpSpPr>
          <a:xfrm>
            <a:off x="1484073" y="3696194"/>
            <a:ext cx="3436124" cy="968434"/>
            <a:chOff x="901700" y="5178810"/>
            <a:chExt cx="3436124" cy="96843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CE91E8A-E952-2D1C-50C2-BF431232CD43}"/>
                </a:ext>
              </a:extLst>
            </p:cNvPr>
            <p:cNvSpPr/>
            <p:nvPr/>
          </p:nvSpPr>
          <p:spPr>
            <a:xfrm>
              <a:off x="901700" y="5178810"/>
              <a:ext cx="2396646" cy="968434"/>
            </a:xfrm>
            <a:prstGeom prst="roundRect">
              <a:avLst>
                <a:gd name="adj" fmla="val 12352"/>
              </a:avLst>
            </a:prstGeom>
            <a:solidFill>
              <a:schemeClr val="bg1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blurRad="241300" dist="38100" dir="5400000" sx="95000" sy="95000" algn="t" rotWithShape="0">
                <a:schemeClr val="accent2">
                  <a:alpha val="53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7476AF1-BD46-7E86-F5A5-90DA17B8E953}"/>
                </a:ext>
              </a:extLst>
            </p:cNvPr>
            <p:cNvSpPr txBox="1"/>
            <p:nvPr/>
          </p:nvSpPr>
          <p:spPr>
            <a:xfrm>
              <a:off x="1106825" y="5578920"/>
              <a:ext cx="2002990" cy="517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请将此处文字替换为具体内容，</a:t>
              </a:r>
              <a:r>
                <a:rPr kumimoji="0" lang="zh-CN" altLang="en-US" sz="120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文字尽量简明扼要</a:t>
              </a:r>
              <a:endPara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538FDDA-A260-21DD-75E3-06CF8494CA18}"/>
                </a:ext>
              </a:extLst>
            </p:cNvPr>
            <p:cNvSpPr/>
            <p:nvPr/>
          </p:nvSpPr>
          <p:spPr>
            <a:xfrm>
              <a:off x="3249745" y="5278225"/>
              <a:ext cx="100640" cy="10064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A4BE0257-4583-C996-CEDB-9BF47E95A52F}"/>
                </a:ext>
              </a:extLst>
            </p:cNvPr>
            <p:cNvSpPr/>
            <p:nvPr/>
          </p:nvSpPr>
          <p:spPr>
            <a:xfrm>
              <a:off x="2057399" y="5401734"/>
              <a:ext cx="1018201" cy="1148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53672D5-F734-37CE-09AE-B787BDD2A048}"/>
                </a:ext>
              </a:extLst>
            </p:cNvPr>
            <p:cNvSpPr txBox="1"/>
            <p:nvPr/>
          </p:nvSpPr>
          <p:spPr>
            <a:xfrm>
              <a:off x="1995488" y="5178810"/>
              <a:ext cx="111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latin typeface="+mj-lt"/>
                  <a:ea typeface="+mj-ea"/>
                </a:rPr>
                <a:t>2015</a:t>
              </a:r>
              <a:r>
                <a:rPr lang="zh-CN" altLang="en-US" sz="2000" dirty="0">
                  <a:latin typeface="+mj-lt"/>
                  <a:ea typeface="+mj-ea"/>
                </a:rPr>
                <a:t>年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2F0E97B-B283-323D-689B-077A2136D01E}"/>
                </a:ext>
              </a:extLst>
            </p:cNvPr>
            <p:cNvSpPr/>
            <p:nvPr/>
          </p:nvSpPr>
          <p:spPr>
            <a:xfrm>
              <a:off x="3367668" y="5335084"/>
              <a:ext cx="970156" cy="362415"/>
            </a:xfrm>
            <a:custGeom>
              <a:avLst/>
              <a:gdLst>
                <a:gd name="connsiteX0" fmla="*/ 0 w 970156"/>
                <a:gd name="connsiteY0" fmla="*/ 0 h 362415"/>
                <a:gd name="connsiteX1" fmla="*/ 691376 w 970156"/>
                <a:gd name="connsiteY1" fmla="*/ 0 h 362415"/>
                <a:gd name="connsiteX2" fmla="*/ 970156 w 970156"/>
                <a:gd name="connsiteY2" fmla="*/ 362415 h 36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156" h="362415">
                  <a:moveTo>
                    <a:pt x="0" y="0"/>
                  </a:moveTo>
                  <a:lnTo>
                    <a:pt x="691376" y="0"/>
                  </a:lnTo>
                  <a:lnTo>
                    <a:pt x="970156" y="362415"/>
                  </a:ln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1FE99D4-EE75-BF0F-F2C2-3AB434817824}"/>
              </a:ext>
            </a:extLst>
          </p:cNvPr>
          <p:cNvGrpSpPr/>
          <p:nvPr/>
        </p:nvGrpSpPr>
        <p:grpSpPr>
          <a:xfrm>
            <a:off x="1752151" y="2343021"/>
            <a:ext cx="3436124" cy="968434"/>
            <a:chOff x="901700" y="5178810"/>
            <a:chExt cx="3436124" cy="96843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5CF562AC-F606-69DC-B2AA-9B3392BF5895}"/>
                </a:ext>
              </a:extLst>
            </p:cNvPr>
            <p:cNvSpPr/>
            <p:nvPr/>
          </p:nvSpPr>
          <p:spPr>
            <a:xfrm>
              <a:off x="901700" y="5178810"/>
              <a:ext cx="2396646" cy="968434"/>
            </a:xfrm>
            <a:prstGeom prst="roundRect">
              <a:avLst>
                <a:gd name="adj" fmla="val 12352"/>
              </a:avLst>
            </a:prstGeom>
            <a:solidFill>
              <a:schemeClr val="bg1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blurRad="241300" dist="38100" dir="5400000" sx="95000" sy="95000" algn="t" rotWithShape="0">
                <a:schemeClr val="accent2">
                  <a:alpha val="53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E9557AF-8951-51F8-873A-BCE14940F8FF}"/>
                </a:ext>
              </a:extLst>
            </p:cNvPr>
            <p:cNvSpPr txBox="1"/>
            <p:nvPr/>
          </p:nvSpPr>
          <p:spPr>
            <a:xfrm>
              <a:off x="1145037" y="5578920"/>
              <a:ext cx="1964778" cy="517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请将此处文字替换为具体内容，</a:t>
              </a:r>
              <a:r>
                <a:rPr kumimoji="0" lang="zh-CN" altLang="en-US" sz="120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文字尽量简明扼要</a:t>
              </a:r>
              <a:endPara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BB19268-66B0-5870-8379-A3EC131B8F45}"/>
                </a:ext>
              </a:extLst>
            </p:cNvPr>
            <p:cNvSpPr/>
            <p:nvPr/>
          </p:nvSpPr>
          <p:spPr>
            <a:xfrm>
              <a:off x="3249745" y="5278225"/>
              <a:ext cx="100640" cy="10064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DCC3D914-D818-A8A2-8DA5-F16E3373F515}"/>
                </a:ext>
              </a:extLst>
            </p:cNvPr>
            <p:cNvSpPr/>
            <p:nvPr/>
          </p:nvSpPr>
          <p:spPr>
            <a:xfrm>
              <a:off x="2057399" y="5401734"/>
              <a:ext cx="1018201" cy="1148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solidFill>
                  <a:schemeClr val="tx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95606EA-923C-ED45-111E-3CBAA62CF72C}"/>
                </a:ext>
              </a:extLst>
            </p:cNvPr>
            <p:cNvSpPr txBox="1"/>
            <p:nvPr/>
          </p:nvSpPr>
          <p:spPr>
            <a:xfrm>
              <a:off x="1995488" y="5178810"/>
              <a:ext cx="111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latin typeface="+mj-lt"/>
                  <a:ea typeface="+mj-ea"/>
                </a:rPr>
                <a:t>2022</a:t>
              </a:r>
              <a:r>
                <a:rPr lang="zh-CN" altLang="en-US" sz="2000" dirty="0">
                  <a:latin typeface="+mj-lt"/>
                  <a:ea typeface="+mj-ea"/>
                </a:rPr>
                <a:t>年</a:t>
              </a: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A4CAF36-AB70-2DE3-432D-7D9106E24AF5}"/>
                </a:ext>
              </a:extLst>
            </p:cNvPr>
            <p:cNvSpPr/>
            <p:nvPr/>
          </p:nvSpPr>
          <p:spPr>
            <a:xfrm>
              <a:off x="3367668" y="5335084"/>
              <a:ext cx="970156" cy="362415"/>
            </a:xfrm>
            <a:custGeom>
              <a:avLst/>
              <a:gdLst>
                <a:gd name="connsiteX0" fmla="*/ 0 w 970156"/>
                <a:gd name="connsiteY0" fmla="*/ 0 h 362415"/>
                <a:gd name="connsiteX1" fmla="*/ 691376 w 970156"/>
                <a:gd name="connsiteY1" fmla="*/ 0 h 362415"/>
                <a:gd name="connsiteX2" fmla="*/ 970156 w 970156"/>
                <a:gd name="connsiteY2" fmla="*/ 362415 h 36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156" h="362415">
                  <a:moveTo>
                    <a:pt x="0" y="0"/>
                  </a:moveTo>
                  <a:lnTo>
                    <a:pt x="691376" y="0"/>
                  </a:lnTo>
                  <a:lnTo>
                    <a:pt x="970156" y="362415"/>
                  </a:ln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1D24859-40A0-5D63-B380-2E95ABC0BE55}"/>
              </a:ext>
            </a:extLst>
          </p:cNvPr>
          <p:cNvGrpSpPr/>
          <p:nvPr/>
        </p:nvGrpSpPr>
        <p:grpSpPr>
          <a:xfrm flipH="1">
            <a:off x="6474011" y="2665359"/>
            <a:ext cx="3436124" cy="968434"/>
            <a:chOff x="901700" y="5178810"/>
            <a:chExt cx="3436124" cy="968434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3AE026B8-EE8D-FEF7-7D0A-874248BFCF09}"/>
                </a:ext>
              </a:extLst>
            </p:cNvPr>
            <p:cNvSpPr/>
            <p:nvPr/>
          </p:nvSpPr>
          <p:spPr>
            <a:xfrm>
              <a:off x="901700" y="5178810"/>
              <a:ext cx="2396646" cy="968434"/>
            </a:xfrm>
            <a:prstGeom prst="roundRect">
              <a:avLst>
                <a:gd name="adj" fmla="val 12352"/>
              </a:avLst>
            </a:prstGeom>
            <a:solidFill>
              <a:schemeClr val="bg1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blurRad="241300" dist="38100" dir="5400000" sx="95000" sy="95000" algn="t" rotWithShape="0">
                <a:schemeClr val="accent2">
                  <a:alpha val="53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458DBF1-6BD0-0999-354A-814FE0C7E72C}"/>
                </a:ext>
              </a:extLst>
            </p:cNvPr>
            <p:cNvSpPr txBox="1"/>
            <p:nvPr/>
          </p:nvSpPr>
          <p:spPr>
            <a:xfrm>
              <a:off x="1111244" y="5578920"/>
              <a:ext cx="2000365" cy="517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请将此处文字替换为具体内容，</a:t>
              </a:r>
              <a:r>
                <a:rPr kumimoji="0" lang="zh-CN" altLang="en-US" sz="120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文字尽量简明扼要</a:t>
              </a:r>
              <a:endPara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F2BB7CE-510F-01ED-B0B7-4B330811D6BA}"/>
                </a:ext>
              </a:extLst>
            </p:cNvPr>
            <p:cNvSpPr/>
            <p:nvPr/>
          </p:nvSpPr>
          <p:spPr>
            <a:xfrm>
              <a:off x="3249745" y="5278225"/>
              <a:ext cx="100640" cy="10064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E7D6C70B-7202-3CA0-59B6-1F4FD73ABD9A}"/>
                </a:ext>
              </a:extLst>
            </p:cNvPr>
            <p:cNvSpPr/>
            <p:nvPr/>
          </p:nvSpPr>
          <p:spPr>
            <a:xfrm>
              <a:off x="2057399" y="5401734"/>
              <a:ext cx="1018201" cy="1148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solidFill>
                  <a:schemeClr val="tx1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FDEC333-ECB7-E20B-A31B-7844DE852F84}"/>
                </a:ext>
              </a:extLst>
            </p:cNvPr>
            <p:cNvSpPr txBox="1"/>
            <p:nvPr/>
          </p:nvSpPr>
          <p:spPr>
            <a:xfrm>
              <a:off x="1995488" y="5178810"/>
              <a:ext cx="111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latin typeface="+mj-lt"/>
                  <a:ea typeface="+mj-ea"/>
                </a:rPr>
                <a:t>2019</a:t>
              </a:r>
              <a:r>
                <a:rPr lang="zh-CN" altLang="en-US" sz="2000" dirty="0">
                  <a:latin typeface="+mj-lt"/>
                  <a:ea typeface="+mj-ea"/>
                </a:rPr>
                <a:t>年</a:t>
              </a: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D724E5F-875A-4D98-18AC-E7C861295E2C}"/>
                </a:ext>
              </a:extLst>
            </p:cNvPr>
            <p:cNvSpPr/>
            <p:nvPr/>
          </p:nvSpPr>
          <p:spPr>
            <a:xfrm>
              <a:off x="3367668" y="5335084"/>
              <a:ext cx="970156" cy="362415"/>
            </a:xfrm>
            <a:custGeom>
              <a:avLst/>
              <a:gdLst>
                <a:gd name="connsiteX0" fmla="*/ 0 w 970156"/>
                <a:gd name="connsiteY0" fmla="*/ 0 h 362415"/>
                <a:gd name="connsiteX1" fmla="*/ 691376 w 970156"/>
                <a:gd name="connsiteY1" fmla="*/ 0 h 362415"/>
                <a:gd name="connsiteX2" fmla="*/ 970156 w 970156"/>
                <a:gd name="connsiteY2" fmla="*/ 362415 h 36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156" h="362415">
                  <a:moveTo>
                    <a:pt x="0" y="0"/>
                  </a:moveTo>
                  <a:lnTo>
                    <a:pt x="691376" y="0"/>
                  </a:lnTo>
                  <a:lnTo>
                    <a:pt x="970156" y="362415"/>
                  </a:ln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6C2FFA5-716B-8A4A-11BD-60E0E9E42CC2}"/>
              </a:ext>
            </a:extLst>
          </p:cNvPr>
          <p:cNvGrpSpPr/>
          <p:nvPr/>
        </p:nvGrpSpPr>
        <p:grpSpPr>
          <a:xfrm flipH="1">
            <a:off x="6881122" y="3968763"/>
            <a:ext cx="3436124" cy="968434"/>
            <a:chOff x="901700" y="5178810"/>
            <a:chExt cx="3436124" cy="968434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1891CB28-A67E-C1D6-92BF-8FC25102CB7F}"/>
                </a:ext>
              </a:extLst>
            </p:cNvPr>
            <p:cNvSpPr/>
            <p:nvPr/>
          </p:nvSpPr>
          <p:spPr>
            <a:xfrm>
              <a:off x="901700" y="5178810"/>
              <a:ext cx="2396646" cy="968434"/>
            </a:xfrm>
            <a:prstGeom prst="roundRect">
              <a:avLst>
                <a:gd name="adj" fmla="val 12352"/>
              </a:avLst>
            </a:prstGeom>
            <a:solidFill>
              <a:schemeClr val="bg1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blurRad="241300" dist="38100" dir="5400000" sx="95000" sy="95000" algn="t" rotWithShape="0">
                <a:schemeClr val="accent2">
                  <a:alpha val="53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61541F1-D8BD-180E-5A9D-281AF83C7061}"/>
                </a:ext>
              </a:extLst>
            </p:cNvPr>
            <p:cNvSpPr txBox="1"/>
            <p:nvPr/>
          </p:nvSpPr>
          <p:spPr>
            <a:xfrm>
              <a:off x="1103686" y="5578920"/>
              <a:ext cx="2007923" cy="517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请将此处文字替换为具体内容，</a:t>
              </a:r>
              <a:r>
                <a:rPr kumimoji="0" lang="zh-CN" altLang="en-US" sz="120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文字尽量简明扼要</a:t>
              </a:r>
              <a:endPara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C736C608-5179-59DD-70EA-912C06A7F476}"/>
                </a:ext>
              </a:extLst>
            </p:cNvPr>
            <p:cNvSpPr/>
            <p:nvPr/>
          </p:nvSpPr>
          <p:spPr>
            <a:xfrm>
              <a:off x="3249745" y="5278225"/>
              <a:ext cx="100640" cy="10064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C057459B-BA48-894B-2C2D-BE3A516328B1}"/>
                </a:ext>
              </a:extLst>
            </p:cNvPr>
            <p:cNvSpPr/>
            <p:nvPr/>
          </p:nvSpPr>
          <p:spPr>
            <a:xfrm>
              <a:off x="2057399" y="5401734"/>
              <a:ext cx="1018201" cy="1148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solidFill>
                  <a:schemeClr val="tx1"/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53C0C54-93F8-E153-B95D-736B3F60B559}"/>
                </a:ext>
              </a:extLst>
            </p:cNvPr>
            <p:cNvSpPr txBox="1"/>
            <p:nvPr/>
          </p:nvSpPr>
          <p:spPr>
            <a:xfrm>
              <a:off x="1995488" y="5178810"/>
              <a:ext cx="111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latin typeface="+mj-lt"/>
                  <a:ea typeface="+mj-ea"/>
                </a:rPr>
                <a:t>2011</a:t>
              </a:r>
              <a:r>
                <a:rPr lang="zh-CN" altLang="en-US" sz="2000" dirty="0">
                  <a:latin typeface="+mj-lt"/>
                  <a:ea typeface="+mj-ea"/>
                </a:rPr>
                <a:t>年</a:t>
              </a: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C538BCE-9F81-C80D-1076-F758C25A157F}"/>
                </a:ext>
              </a:extLst>
            </p:cNvPr>
            <p:cNvSpPr/>
            <p:nvPr/>
          </p:nvSpPr>
          <p:spPr>
            <a:xfrm>
              <a:off x="3367668" y="5335084"/>
              <a:ext cx="970156" cy="362415"/>
            </a:xfrm>
            <a:custGeom>
              <a:avLst/>
              <a:gdLst>
                <a:gd name="connsiteX0" fmla="*/ 0 w 970156"/>
                <a:gd name="connsiteY0" fmla="*/ 0 h 362415"/>
                <a:gd name="connsiteX1" fmla="*/ 691376 w 970156"/>
                <a:gd name="connsiteY1" fmla="*/ 0 h 362415"/>
                <a:gd name="connsiteX2" fmla="*/ 970156 w 970156"/>
                <a:gd name="connsiteY2" fmla="*/ 362415 h 36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156" h="362415">
                  <a:moveTo>
                    <a:pt x="0" y="0"/>
                  </a:moveTo>
                  <a:lnTo>
                    <a:pt x="691376" y="0"/>
                  </a:lnTo>
                  <a:lnTo>
                    <a:pt x="970156" y="362415"/>
                  </a:ln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F36054-AA58-0369-953E-D8BFF0C2D4B8}"/>
              </a:ext>
            </a:extLst>
          </p:cNvPr>
          <p:cNvGrpSpPr/>
          <p:nvPr/>
        </p:nvGrpSpPr>
        <p:grpSpPr>
          <a:xfrm flipH="1">
            <a:off x="7605861" y="5290940"/>
            <a:ext cx="3436124" cy="968434"/>
            <a:chOff x="901700" y="5178810"/>
            <a:chExt cx="3436124" cy="968434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AD4DDC05-ED08-2054-382B-145936C7344D}"/>
                </a:ext>
              </a:extLst>
            </p:cNvPr>
            <p:cNvSpPr/>
            <p:nvPr/>
          </p:nvSpPr>
          <p:spPr>
            <a:xfrm>
              <a:off x="901700" y="5178810"/>
              <a:ext cx="2396646" cy="968434"/>
            </a:xfrm>
            <a:prstGeom prst="roundRect">
              <a:avLst>
                <a:gd name="adj" fmla="val 12352"/>
              </a:avLst>
            </a:prstGeom>
            <a:solidFill>
              <a:schemeClr val="bg1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blurRad="241300" dist="38100" dir="5400000" sx="95000" sy="95000" algn="t" rotWithShape="0">
                <a:schemeClr val="accent2">
                  <a:alpha val="53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1F2BE1D-FDD5-E018-BEAB-B50E4298BF82}"/>
                </a:ext>
              </a:extLst>
            </p:cNvPr>
            <p:cNvSpPr txBox="1"/>
            <p:nvPr/>
          </p:nvSpPr>
          <p:spPr>
            <a:xfrm>
              <a:off x="1153765" y="5578920"/>
              <a:ext cx="1957844" cy="517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请将此处文字替换为具体内容，</a:t>
              </a:r>
              <a:r>
                <a:rPr kumimoji="0" lang="zh-CN" altLang="en-US" sz="1200" i="0" u="none" strike="noStrike" kern="1200" cap="none" spc="0" normalizeH="0" noProof="0" dirty="0">
                  <a:ln>
                    <a:noFill/>
                  </a:ln>
                  <a:effectLst/>
                  <a:uLnTx/>
                  <a:uFillTx/>
                  <a:cs typeface="+mn-cs"/>
                </a:rPr>
                <a:t>文字尽量简明扼要</a:t>
              </a:r>
              <a:endPara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3B388B5-7486-B21E-BA77-34F3B9F7E594}"/>
                </a:ext>
              </a:extLst>
            </p:cNvPr>
            <p:cNvSpPr/>
            <p:nvPr/>
          </p:nvSpPr>
          <p:spPr>
            <a:xfrm>
              <a:off x="3249745" y="5278225"/>
              <a:ext cx="100640" cy="10064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BD91DD7C-AA6D-9672-7E3D-A3780541312F}"/>
                </a:ext>
              </a:extLst>
            </p:cNvPr>
            <p:cNvSpPr/>
            <p:nvPr/>
          </p:nvSpPr>
          <p:spPr>
            <a:xfrm>
              <a:off x="2057399" y="5401734"/>
              <a:ext cx="1018201" cy="11483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solidFill>
                  <a:schemeClr val="tx1"/>
                </a:solidFill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92CEF52-4A39-D774-820D-9BE16C396B08}"/>
                </a:ext>
              </a:extLst>
            </p:cNvPr>
            <p:cNvSpPr txBox="1"/>
            <p:nvPr/>
          </p:nvSpPr>
          <p:spPr>
            <a:xfrm>
              <a:off x="1995488" y="5178810"/>
              <a:ext cx="111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latin typeface="+mj-lt"/>
                  <a:ea typeface="+mj-ea"/>
                </a:rPr>
                <a:t>2007</a:t>
              </a:r>
              <a:r>
                <a:rPr lang="zh-CN" altLang="en-US" sz="2000" dirty="0">
                  <a:latin typeface="+mj-lt"/>
                  <a:ea typeface="+mj-ea"/>
                </a:rPr>
                <a:t>年</a:t>
              </a: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B468090-A990-5DCB-14EC-16E5B19A2BF6}"/>
                </a:ext>
              </a:extLst>
            </p:cNvPr>
            <p:cNvSpPr/>
            <p:nvPr/>
          </p:nvSpPr>
          <p:spPr>
            <a:xfrm>
              <a:off x="3367668" y="5335084"/>
              <a:ext cx="970156" cy="362415"/>
            </a:xfrm>
            <a:custGeom>
              <a:avLst/>
              <a:gdLst>
                <a:gd name="connsiteX0" fmla="*/ 0 w 970156"/>
                <a:gd name="connsiteY0" fmla="*/ 0 h 362415"/>
                <a:gd name="connsiteX1" fmla="*/ 691376 w 970156"/>
                <a:gd name="connsiteY1" fmla="*/ 0 h 362415"/>
                <a:gd name="connsiteX2" fmla="*/ 970156 w 970156"/>
                <a:gd name="connsiteY2" fmla="*/ 362415 h 36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156" h="362415">
                  <a:moveTo>
                    <a:pt x="0" y="0"/>
                  </a:moveTo>
                  <a:lnTo>
                    <a:pt x="691376" y="0"/>
                  </a:lnTo>
                  <a:lnTo>
                    <a:pt x="970156" y="362415"/>
                  </a:lnTo>
                </a:path>
              </a:pathLst>
            </a:cu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9901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3A0649AB-5336-D557-0FE2-347CF85B1E6A}"/>
              </a:ext>
            </a:extLst>
          </p:cNvPr>
          <p:cNvSpPr/>
          <p:nvPr/>
        </p:nvSpPr>
        <p:spPr>
          <a:xfrm flipV="1">
            <a:off x="0" y="-1"/>
            <a:ext cx="12192000" cy="6511807"/>
          </a:xfrm>
          <a:custGeom>
            <a:avLst/>
            <a:gdLst>
              <a:gd name="connsiteX0" fmla="*/ 0 w 12192000"/>
              <a:gd name="connsiteY0" fmla="*/ 6511807 h 6511807"/>
              <a:gd name="connsiteX1" fmla="*/ 12192000 w 12192000"/>
              <a:gd name="connsiteY1" fmla="*/ 6511807 h 6511807"/>
              <a:gd name="connsiteX2" fmla="*/ 12192000 w 12192000"/>
              <a:gd name="connsiteY2" fmla="*/ 1826937 h 6511807"/>
              <a:gd name="connsiteX3" fmla="*/ 11255003 w 12192000"/>
              <a:gd name="connsiteY3" fmla="*/ 889940 h 6511807"/>
              <a:gd name="connsiteX4" fmla="*/ 2765023 w 12192000"/>
              <a:gd name="connsiteY4" fmla="*/ 889940 h 6511807"/>
              <a:gd name="connsiteX5" fmla="*/ 2769229 w 12192000"/>
              <a:gd name="connsiteY5" fmla="*/ 699878 h 6511807"/>
              <a:gd name="connsiteX6" fmla="*/ 1875367 w 12192000"/>
              <a:gd name="connsiteY6" fmla="*/ 5173 h 6511807"/>
              <a:gd name="connsiteX7" fmla="*/ 1502832 w 12192000"/>
              <a:gd name="connsiteY7" fmla="*/ 873135 h 6511807"/>
              <a:gd name="connsiteX8" fmla="*/ 1446531 w 12192000"/>
              <a:gd name="connsiteY8" fmla="*/ 889940 h 6511807"/>
              <a:gd name="connsiteX9" fmla="*/ 936997 w 12192000"/>
              <a:gd name="connsiteY9" fmla="*/ 889940 h 6511807"/>
              <a:gd name="connsiteX10" fmla="*/ 0 w 12192000"/>
              <a:gd name="connsiteY10" fmla="*/ 1826937 h 651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511807">
                <a:moveTo>
                  <a:pt x="0" y="6511807"/>
                </a:moveTo>
                <a:lnTo>
                  <a:pt x="12192000" y="6511807"/>
                </a:lnTo>
                <a:lnTo>
                  <a:pt x="12192000" y="1826937"/>
                </a:lnTo>
                <a:cubicBezTo>
                  <a:pt x="12192000" y="1309448"/>
                  <a:pt x="11772492" y="889940"/>
                  <a:pt x="11255003" y="889940"/>
                </a:cubicBezTo>
                <a:lnTo>
                  <a:pt x="2765023" y="889940"/>
                </a:lnTo>
                <a:lnTo>
                  <a:pt x="2769229" y="699878"/>
                </a:lnTo>
                <a:cubicBezTo>
                  <a:pt x="2730567" y="218471"/>
                  <a:pt x="2353205" y="-40512"/>
                  <a:pt x="1875367" y="5173"/>
                </a:cubicBezTo>
                <a:cubicBezTo>
                  <a:pt x="1994430" y="272401"/>
                  <a:pt x="1905133" y="725667"/>
                  <a:pt x="1502832" y="873135"/>
                </a:cubicBezTo>
                <a:lnTo>
                  <a:pt x="1446531" y="889940"/>
                </a:lnTo>
                <a:lnTo>
                  <a:pt x="936997" y="889940"/>
                </a:lnTo>
                <a:cubicBezTo>
                  <a:pt x="419508" y="889940"/>
                  <a:pt x="0" y="1309448"/>
                  <a:pt x="0" y="1826937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93700" dist="127000" dir="5400000" algn="t" rotWithShape="0">
              <a:schemeClr val="accent2">
                <a:alpha val="3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6B6AE59-EC47-3264-DCA8-02442A3D4799}"/>
              </a:ext>
            </a:extLst>
          </p:cNvPr>
          <p:cNvSpPr txBox="1"/>
          <p:nvPr/>
        </p:nvSpPr>
        <p:spPr>
          <a:xfrm>
            <a:off x="438151" y="513872"/>
            <a:ext cx="110807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 flip="none" rotWithShape="1">
                  <a:gsLst>
                    <a:gs pos="0">
                      <a:srgbClr val="FFFFFF">
                        <a:alpha val="22000"/>
                      </a:srgbClr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BUSINESS</a:t>
            </a:r>
            <a:endParaRPr lang="zh-CN" altLang="en-US" sz="16600" dirty="0">
              <a:gradFill flip="none" rotWithShape="1">
                <a:gsLst>
                  <a:gs pos="0">
                    <a:srgbClr val="FFFFFF">
                      <a:alpha val="22000"/>
                    </a:srgbClr>
                  </a:gs>
                  <a:gs pos="80000">
                    <a:srgbClr val="FFFFFF">
                      <a:alpha val="0"/>
                    </a:srgb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pic>
        <p:nvPicPr>
          <p:cNvPr id="3" name="图片 2" descr="查看图片">
            <a:extLst>
              <a:ext uri="{FF2B5EF4-FFF2-40B4-BE49-F238E27FC236}">
                <a16:creationId xmlns:a16="http://schemas.microsoft.com/office/drawing/2014/main" id="{E8EE3C14-3AED-C44E-D685-4F0C8FA71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7"/>
          <a:stretch>
            <a:fillRect/>
          </a:stretch>
        </p:blipFill>
        <p:spPr bwMode="auto">
          <a:xfrm>
            <a:off x="6480275" y="346194"/>
            <a:ext cx="5038625" cy="6511806"/>
          </a:xfrm>
          <a:custGeom>
            <a:avLst/>
            <a:gdLst>
              <a:gd name="connsiteX0" fmla="*/ 0 w 5038625"/>
              <a:gd name="connsiteY0" fmla="*/ 0 h 6511806"/>
              <a:gd name="connsiteX1" fmla="*/ 5038625 w 5038625"/>
              <a:gd name="connsiteY1" fmla="*/ 0 h 6511806"/>
              <a:gd name="connsiteX2" fmla="*/ 5038625 w 5038625"/>
              <a:gd name="connsiteY2" fmla="*/ 6511806 h 6511806"/>
              <a:gd name="connsiteX3" fmla="*/ 0 w 5038625"/>
              <a:gd name="connsiteY3" fmla="*/ 6511806 h 6511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8625" h="6511806">
                <a:moveTo>
                  <a:pt x="0" y="0"/>
                </a:moveTo>
                <a:lnTo>
                  <a:pt x="5038625" y="0"/>
                </a:lnTo>
                <a:lnTo>
                  <a:pt x="5038625" y="6511806"/>
                </a:lnTo>
                <a:lnTo>
                  <a:pt x="0" y="651180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35503BF0-0BCB-CC55-346F-381654635EBE}"/>
              </a:ext>
            </a:extLst>
          </p:cNvPr>
          <p:cNvSpPr txBox="1"/>
          <p:nvPr/>
        </p:nvSpPr>
        <p:spPr>
          <a:xfrm>
            <a:off x="9856047" y="478366"/>
            <a:ext cx="177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FFFFFF"/>
                </a:solidFill>
                <a:latin typeface="+mj-lt"/>
                <a:ea typeface="+mj-ea"/>
              </a:rPr>
              <a:t>YOUR LOGO</a:t>
            </a:r>
            <a:endParaRPr lang="zh-CN" altLang="en-US" sz="2000" dirty="0">
              <a:solidFill>
                <a:srgbClr val="FFFFFF"/>
              </a:solidFill>
              <a:latin typeface="+mj-lt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5E5CDC-4013-40DB-010F-142AC5F33E4F}"/>
              </a:ext>
            </a:extLst>
          </p:cNvPr>
          <p:cNvSpPr txBox="1"/>
          <p:nvPr/>
        </p:nvSpPr>
        <p:spPr>
          <a:xfrm>
            <a:off x="552450" y="1490008"/>
            <a:ext cx="79565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FFFFF"/>
                </a:solidFill>
                <a:effectLst>
                  <a:outerShdw blurRad="177800" dist="38100" dir="2700015" rotWithShape="0">
                    <a:schemeClr val="accent1">
                      <a:lumMod val="50000"/>
                      <a:alpha val="32000"/>
                    </a:schemeClr>
                  </a:outerShdw>
                </a:effectLst>
                <a:latin typeface="+mj-lt"/>
                <a:ea typeface="+mj-ea"/>
              </a:rPr>
              <a:t>感谢聆听</a:t>
            </a:r>
            <a:endParaRPr lang="en-US" altLang="zh-CN" sz="7200" dirty="0">
              <a:solidFill>
                <a:srgbClr val="FFFFFF"/>
              </a:solidFill>
              <a:effectLst>
                <a:outerShdw blurRad="177800" dist="38100" dir="2700015" rotWithShape="0">
                  <a:schemeClr val="accent1">
                    <a:lumMod val="50000"/>
                    <a:alpha val="32000"/>
                  </a:schemeClr>
                </a:outerShdw>
              </a:effectLst>
              <a:latin typeface="+mj-lt"/>
              <a:ea typeface="+mj-ea"/>
            </a:endParaRPr>
          </a:p>
          <a:p>
            <a:r>
              <a:rPr lang="en-US" altLang="zh-CN" sz="7200" dirty="0">
                <a:solidFill>
                  <a:srgbClr val="FFFFFF"/>
                </a:solidFill>
                <a:effectLst>
                  <a:outerShdw blurRad="177800" dist="38100" dir="2700015" rotWithShape="0">
                    <a:schemeClr val="accent1">
                      <a:lumMod val="50000"/>
                      <a:alpha val="32000"/>
                    </a:schemeClr>
                  </a:outerShdw>
                </a:effectLst>
                <a:latin typeface="+mj-lt"/>
                <a:ea typeface="+mj-ea"/>
              </a:rPr>
              <a:t>THANKS</a:t>
            </a:r>
            <a:endParaRPr lang="zh-CN" altLang="en-US" sz="7200" dirty="0">
              <a:solidFill>
                <a:srgbClr val="FFFFFF"/>
              </a:solidFill>
              <a:effectLst>
                <a:outerShdw blurRad="177800" dist="38100" dir="2700015" rotWithShape="0">
                  <a:schemeClr val="accent1">
                    <a:lumMod val="50000"/>
                    <a:alpha val="32000"/>
                  </a:scheme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58152A3-E4EE-597F-9C73-6B658679E2E9}"/>
              </a:ext>
            </a:extLst>
          </p:cNvPr>
          <p:cNvSpPr/>
          <p:nvPr/>
        </p:nvSpPr>
        <p:spPr>
          <a:xfrm>
            <a:off x="660400" y="4309888"/>
            <a:ext cx="1538282" cy="415199"/>
          </a:xfrm>
          <a:prstGeom prst="roundRect">
            <a:avLst>
              <a:gd name="adj" fmla="val 50000"/>
            </a:avLst>
          </a:prstGeom>
          <a:solidFill>
            <a:schemeClr val="bg1">
              <a:alpha val="59000"/>
            </a:schemeClr>
          </a:solidFill>
          <a:ln w="38100">
            <a:solidFill>
              <a:schemeClr val="bg1"/>
            </a:solidFill>
          </a:ln>
          <a:effectLst>
            <a:outerShdw blurRad="368300" dist="3175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52F474-04BF-C3B3-1C6C-77C689DE8517}"/>
              </a:ext>
            </a:extLst>
          </p:cNvPr>
          <p:cNvSpPr txBox="1"/>
          <p:nvPr/>
        </p:nvSpPr>
        <p:spPr>
          <a:xfrm>
            <a:off x="688975" y="4357884"/>
            <a:ext cx="177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汇报人：</a:t>
            </a:r>
            <a:r>
              <a:rPr lang="en-US" altLang="zh-CN" sz="1600" dirty="0"/>
              <a:t>XX</a:t>
            </a:r>
            <a:endParaRPr lang="zh-CN" altLang="en-US" sz="1600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6687FE7-CFD3-BE03-EF02-836DA3298BF1}"/>
              </a:ext>
            </a:extLst>
          </p:cNvPr>
          <p:cNvSpPr/>
          <p:nvPr/>
        </p:nvSpPr>
        <p:spPr>
          <a:xfrm>
            <a:off x="2495550" y="4309887"/>
            <a:ext cx="2110528" cy="415199"/>
          </a:xfrm>
          <a:prstGeom prst="roundRect">
            <a:avLst>
              <a:gd name="adj" fmla="val 50000"/>
            </a:avLst>
          </a:prstGeom>
          <a:solidFill>
            <a:schemeClr val="bg1">
              <a:alpha val="59000"/>
            </a:schemeClr>
          </a:solidFill>
          <a:ln w="38100">
            <a:solidFill>
              <a:schemeClr val="bg1"/>
            </a:solidFill>
          </a:ln>
          <a:effectLst>
            <a:outerShdw blurRad="368300" dist="3175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5293AD-97B8-5813-234F-2EEE83EADBA7}"/>
              </a:ext>
            </a:extLst>
          </p:cNvPr>
          <p:cNvSpPr txBox="1"/>
          <p:nvPr/>
        </p:nvSpPr>
        <p:spPr>
          <a:xfrm>
            <a:off x="2607150" y="4345822"/>
            <a:ext cx="2355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20XX</a:t>
            </a:r>
            <a:r>
              <a:rPr lang="zh-CN" altLang="en-US" sz="1600" dirty="0"/>
              <a:t>年</a:t>
            </a:r>
            <a:r>
              <a:rPr lang="en-US" altLang="zh-CN" sz="1600" dirty="0"/>
              <a:t>XX</a:t>
            </a:r>
            <a:r>
              <a:rPr lang="zh-CN" altLang="en-US" sz="1600" dirty="0"/>
              <a:t>月</a:t>
            </a:r>
            <a:r>
              <a:rPr lang="en-US" altLang="zh-CN" sz="1600" dirty="0"/>
              <a:t>XX</a:t>
            </a:r>
            <a:r>
              <a:rPr lang="zh-CN" altLang="en-US" sz="1600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928893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不黑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BU HEI PPT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快去学教育联合创始人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金山教育培训专家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金山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KOS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演示专家认证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buheippt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15EFB2-DA69-67F6-42B6-168181EA5B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09" cy="182190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709612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不黑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5BDA429B-92FE-9777-148E-7CF178C0377F}"/>
              </a:ext>
            </a:extLst>
          </p:cNvPr>
          <p:cNvSpPr txBox="1"/>
          <p:nvPr/>
        </p:nvSpPr>
        <p:spPr>
          <a:xfrm>
            <a:off x="1829522" y="1130300"/>
            <a:ext cx="47490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effectLst>
                  <a:outerShdw blurRad="177800" dist="38100" dir="2700015" rotWithShape="0">
                    <a:srgbClr val="000000">
                      <a:alpha val="21000"/>
                    </a:srgbClr>
                  </a:outerShdw>
                </a:effectLst>
                <a:latin typeface="+mj-lt"/>
                <a:ea typeface="+mj-ea"/>
              </a:rPr>
              <a:t>目录</a:t>
            </a:r>
          </a:p>
        </p:txBody>
      </p:sp>
      <p:sp>
        <p:nvSpPr>
          <p:cNvPr id="15" name="矩形: 单圆角 14">
            <a:extLst>
              <a:ext uri="{FF2B5EF4-FFF2-40B4-BE49-F238E27FC236}">
                <a16:creationId xmlns:a16="http://schemas.microsoft.com/office/drawing/2014/main" id="{047B1196-31F3-BC68-0CB9-F24323616B6C}"/>
              </a:ext>
            </a:extLst>
          </p:cNvPr>
          <p:cNvSpPr/>
          <p:nvPr/>
        </p:nvSpPr>
        <p:spPr>
          <a:xfrm flipV="1">
            <a:off x="1999744" y="2686228"/>
            <a:ext cx="2559556" cy="3009900"/>
          </a:xfrm>
          <a:prstGeom prst="round1Rect">
            <a:avLst>
              <a:gd name="adj" fmla="val 18105"/>
            </a:avLst>
          </a:prstGeom>
          <a:solidFill>
            <a:schemeClr val="bg1">
              <a:alpha val="59000"/>
            </a:schemeClr>
          </a:solidFill>
          <a:ln w="38100">
            <a:solidFill>
              <a:schemeClr val="bg1"/>
            </a:solidFill>
          </a:ln>
          <a:effectLst>
            <a:outerShdw blurRad="368300" dist="3175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BCB7AC09-7E3E-4B44-11FF-9F4D381F1A64}"/>
              </a:ext>
            </a:extLst>
          </p:cNvPr>
          <p:cNvSpPr/>
          <p:nvPr/>
        </p:nvSpPr>
        <p:spPr>
          <a:xfrm>
            <a:off x="2090738" y="3859607"/>
            <a:ext cx="2069087" cy="2028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3D14785-049D-0172-A2FA-42216AA965D4}"/>
              </a:ext>
            </a:extLst>
          </p:cNvPr>
          <p:cNvSpPr txBox="1"/>
          <p:nvPr/>
        </p:nvSpPr>
        <p:spPr>
          <a:xfrm>
            <a:off x="2115355" y="3569324"/>
            <a:ext cx="204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lt"/>
                <a:ea typeface="+mj-ea"/>
              </a:rPr>
              <a:t>请输入标题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C1B3A06-3749-D7BB-EAFD-AEE5DE61B539}"/>
              </a:ext>
            </a:extLst>
          </p:cNvPr>
          <p:cNvSpPr txBox="1"/>
          <p:nvPr/>
        </p:nvSpPr>
        <p:spPr>
          <a:xfrm>
            <a:off x="2152145" y="4352697"/>
            <a:ext cx="2044470" cy="1032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请输入小标题</a:t>
            </a:r>
            <a:endParaRPr lang="en-US" altLang="zh-CN" sz="1600" dirty="0"/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请输入小标题</a:t>
            </a: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请输入小标题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850229C-E5B5-FF23-4D64-A74A2D3143C3}"/>
              </a:ext>
            </a:extLst>
          </p:cNvPr>
          <p:cNvGrpSpPr/>
          <p:nvPr/>
        </p:nvGrpSpPr>
        <p:grpSpPr>
          <a:xfrm>
            <a:off x="2175099" y="3138038"/>
            <a:ext cx="338386" cy="342266"/>
            <a:chOff x="7" y="0"/>
            <a:chExt cx="1883234" cy="190482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D2DDE38-79A2-B30A-277D-989FC2319000}"/>
                </a:ext>
              </a:extLst>
            </p:cNvPr>
            <p:cNvSpPr/>
            <p:nvPr/>
          </p:nvSpPr>
          <p:spPr>
            <a:xfrm>
              <a:off x="7" y="441671"/>
              <a:ext cx="1883219" cy="1463155"/>
            </a:xfrm>
            <a:custGeom>
              <a:avLst/>
              <a:gdLst>
                <a:gd name="connsiteX0" fmla="*/ 1552 w 1883219"/>
                <a:gd name="connsiteY0" fmla="*/ 137102 h 1463155"/>
                <a:gd name="connsiteX1" fmla="*/ 70388 w 1883219"/>
                <a:gd name="connsiteY1" fmla="*/ 2048 h 1463155"/>
                <a:gd name="connsiteX2" fmla="*/ 86648 w 1883219"/>
                <a:gd name="connsiteY2" fmla="*/ 0 h 1463155"/>
                <a:gd name="connsiteX3" fmla="*/ 1796587 w 1883219"/>
                <a:gd name="connsiteY3" fmla="*/ 0 h 1463155"/>
                <a:gd name="connsiteX4" fmla="*/ 1883219 w 1883219"/>
                <a:gd name="connsiteY4" fmla="*/ 115427 h 1463155"/>
                <a:gd name="connsiteX5" fmla="*/ 1881683 w 1883219"/>
                <a:gd name="connsiteY5" fmla="*/ 137102 h 1463155"/>
                <a:gd name="connsiteX6" fmla="*/ 1705211 w 1883219"/>
                <a:gd name="connsiteY6" fmla="*/ 1369349 h 1463155"/>
                <a:gd name="connsiteX7" fmla="*/ 1620158 w 1883219"/>
                <a:gd name="connsiteY7" fmla="*/ 1463156 h 1463155"/>
                <a:gd name="connsiteX8" fmla="*/ 263467 w 1883219"/>
                <a:gd name="connsiteY8" fmla="*/ 1463156 h 1463155"/>
                <a:gd name="connsiteX9" fmla="*/ 178414 w 1883219"/>
                <a:gd name="connsiteY9" fmla="*/ 1369407 h 1463155"/>
                <a:gd name="connsiteX10" fmla="*/ 1552 w 1883219"/>
                <a:gd name="connsiteY10" fmla="*/ 137102 h 146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3219" h="1463155">
                  <a:moveTo>
                    <a:pt x="1552" y="137102"/>
                  </a:moveTo>
                  <a:cubicBezTo>
                    <a:pt x="-7417" y="74469"/>
                    <a:pt x="23402" y="14003"/>
                    <a:pt x="70388" y="2048"/>
                  </a:cubicBezTo>
                  <a:cubicBezTo>
                    <a:pt x="75748" y="684"/>
                    <a:pt x="81192" y="-2"/>
                    <a:pt x="86648" y="0"/>
                  </a:cubicBezTo>
                  <a:lnTo>
                    <a:pt x="1796587" y="0"/>
                  </a:lnTo>
                  <a:cubicBezTo>
                    <a:pt x="1844421" y="-15"/>
                    <a:pt x="1883208" y="51664"/>
                    <a:pt x="1883219" y="115427"/>
                  </a:cubicBezTo>
                  <a:cubicBezTo>
                    <a:pt x="1883221" y="122701"/>
                    <a:pt x="1882706" y="129958"/>
                    <a:pt x="1881683" y="137102"/>
                  </a:cubicBezTo>
                  <a:lnTo>
                    <a:pt x="1705211" y="1369349"/>
                  </a:lnTo>
                  <a:cubicBezTo>
                    <a:pt x="1697418" y="1423771"/>
                    <a:pt x="1661722" y="1463141"/>
                    <a:pt x="1620158" y="1463156"/>
                  </a:cubicBezTo>
                  <a:lnTo>
                    <a:pt x="263467" y="1463156"/>
                  </a:lnTo>
                  <a:cubicBezTo>
                    <a:pt x="221917" y="1463146"/>
                    <a:pt x="186225" y="1423806"/>
                    <a:pt x="178414" y="1369407"/>
                  </a:cubicBezTo>
                  <a:lnTo>
                    <a:pt x="1552" y="13710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6F650B7-29BB-7B72-C2F4-FC2467C18525}"/>
                </a:ext>
              </a:extLst>
            </p:cNvPr>
            <p:cNvSpPr/>
            <p:nvPr/>
          </p:nvSpPr>
          <p:spPr>
            <a:xfrm>
              <a:off x="217266" y="0"/>
              <a:ext cx="1429098" cy="1212272"/>
            </a:xfrm>
            <a:custGeom>
              <a:avLst/>
              <a:gdLst>
                <a:gd name="connsiteX0" fmla="*/ 0 w 1429098"/>
                <a:gd name="connsiteY0" fmla="*/ 57727 h 1212272"/>
                <a:gd name="connsiteX1" fmla="*/ 43306 w 1429098"/>
                <a:gd name="connsiteY1" fmla="*/ 0 h 1212272"/>
                <a:gd name="connsiteX2" fmla="*/ 409892 w 1429098"/>
                <a:gd name="connsiteY2" fmla="*/ 0 h 1212272"/>
                <a:gd name="connsiteX3" fmla="*/ 441592 w 1429098"/>
                <a:gd name="connsiteY3" fmla="*/ 18357 h 1212272"/>
                <a:gd name="connsiteX4" fmla="*/ 615985 w 1429098"/>
                <a:gd name="connsiteY4" fmla="*/ 267624 h 1212272"/>
                <a:gd name="connsiteX5" fmla="*/ 647598 w 1429098"/>
                <a:gd name="connsiteY5" fmla="*/ 285981 h 1212272"/>
                <a:gd name="connsiteX6" fmla="*/ 1385793 w 1429098"/>
                <a:gd name="connsiteY6" fmla="*/ 285981 h 1212272"/>
                <a:gd name="connsiteX7" fmla="*/ 1429099 w 1429098"/>
                <a:gd name="connsiteY7" fmla="*/ 343708 h 1212272"/>
                <a:gd name="connsiteX8" fmla="*/ 1429099 w 1429098"/>
                <a:gd name="connsiteY8" fmla="*/ 1154546 h 1212272"/>
                <a:gd name="connsiteX9" fmla="*/ 1385793 w 1429098"/>
                <a:gd name="connsiteY9" fmla="*/ 1212273 h 1212272"/>
                <a:gd name="connsiteX10" fmla="*/ 43306 w 1429098"/>
                <a:gd name="connsiteY10" fmla="*/ 1212273 h 1212272"/>
                <a:gd name="connsiteX11" fmla="*/ 0 w 1429098"/>
                <a:gd name="connsiteY11" fmla="*/ 1154546 h 1212272"/>
                <a:gd name="connsiteX12" fmla="*/ 0 w 1429098"/>
                <a:gd name="connsiteY12" fmla="*/ 57727 h 121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9098" h="1212272">
                  <a:moveTo>
                    <a:pt x="0" y="57727"/>
                  </a:moveTo>
                  <a:cubicBezTo>
                    <a:pt x="0" y="25845"/>
                    <a:pt x="19389" y="0"/>
                    <a:pt x="43306" y="0"/>
                  </a:cubicBezTo>
                  <a:lnTo>
                    <a:pt x="409892" y="0"/>
                  </a:lnTo>
                  <a:cubicBezTo>
                    <a:pt x="421912" y="-10"/>
                    <a:pt x="433394" y="6639"/>
                    <a:pt x="441592" y="18357"/>
                  </a:cubicBezTo>
                  <a:lnTo>
                    <a:pt x="615985" y="267624"/>
                  </a:lnTo>
                  <a:cubicBezTo>
                    <a:pt x="624162" y="279313"/>
                    <a:pt x="635609" y="285959"/>
                    <a:pt x="647598" y="285981"/>
                  </a:cubicBezTo>
                  <a:lnTo>
                    <a:pt x="1385793" y="285981"/>
                  </a:lnTo>
                  <a:cubicBezTo>
                    <a:pt x="1409710" y="285981"/>
                    <a:pt x="1429099" y="311826"/>
                    <a:pt x="1429099" y="343708"/>
                  </a:cubicBezTo>
                  <a:lnTo>
                    <a:pt x="1429099" y="1154546"/>
                  </a:lnTo>
                  <a:cubicBezTo>
                    <a:pt x="1429099" y="1186427"/>
                    <a:pt x="1409710" y="1212273"/>
                    <a:pt x="1385793" y="1212273"/>
                  </a:cubicBezTo>
                  <a:lnTo>
                    <a:pt x="43306" y="1212273"/>
                  </a:lnTo>
                  <a:cubicBezTo>
                    <a:pt x="19389" y="1212273"/>
                    <a:pt x="0" y="1186427"/>
                    <a:pt x="0" y="1154546"/>
                  </a:cubicBezTo>
                  <a:lnTo>
                    <a:pt x="0" y="5772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9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E939993-8113-E7B6-A810-F675CACC79D1}"/>
                </a:ext>
              </a:extLst>
            </p:cNvPr>
            <p:cNvSpPr/>
            <p:nvPr/>
          </p:nvSpPr>
          <p:spPr>
            <a:xfrm>
              <a:off x="14" y="441613"/>
              <a:ext cx="1883227" cy="1463213"/>
            </a:xfrm>
            <a:custGeom>
              <a:avLst/>
              <a:gdLst>
                <a:gd name="connsiteX0" fmla="*/ 1796579 w 1883227"/>
                <a:gd name="connsiteY0" fmla="*/ 57727 h 1463213"/>
                <a:gd name="connsiteX1" fmla="*/ 1839870 w 1883227"/>
                <a:gd name="connsiteY1" fmla="*/ 115475 h 1463213"/>
                <a:gd name="connsiteX2" fmla="*/ 1839106 w 1883227"/>
                <a:gd name="connsiteY2" fmla="*/ 126250 h 1463213"/>
                <a:gd name="connsiteX3" fmla="*/ 1662677 w 1883227"/>
                <a:gd name="connsiteY3" fmla="*/ 1358554 h 1463213"/>
                <a:gd name="connsiteX4" fmla="*/ 1620150 w 1883227"/>
                <a:gd name="connsiteY4" fmla="*/ 1405486 h 1463213"/>
                <a:gd name="connsiteX5" fmla="*/ 263459 w 1883227"/>
                <a:gd name="connsiteY5" fmla="*/ 1405486 h 1463213"/>
                <a:gd name="connsiteX6" fmla="*/ 220933 w 1883227"/>
                <a:gd name="connsiteY6" fmla="*/ 1358611 h 1463213"/>
                <a:gd name="connsiteX7" fmla="*/ 44071 w 1883227"/>
                <a:gd name="connsiteY7" fmla="*/ 126307 h 1463213"/>
                <a:gd name="connsiteX8" fmla="*/ 78463 w 1883227"/>
                <a:gd name="connsiteY8" fmla="*/ 58757 h 1463213"/>
                <a:gd name="connsiteX9" fmla="*/ 86641 w 1883227"/>
                <a:gd name="connsiteY9" fmla="*/ 57727 h 1463213"/>
                <a:gd name="connsiteX10" fmla="*/ 1796579 w 1883227"/>
                <a:gd name="connsiteY10" fmla="*/ 57727 h 1463213"/>
                <a:gd name="connsiteX11" fmla="*/ 86641 w 1883227"/>
                <a:gd name="connsiteY11" fmla="*/ 0 h 1463213"/>
                <a:gd name="connsiteX12" fmla="*/ 0 w 1883227"/>
                <a:gd name="connsiteY12" fmla="*/ 115416 h 1463213"/>
                <a:gd name="connsiteX13" fmla="*/ 1544 w 1883227"/>
                <a:gd name="connsiteY13" fmla="*/ 137160 h 1463213"/>
                <a:gd name="connsiteX14" fmla="*/ 178406 w 1883227"/>
                <a:gd name="connsiteY14" fmla="*/ 1369464 h 1463213"/>
                <a:gd name="connsiteX15" fmla="*/ 263459 w 1883227"/>
                <a:gd name="connsiteY15" fmla="*/ 1463213 h 1463213"/>
                <a:gd name="connsiteX16" fmla="*/ 1620150 w 1883227"/>
                <a:gd name="connsiteY16" fmla="*/ 1463213 h 1463213"/>
                <a:gd name="connsiteX17" fmla="*/ 1705203 w 1883227"/>
                <a:gd name="connsiteY17" fmla="*/ 1369406 h 1463213"/>
                <a:gd name="connsiteX18" fmla="*/ 1881676 w 1883227"/>
                <a:gd name="connsiteY18" fmla="*/ 137102 h 1463213"/>
                <a:gd name="connsiteX19" fmla="*/ 1812839 w 1883227"/>
                <a:gd name="connsiteY19" fmla="*/ 2048 h 1463213"/>
                <a:gd name="connsiteX20" fmla="*/ 1796579 w 1883227"/>
                <a:gd name="connsiteY20" fmla="*/ 0 h 1463213"/>
                <a:gd name="connsiteX21" fmla="*/ 86641 w 1883227"/>
                <a:gd name="connsiteY21" fmla="*/ 0 h 1463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83227" h="1463213">
                  <a:moveTo>
                    <a:pt x="1796579" y="57727"/>
                  </a:moveTo>
                  <a:cubicBezTo>
                    <a:pt x="1820497" y="57739"/>
                    <a:pt x="1839878" y="83593"/>
                    <a:pt x="1839870" y="115475"/>
                  </a:cubicBezTo>
                  <a:cubicBezTo>
                    <a:pt x="1839869" y="119091"/>
                    <a:pt x="1839613" y="122698"/>
                    <a:pt x="1839106" y="126250"/>
                  </a:cubicBezTo>
                  <a:lnTo>
                    <a:pt x="1662677" y="1358554"/>
                  </a:lnTo>
                  <a:cubicBezTo>
                    <a:pt x="1658790" y="1385776"/>
                    <a:pt x="1640939" y="1405476"/>
                    <a:pt x="1620150" y="1405486"/>
                  </a:cubicBezTo>
                  <a:lnTo>
                    <a:pt x="263459" y="1405486"/>
                  </a:lnTo>
                  <a:cubicBezTo>
                    <a:pt x="242684" y="1405481"/>
                    <a:pt x="224838" y="1385811"/>
                    <a:pt x="220933" y="1358611"/>
                  </a:cubicBezTo>
                  <a:lnTo>
                    <a:pt x="44071" y="126307"/>
                  </a:lnTo>
                  <a:cubicBezTo>
                    <a:pt x="39574" y="94994"/>
                    <a:pt x="54972" y="64750"/>
                    <a:pt x="78463" y="58757"/>
                  </a:cubicBezTo>
                  <a:cubicBezTo>
                    <a:pt x="81158" y="58069"/>
                    <a:pt x="83897" y="57724"/>
                    <a:pt x="86641" y="57727"/>
                  </a:cubicBezTo>
                  <a:lnTo>
                    <a:pt x="1796579" y="57727"/>
                  </a:lnTo>
                  <a:close/>
                  <a:moveTo>
                    <a:pt x="86641" y="0"/>
                  </a:moveTo>
                  <a:cubicBezTo>
                    <a:pt x="38806" y="-21"/>
                    <a:pt x="16" y="51653"/>
                    <a:pt x="0" y="115416"/>
                  </a:cubicBezTo>
                  <a:cubicBezTo>
                    <a:pt x="-2" y="122713"/>
                    <a:pt x="515" y="129993"/>
                    <a:pt x="1544" y="137160"/>
                  </a:cubicBezTo>
                  <a:lnTo>
                    <a:pt x="178406" y="1369464"/>
                  </a:lnTo>
                  <a:cubicBezTo>
                    <a:pt x="186218" y="1423863"/>
                    <a:pt x="221909" y="1463204"/>
                    <a:pt x="263459" y="1463213"/>
                  </a:cubicBezTo>
                  <a:lnTo>
                    <a:pt x="1620150" y="1463213"/>
                  </a:lnTo>
                  <a:cubicBezTo>
                    <a:pt x="1661714" y="1463199"/>
                    <a:pt x="1697410" y="1423829"/>
                    <a:pt x="1705203" y="1369406"/>
                  </a:cubicBezTo>
                  <a:lnTo>
                    <a:pt x="1881676" y="137102"/>
                  </a:lnTo>
                  <a:cubicBezTo>
                    <a:pt x="1890645" y="74469"/>
                    <a:pt x="1859826" y="14003"/>
                    <a:pt x="1812839" y="2048"/>
                  </a:cubicBezTo>
                  <a:cubicBezTo>
                    <a:pt x="1807480" y="684"/>
                    <a:pt x="1802036" y="-2"/>
                    <a:pt x="1796579" y="0"/>
                  </a:cubicBezTo>
                  <a:lnTo>
                    <a:pt x="86641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898EBB9-FA1E-5A66-91F5-E03155CFA03A}"/>
                </a:ext>
              </a:extLst>
            </p:cNvPr>
            <p:cNvSpPr/>
            <p:nvPr/>
          </p:nvSpPr>
          <p:spPr>
            <a:xfrm>
              <a:off x="390490" y="865909"/>
              <a:ext cx="996038" cy="173181"/>
            </a:xfrm>
            <a:custGeom>
              <a:avLst/>
              <a:gdLst>
                <a:gd name="connsiteX0" fmla="*/ 0 w 996038"/>
                <a:gd name="connsiteY0" fmla="*/ 86591 h 173181"/>
                <a:gd name="connsiteX1" fmla="*/ 64959 w 996038"/>
                <a:gd name="connsiteY1" fmla="*/ 0 h 173181"/>
                <a:gd name="connsiteX2" fmla="*/ 931080 w 996038"/>
                <a:gd name="connsiteY2" fmla="*/ 0 h 173181"/>
                <a:gd name="connsiteX3" fmla="*/ 996039 w 996038"/>
                <a:gd name="connsiteY3" fmla="*/ 86591 h 173181"/>
                <a:gd name="connsiteX4" fmla="*/ 931080 w 996038"/>
                <a:gd name="connsiteY4" fmla="*/ 173182 h 173181"/>
                <a:gd name="connsiteX5" fmla="*/ 64959 w 996038"/>
                <a:gd name="connsiteY5" fmla="*/ 173182 h 173181"/>
                <a:gd name="connsiteX6" fmla="*/ 0 w 996038"/>
                <a:gd name="connsiteY6" fmla="*/ 86591 h 17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038" h="173181">
                  <a:moveTo>
                    <a:pt x="0" y="86591"/>
                  </a:moveTo>
                  <a:cubicBezTo>
                    <a:pt x="0" y="38768"/>
                    <a:pt x="29083" y="0"/>
                    <a:pt x="64959" y="0"/>
                  </a:cubicBezTo>
                  <a:lnTo>
                    <a:pt x="931080" y="0"/>
                  </a:lnTo>
                  <a:cubicBezTo>
                    <a:pt x="966956" y="0"/>
                    <a:pt x="996039" y="38768"/>
                    <a:pt x="996039" y="86591"/>
                  </a:cubicBezTo>
                  <a:cubicBezTo>
                    <a:pt x="996039" y="134414"/>
                    <a:pt x="966956" y="173182"/>
                    <a:pt x="931080" y="173182"/>
                  </a:cubicBezTo>
                  <a:lnTo>
                    <a:pt x="64959" y="173182"/>
                  </a:lnTo>
                  <a:cubicBezTo>
                    <a:pt x="29083" y="173182"/>
                    <a:pt x="0" y="134414"/>
                    <a:pt x="0" y="86591"/>
                  </a:cubicBezTo>
                  <a:close/>
                </a:path>
              </a:pathLst>
            </a:custGeom>
            <a:solidFill>
              <a:srgbClr val="FFFFFF"/>
            </a:soli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242B38A-4EA6-40A4-DF86-4E8F27D1FDCC}"/>
                </a:ext>
              </a:extLst>
            </p:cNvPr>
            <p:cNvSpPr/>
            <p:nvPr/>
          </p:nvSpPr>
          <p:spPr>
            <a:xfrm>
              <a:off x="390490" y="1327727"/>
              <a:ext cx="996029" cy="173181"/>
            </a:xfrm>
            <a:custGeom>
              <a:avLst/>
              <a:gdLst>
                <a:gd name="connsiteX0" fmla="*/ 0 w 996029"/>
                <a:gd name="connsiteY0" fmla="*/ 86591 h 173181"/>
                <a:gd name="connsiteX1" fmla="*/ 64959 w 996029"/>
                <a:gd name="connsiteY1" fmla="*/ 0 h 173181"/>
                <a:gd name="connsiteX2" fmla="*/ 931080 w 996029"/>
                <a:gd name="connsiteY2" fmla="*/ 0 h 173181"/>
                <a:gd name="connsiteX3" fmla="*/ 996029 w 996029"/>
                <a:gd name="connsiteY3" fmla="*/ 86604 h 173181"/>
                <a:gd name="connsiteX4" fmla="*/ 931080 w 996029"/>
                <a:gd name="connsiteY4" fmla="*/ 173182 h 173181"/>
                <a:gd name="connsiteX5" fmla="*/ 64959 w 996029"/>
                <a:gd name="connsiteY5" fmla="*/ 173182 h 173181"/>
                <a:gd name="connsiteX6" fmla="*/ 0 w 996029"/>
                <a:gd name="connsiteY6" fmla="*/ 86591 h 17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029" h="173181">
                  <a:moveTo>
                    <a:pt x="0" y="86591"/>
                  </a:moveTo>
                  <a:cubicBezTo>
                    <a:pt x="0" y="38768"/>
                    <a:pt x="29083" y="0"/>
                    <a:pt x="64959" y="0"/>
                  </a:cubicBezTo>
                  <a:lnTo>
                    <a:pt x="931080" y="0"/>
                  </a:lnTo>
                  <a:cubicBezTo>
                    <a:pt x="966956" y="7"/>
                    <a:pt x="996034" y="38781"/>
                    <a:pt x="996029" y="86604"/>
                  </a:cubicBezTo>
                  <a:cubicBezTo>
                    <a:pt x="996024" y="134417"/>
                    <a:pt x="966948" y="173175"/>
                    <a:pt x="931080" y="173182"/>
                  </a:cubicBezTo>
                  <a:lnTo>
                    <a:pt x="64959" y="173182"/>
                  </a:lnTo>
                  <a:cubicBezTo>
                    <a:pt x="29083" y="173182"/>
                    <a:pt x="0" y="134414"/>
                    <a:pt x="0" y="86591"/>
                  </a:cubicBezTo>
                  <a:close/>
                </a:path>
              </a:pathLst>
            </a:custGeom>
            <a:solidFill>
              <a:srgbClr val="FFFFFF"/>
            </a:soli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6" name="矩形: 单圆角 55">
            <a:extLst>
              <a:ext uri="{FF2B5EF4-FFF2-40B4-BE49-F238E27FC236}">
                <a16:creationId xmlns:a16="http://schemas.microsoft.com/office/drawing/2014/main" id="{79AB3411-7A81-CB4A-2784-4C8DCE0F6C84}"/>
              </a:ext>
            </a:extLst>
          </p:cNvPr>
          <p:cNvSpPr/>
          <p:nvPr/>
        </p:nvSpPr>
        <p:spPr>
          <a:xfrm flipV="1">
            <a:off x="5127370" y="2686228"/>
            <a:ext cx="2559556" cy="3009900"/>
          </a:xfrm>
          <a:prstGeom prst="round1Rect">
            <a:avLst>
              <a:gd name="adj" fmla="val 18105"/>
            </a:avLst>
          </a:prstGeom>
          <a:solidFill>
            <a:schemeClr val="bg1">
              <a:alpha val="59000"/>
            </a:schemeClr>
          </a:solidFill>
          <a:ln w="38100">
            <a:solidFill>
              <a:schemeClr val="bg1"/>
            </a:solidFill>
          </a:ln>
          <a:effectLst>
            <a:outerShdw blurRad="368300" dist="3175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D09963AB-18BB-E977-438E-0922F95BBB9D}"/>
              </a:ext>
            </a:extLst>
          </p:cNvPr>
          <p:cNvSpPr/>
          <p:nvPr/>
        </p:nvSpPr>
        <p:spPr>
          <a:xfrm>
            <a:off x="5218364" y="3859607"/>
            <a:ext cx="2069087" cy="2028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A69C4C8-E12A-0A58-1D37-25C3C92B7648}"/>
              </a:ext>
            </a:extLst>
          </p:cNvPr>
          <p:cNvSpPr txBox="1"/>
          <p:nvPr/>
        </p:nvSpPr>
        <p:spPr>
          <a:xfrm>
            <a:off x="5242981" y="3569324"/>
            <a:ext cx="204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lt"/>
                <a:ea typeface="+mj-ea"/>
              </a:rPr>
              <a:t>请输入标题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3B03445-629C-F5C5-D102-E499727E338C}"/>
              </a:ext>
            </a:extLst>
          </p:cNvPr>
          <p:cNvSpPr txBox="1"/>
          <p:nvPr/>
        </p:nvSpPr>
        <p:spPr>
          <a:xfrm>
            <a:off x="5279771" y="4352697"/>
            <a:ext cx="2044470" cy="1032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请输入小标题</a:t>
            </a:r>
            <a:endParaRPr lang="en-US" altLang="zh-CN" sz="1600" dirty="0"/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请输入小标题</a:t>
            </a: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请输入小标题</a:t>
            </a:r>
          </a:p>
        </p:txBody>
      </p:sp>
      <p:sp>
        <p:nvSpPr>
          <p:cNvPr id="67" name="矩形: 单圆角 66">
            <a:extLst>
              <a:ext uri="{FF2B5EF4-FFF2-40B4-BE49-F238E27FC236}">
                <a16:creationId xmlns:a16="http://schemas.microsoft.com/office/drawing/2014/main" id="{CBD8481F-7940-FABF-2E01-E8F479332C4A}"/>
              </a:ext>
            </a:extLst>
          </p:cNvPr>
          <p:cNvSpPr/>
          <p:nvPr/>
        </p:nvSpPr>
        <p:spPr>
          <a:xfrm flipV="1">
            <a:off x="8254996" y="2686228"/>
            <a:ext cx="2559556" cy="3009900"/>
          </a:xfrm>
          <a:prstGeom prst="round1Rect">
            <a:avLst>
              <a:gd name="adj" fmla="val 18105"/>
            </a:avLst>
          </a:prstGeom>
          <a:solidFill>
            <a:schemeClr val="bg1">
              <a:alpha val="59000"/>
            </a:schemeClr>
          </a:solidFill>
          <a:ln w="38100">
            <a:solidFill>
              <a:schemeClr val="bg1"/>
            </a:solidFill>
          </a:ln>
          <a:effectLst>
            <a:outerShdw blurRad="368300" dist="3175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1744081F-D515-490D-1DE8-DED977E6C3F9}"/>
              </a:ext>
            </a:extLst>
          </p:cNvPr>
          <p:cNvSpPr/>
          <p:nvPr/>
        </p:nvSpPr>
        <p:spPr>
          <a:xfrm>
            <a:off x="8345990" y="3859607"/>
            <a:ext cx="2069087" cy="2028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8F06CCE-1DE9-DDCE-2125-67809AC926DB}"/>
              </a:ext>
            </a:extLst>
          </p:cNvPr>
          <p:cNvSpPr txBox="1"/>
          <p:nvPr/>
        </p:nvSpPr>
        <p:spPr>
          <a:xfrm>
            <a:off x="8370607" y="3569324"/>
            <a:ext cx="204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lt"/>
                <a:ea typeface="+mj-ea"/>
              </a:rPr>
              <a:t>请输入标题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D246753-CE49-F76C-0121-199DAEEC9A77}"/>
              </a:ext>
            </a:extLst>
          </p:cNvPr>
          <p:cNvSpPr txBox="1"/>
          <p:nvPr/>
        </p:nvSpPr>
        <p:spPr>
          <a:xfrm>
            <a:off x="8407397" y="4352697"/>
            <a:ext cx="2044470" cy="1032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请输入小标题</a:t>
            </a:r>
            <a:endParaRPr lang="en-US" altLang="zh-CN" sz="1600" dirty="0"/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请输入小标题</a:t>
            </a:r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600" dirty="0"/>
              <a:t>请输入小标题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0756AB57-CD74-AEE5-24D9-A369F7F048BC}"/>
              </a:ext>
            </a:extLst>
          </p:cNvPr>
          <p:cNvGrpSpPr/>
          <p:nvPr/>
        </p:nvGrpSpPr>
        <p:grpSpPr>
          <a:xfrm>
            <a:off x="5287737" y="3138038"/>
            <a:ext cx="334066" cy="338389"/>
            <a:chOff x="5279777" y="2799663"/>
            <a:chExt cx="334066" cy="338389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BF9F578-8E4C-29B9-7912-14C275675CEE}"/>
                </a:ext>
              </a:extLst>
            </p:cNvPr>
            <p:cNvSpPr/>
            <p:nvPr/>
          </p:nvSpPr>
          <p:spPr>
            <a:xfrm>
              <a:off x="5279777" y="2799663"/>
              <a:ext cx="334056" cy="214224"/>
            </a:xfrm>
            <a:custGeom>
              <a:avLst/>
              <a:gdLst>
                <a:gd name="connsiteX0" fmla="*/ 4034 w 334056"/>
                <a:gd name="connsiteY0" fmla="*/ 94439 h 214224"/>
                <a:gd name="connsiteX1" fmla="*/ 2166 w 334056"/>
                <a:gd name="connsiteY1" fmla="*/ 79883 h 214224"/>
                <a:gd name="connsiteX2" fmla="*/ 6125 w 334056"/>
                <a:gd name="connsiteY2" fmla="*/ 76761 h 214224"/>
                <a:gd name="connsiteX3" fmla="*/ 175134 w 334056"/>
                <a:gd name="connsiteY3" fmla="*/ 911 h 214224"/>
                <a:gd name="connsiteX4" fmla="*/ 184978 w 334056"/>
                <a:gd name="connsiteY4" fmla="*/ 1629 h 214224"/>
                <a:gd name="connsiteX5" fmla="*/ 329274 w 334056"/>
                <a:gd name="connsiteY5" fmla="*/ 93998 h 214224"/>
                <a:gd name="connsiteX6" fmla="*/ 329202 w 334056"/>
                <a:gd name="connsiteY6" fmla="*/ 111512 h 214224"/>
                <a:gd name="connsiteX7" fmla="*/ 168284 w 334056"/>
                <a:gd name="connsiteY7" fmla="*/ 212638 h 214224"/>
                <a:gd name="connsiteX8" fmla="*/ 156430 w 334056"/>
                <a:gd name="connsiteY8" fmla="*/ 212064 h 214224"/>
                <a:gd name="connsiteX9" fmla="*/ 4034 w 334056"/>
                <a:gd name="connsiteY9" fmla="*/ 94429 h 21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056" h="214224">
                  <a:moveTo>
                    <a:pt x="4034" y="94439"/>
                  </a:moveTo>
                  <a:cubicBezTo>
                    <a:pt x="-502" y="90935"/>
                    <a:pt x="-1338" y="84418"/>
                    <a:pt x="2166" y="79883"/>
                  </a:cubicBezTo>
                  <a:cubicBezTo>
                    <a:pt x="3209" y="78532"/>
                    <a:pt x="4569" y="77460"/>
                    <a:pt x="6125" y="76761"/>
                  </a:cubicBezTo>
                  <a:lnTo>
                    <a:pt x="175134" y="911"/>
                  </a:lnTo>
                  <a:cubicBezTo>
                    <a:pt x="178323" y="-524"/>
                    <a:pt x="182025" y="-248"/>
                    <a:pt x="184978" y="1629"/>
                  </a:cubicBezTo>
                  <a:lnTo>
                    <a:pt x="329274" y="93998"/>
                  </a:lnTo>
                  <a:cubicBezTo>
                    <a:pt x="335683" y="98100"/>
                    <a:pt x="335642" y="107472"/>
                    <a:pt x="329202" y="111512"/>
                  </a:cubicBezTo>
                  <a:lnTo>
                    <a:pt x="168284" y="212638"/>
                  </a:lnTo>
                  <a:cubicBezTo>
                    <a:pt x="164603" y="214945"/>
                    <a:pt x="159876" y="214720"/>
                    <a:pt x="156430" y="212064"/>
                  </a:cubicBezTo>
                  <a:lnTo>
                    <a:pt x="4034" y="9442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C3D938B-1DC5-377F-4B93-42964B5A3AAC}"/>
                </a:ext>
              </a:extLst>
            </p:cNvPr>
            <p:cNvSpPr/>
            <p:nvPr/>
          </p:nvSpPr>
          <p:spPr>
            <a:xfrm>
              <a:off x="5300337" y="2893019"/>
              <a:ext cx="282560" cy="183116"/>
            </a:xfrm>
            <a:custGeom>
              <a:avLst/>
              <a:gdLst>
                <a:gd name="connsiteX0" fmla="*/ 3971 w 282560"/>
                <a:gd name="connsiteY0" fmla="*/ 82142 h 183116"/>
                <a:gd name="connsiteX1" fmla="*/ 2151 w 282560"/>
                <a:gd name="connsiteY1" fmla="*/ 67755 h 183116"/>
                <a:gd name="connsiteX2" fmla="*/ 6043 w 282560"/>
                <a:gd name="connsiteY2" fmla="*/ 64689 h 183116"/>
                <a:gd name="connsiteX3" fmla="*/ 147437 w 282560"/>
                <a:gd name="connsiteY3" fmla="*/ 909 h 183116"/>
                <a:gd name="connsiteX4" fmla="*/ 157199 w 282560"/>
                <a:gd name="connsiteY4" fmla="*/ 1627 h 183116"/>
                <a:gd name="connsiteX5" fmla="*/ 277849 w 282560"/>
                <a:gd name="connsiteY5" fmla="*/ 79230 h 183116"/>
                <a:gd name="connsiteX6" fmla="*/ 280932 w 282560"/>
                <a:gd name="connsiteY6" fmla="*/ 93400 h 183116"/>
                <a:gd name="connsiteX7" fmla="*/ 277777 w 282560"/>
                <a:gd name="connsiteY7" fmla="*/ 96528 h 183116"/>
                <a:gd name="connsiteX8" fmla="*/ 143161 w 282560"/>
                <a:gd name="connsiteY8" fmla="*/ 181535 h 183116"/>
                <a:gd name="connsiteX9" fmla="*/ 131399 w 282560"/>
                <a:gd name="connsiteY9" fmla="*/ 180961 h 183116"/>
                <a:gd name="connsiteX10" fmla="*/ 3971 w 282560"/>
                <a:gd name="connsiteY10" fmla="*/ 82142 h 18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560" h="183116">
                  <a:moveTo>
                    <a:pt x="3971" y="82142"/>
                  </a:moveTo>
                  <a:cubicBezTo>
                    <a:pt x="-504" y="78672"/>
                    <a:pt x="-1319" y="72230"/>
                    <a:pt x="2151" y="67755"/>
                  </a:cubicBezTo>
                  <a:cubicBezTo>
                    <a:pt x="3178" y="66430"/>
                    <a:pt x="4514" y="65378"/>
                    <a:pt x="6043" y="64689"/>
                  </a:cubicBezTo>
                  <a:lnTo>
                    <a:pt x="147437" y="909"/>
                  </a:lnTo>
                  <a:cubicBezTo>
                    <a:pt x="150602" y="-521"/>
                    <a:pt x="154276" y="-251"/>
                    <a:pt x="157199" y="1627"/>
                  </a:cubicBezTo>
                  <a:lnTo>
                    <a:pt x="277849" y="79230"/>
                  </a:lnTo>
                  <a:cubicBezTo>
                    <a:pt x="282613" y="82291"/>
                    <a:pt x="283993" y="88635"/>
                    <a:pt x="280932" y="93400"/>
                  </a:cubicBezTo>
                  <a:cubicBezTo>
                    <a:pt x="280121" y="94661"/>
                    <a:pt x="279044" y="95729"/>
                    <a:pt x="277777" y="96528"/>
                  </a:cubicBezTo>
                  <a:lnTo>
                    <a:pt x="143161" y="181535"/>
                  </a:lnTo>
                  <a:cubicBezTo>
                    <a:pt x="139510" y="183838"/>
                    <a:pt x="134808" y="183609"/>
                    <a:pt x="131399" y="180961"/>
                  </a:cubicBezTo>
                  <a:lnTo>
                    <a:pt x="3971" y="8214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5FF3EDE-484C-A9B1-E3E1-B72C9F3D3AAE}"/>
                </a:ext>
              </a:extLst>
            </p:cNvPr>
            <p:cNvSpPr/>
            <p:nvPr/>
          </p:nvSpPr>
          <p:spPr>
            <a:xfrm>
              <a:off x="5290511" y="3007277"/>
              <a:ext cx="298628" cy="130775"/>
            </a:xfrm>
            <a:custGeom>
              <a:avLst/>
              <a:gdLst>
                <a:gd name="connsiteX0" fmla="*/ 20904 w 298628"/>
                <a:gd name="connsiteY0" fmla="*/ 0 h 130775"/>
                <a:gd name="connsiteX1" fmla="*/ 6128 w 298628"/>
                <a:gd name="connsiteY1" fmla="*/ 6634 h 130775"/>
                <a:gd name="connsiteX2" fmla="*/ 914 w 298628"/>
                <a:gd name="connsiteY2" fmla="*/ 20353 h 130775"/>
                <a:gd name="connsiteX3" fmla="*/ 4036 w 298628"/>
                <a:gd name="connsiteY3" fmla="*/ 24313 h 130775"/>
                <a:gd name="connsiteX4" fmla="*/ 139175 w 298628"/>
                <a:gd name="connsiteY4" fmla="*/ 128607 h 130775"/>
                <a:gd name="connsiteX5" fmla="*/ 151029 w 298628"/>
                <a:gd name="connsiteY5" fmla="*/ 129181 h 130775"/>
                <a:gd name="connsiteX6" fmla="*/ 293766 w 298628"/>
                <a:gd name="connsiteY6" fmla="*/ 39489 h 130775"/>
                <a:gd name="connsiteX7" fmla="*/ 297040 w 298628"/>
                <a:gd name="connsiteY7" fmla="*/ 25183 h 130775"/>
                <a:gd name="connsiteX8" fmla="*/ 293838 w 298628"/>
                <a:gd name="connsiteY8" fmla="*/ 21954 h 130775"/>
                <a:gd name="connsiteX9" fmla="*/ 278190 w 298628"/>
                <a:gd name="connsiteY9" fmla="*/ 11946 h 130775"/>
                <a:gd name="connsiteX10" fmla="*/ 151039 w 298628"/>
                <a:gd name="connsiteY10" fmla="*/ 91856 h 130775"/>
                <a:gd name="connsiteX11" fmla="*/ 139175 w 298628"/>
                <a:gd name="connsiteY11" fmla="*/ 91282 h 130775"/>
                <a:gd name="connsiteX12" fmla="*/ 20904 w 298628"/>
                <a:gd name="connsiteY12" fmla="*/ 21 h 13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8628" h="130775">
                  <a:moveTo>
                    <a:pt x="20904" y="0"/>
                  </a:moveTo>
                  <a:lnTo>
                    <a:pt x="6128" y="6634"/>
                  </a:lnTo>
                  <a:cubicBezTo>
                    <a:pt x="900" y="8983"/>
                    <a:pt x="-1435" y="15125"/>
                    <a:pt x="914" y="20353"/>
                  </a:cubicBezTo>
                  <a:cubicBezTo>
                    <a:pt x="1613" y="21909"/>
                    <a:pt x="2685" y="23269"/>
                    <a:pt x="4036" y="24313"/>
                  </a:cubicBezTo>
                  <a:lnTo>
                    <a:pt x="139175" y="128607"/>
                  </a:lnTo>
                  <a:cubicBezTo>
                    <a:pt x="142610" y="131273"/>
                    <a:pt x="147347" y="131499"/>
                    <a:pt x="151029" y="129181"/>
                  </a:cubicBezTo>
                  <a:lnTo>
                    <a:pt x="293766" y="39489"/>
                  </a:lnTo>
                  <a:cubicBezTo>
                    <a:pt x="298621" y="36442"/>
                    <a:pt x="300087" y="30038"/>
                    <a:pt x="297040" y="25183"/>
                  </a:cubicBezTo>
                  <a:cubicBezTo>
                    <a:pt x="296225" y="23883"/>
                    <a:pt x="295131" y="22780"/>
                    <a:pt x="293838" y="21954"/>
                  </a:cubicBezTo>
                  <a:lnTo>
                    <a:pt x="278190" y="11946"/>
                  </a:lnTo>
                  <a:lnTo>
                    <a:pt x="151039" y="91856"/>
                  </a:lnTo>
                  <a:cubicBezTo>
                    <a:pt x="147347" y="94164"/>
                    <a:pt x="142610" y="93938"/>
                    <a:pt x="139175" y="91282"/>
                  </a:cubicBezTo>
                  <a:lnTo>
                    <a:pt x="20904" y="21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F407F5E-7CBA-5DA2-A299-F83901A494D3}"/>
                </a:ext>
              </a:extLst>
            </p:cNvPr>
            <p:cNvSpPr/>
            <p:nvPr/>
          </p:nvSpPr>
          <p:spPr>
            <a:xfrm>
              <a:off x="5336500" y="2885405"/>
              <a:ext cx="113829" cy="93168"/>
            </a:xfrm>
            <a:custGeom>
              <a:avLst/>
              <a:gdLst>
                <a:gd name="connsiteX0" fmla="*/ 74718 w 113829"/>
                <a:gd name="connsiteY0" fmla="*/ 71381 h 93168"/>
                <a:gd name="connsiteX1" fmla="*/ 89280 w 113829"/>
                <a:gd name="connsiteY1" fmla="*/ 69555 h 93168"/>
                <a:gd name="connsiteX2" fmla="*/ 87454 w 113829"/>
                <a:gd name="connsiteY2" fmla="*/ 54993 h 93168"/>
                <a:gd name="connsiteX3" fmla="*/ 87126 w 113829"/>
                <a:gd name="connsiteY3" fmla="*/ 54748 h 93168"/>
                <a:gd name="connsiteX4" fmla="*/ 16588 w 113829"/>
                <a:gd name="connsiteY4" fmla="*/ 2063 h 93168"/>
                <a:gd name="connsiteX5" fmla="*/ 2063 w 113829"/>
                <a:gd name="connsiteY5" fmla="*/ 4170 h 93168"/>
                <a:gd name="connsiteX6" fmla="*/ 4170 w 113829"/>
                <a:gd name="connsiteY6" fmla="*/ 18695 h 93168"/>
                <a:gd name="connsiteX7" fmla="*/ 74718 w 113829"/>
                <a:gd name="connsiteY7" fmla="*/ 71381 h 93168"/>
                <a:gd name="connsiteX8" fmla="*/ 109941 w 113829"/>
                <a:gd name="connsiteY8" fmla="*/ 74693 h 93168"/>
                <a:gd name="connsiteX9" fmla="*/ 95354 w 113829"/>
                <a:gd name="connsiteY9" fmla="*/ 76301 h 93168"/>
                <a:gd name="connsiteX10" fmla="*/ 96962 w 113829"/>
                <a:gd name="connsiteY10" fmla="*/ 90888 h 93168"/>
                <a:gd name="connsiteX11" fmla="*/ 97534 w 113829"/>
                <a:gd name="connsiteY11" fmla="*/ 91315 h 93168"/>
                <a:gd name="connsiteX12" fmla="*/ 111976 w 113829"/>
                <a:gd name="connsiteY12" fmla="*/ 88708 h 93168"/>
                <a:gd name="connsiteX13" fmla="*/ 109941 w 113829"/>
                <a:gd name="connsiteY13" fmla="*/ 74693 h 9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3829" h="93168">
                  <a:moveTo>
                    <a:pt x="74718" y="71381"/>
                  </a:moveTo>
                  <a:cubicBezTo>
                    <a:pt x="79244" y="74897"/>
                    <a:pt x="85763" y="74080"/>
                    <a:pt x="89280" y="69555"/>
                  </a:cubicBezTo>
                  <a:cubicBezTo>
                    <a:pt x="92797" y="65029"/>
                    <a:pt x="91979" y="58510"/>
                    <a:pt x="87454" y="54993"/>
                  </a:cubicBezTo>
                  <a:cubicBezTo>
                    <a:pt x="87346" y="54909"/>
                    <a:pt x="87237" y="54828"/>
                    <a:pt x="87126" y="54748"/>
                  </a:cubicBezTo>
                  <a:lnTo>
                    <a:pt x="16588" y="2063"/>
                  </a:lnTo>
                  <a:cubicBezTo>
                    <a:pt x="11995" y="-1366"/>
                    <a:pt x="5492" y="-423"/>
                    <a:pt x="2063" y="4170"/>
                  </a:cubicBezTo>
                  <a:cubicBezTo>
                    <a:pt x="-1366" y="8763"/>
                    <a:pt x="-423" y="15266"/>
                    <a:pt x="4170" y="18695"/>
                  </a:cubicBezTo>
                  <a:lnTo>
                    <a:pt x="74718" y="71381"/>
                  </a:lnTo>
                  <a:close/>
                  <a:moveTo>
                    <a:pt x="109941" y="74693"/>
                  </a:moveTo>
                  <a:cubicBezTo>
                    <a:pt x="105469" y="71109"/>
                    <a:pt x="98938" y="71829"/>
                    <a:pt x="95354" y="76301"/>
                  </a:cubicBezTo>
                  <a:cubicBezTo>
                    <a:pt x="91770" y="80773"/>
                    <a:pt x="92490" y="87304"/>
                    <a:pt x="96962" y="90888"/>
                  </a:cubicBezTo>
                  <a:cubicBezTo>
                    <a:pt x="97148" y="91037"/>
                    <a:pt x="97338" y="91179"/>
                    <a:pt x="97534" y="91315"/>
                  </a:cubicBezTo>
                  <a:cubicBezTo>
                    <a:pt x="102242" y="94583"/>
                    <a:pt x="108708" y="93416"/>
                    <a:pt x="111976" y="88708"/>
                  </a:cubicBezTo>
                  <a:cubicBezTo>
                    <a:pt x="115087" y="84228"/>
                    <a:pt x="114198" y="78104"/>
                    <a:pt x="109941" y="74693"/>
                  </a:cubicBezTo>
                  <a:close/>
                </a:path>
              </a:pathLst>
            </a:custGeom>
            <a:solidFill>
              <a:srgbClr val="FFFFFF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E3B810C-5A97-977B-EA8A-F0CEBDEFF4F2}"/>
                </a:ext>
              </a:extLst>
            </p:cNvPr>
            <p:cNvSpPr/>
            <p:nvPr/>
          </p:nvSpPr>
          <p:spPr>
            <a:xfrm>
              <a:off x="5279777" y="2799663"/>
              <a:ext cx="334066" cy="214214"/>
            </a:xfrm>
            <a:custGeom>
              <a:avLst/>
              <a:gdLst>
                <a:gd name="connsiteX0" fmla="*/ 179389 w 334066"/>
                <a:gd name="connsiteY0" fmla="*/ 10365 h 214214"/>
                <a:gd name="connsiteX1" fmla="*/ 10371 w 334066"/>
                <a:gd name="connsiteY1" fmla="*/ 86225 h 214214"/>
                <a:gd name="connsiteX2" fmla="*/ 162778 w 334066"/>
                <a:gd name="connsiteY2" fmla="*/ 203840 h 214214"/>
                <a:gd name="connsiteX3" fmla="*/ 323696 w 334066"/>
                <a:gd name="connsiteY3" fmla="*/ 102724 h 214214"/>
                <a:gd name="connsiteX4" fmla="*/ 179389 w 334066"/>
                <a:gd name="connsiteY4" fmla="*/ 10365 h 214214"/>
                <a:gd name="connsiteX5" fmla="*/ 184978 w 334066"/>
                <a:gd name="connsiteY5" fmla="*/ 1629 h 214214"/>
                <a:gd name="connsiteX6" fmla="*/ 329284 w 334066"/>
                <a:gd name="connsiteY6" fmla="*/ 93988 h 214214"/>
                <a:gd name="connsiteX7" fmla="*/ 329212 w 334066"/>
                <a:gd name="connsiteY7" fmla="*/ 111502 h 214214"/>
                <a:gd name="connsiteX8" fmla="*/ 168294 w 334066"/>
                <a:gd name="connsiteY8" fmla="*/ 212628 h 214214"/>
                <a:gd name="connsiteX9" fmla="*/ 156441 w 334066"/>
                <a:gd name="connsiteY9" fmla="*/ 212054 h 214214"/>
                <a:gd name="connsiteX10" fmla="*/ 4034 w 334066"/>
                <a:gd name="connsiteY10" fmla="*/ 94429 h 214214"/>
                <a:gd name="connsiteX11" fmla="*/ 2166 w 334066"/>
                <a:gd name="connsiteY11" fmla="*/ 79873 h 214214"/>
                <a:gd name="connsiteX12" fmla="*/ 6125 w 334066"/>
                <a:gd name="connsiteY12" fmla="*/ 76751 h 214214"/>
                <a:gd name="connsiteX13" fmla="*/ 175134 w 334066"/>
                <a:gd name="connsiteY13" fmla="*/ 911 h 214214"/>
                <a:gd name="connsiteX14" fmla="*/ 184978 w 334066"/>
                <a:gd name="connsiteY14" fmla="*/ 1629 h 214214"/>
                <a:gd name="connsiteX15" fmla="*/ 179379 w 334066"/>
                <a:gd name="connsiteY15" fmla="*/ 10376 h 21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4066" h="214214">
                  <a:moveTo>
                    <a:pt x="179389" y="10365"/>
                  </a:moveTo>
                  <a:lnTo>
                    <a:pt x="10371" y="86225"/>
                  </a:lnTo>
                  <a:lnTo>
                    <a:pt x="162778" y="203840"/>
                  </a:lnTo>
                  <a:lnTo>
                    <a:pt x="323696" y="102724"/>
                  </a:lnTo>
                  <a:lnTo>
                    <a:pt x="179389" y="10365"/>
                  </a:lnTo>
                  <a:lnTo>
                    <a:pt x="184978" y="1629"/>
                  </a:lnTo>
                  <a:lnTo>
                    <a:pt x="329284" y="93988"/>
                  </a:lnTo>
                  <a:cubicBezTo>
                    <a:pt x="335693" y="98089"/>
                    <a:pt x="335652" y="107462"/>
                    <a:pt x="329212" y="111502"/>
                  </a:cubicBezTo>
                  <a:lnTo>
                    <a:pt x="168294" y="212628"/>
                  </a:lnTo>
                  <a:cubicBezTo>
                    <a:pt x="164613" y="214935"/>
                    <a:pt x="159886" y="214710"/>
                    <a:pt x="156441" y="212054"/>
                  </a:cubicBezTo>
                  <a:lnTo>
                    <a:pt x="4034" y="94429"/>
                  </a:lnTo>
                  <a:cubicBezTo>
                    <a:pt x="-502" y="90925"/>
                    <a:pt x="-1338" y="84408"/>
                    <a:pt x="2166" y="79873"/>
                  </a:cubicBezTo>
                  <a:cubicBezTo>
                    <a:pt x="3209" y="78522"/>
                    <a:pt x="4569" y="77450"/>
                    <a:pt x="6125" y="76751"/>
                  </a:cubicBezTo>
                  <a:lnTo>
                    <a:pt x="175134" y="911"/>
                  </a:lnTo>
                  <a:cubicBezTo>
                    <a:pt x="178323" y="-524"/>
                    <a:pt x="182025" y="-248"/>
                    <a:pt x="184978" y="1629"/>
                  </a:cubicBezTo>
                  <a:lnTo>
                    <a:pt x="179379" y="10376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EC856E3-C452-E9B0-E70C-1A82410DEBBC}"/>
              </a:ext>
            </a:extLst>
          </p:cNvPr>
          <p:cNvGrpSpPr/>
          <p:nvPr/>
        </p:nvGrpSpPr>
        <p:grpSpPr>
          <a:xfrm>
            <a:off x="8440734" y="3136152"/>
            <a:ext cx="338385" cy="338375"/>
            <a:chOff x="8407397" y="2799652"/>
            <a:chExt cx="338385" cy="338375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DA75159-8E0A-60E3-B02C-DBF7A9284A31}"/>
                </a:ext>
              </a:extLst>
            </p:cNvPr>
            <p:cNvSpPr/>
            <p:nvPr/>
          </p:nvSpPr>
          <p:spPr>
            <a:xfrm>
              <a:off x="8407397" y="2799652"/>
              <a:ext cx="248812" cy="338375"/>
            </a:xfrm>
            <a:custGeom>
              <a:avLst/>
              <a:gdLst>
                <a:gd name="connsiteX0" fmla="*/ 248813 w 248812"/>
                <a:gd name="connsiteY0" fmla="*/ 126891 h 338375"/>
                <a:gd name="connsiteX1" fmla="*/ 190551 w 248812"/>
                <a:gd name="connsiteY1" fmla="*/ 234382 h 338375"/>
                <a:gd name="connsiteX2" fmla="*/ 234631 w 248812"/>
                <a:gd name="connsiteY2" fmla="*/ 313059 h 338375"/>
                <a:gd name="connsiteX3" fmla="*/ 220229 w 248812"/>
                <a:gd name="connsiteY3" fmla="*/ 338376 h 338375"/>
                <a:gd name="connsiteX4" fmla="*/ 26842 w 248812"/>
                <a:gd name="connsiteY4" fmla="*/ 338376 h 338375"/>
                <a:gd name="connsiteX5" fmla="*/ 12003 w 248812"/>
                <a:gd name="connsiteY5" fmla="*/ 313890 h 338375"/>
                <a:gd name="connsiteX6" fmla="*/ 52808 w 248812"/>
                <a:gd name="connsiteY6" fmla="*/ 230670 h 338375"/>
                <a:gd name="connsiteX7" fmla="*/ 0 w 248812"/>
                <a:gd name="connsiteY7" fmla="*/ 126891 h 338375"/>
                <a:gd name="connsiteX8" fmla="*/ 124406 w 248812"/>
                <a:gd name="connsiteY8" fmla="*/ 0 h 338375"/>
                <a:gd name="connsiteX9" fmla="*/ 248813 w 248812"/>
                <a:gd name="connsiteY9" fmla="*/ 126891 h 338375"/>
                <a:gd name="connsiteX10" fmla="*/ 179185 w 248812"/>
                <a:gd name="connsiteY10" fmla="*/ 163435 h 338375"/>
                <a:gd name="connsiteX11" fmla="*/ 176588 w 248812"/>
                <a:gd name="connsiteY11" fmla="*/ 158078 h 338375"/>
                <a:gd name="connsiteX12" fmla="*/ 176219 w 248812"/>
                <a:gd name="connsiteY12" fmla="*/ 157970 h 338375"/>
                <a:gd name="connsiteX13" fmla="*/ 170636 w 248812"/>
                <a:gd name="connsiteY13" fmla="*/ 161098 h 338375"/>
                <a:gd name="connsiteX14" fmla="*/ 153756 w 248812"/>
                <a:gd name="connsiteY14" fmla="*/ 184128 h 338375"/>
                <a:gd name="connsiteX15" fmla="*/ 92618 w 248812"/>
                <a:gd name="connsiteY15" fmla="*/ 182159 h 338375"/>
                <a:gd name="connsiteX16" fmla="*/ 77202 w 248812"/>
                <a:gd name="connsiteY16" fmla="*/ 158083 h 338375"/>
                <a:gd name="connsiteX17" fmla="*/ 71817 w 248812"/>
                <a:gd name="connsiteY17" fmla="*/ 154597 h 338375"/>
                <a:gd name="connsiteX18" fmla="*/ 68455 w 248812"/>
                <a:gd name="connsiteY18" fmla="*/ 159500 h 338375"/>
                <a:gd name="connsiteX19" fmla="*/ 68533 w 248812"/>
                <a:gd name="connsiteY19" fmla="*/ 159867 h 338375"/>
                <a:gd name="connsiteX20" fmla="*/ 86925 w 248812"/>
                <a:gd name="connsiteY20" fmla="*/ 189029 h 338375"/>
                <a:gd name="connsiteX21" fmla="*/ 122575 w 248812"/>
                <a:gd name="connsiteY21" fmla="*/ 202995 h 338375"/>
                <a:gd name="connsiteX22" fmla="*/ 159021 w 248812"/>
                <a:gd name="connsiteY22" fmla="*/ 191357 h 338375"/>
                <a:gd name="connsiteX23" fmla="*/ 179185 w 248812"/>
                <a:gd name="connsiteY23" fmla="*/ 163435 h 33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8812" h="338375">
                  <a:moveTo>
                    <a:pt x="248813" y="126891"/>
                  </a:moveTo>
                  <a:cubicBezTo>
                    <a:pt x="248813" y="172182"/>
                    <a:pt x="225554" y="211926"/>
                    <a:pt x="190551" y="234382"/>
                  </a:cubicBezTo>
                  <a:lnTo>
                    <a:pt x="234631" y="313059"/>
                  </a:lnTo>
                  <a:cubicBezTo>
                    <a:pt x="240950" y="324338"/>
                    <a:pt x="232968" y="338376"/>
                    <a:pt x="220229" y="338376"/>
                  </a:cubicBezTo>
                  <a:lnTo>
                    <a:pt x="26842" y="338376"/>
                  </a:lnTo>
                  <a:cubicBezTo>
                    <a:pt x="14501" y="338376"/>
                    <a:pt x="6489" y="325148"/>
                    <a:pt x="12003" y="313890"/>
                  </a:cubicBezTo>
                  <a:lnTo>
                    <a:pt x="52808" y="230670"/>
                  </a:lnTo>
                  <a:cubicBezTo>
                    <a:pt x="20851" y="207701"/>
                    <a:pt x="0" y="169783"/>
                    <a:pt x="0" y="126891"/>
                  </a:cubicBezTo>
                  <a:cubicBezTo>
                    <a:pt x="0" y="56806"/>
                    <a:pt x="55704" y="0"/>
                    <a:pt x="124406" y="0"/>
                  </a:cubicBezTo>
                  <a:cubicBezTo>
                    <a:pt x="193119" y="0"/>
                    <a:pt x="248813" y="56806"/>
                    <a:pt x="248813" y="126891"/>
                  </a:cubicBezTo>
                  <a:close/>
                  <a:moveTo>
                    <a:pt x="179185" y="163435"/>
                  </a:moveTo>
                  <a:cubicBezTo>
                    <a:pt x="179904" y="161217"/>
                    <a:pt x="178741" y="158818"/>
                    <a:pt x="176588" y="158078"/>
                  </a:cubicBezTo>
                  <a:cubicBezTo>
                    <a:pt x="176467" y="158036"/>
                    <a:pt x="176344" y="158000"/>
                    <a:pt x="176219" y="157970"/>
                  </a:cubicBezTo>
                  <a:cubicBezTo>
                    <a:pt x="173855" y="157386"/>
                    <a:pt x="171445" y="158736"/>
                    <a:pt x="170636" y="161098"/>
                  </a:cubicBezTo>
                  <a:cubicBezTo>
                    <a:pt x="167315" y="170309"/>
                    <a:pt x="161447" y="178316"/>
                    <a:pt x="153756" y="184128"/>
                  </a:cubicBezTo>
                  <a:cubicBezTo>
                    <a:pt x="135365" y="198043"/>
                    <a:pt x="110130" y="197231"/>
                    <a:pt x="92618" y="182159"/>
                  </a:cubicBezTo>
                  <a:cubicBezTo>
                    <a:pt x="85302" y="175862"/>
                    <a:pt x="79942" y="167490"/>
                    <a:pt x="77202" y="158083"/>
                  </a:cubicBezTo>
                  <a:cubicBezTo>
                    <a:pt x="76543" y="155668"/>
                    <a:pt x="74215" y="154161"/>
                    <a:pt x="71817" y="154597"/>
                  </a:cubicBezTo>
                  <a:cubicBezTo>
                    <a:pt x="69575" y="154994"/>
                    <a:pt x="68070" y="157190"/>
                    <a:pt x="68455" y="159500"/>
                  </a:cubicBezTo>
                  <a:cubicBezTo>
                    <a:pt x="68476" y="159624"/>
                    <a:pt x="68502" y="159746"/>
                    <a:pt x="68533" y="159867"/>
                  </a:cubicBezTo>
                  <a:cubicBezTo>
                    <a:pt x="71690" y="171267"/>
                    <a:pt x="78097" y="181426"/>
                    <a:pt x="86925" y="189029"/>
                  </a:cubicBezTo>
                  <a:cubicBezTo>
                    <a:pt x="96956" y="197664"/>
                    <a:pt x="109510" y="202582"/>
                    <a:pt x="122575" y="202995"/>
                  </a:cubicBezTo>
                  <a:cubicBezTo>
                    <a:pt x="135645" y="203424"/>
                    <a:pt x="148478" y="199326"/>
                    <a:pt x="159021" y="191357"/>
                  </a:cubicBezTo>
                  <a:cubicBezTo>
                    <a:pt x="168303" y="184338"/>
                    <a:pt x="175327" y="174612"/>
                    <a:pt x="179185" y="163435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908F622-CE0A-935C-E7EC-A1DEEF5EF506}"/>
                </a:ext>
              </a:extLst>
            </p:cNvPr>
            <p:cNvSpPr/>
            <p:nvPr/>
          </p:nvSpPr>
          <p:spPr>
            <a:xfrm>
              <a:off x="8576589" y="2902190"/>
              <a:ext cx="169193" cy="235837"/>
            </a:xfrm>
            <a:custGeom>
              <a:avLst/>
              <a:gdLst>
                <a:gd name="connsiteX0" fmla="*/ 169193 w 169193"/>
                <a:gd name="connsiteY0" fmla="*/ 88439 h 235837"/>
                <a:gd name="connsiteX1" fmla="*/ 129582 w 169193"/>
                <a:gd name="connsiteY1" fmla="*/ 163353 h 235837"/>
                <a:gd name="connsiteX2" fmla="*/ 159549 w 169193"/>
                <a:gd name="connsiteY2" fmla="*/ 218191 h 235837"/>
                <a:gd name="connsiteX3" fmla="*/ 149756 w 169193"/>
                <a:gd name="connsiteY3" fmla="*/ 235838 h 235837"/>
                <a:gd name="connsiteX4" fmla="*/ 18253 w 169193"/>
                <a:gd name="connsiteY4" fmla="*/ 235838 h 235837"/>
                <a:gd name="connsiteX5" fmla="*/ 8161 w 169193"/>
                <a:gd name="connsiteY5" fmla="*/ 218775 h 235837"/>
                <a:gd name="connsiteX6" fmla="*/ 35909 w 169193"/>
                <a:gd name="connsiteY6" fmla="*/ 160769 h 235837"/>
                <a:gd name="connsiteX7" fmla="*/ 0 w 169193"/>
                <a:gd name="connsiteY7" fmla="*/ 88439 h 235837"/>
                <a:gd name="connsiteX8" fmla="*/ 84597 w 169193"/>
                <a:gd name="connsiteY8" fmla="*/ 0 h 235837"/>
                <a:gd name="connsiteX9" fmla="*/ 169193 w 169193"/>
                <a:gd name="connsiteY9" fmla="*/ 88439 h 23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193" h="235837">
                  <a:moveTo>
                    <a:pt x="169193" y="88439"/>
                  </a:moveTo>
                  <a:cubicBezTo>
                    <a:pt x="169193" y="120000"/>
                    <a:pt x="153369" y="147706"/>
                    <a:pt x="129582" y="163353"/>
                  </a:cubicBezTo>
                  <a:lnTo>
                    <a:pt x="159549" y="218191"/>
                  </a:lnTo>
                  <a:cubicBezTo>
                    <a:pt x="163849" y="226056"/>
                    <a:pt x="158414" y="235838"/>
                    <a:pt x="149756" y="235838"/>
                  </a:cubicBezTo>
                  <a:lnTo>
                    <a:pt x="18253" y="235838"/>
                  </a:lnTo>
                  <a:cubicBezTo>
                    <a:pt x="9863" y="235838"/>
                    <a:pt x="4419" y="226609"/>
                    <a:pt x="8161" y="218775"/>
                  </a:cubicBezTo>
                  <a:lnTo>
                    <a:pt x="35909" y="160769"/>
                  </a:lnTo>
                  <a:cubicBezTo>
                    <a:pt x="13299" y="144053"/>
                    <a:pt x="-76" y="117111"/>
                    <a:pt x="0" y="88439"/>
                  </a:cubicBezTo>
                  <a:cubicBezTo>
                    <a:pt x="0" y="39590"/>
                    <a:pt x="37880" y="0"/>
                    <a:pt x="84597" y="0"/>
                  </a:cubicBezTo>
                  <a:cubicBezTo>
                    <a:pt x="131314" y="0"/>
                    <a:pt x="169193" y="39590"/>
                    <a:pt x="169193" y="884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FBC7E1E-0E0B-B9F5-6FD4-4B249DD46E8B}"/>
                </a:ext>
              </a:extLst>
            </p:cNvPr>
            <p:cNvSpPr/>
            <p:nvPr/>
          </p:nvSpPr>
          <p:spPr>
            <a:xfrm>
              <a:off x="8407397" y="2799652"/>
              <a:ext cx="248812" cy="338375"/>
            </a:xfrm>
            <a:custGeom>
              <a:avLst/>
              <a:gdLst>
                <a:gd name="connsiteX0" fmla="*/ 226012 w 248812"/>
                <a:gd name="connsiteY0" fmla="*/ 318186 h 338375"/>
                <a:gd name="connsiteX1" fmla="*/ 223552 w 248812"/>
                <a:gd name="connsiteY1" fmla="*/ 327265 h 338375"/>
                <a:gd name="connsiteX2" fmla="*/ 220239 w 248812"/>
                <a:gd name="connsiteY2" fmla="*/ 328122 h 338375"/>
                <a:gd name="connsiteX3" fmla="*/ 26832 w 248812"/>
                <a:gd name="connsiteY3" fmla="*/ 328122 h 338375"/>
                <a:gd name="connsiteX4" fmla="*/ 20216 w 248812"/>
                <a:gd name="connsiteY4" fmla="*/ 321611 h 338375"/>
                <a:gd name="connsiteX5" fmla="*/ 20880 w 248812"/>
                <a:gd name="connsiteY5" fmla="*/ 318514 h 338375"/>
                <a:gd name="connsiteX6" fmla="*/ 50001 w 248812"/>
                <a:gd name="connsiteY6" fmla="*/ 259114 h 338375"/>
                <a:gd name="connsiteX7" fmla="*/ 40497 w 248812"/>
                <a:gd name="connsiteY7" fmla="*/ 206225 h 338375"/>
                <a:gd name="connsiteX8" fmla="*/ 9953 w 248812"/>
                <a:gd name="connsiteY8" fmla="*/ 126891 h 338375"/>
                <a:gd name="connsiteX9" fmla="*/ 124406 w 248812"/>
                <a:gd name="connsiteY9" fmla="*/ 10254 h 338375"/>
                <a:gd name="connsiteX10" fmla="*/ 238860 w 248812"/>
                <a:gd name="connsiteY10" fmla="*/ 126891 h 338375"/>
                <a:gd name="connsiteX11" fmla="*/ 206027 w 248812"/>
                <a:gd name="connsiteY11" fmla="*/ 208655 h 338375"/>
                <a:gd name="connsiteX12" fmla="*/ 196373 w 248812"/>
                <a:gd name="connsiteY12" fmla="*/ 265266 h 338375"/>
                <a:gd name="connsiteX13" fmla="*/ 226012 w 248812"/>
                <a:gd name="connsiteY13" fmla="*/ 318186 h 338375"/>
                <a:gd name="connsiteX14" fmla="*/ 234631 w 248812"/>
                <a:gd name="connsiteY14" fmla="*/ 313059 h 338375"/>
                <a:gd name="connsiteX15" fmla="*/ 204982 w 248812"/>
                <a:gd name="connsiteY15" fmla="*/ 260149 h 338375"/>
                <a:gd name="connsiteX16" fmla="*/ 213083 w 248812"/>
                <a:gd name="connsiteY16" fmla="*/ 215884 h 338375"/>
                <a:gd name="connsiteX17" fmla="*/ 248813 w 248812"/>
                <a:gd name="connsiteY17" fmla="*/ 126891 h 338375"/>
                <a:gd name="connsiteX18" fmla="*/ 124406 w 248812"/>
                <a:gd name="connsiteY18" fmla="*/ 0 h 338375"/>
                <a:gd name="connsiteX19" fmla="*/ 0 w 248812"/>
                <a:gd name="connsiteY19" fmla="*/ 126891 h 338375"/>
                <a:gd name="connsiteX20" fmla="*/ 33241 w 248812"/>
                <a:gd name="connsiteY20" fmla="*/ 213238 h 338375"/>
                <a:gd name="connsiteX21" fmla="*/ 41124 w 248812"/>
                <a:gd name="connsiteY21" fmla="*/ 254489 h 338375"/>
                <a:gd name="connsiteX22" fmla="*/ 12003 w 248812"/>
                <a:gd name="connsiteY22" fmla="*/ 313890 h 338375"/>
                <a:gd name="connsiteX23" fmla="*/ 26832 w 248812"/>
                <a:gd name="connsiteY23" fmla="*/ 338376 h 338375"/>
                <a:gd name="connsiteX24" fmla="*/ 220229 w 248812"/>
                <a:gd name="connsiteY24" fmla="*/ 338376 h 338375"/>
                <a:gd name="connsiteX25" fmla="*/ 234631 w 248812"/>
                <a:gd name="connsiteY25" fmla="*/ 313059 h 33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48812" h="338375">
                  <a:moveTo>
                    <a:pt x="226012" y="318186"/>
                  </a:moveTo>
                  <a:cubicBezTo>
                    <a:pt x="227766" y="321393"/>
                    <a:pt x="226665" y="325457"/>
                    <a:pt x="223552" y="327265"/>
                  </a:cubicBezTo>
                  <a:cubicBezTo>
                    <a:pt x="222542" y="327851"/>
                    <a:pt x="221398" y="328147"/>
                    <a:pt x="220239" y="328122"/>
                  </a:cubicBezTo>
                  <a:lnTo>
                    <a:pt x="26832" y="328122"/>
                  </a:lnTo>
                  <a:cubicBezTo>
                    <a:pt x="23260" y="328206"/>
                    <a:pt x="20298" y="325291"/>
                    <a:pt x="20216" y="321611"/>
                  </a:cubicBezTo>
                  <a:cubicBezTo>
                    <a:pt x="20193" y="320539"/>
                    <a:pt x="20420" y="319476"/>
                    <a:pt x="20880" y="318514"/>
                  </a:cubicBezTo>
                  <a:lnTo>
                    <a:pt x="50001" y="259114"/>
                  </a:lnTo>
                  <a:cubicBezTo>
                    <a:pt x="59088" y="240565"/>
                    <a:pt x="52679" y="219596"/>
                    <a:pt x="40497" y="206225"/>
                  </a:cubicBezTo>
                  <a:cubicBezTo>
                    <a:pt x="20858" y="184768"/>
                    <a:pt x="9929" y="156383"/>
                    <a:pt x="9953" y="126891"/>
                  </a:cubicBezTo>
                  <a:cubicBezTo>
                    <a:pt x="9953" y="62569"/>
                    <a:pt x="61108" y="10254"/>
                    <a:pt x="124406" y="10254"/>
                  </a:cubicBezTo>
                  <a:cubicBezTo>
                    <a:pt x="187704" y="10254"/>
                    <a:pt x="238860" y="62569"/>
                    <a:pt x="238860" y="126891"/>
                  </a:cubicBezTo>
                  <a:cubicBezTo>
                    <a:pt x="238860" y="158729"/>
                    <a:pt x="226360" y="187593"/>
                    <a:pt x="206027" y="208655"/>
                  </a:cubicBezTo>
                  <a:cubicBezTo>
                    <a:pt x="192502" y="222672"/>
                    <a:pt x="185425" y="245763"/>
                    <a:pt x="196373" y="265266"/>
                  </a:cubicBezTo>
                  <a:lnTo>
                    <a:pt x="226012" y="318186"/>
                  </a:lnTo>
                  <a:close/>
                  <a:moveTo>
                    <a:pt x="234631" y="313059"/>
                  </a:moveTo>
                  <a:lnTo>
                    <a:pt x="204982" y="260149"/>
                  </a:lnTo>
                  <a:cubicBezTo>
                    <a:pt x="196940" y="245784"/>
                    <a:pt x="201737" y="227645"/>
                    <a:pt x="213083" y="215884"/>
                  </a:cubicBezTo>
                  <a:cubicBezTo>
                    <a:pt x="235975" y="192274"/>
                    <a:pt x="248827" y="160263"/>
                    <a:pt x="248813" y="126891"/>
                  </a:cubicBezTo>
                  <a:cubicBezTo>
                    <a:pt x="248813" y="56806"/>
                    <a:pt x="193119" y="0"/>
                    <a:pt x="124406" y="0"/>
                  </a:cubicBezTo>
                  <a:cubicBezTo>
                    <a:pt x="55704" y="0"/>
                    <a:pt x="0" y="56806"/>
                    <a:pt x="0" y="126891"/>
                  </a:cubicBezTo>
                  <a:cubicBezTo>
                    <a:pt x="0" y="160247"/>
                    <a:pt x="12620" y="190588"/>
                    <a:pt x="33241" y="213238"/>
                  </a:cubicBezTo>
                  <a:cubicBezTo>
                    <a:pt x="43413" y="224405"/>
                    <a:pt x="47822" y="240821"/>
                    <a:pt x="41124" y="254489"/>
                  </a:cubicBezTo>
                  <a:lnTo>
                    <a:pt x="12003" y="313890"/>
                  </a:lnTo>
                  <a:cubicBezTo>
                    <a:pt x="6489" y="325148"/>
                    <a:pt x="14511" y="338376"/>
                    <a:pt x="26832" y="338376"/>
                  </a:cubicBezTo>
                  <a:lnTo>
                    <a:pt x="220229" y="338376"/>
                  </a:lnTo>
                  <a:cubicBezTo>
                    <a:pt x="232968" y="338376"/>
                    <a:pt x="240950" y="324338"/>
                    <a:pt x="234631" y="31305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0DC6F33-5300-6EB2-1B63-DFDD676A68ED}"/>
                </a:ext>
              </a:extLst>
            </p:cNvPr>
            <p:cNvSpPr/>
            <p:nvPr/>
          </p:nvSpPr>
          <p:spPr>
            <a:xfrm>
              <a:off x="8467496" y="2938078"/>
              <a:ext cx="128615" cy="66663"/>
            </a:xfrm>
            <a:custGeom>
              <a:avLst/>
              <a:gdLst>
                <a:gd name="connsiteX0" fmla="*/ 121554 w 128615"/>
                <a:gd name="connsiteY0" fmla="*/ 0 h 66663"/>
                <a:gd name="connsiteX1" fmla="*/ 128570 w 128615"/>
                <a:gd name="connsiteY1" fmla="*/ 7649 h 66663"/>
                <a:gd name="connsiteX2" fmla="*/ 56907 w 128615"/>
                <a:gd name="connsiteY2" fmla="*/ 66219 h 66663"/>
                <a:gd name="connsiteX3" fmla="*/ 18565 w 128615"/>
                <a:gd name="connsiteY3" fmla="*/ 47127 h 66663"/>
                <a:gd name="connsiteX4" fmla="*/ 43 w 128615"/>
                <a:gd name="connsiteY4" fmla="*/ 7649 h 66663"/>
                <a:gd name="connsiteX5" fmla="*/ 7060 w 128615"/>
                <a:gd name="connsiteY5" fmla="*/ 0 h 66663"/>
                <a:gd name="connsiteX6" fmla="*/ 15062 w 128615"/>
                <a:gd name="connsiteY6" fmla="*/ 7639 h 66663"/>
                <a:gd name="connsiteX7" fmla="*/ 71803 w 128615"/>
                <a:gd name="connsiteY7" fmla="*/ 50652 h 66663"/>
                <a:gd name="connsiteX8" fmla="*/ 113552 w 128615"/>
                <a:gd name="connsiteY8" fmla="*/ 7639 h 66663"/>
                <a:gd name="connsiteX9" fmla="*/ 121554 w 128615"/>
                <a:gd name="connsiteY9" fmla="*/ 0 h 6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615" h="66663">
                  <a:moveTo>
                    <a:pt x="121554" y="0"/>
                  </a:moveTo>
                  <a:cubicBezTo>
                    <a:pt x="125664" y="0"/>
                    <a:pt x="129048" y="3445"/>
                    <a:pt x="128570" y="7649"/>
                  </a:cubicBezTo>
                  <a:cubicBezTo>
                    <a:pt x="124479" y="44211"/>
                    <a:pt x="92395" y="70434"/>
                    <a:pt x="56907" y="66219"/>
                  </a:cubicBezTo>
                  <a:cubicBezTo>
                    <a:pt x="42401" y="64497"/>
                    <a:pt x="28888" y="57767"/>
                    <a:pt x="18565" y="47127"/>
                  </a:cubicBezTo>
                  <a:cubicBezTo>
                    <a:pt x="8246" y="36496"/>
                    <a:pt x="1719" y="22584"/>
                    <a:pt x="43" y="7649"/>
                  </a:cubicBezTo>
                  <a:cubicBezTo>
                    <a:pt x="-424" y="3445"/>
                    <a:pt x="2950" y="0"/>
                    <a:pt x="7060" y="0"/>
                  </a:cubicBezTo>
                  <a:cubicBezTo>
                    <a:pt x="11170" y="0"/>
                    <a:pt x="14455" y="3456"/>
                    <a:pt x="15062" y="7639"/>
                  </a:cubicBezTo>
                  <a:cubicBezTo>
                    <a:pt x="19202" y="35660"/>
                    <a:pt x="44606" y="54917"/>
                    <a:pt x="71803" y="50652"/>
                  </a:cubicBezTo>
                  <a:cubicBezTo>
                    <a:pt x="93356" y="47272"/>
                    <a:pt x="110271" y="29844"/>
                    <a:pt x="113552" y="7639"/>
                  </a:cubicBezTo>
                  <a:cubicBezTo>
                    <a:pt x="114159" y="3456"/>
                    <a:pt x="117433" y="0"/>
                    <a:pt x="121554" y="0"/>
                  </a:cubicBezTo>
                  <a:close/>
                </a:path>
              </a:pathLst>
            </a:custGeom>
            <a:solidFill>
              <a:srgbClr val="FFFFFF"/>
            </a:solidFill>
            <a:ln w="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6128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3F58DF88-482B-3198-C873-927D9A4BC3C4}"/>
              </a:ext>
            </a:extLst>
          </p:cNvPr>
          <p:cNvSpPr txBox="1"/>
          <p:nvPr/>
        </p:nvSpPr>
        <p:spPr>
          <a:xfrm>
            <a:off x="984635" y="4060389"/>
            <a:ext cx="1930477" cy="76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dirty="0"/>
              <a:t>请输入小标题</a:t>
            </a:r>
            <a:endParaRPr lang="en-US" altLang="zh-CN" dirty="0"/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dirty="0"/>
              <a:t>请输入小标题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C30D340-F5FE-8BD5-558F-686AE3748A29}"/>
              </a:ext>
            </a:extLst>
          </p:cNvPr>
          <p:cNvSpPr txBox="1"/>
          <p:nvPr/>
        </p:nvSpPr>
        <p:spPr>
          <a:xfrm>
            <a:off x="3012439" y="4060389"/>
            <a:ext cx="1980600" cy="398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800" dirty="0"/>
              <a:t>请输入小标题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6D156E7-DC2A-096F-4C88-B412FB158A48}"/>
              </a:ext>
            </a:extLst>
          </p:cNvPr>
          <p:cNvGrpSpPr/>
          <p:nvPr/>
        </p:nvGrpSpPr>
        <p:grpSpPr>
          <a:xfrm>
            <a:off x="984635" y="1747922"/>
            <a:ext cx="638083" cy="645399"/>
            <a:chOff x="7" y="0"/>
            <a:chExt cx="1883234" cy="1904826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9CFB83F-D2CD-563D-0588-4714BC138D8C}"/>
                </a:ext>
              </a:extLst>
            </p:cNvPr>
            <p:cNvSpPr/>
            <p:nvPr/>
          </p:nvSpPr>
          <p:spPr>
            <a:xfrm>
              <a:off x="7" y="441671"/>
              <a:ext cx="1883219" cy="1463155"/>
            </a:xfrm>
            <a:custGeom>
              <a:avLst/>
              <a:gdLst>
                <a:gd name="connsiteX0" fmla="*/ 1552 w 1883219"/>
                <a:gd name="connsiteY0" fmla="*/ 137102 h 1463155"/>
                <a:gd name="connsiteX1" fmla="*/ 70388 w 1883219"/>
                <a:gd name="connsiteY1" fmla="*/ 2048 h 1463155"/>
                <a:gd name="connsiteX2" fmla="*/ 86648 w 1883219"/>
                <a:gd name="connsiteY2" fmla="*/ 0 h 1463155"/>
                <a:gd name="connsiteX3" fmla="*/ 1796587 w 1883219"/>
                <a:gd name="connsiteY3" fmla="*/ 0 h 1463155"/>
                <a:gd name="connsiteX4" fmla="*/ 1883219 w 1883219"/>
                <a:gd name="connsiteY4" fmla="*/ 115427 h 1463155"/>
                <a:gd name="connsiteX5" fmla="*/ 1881683 w 1883219"/>
                <a:gd name="connsiteY5" fmla="*/ 137102 h 1463155"/>
                <a:gd name="connsiteX6" fmla="*/ 1705211 w 1883219"/>
                <a:gd name="connsiteY6" fmla="*/ 1369349 h 1463155"/>
                <a:gd name="connsiteX7" fmla="*/ 1620158 w 1883219"/>
                <a:gd name="connsiteY7" fmla="*/ 1463156 h 1463155"/>
                <a:gd name="connsiteX8" fmla="*/ 263467 w 1883219"/>
                <a:gd name="connsiteY8" fmla="*/ 1463156 h 1463155"/>
                <a:gd name="connsiteX9" fmla="*/ 178414 w 1883219"/>
                <a:gd name="connsiteY9" fmla="*/ 1369407 h 1463155"/>
                <a:gd name="connsiteX10" fmla="*/ 1552 w 1883219"/>
                <a:gd name="connsiteY10" fmla="*/ 137102 h 146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3219" h="1463155">
                  <a:moveTo>
                    <a:pt x="1552" y="137102"/>
                  </a:moveTo>
                  <a:cubicBezTo>
                    <a:pt x="-7417" y="74469"/>
                    <a:pt x="23402" y="14003"/>
                    <a:pt x="70388" y="2048"/>
                  </a:cubicBezTo>
                  <a:cubicBezTo>
                    <a:pt x="75748" y="684"/>
                    <a:pt x="81192" y="-2"/>
                    <a:pt x="86648" y="0"/>
                  </a:cubicBezTo>
                  <a:lnTo>
                    <a:pt x="1796587" y="0"/>
                  </a:lnTo>
                  <a:cubicBezTo>
                    <a:pt x="1844421" y="-15"/>
                    <a:pt x="1883208" y="51664"/>
                    <a:pt x="1883219" y="115427"/>
                  </a:cubicBezTo>
                  <a:cubicBezTo>
                    <a:pt x="1883221" y="122701"/>
                    <a:pt x="1882706" y="129958"/>
                    <a:pt x="1881683" y="137102"/>
                  </a:cubicBezTo>
                  <a:lnTo>
                    <a:pt x="1705211" y="1369349"/>
                  </a:lnTo>
                  <a:cubicBezTo>
                    <a:pt x="1697418" y="1423771"/>
                    <a:pt x="1661722" y="1463141"/>
                    <a:pt x="1620158" y="1463156"/>
                  </a:cubicBezTo>
                  <a:lnTo>
                    <a:pt x="263467" y="1463156"/>
                  </a:lnTo>
                  <a:cubicBezTo>
                    <a:pt x="221917" y="1463146"/>
                    <a:pt x="186225" y="1423806"/>
                    <a:pt x="178414" y="1369407"/>
                  </a:cubicBezTo>
                  <a:lnTo>
                    <a:pt x="1552" y="13710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DA7F580-17BD-FA72-369C-765F911CD9CA}"/>
                </a:ext>
              </a:extLst>
            </p:cNvPr>
            <p:cNvSpPr/>
            <p:nvPr/>
          </p:nvSpPr>
          <p:spPr>
            <a:xfrm>
              <a:off x="217266" y="0"/>
              <a:ext cx="1429098" cy="1212272"/>
            </a:xfrm>
            <a:custGeom>
              <a:avLst/>
              <a:gdLst>
                <a:gd name="connsiteX0" fmla="*/ 0 w 1429098"/>
                <a:gd name="connsiteY0" fmla="*/ 57727 h 1212272"/>
                <a:gd name="connsiteX1" fmla="*/ 43306 w 1429098"/>
                <a:gd name="connsiteY1" fmla="*/ 0 h 1212272"/>
                <a:gd name="connsiteX2" fmla="*/ 409892 w 1429098"/>
                <a:gd name="connsiteY2" fmla="*/ 0 h 1212272"/>
                <a:gd name="connsiteX3" fmla="*/ 441592 w 1429098"/>
                <a:gd name="connsiteY3" fmla="*/ 18357 h 1212272"/>
                <a:gd name="connsiteX4" fmla="*/ 615985 w 1429098"/>
                <a:gd name="connsiteY4" fmla="*/ 267624 h 1212272"/>
                <a:gd name="connsiteX5" fmla="*/ 647598 w 1429098"/>
                <a:gd name="connsiteY5" fmla="*/ 285981 h 1212272"/>
                <a:gd name="connsiteX6" fmla="*/ 1385793 w 1429098"/>
                <a:gd name="connsiteY6" fmla="*/ 285981 h 1212272"/>
                <a:gd name="connsiteX7" fmla="*/ 1429099 w 1429098"/>
                <a:gd name="connsiteY7" fmla="*/ 343708 h 1212272"/>
                <a:gd name="connsiteX8" fmla="*/ 1429099 w 1429098"/>
                <a:gd name="connsiteY8" fmla="*/ 1154546 h 1212272"/>
                <a:gd name="connsiteX9" fmla="*/ 1385793 w 1429098"/>
                <a:gd name="connsiteY9" fmla="*/ 1212273 h 1212272"/>
                <a:gd name="connsiteX10" fmla="*/ 43306 w 1429098"/>
                <a:gd name="connsiteY10" fmla="*/ 1212273 h 1212272"/>
                <a:gd name="connsiteX11" fmla="*/ 0 w 1429098"/>
                <a:gd name="connsiteY11" fmla="*/ 1154546 h 1212272"/>
                <a:gd name="connsiteX12" fmla="*/ 0 w 1429098"/>
                <a:gd name="connsiteY12" fmla="*/ 57727 h 121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9098" h="1212272">
                  <a:moveTo>
                    <a:pt x="0" y="57727"/>
                  </a:moveTo>
                  <a:cubicBezTo>
                    <a:pt x="0" y="25845"/>
                    <a:pt x="19389" y="0"/>
                    <a:pt x="43306" y="0"/>
                  </a:cubicBezTo>
                  <a:lnTo>
                    <a:pt x="409892" y="0"/>
                  </a:lnTo>
                  <a:cubicBezTo>
                    <a:pt x="421912" y="-10"/>
                    <a:pt x="433394" y="6639"/>
                    <a:pt x="441592" y="18357"/>
                  </a:cubicBezTo>
                  <a:lnTo>
                    <a:pt x="615985" y="267624"/>
                  </a:lnTo>
                  <a:cubicBezTo>
                    <a:pt x="624162" y="279313"/>
                    <a:pt x="635609" y="285959"/>
                    <a:pt x="647598" y="285981"/>
                  </a:cubicBezTo>
                  <a:lnTo>
                    <a:pt x="1385793" y="285981"/>
                  </a:lnTo>
                  <a:cubicBezTo>
                    <a:pt x="1409710" y="285981"/>
                    <a:pt x="1429099" y="311826"/>
                    <a:pt x="1429099" y="343708"/>
                  </a:cubicBezTo>
                  <a:lnTo>
                    <a:pt x="1429099" y="1154546"/>
                  </a:lnTo>
                  <a:cubicBezTo>
                    <a:pt x="1429099" y="1186427"/>
                    <a:pt x="1409710" y="1212273"/>
                    <a:pt x="1385793" y="1212273"/>
                  </a:cubicBezTo>
                  <a:lnTo>
                    <a:pt x="43306" y="1212273"/>
                  </a:lnTo>
                  <a:cubicBezTo>
                    <a:pt x="19389" y="1212273"/>
                    <a:pt x="0" y="1186427"/>
                    <a:pt x="0" y="1154546"/>
                  </a:cubicBezTo>
                  <a:lnTo>
                    <a:pt x="0" y="5772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9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2E34019-312F-AD6B-59B7-E3A33F128C8C}"/>
                </a:ext>
              </a:extLst>
            </p:cNvPr>
            <p:cNvSpPr/>
            <p:nvPr/>
          </p:nvSpPr>
          <p:spPr>
            <a:xfrm>
              <a:off x="14" y="441613"/>
              <a:ext cx="1883227" cy="1463213"/>
            </a:xfrm>
            <a:custGeom>
              <a:avLst/>
              <a:gdLst>
                <a:gd name="connsiteX0" fmla="*/ 1796579 w 1883227"/>
                <a:gd name="connsiteY0" fmla="*/ 57727 h 1463213"/>
                <a:gd name="connsiteX1" fmla="*/ 1839870 w 1883227"/>
                <a:gd name="connsiteY1" fmla="*/ 115475 h 1463213"/>
                <a:gd name="connsiteX2" fmla="*/ 1839106 w 1883227"/>
                <a:gd name="connsiteY2" fmla="*/ 126250 h 1463213"/>
                <a:gd name="connsiteX3" fmla="*/ 1662677 w 1883227"/>
                <a:gd name="connsiteY3" fmla="*/ 1358554 h 1463213"/>
                <a:gd name="connsiteX4" fmla="*/ 1620150 w 1883227"/>
                <a:gd name="connsiteY4" fmla="*/ 1405486 h 1463213"/>
                <a:gd name="connsiteX5" fmla="*/ 263459 w 1883227"/>
                <a:gd name="connsiteY5" fmla="*/ 1405486 h 1463213"/>
                <a:gd name="connsiteX6" fmla="*/ 220933 w 1883227"/>
                <a:gd name="connsiteY6" fmla="*/ 1358611 h 1463213"/>
                <a:gd name="connsiteX7" fmla="*/ 44071 w 1883227"/>
                <a:gd name="connsiteY7" fmla="*/ 126307 h 1463213"/>
                <a:gd name="connsiteX8" fmla="*/ 78463 w 1883227"/>
                <a:gd name="connsiteY8" fmla="*/ 58757 h 1463213"/>
                <a:gd name="connsiteX9" fmla="*/ 86641 w 1883227"/>
                <a:gd name="connsiteY9" fmla="*/ 57727 h 1463213"/>
                <a:gd name="connsiteX10" fmla="*/ 1796579 w 1883227"/>
                <a:gd name="connsiteY10" fmla="*/ 57727 h 1463213"/>
                <a:gd name="connsiteX11" fmla="*/ 86641 w 1883227"/>
                <a:gd name="connsiteY11" fmla="*/ 0 h 1463213"/>
                <a:gd name="connsiteX12" fmla="*/ 0 w 1883227"/>
                <a:gd name="connsiteY12" fmla="*/ 115416 h 1463213"/>
                <a:gd name="connsiteX13" fmla="*/ 1544 w 1883227"/>
                <a:gd name="connsiteY13" fmla="*/ 137160 h 1463213"/>
                <a:gd name="connsiteX14" fmla="*/ 178406 w 1883227"/>
                <a:gd name="connsiteY14" fmla="*/ 1369464 h 1463213"/>
                <a:gd name="connsiteX15" fmla="*/ 263459 w 1883227"/>
                <a:gd name="connsiteY15" fmla="*/ 1463213 h 1463213"/>
                <a:gd name="connsiteX16" fmla="*/ 1620150 w 1883227"/>
                <a:gd name="connsiteY16" fmla="*/ 1463213 h 1463213"/>
                <a:gd name="connsiteX17" fmla="*/ 1705203 w 1883227"/>
                <a:gd name="connsiteY17" fmla="*/ 1369406 h 1463213"/>
                <a:gd name="connsiteX18" fmla="*/ 1881676 w 1883227"/>
                <a:gd name="connsiteY18" fmla="*/ 137102 h 1463213"/>
                <a:gd name="connsiteX19" fmla="*/ 1812839 w 1883227"/>
                <a:gd name="connsiteY19" fmla="*/ 2048 h 1463213"/>
                <a:gd name="connsiteX20" fmla="*/ 1796579 w 1883227"/>
                <a:gd name="connsiteY20" fmla="*/ 0 h 1463213"/>
                <a:gd name="connsiteX21" fmla="*/ 86641 w 1883227"/>
                <a:gd name="connsiteY21" fmla="*/ 0 h 1463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83227" h="1463213">
                  <a:moveTo>
                    <a:pt x="1796579" y="57727"/>
                  </a:moveTo>
                  <a:cubicBezTo>
                    <a:pt x="1820497" y="57739"/>
                    <a:pt x="1839878" y="83593"/>
                    <a:pt x="1839870" y="115475"/>
                  </a:cubicBezTo>
                  <a:cubicBezTo>
                    <a:pt x="1839869" y="119091"/>
                    <a:pt x="1839613" y="122698"/>
                    <a:pt x="1839106" y="126250"/>
                  </a:cubicBezTo>
                  <a:lnTo>
                    <a:pt x="1662677" y="1358554"/>
                  </a:lnTo>
                  <a:cubicBezTo>
                    <a:pt x="1658790" y="1385776"/>
                    <a:pt x="1640939" y="1405476"/>
                    <a:pt x="1620150" y="1405486"/>
                  </a:cubicBezTo>
                  <a:lnTo>
                    <a:pt x="263459" y="1405486"/>
                  </a:lnTo>
                  <a:cubicBezTo>
                    <a:pt x="242684" y="1405481"/>
                    <a:pt x="224838" y="1385811"/>
                    <a:pt x="220933" y="1358611"/>
                  </a:cubicBezTo>
                  <a:lnTo>
                    <a:pt x="44071" y="126307"/>
                  </a:lnTo>
                  <a:cubicBezTo>
                    <a:pt x="39574" y="94994"/>
                    <a:pt x="54972" y="64750"/>
                    <a:pt x="78463" y="58757"/>
                  </a:cubicBezTo>
                  <a:cubicBezTo>
                    <a:pt x="81158" y="58069"/>
                    <a:pt x="83897" y="57724"/>
                    <a:pt x="86641" y="57727"/>
                  </a:cubicBezTo>
                  <a:lnTo>
                    <a:pt x="1796579" y="57727"/>
                  </a:lnTo>
                  <a:close/>
                  <a:moveTo>
                    <a:pt x="86641" y="0"/>
                  </a:moveTo>
                  <a:cubicBezTo>
                    <a:pt x="38806" y="-21"/>
                    <a:pt x="16" y="51653"/>
                    <a:pt x="0" y="115416"/>
                  </a:cubicBezTo>
                  <a:cubicBezTo>
                    <a:pt x="-2" y="122713"/>
                    <a:pt x="515" y="129993"/>
                    <a:pt x="1544" y="137160"/>
                  </a:cubicBezTo>
                  <a:lnTo>
                    <a:pt x="178406" y="1369464"/>
                  </a:lnTo>
                  <a:cubicBezTo>
                    <a:pt x="186218" y="1423863"/>
                    <a:pt x="221909" y="1463204"/>
                    <a:pt x="263459" y="1463213"/>
                  </a:cubicBezTo>
                  <a:lnTo>
                    <a:pt x="1620150" y="1463213"/>
                  </a:lnTo>
                  <a:cubicBezTo>
                    <a:pt x="1661714" y="1463199"/>
                    <a:pt x="1697410" y="1423829"/>
                    <a:pt x="1705203" y="1369406"/>
                  </a:cubicBezTo>
                  <a:lnTo>
                    <a:pt x="1881676" y="137102"/>
                  </a:lnTo>
                  <a:cubicBezTo>
                    <a:pt x="1890645" y="74469"/>
                    <a:pt x="1859826" y="14003"/>
                    <a:pt x="1812839" y="2048"/>
                  </a:cubicBezTo>
                  <a:cubicBezTo>
                    <a:pt x="1807480" y="684"/>
                    <a:pt x="1802036" y="-2"/>
                    <a:pt x="1796579" y="0"/>
                  </a:cubicBezTo>
                  <a:lnTo>
                    <a:pt x="86641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6CA92FF-6844-8B47-ADBE-5EF4FBFAFB0F}"/>
                </a:ext>
              </a:extLst>
            </p:cNvPr>
            <p:cNvSpPr/>
            <p:nvPr/>
          </p:nvSpPr>
          <p:spPr>
            <a:xfrm>
              <a:off x="390490" y="865909"/>
              <a:ext cx="996038" cy="173181"/>
            </a:xfrm>
            <a:custGeom>
              <a:avLst/>
              <a:gdLst>
                <a:gd name="connsiteX0" fmla="*/ 0 w 996038"/>
                <a:gd name="connsiteY0" fmla="*/ 86591 h 173181"/>
                <a:gd name="connsiteX1" fmla="*/ 64959 w 996038"/>
                <a:gd name="connsiteY1" fmla="*/ 0 h 173181"/>
                <a:gd name="connsiteX2" fmla="*/ 931080 w 996038"/>
                <a:gd name="connsiteY2" fmla="*/ 0 h 173181"/>
                <a:gd name="connsiteX3" fmla="*/ 996039 w 996038"/>
                <a:gd name="connsiteY3" fmla="*/ 86591 h 173181"/>
                <a:gd name="connsiteX4" fmla="*/ 931080 w 996038"/>
                <a:gd name="connsiteY4" fmla="*/ 173182 h 173181"/>
                <a:gd name="connsiteX5" fmla="*/ 64959 w 996038"/>
                <a:gd name="connsiteY5" fmla="*/ 173182 h 173181"/>
                <a:gd name="connsiteX6" fmla="*/ 0 w 996038"/>
                <a:gd name="connsiteY6" fmla="*/ 86591 h 17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038" h="173181">
                  <a:moveTo>
                    <a:pt x="0" y="86591"/>
                  </a:moveTo>
                  <a:cubicBezTo>
                    <a:pt x="0" y="38768"/>
                    <a:pt x="29083" y="0"/>
                    <a:pt x="64959" y="0"/>
                  </a:cubicBezTo>
                  <a:lnTo>
                    <a:pt x="931080" y="0"/>
                  </a:lnTo>
                  <a:cubicBezTo>
                    <a:pt x="966956" y="0"/>
                    <a:pt x="996039" y="38768"/>
                    <a:pt x="996039" y="86591"/>
                  </a:cubicBezTo>
                  <a:cubicBezTo>
                    <a:pt x="996039" y="134414"/>
                    <a:pt x="966956" y="173182"/>
                    <a:pt x="931080" y="173182"/>
                  </a:cubicBezTo>
                  <a:lnTo>
                    <a:pt x="64959" y="173182"/>
                  </a:lnTo>
                  <a:cubicBezTo>
                    <a:pt x="29083" y="173182"/>
                    <a:pt x="0" y="134414"/>
                    <a:pt x="0" y="86591"/>
                  </a:cubicBezTo>
                  <a:close/>
                </a:path>
              </a:pathLst>
            </a:custGeom>
            <a:solidFill>
              <a:srgbClr val="FFFFFF"/>
            </a:soli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99F4C81-38B4-9827-7731-506A9A95BC7C}"/>
                </a:ext>
              </a:extLst>
            </p:cNvPr>
            <p:cNvSpPr/>
            <p:nvPr/>
          </p:nvSpPr>
          <p:spPr>
            <a:xfrm>
              <a:off x="390490" y="1327727"/>
              <a:ext cx="996029" cy="173181"/>
            </a:xfrm>
            <a:custGeom>
              <a:avLst/>
              <a:gdLst>
                <a:gd name="connsiteX0" fmla="*/ 0 w 996029"/>
                <a:gd name="connsiteY0" fmla="*/ 86591 h 173181"/>
                <a:gd name="connsiteX1" fmla="*/ 64959 w 996029"/>
                <a:gd name="connsiteY1" fmla="*/ 0 h 173181"/>
                <a:gd name="connsiteX2" fmla="*/ 931080 w 996029"/>
                <a:gd name="connsiteY2" fmla="*/ 0 h 173181"/>
                <a:gd name="connsiteX3" fmla="*/ 996029 w 996029"/>
                <a:gd name="connsiteY3" fmla="*/ 86604 h 173181"/>
                <a:gd name="connsiteX4" fmla="*/ 931080 w 996029"/>
                <a:gd name="connsiteY4" fmla="*/ 173182 h 173181"/>
                <a:gd name="connsiteX5" fmla="*/ 64959 w 996029"/>
                <a:gd name="connsiteY5" fmla="*/ 173182 h 173181"/>
                <a:gd name="connsiteX6" fmla="*/ 0 w 996029"/>
                <a:gd name="connsiteY6" fmla="*/ 86591 h 17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029" h="173181">
                  <a:moveTo>
                    <a:pt x="0" y="86591"/>
                  </a:moveTo>
                  <a:cubicBezTo>
                    <a:pt x="0" y="38768"/>
                    <a:pt x="29083" y="0"/>
                    <a:pt x="64959" y="0"/>
                  </a:cubicBezTo>
                  <a:lnTo>
                    <a:pt x="931080" y="0"/>
                  </a:lnTo>
                  <a:cubicBezTo>
                    <a:pt x="966956" y="7"/>
                    <a:pt x="996034" y="38781"/>
                    <a:pt x="996029" y="86604"/>
                  </a:cubicBezTo>
                  <a:cubicBezTo>
                    <a:pt x="996024" y="134417"/>
                    <a:pt x="966948" y="173175"/>
                    <a:pt x="931080" y="173182"/>
                  </a:cubicBezTo>
                  <a:lnTo>
                    <a:pt x="64959" y="173182"/>
                  </a:lnTo>
                  <a:cubicBezTo>
                    <a:pt x="29083" y="173182"/>
                    <a:pt x="0" y="134414"/>
                    <a:pt x="0" y="86591"/>
                  </a:cubicBezTo>
                  <a:close/>
                </a:path>
              </a:pathLst>
            </a:custGeom>
            <a:solidFill>
              <a:srgbClr val="FFFFFF"/>
            </a:solidFill>
            <a:ln w="13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0435AE1B-D66F-B8B7-5F6D-60C10D85C6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540042" y="5250467"/>
            <a:ext cx="15272084" cy="2039921"/>
          </a:xfrm>
        </p:spPr>
        <p:txBody>
          <a:bodyPr/>
          <a:lstStyle/>
          <a:p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48" name="标题 47">
            <a:extLst>
              <a:ext uri="{FF2B5EF4-FFF2-40B4-BE49-F238E27FC236}">
                <a16:creationId xmlns:a16="http://schemas.microsoft.com/office/drawing/2014/main" id="{D99EFEE1-72E7-E853-43C9-1FA314ABF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0" y="2553060"/>
            <a:ext cx="8604183" cy="1325563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756981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3A8ADF11-1CBC-ECBF-E684-89C2DA3ADE0B}"/>
              </a:ext>
            </a:extLst>
          </p:cNvPr>
          <p:cNvSpPr/>
          <p:nvPr/>
        </p:nvSpPr>
        <p:spPr>
          <a:xfrm>
            <a:off x="596898" y="1812920"/>
            <a:ext cx="2306640" cy="15386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/>
          </a:p>
        </p:txBody>
      </p:sp>
      <p:sp>
        <p:nvSpPr>
          <p:cNvPr id="58" name="标题 57">
            <a:extLst>
              <a:ext uri="{FF2B5EF4-FFF2-40B4-BE49-F238E27FC236}">
                <a16:creationId xmlns:a16="http://schemas.microsoft.com/office/drawing/2014/main" id="{B4541212-6A04-1649-009D-57CF5D543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3" y="389972"/>
            <a:ext cx="9278954" cy="568325"/>
          </a:xfrm>
        </p:spPr>
        <p:txBody>
          <a:bodyPr/>
          <a:lstStyle/>
          <a:p>
            <a:r>
              <a:rPr lang="zh-CN" altLang="en-US" dirty="0"/>
              <a:t>请在此处输入页面标题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136909CE-DCF5-4E3D-349F-D9AE5430962E}"/>
              </a:ext>
            </a:extLst>
          </p:cNvPr>
          <p:cNvSpPr/>
          <p:nvPr/>
        </p:nvSpPr>
        <p:spPr>
          <a:xfrm>
            <a:off x="0" y="3792354"/>
            <a:ext cx="12192000" cy="2829827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93700" dist="127000" dir="5400000" algn="t" rotWithShape="0">
              <a:schemeClr val="accent2">
                <a:alpha val="3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7157355-C0EE-3B13-D0E2-698EB9AF9070}"/>
              </a:ext>
            </a:extLst>
          </p:cNvPr>
          <p:cNvSpPr txBox="1"/>
          <p:nvPr/>
        </p:nvSpPr>
        <p:spPr>
          <a:xfrm>
            <a:off x="567522" y="1564521"/>
            <a:ext cx="237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lt"/>
                <a:ea typeface="+mj-ea"/>
              </a:rPr>
              <a:t>请输入一级标题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9147EBD-06FE-DD36-1A6D-CC2D47B09ED2}"/>
              </a:ext>
            </a:extLst>
          </p:cNvPr>
          <p:cNvSpPr txBox="1"/>
          <p:nvPr/>
        </p:nvSpPr>
        <p:spPr>
          <a:xfrm>
            <a:off x="567523" y="2101576"/>
            <a:ext cx="4328212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73D5753-0C05-7A24-C3E1-A444DD78B7CF}"/>
              </a:ext>
            </a:extLst>
          </p:cNvPr>
          <p:cNvSpPr txBox="1"/>
          <p:nvPr/>
        </p:nvSpPr>
        <p:spPr>
          <a:xfrm>
            <a:off x="567523" y="2881513"/>
            <a:ext cx="4328212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  <p:sp>
        <p:nvSpPr>
          <p:cNvPr id="3072" name="文本框 3071">
            <a:extLst>
              <a:ext uri="{FF2B5EF4-FFF2-40B4-BE49-F238E27FC236}">
                <a16:creationId xmlns:a16="http://schemas.microsoft.com/office/drawing/2014/main" id="{EDBFD13D-EE2B-B063-C7D9-38C5BE5FC122}"/>
              </a:ext>
            </a:extLst>
          </p:cNvPr>
          <p:cNvSpPr txBox="1"/>
          <p:nvPr/>
        </p:nvSpPr>
        <p:spPr>
          <a:xfrm>
            <a:off x="596897" y="4033871"/>
            <a:ext cx="6735236" cy="2076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Nunc viverra imperdiet enim. Fusce est. Vivamus a tellus.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Pellentesque habitant morbi tristique senectus et netus et malesuada fames ac turpis egestas. Proin pharetra nonummy pede. Mauris et </a:t>
            </a:r>
            <a:r>
              <a:rPr kumimoji="0" lang="en-US" altLang="zh-CN" sz="12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orci</a:t>
            </a:r>
            <a:r>
              <a:rPr kumimoji="0" lang="en-US" altLang="zh-CN" sz="12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.</a:t>
            </a:r>
            <a:endParaRPr kumimoji="0" lang="zh-CN" altLang="en-US" sz="1200" b="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8179737-CCA8-E52B-3729-1A7B70FCE8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2103"/>
          <a:stretch>
            <a:fillRect/>
          </a:stretch>
        </p:blipFill>
        <p:spPr>
          <a:xfrm>
            <a:off x="7631096" y="1028700"/>
            <a:ext cx="3756846" cy="5829300"/>
          </a:xfrm>
          <a:custGeom>
            <a:avLst/>
            <a:gdLst>
              <a:gd name="connsiteX0" fmla="*/ 0 w 3756846"/>
              <a:gd name="connsiteY0" fmla="*/ 0 h 5829300"/>
              <a:gd name="connsiteX1" fmla="*/ 3756846 w 3756846"/>
              <a:gd name="connsiteY1" fmla="*/ 0 h 5829300"/>
              <a:gd name="connsiteX2" fmla="*/ 3756846 w 3756846"/>
              <a:gd name="connsiteY2" fmla="*/ 5829300 h 5829300"/>
              <a:gd name="connsiteX3" fmla="*/ 0 w 3756846"/>
              <a:gd name="connsiteY3" fmla="*/ 5829300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6846" h="5829300">
                <a:moveTo>
                  <a:pt x="0" y="0"/>
                </a:moveTo>
                <a:lnTo>
                  <a:pt x="3756846" y="0"/>
                </a:lnTo>
                <a:lnTo>
                  <a:pt x="3756846" y="5829300"/>
                </a:lnTo>
                <a:lnTo>
                  <a:pt x="0" y="58293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02118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641772-A0E5-001A-4632-55B9D533A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3" y="389972"/>
            <a:ext cx="9278954" cy="568325"/>
          </a:xfrm>
        </p:spPr>
        <p:txBody>
          <a:bodyPr/>
          <a:lstStyle/>
          <a:p>
            <a:r>
              <a:rPr lang="zh-CN" altLang="en-US" dirty="0"/>
              <a:t>请在此处输入页面标题</a:t>
            </a:r>
          </a:p>
        </p:txBody>
      </p:sp>
      <p:sp>
        <p:nvSpPr>
          <p:cNvPr id="5" name="矩形: 单圆角 4">
            <a:extLst>
              <a:ext uri="{FF2B5EF4-FFF2-40B4-BE49-F238E27FC236}">
                <a16:creationId xmlns:a16="http://schemas.microsoft.com/office/drawing/2014/main" id="{F288A104-951D-B22F-562F-BDB3957BF87F}"/>
              </a:ext>
            </a:extLst>
          </p:cNvPr>
          <p:cNvSpPr/>
          <p:nvPr/>
        </p:nvSpPr>
        <p:spPr>
          <a:xfrm flipV="1">
            <a:off x="660400" y="1376638"/>
            <a:ext cx="4603750" cy="1453597"/>
          </a:xfrm>
          <a:prstGeom prst="round1Rect">
            <a:avLst>
              <a:gd name="adj" fmla="val 18105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 w="12700">
            <a:solidFill>
              <a:schemeClr val="bg1"/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DA7A1F-A2FE-8665-D889-C3826DFF5637}"/>
              </a:ext>
            </a:extLst>
          </p:cNvPr>
          <p:cNvSpPr txBox="1"/>
          <p:nvPr/>
        </p:nvSpPr>
        <p:spPr>
          <a:xfrm>
            <a:off x="821522" y="1540025"/>
            <a:ext cx="2378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请输入一级标题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12B1525-832A-9175-44DF-02135C22ED1B}"/>
              </a:ext>
            </a:extLst>
          </p:cNvPr>
          <p:cNvSpPr txBox="1"/>
          <p:nvPr/>
        </p:nvSpPr>
        <p:spPr>
          <a:xfrm>
            <a:off x="821522" y="1988922"/>
            <a:ext cx="4010828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rPr>
              <a:t>来用。</a:t>
            </a:r>
          </a:p>
        </p:txBody>
      </p:sp>
      <p:sp>
        <p:nvSpPr>
          <p:cNvPr id="6" name="矩形: 单圆角 5">
            <a:extLst>
              <a:ext uri="{FF2B5EF4-FFF2-40B4-BE49-F238E27FC236}">
                <a16:creationId xmlns:a16="http://schemas.microsoft.com/office/drawing/2014/main" id="{68023BE0-20B0-B7E2-E715-96486E0A6841}"/>
              </a:ext>
            </a:extLst>
          </p:cNvPr>
          <p:cNvSpPr/>
          <p:nvPr/>
        </p:nvSpPr>
        <p:spPr>
          <a:xfrm flipV="1">
            <a:off x="660400" y="3079371"/>
            <a:ext cx="4603750" cy="1453597"/>
          </a:xfrm>
          <a:prstGeom prst="round1Rect">
            <a:avLst>
              <a:gd name="adj" fmla="val 18105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9975B1-87E3-D578-E558-A0BEC1B1A636}"/>
              </a:ext>
            </a:extLst>
          </p:cNvPr>
          <p:cNvSpPr txBox="1"/>
          <p:nvPr/>
        </p:nvSpPr>
        <p:spPr>
          <a:xfrm>
            <a:off x="855530" y="3259284"/>
            <a:ext cx="2378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lt"/>
                <a:ea typeface="+mj-ea"/>
              </a:rPr>
              <a:t>请输入一级标题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92003CD-8677-FD60-6277-1824EB851687}"/>
              </a:ext>
            </a:extLst>
          </p:cNvPr>
          <p:cNvSpPr txBox="1"/>
          <p:nvPr/>
        </p:nvSpPr>
        <p:spPr>
          <a:xfrm>
            <a:off x="855531" y="3697779"/>
            <a:ext cx="4021269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330BF174-9D80-70B2-D904-5A4FD62EF93E}"/>
              </a:ext>
            </a:extLst>
          </p:cNvPr>
          <p:cNvSpPr/>
          <p:nvPr/>
        </p:nvSpPr>
        <p:spPr>
          <a:xfrm flipV="1">
            <a:off x="660400" y="4782103"/>
            <a:ext cx="4603750" cy="1453597"/>
          </a:xfrm>
          <a:prstGeom prst="round1Rect">
            <a:avLst>
              <a:gd name="adj" fmla="val 18105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28BD15C-DBB7-F21F-FC3D-34C2FBEE3937}"/>
              </a:ext>
            </a:extLst>
          </p:cNvPr>
          <p:cNvSpPr txBox="1"/>
          <p:nvPr/>
        </p:nvSpPr>
        <p:spPr>
          <a:xfrm>
            <a:off x="855530" y="4983012"/>
            <a:ext cx="2378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lt"/>
                <a:ea typeface="+mj-ea"/>
              </a:rPr>
              <a:t>请输入一级标题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25B992B-03AB-B30D-E639-9329F0531C9D}"/>
              </a:ext>
            </a:extLst>
          </p:cNvPr>
          <p:cNvSpPr txBox="1"/>
          <p:nvPr/>
        </p:nvSpPr>
        <p:spPr>
          <a:xfrm>
            <a:off x="855531" y="5421507"/>
            <a:ext cx="4021269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15345F0-863E-FFBE-0C76-DDC962685B4A}"/>
              </a:ext>
            </a:extLst>
          </p:cNvPr>
          <p:cNvGrpSpPr/>
          <p:nvPr/>
        </p:nvGrpSpPr>
        <p:grpSpPr>
          <a:xfrm>
            <a:off x="5556250" y="1391342"/>
            <a:ext cx="5962650" cy="2736374"/>
            <a:chOff x="5556250" y="1391342"/>
            <a:chExt cx="5962650" cy="2736374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24D2116-EE73-6F16-92A1-41D4EC2AD267}"/>
                </a:ext>
              </a:extLst>
            </p:cNvPr>
            <p:cNvSpPr/>
            <p:nvPr/>
          </p:nvSpPr>
          <p:spPr>
            <a:xfrm>
              <a:off x="5556250" y="1391342"/>
              <a:ext cx="5962650" cy="27363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CA427FA-2F9A-56A9-B34B-52F28773401C}"/>
                </a:ext>
              </a:extLst>
            </p:cNvPr>
            <p:cNvSpPr/>
            <p:nvPr/>
          </p:nvSpPr>
          <p:spPr>
            <a:xfrm>
              <a:off x="5556250" y="3789162"/>
              <a:ext cx="5962650" cy="338554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1270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n-cs"/>
                </a:rPr>
                <a:t>请输入图表名称</a:t>
              </a:r>
            </a:p>
          </p:txBody>
        </p:sp>
        <p:graphicFrame>
          <p:nvGraphicFramePr>
            <p:cNvPr id="20" name="图表 19">
              <a:extLst>
                <a:ext uri="{FF2B5EF4-FFF2-40B4-BE49-F238E27FC236}">
                  <a16:creationId xmlns:a16="http://schemas.microsoft.com/office/drawing/2014/main" id="{A533DB1B-4316-6D2E-24B2-86E9A461D8F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33134740"/>
                </p:ext>
              </p:extLst>
            </p:nvPr>
          </p:nvGraphicFramePr>
          <p:xfrm>
            <a:off x="5711021" y="1411262"/>
            <a:ext cx="5625448" cy="23321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51CC9C5C-2AE8-83B2-6C7D-DE4F0968FDAC}"/>
              </a:ext>
            </a:extLst>
          </p:cNvPr>
          <p:cNvSpPr/>
          <p:nvPr/>
        </p:nvSpPr>
        <p:spPr>
          <a:xfrm>
            <a:off x="5556250" y="4280054"/>
            <a:ext cx="2916238" cy="19523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562D0F8-9663-7468-D448-AB739B421FD7}"/>
              </a:ext>
            </a:extLst>
          </p:cNvPr>
          <p:cNvSpPr/>
          <p:nvPr/>
        </p:nvSpPr>
        <p:spPr>
          <a:xfrm>
            <a:off x="5556250" y="5893871"/>
            <a:ext cx="2916238" cy="338554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n-cs"/>
              </a:rPr>
              <a:t>请输入图表名称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EFBF64A-F16D-48B7-8B10-F07B3A3997C1}"/>
              </a:ext>
            </a:extLst>
          </p:cNvPr>
          <p:cNvSpPr/>
          <p:nvPr/>
        </p:nvSpPr>
        <p:spPr>
          <a:xfrm>
            <a:off x="8602662" y="4280054"/>
            <a:ext cx="2916238" cy="19523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1FC6D0B-5A84-FD91-7D81-2BBD67296F03}"/>
              </a:ext>
            </a:extLst>
          </p:cNvPr>
          <p:cNvSpPr/>
          <p:nvPr/>
        </p:nvSpPr>
        <p:spPr>
          <a:xfrm>
            <a:off x="8602662" y="5893871"/>
            <a:ext cx="2916238" cy="338554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n-cs"/>
              </a:rPr>
              <a:t>请输入图表名称</a:t>
            </a:r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3D3B30AD-FDA5-9153-B714-2C437A5B36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1889881"/>
              </p:ext>
            </p:extLst>
          </p:nvPr>
        </p:nvGraphicFramePr>
        <p:xfrm>
          <a:off x="5633635" y="4391151"/>
          <a:ext cx="2761467" cy="1406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id="{4D191563-A026-EC8F-7AA2-AAF9BBDEDB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3132260"/>
              </p:ext>
            </p:extLst>
          </p:nvPr>
        </p:nvGraphicFramePr>
        <p:xfrm>
          <a:off x="8680048" y="4391151"/>
          <a:ext cx="2761467" cy="1406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E6A392D-68A3-FCD0-2D59-7EB76111F80F}"/>
              </a:ext>
            </a:extLst>
          </p:cNvPr>
          <p:cNvCxnSpPr>
            <a:cxnSpLocks/>
          </p:cNvCxnSpPr>
          <p:nvPr/>
        </p:nvCxnSpPr>
        <p:spPr>
          <a:xfrm>
            <a:off x="950383" y="5382595"/>
            <a:ext cx="235518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153F1FD-E667-CD82-B551-9A89DC4E61BD}"/>
              </a:ext>
            </a:extLst>
          </p:cNvPr>
          <p:cNvCxnSpPr>
            <a:cxnSpLocks/>
          </p:cNvCxnSpPr>
          <p:nvPr/>
        </p:nvCxnSpPr>
        <p:spPr>
          <a:xfrm>
            <a:off x="950383" y="3682589"/>
            <a:ext cx="235518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FE0A8EB-F185-7A15-E463-6283826C86CF}"/>
              </a:ext>
            </a:extLst>
          </p:cNvPr>
          <p:cNvCxnSpPr>
            <a:cxnSpLocks/>
          </p:cNvCxnSpPr>
          <p:nvPr/>
        </p:nvCxnSpPr>
        <p:spPr>
          <a:xfrm>
            <a:off x="950383" y="1959185"/>
            <a:ext cx="235518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088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AD610537-2325-56BB-6588-4C4EF988FF15}"/>
              </a:ext>
            </a:extLst>
          </p:cNvPr>
          <p:cNvGrpSpPr/>
          <p:nvPr/>
        </p:nvGrpSpPr>
        <p:grpSpPr>
          <a:xfrm>
            <a:off x="0" y="550240"/>
            <a:ext cx="12192000" cy="11566362"/>
            <a:chOff x="0" y="550240"/>
            <a:chExt cx="12192000" cy="1156636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72ABEDA-DB7A-2358-9075-47B214C3A301}"/>
                </a:ext>
              </a:extLst>
            </p:cNvPr>
            <p:cNvSpPr/>
            <p:nvPr/>
          </p:nvSpPr>
          <p:spPr>
            <a:xfrm>
              <a:off x="0" y="550240"/>
              <a:ext cx="12192000" cy="6307761"/>
            </a:xfrm>
            <a:custGeom>
              <a:avLst/>
              <a:gdLst>
                <a:gd name="connsiteX0" fmla="*/ 6096000 w 12192000"/>
                <a:gd name="connsiteY0" fmla="*/ 0 h 6307761"/>
                <a:gd name="connsiteX1" fmla="*/ 12120172 w 12192000"/>
                <a:gd name="connsiteY1" fmla="*/ 4432026 h 6307761"/>
                <a:gd name="connsiteX2" fmla="*/ 12192000 w 12192000"/>
                <a:gd name="connsiteY2" fmla="*/ 4684971 h 6307761"/>
                <a:gd name="connsiteX3" fmla="*/ 12192000 w 12192000"/>
                <a:gd name="connsiteY3" fmla="*/ 6307761 h 6307761"/>
                <a:gd name="connsiteX4" fmla="*/ 0 w 12192000"/>
                <a:gd name="connsiteY4" fmla="*/ 6307761 h 6307761"/>
                <a:gd name="connsiteX5" fmla="*/ 0 w 12192000"/>
                <a:gd name="connsiteY5" fmla="*/ 4684971 h 6307761"/>
                <a:gd name="connsiteX6" fmla="*/ 71828 w 12192000"/>
                <a:gd name="connsiteY6" fmla="*/ 4432026 h 6307761"/>
                <a:gd name="connsiteX7" fmla="*/ 6096000 w 12192000"/>
                <a:gd name="connsiteY7" fmla="*/ 0 h 63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307761">
                  <a:moveTo>
                    <a:pt x="6096000" y="0"/>
                  </a:moveTo>
                  <a:cubicBezTo>
                    <a:pt x="8926488" y="0"/>
                    <a:pt x="11321537" y="1864335"/>
                    <a:pt x="12120172" y="4432026"/>
                  </a:cubicBezTo>
                  <a:lnTo>
                    <a:pt x="12192000" y="4684971"/>
                  </a:lnTo>
                  <a:lnTo>
                    <a:pt x="12192000" y="6307761"/>
                  </a:lnTo>
                  <a:lnTo>
                    <a:pt x="0" y="6307761"/>
                  </a:lnTo>
                  <a:lnTo>
                    <a:pt x="0" y="4684971"/>
                  </a:lnTo>
                  <a:lnTo>
                    <a:pt x="71828" y="4432026"/>
                  </a:lnTo>
                  <a:cubicBezTo>
                    <a:pt x="870463" y="1864335"/>
                    <a:pt x="3265513" y="0"/>
                    <a:pt x="60960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6DD28C4-7722-9EE2-444E-86F685DB7C4E}"/>
                </a:ext>
              </a:extLst>
            </p:cNvPr>
            <p:cNvSpPr/>
            <p:nvPr/>
          </p:nvSpPr>
          <p:spPr>
            <a:xfrm>
              <a:off x="1104900" y="1866896"/>
              <a:ext cx="9982200" cy="4991104"/>
            </a:xfrm>
            <a:custGeom>
              <a:avLst/>
              <a:gdLst>
                <a:gd name="connsiteX0" fmla="*/ 4991100 w 9982200"/>
                <a:gd name="connsiteY0" fmla="*/ 0 h 4991104"/>
                <a:gd name="connsiteX1" fmla="*/ 9982200 w 9982200"/>
                <a:gd name="connsiteY1" fmla="*/ 4991104 h 4991104"/>
                <a:gd name="connsiteX2" fmla="*/ 0 w 9982200"/>
                <a:gd name="connsiteY2" fmla="*/ 4991104 h 4991104"/>
                <a:gd name="connsiteX3" fmla="*/ 4991100 w 9982200"/>
                <a:gd name="connsiteY3" fmla="*/ 0 h 4991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2200" h="4991104">
                  <a:moveTo>
                    <a:pt x="4991100" y="0"/>
                  </a:moveTo>
                  <a:cubicBezTo>
                    <a:pt x="7747608" y="0"/>
                    <a:pt x="9982200" y="2234593"/>
                    <a:pt x="9982200" y="4991104"/>
                  </a:cubicBezTo>
                  <a:lnTo>
                    <a:pt x="0" y="4991104"/>
                  </a:lnTo>
                  <a:cubicBezTo>
                    <a:pt x="0" y="2234593"/>
                    <a:pt x="2234592" y="0"/>
                    <a:pt x="4991100" y="0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7B6F0567-8D92-A033-4208-C745DB2CDD4E}"/>
                </a:ext>
              </a:extLst>
            </p:cNvPr>
            <p:cNvSpPr/>
            <p:nvPr/>
          </p:nvSpPr>
          <p:spPr>
            <a:xfrm>
              <a:off x="837398" y="1599398"/>
              <a:ext cx="10517204" cy="10517204"/>
            </a:xfrm>
            <a:prstGeom prst="arc">
              <a:avLst>
                <a:gd name="adj1" fmla="val 8711666"/>
                <a:gd name="adj2" fmla="val 15948384"/>
              </a:avLst>
            </a:prstGeom>
            <a:ln w="9525" cap="rnd">
              <a:gradFill flip="none" rotWithShape="1">
                <a:gsLst>
                  <a:gs pos="58000">
                    <a:schemeClr val="accent2">
                      <a:alpha val="0"/>
                    </a:schemeClr>
                  </a:gs>
                  <a:gs pos="83000">
                    <a:schemeClr val="accent2">
                      <a:alpha val="64000"/>
                    </a:schemeClr>
                  </a:gs>
                  <a:gs pos="100000">
                    <a:schemeClr val="accent1">
                      <a:alpha val="66000"/>
                    </a:schemeClr>
                  </a:gs>
                </a:gsLst>
                <a:lin ang="16200000" scaled="1"/>
                <a:tileRect/>
              </a:gra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FF9A1F7-5B9C-7A08-680C-BB53A6568CCC}"/>
                </a:ext>
              </a:extLst>
            </p:cNvPr>
            <p:cNvSpPr/>
            <p:nvPr/>
          </p:nvSpPr>
          <p:spPr>
            <a:xfrm>
              <a:off x="4496990" y="5258602"/>
              <a:ext cx="3198018" cy="1599398"/>
            </a:xfrm>
            <a:custGeom>
              <a:avLst/>
              <a:gdLst>
                <a:gd name="connsiteX0" fmla="*/ 1599009 w 3198018"/>
                <a:gd name="connsiteY0" fmla="*/ 0 h 1599398"/>
                <a:gd name="connsiteX1" fmla="*/ 3198018 w 3198018"/>
                <a:gd name="connsiteY1" fmla="*/ 1599010 h 1599398"/>
                <a:gd name="connsiteX2" fmla="*/ 3197999 w 3198018"/>
                <a:gd name="connsiteY2" fmla="*/ 1599398 h 1599398"/>
                <a:gd name="connsiteX3" fmla="*/ 20 w 3198018"/>
                <a:gd name="connsiteY3" fmla="*/ 1599398 h 1599398"/>
                <a:gd name="connsiteX4" fmla="*/ 0 w 3198018"/>
                <a:gd name="connsiteY4" fmla="*/ 1599010 h 1599398"/>
                <a:gd name="connsiteX5" fmla="*/ 1599009 w 3198018"/>
                <a:gd name="connsiteY5" fmla="*/ 0 h 159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8018" h="1599398">
                  <a:moveTo>
                    <a:pt x="1599009" y="0"/>
                  </a:moveTo>
                  <a:cubicBezTo>
                    <a:pt x="2482117" y="0"/>
                    <a:pt x="3198018" y="715901"/>
                    <a:pt x="3198018" y="1599010"/>
                  </a:cubicBezTo>
                  <a:lnTo>
                    <a:pt x="3197999" y="1599398"/>
                  </a:lnTo>
                  <a:lnTo>
                    <a:pt x="20" y="1599398"/>
                  </a:lnTo>
                  <a:lnTo>
                    <a:pt x="0" y="1599010"/>
                  </a:lnTo>
                  <a:cubicBezTo>
                    <a:pt x="0" y="715901"/>
                    <a:pt x="715901" y="0"/>
                    <a:pt x="1599009" y="0"/>
                  </a:cubicBez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 w="38100">
              <a:solidFill>
                <a:schemeClr val="bg1"/>
              </a:solidFill>
            </a:ln>
            <a:effectLst>
              <a:outerShdw blurRad="368300" dist="317500" dir="16200000" sx="98000" sy="98000" algn="t" rotWithShape="0">
                <a:schemeClr val="accent2">
                  <a:alpha val="53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4143D81-C220-E710-D5C7-2CBC8FDC7ABC}"/>
                </a:ext>
              </a:extLst>
            </p:cNvPr>
            <p:cNvGrpSpPr/>
            <p:nvPr/>
          </p:nvGrpSpPr>
          <p:grpSpPr>
            <a:xfrm>
              <a:off x="2444817" y="3352962"/>
              <a:ext cx="7302366" cy="3504650"/>
              <a:chOff x="2163338" y="2883736"/>
              <a:chExt cx="7865323" cy="3973876"/>
            </a:xfrm>
          </p:grpSpPr>
          <p:sp>
            <p:nvSpPr>
              <p:cNvPr id="44" name="Freeform 28">
                <a:extLst>
                  <a:ext uri="{FF2B5EF4-FFF2-40B4-BE49-F238E27FC236}">
                    <a16:creationId xmlns:a16="http://schemas.microsoft.com/office/drawing/2014/main" id="{6BCFF667-E7F9-41CF-8F59-82CC9E6070E7}"/>
                  </a:ext>
                </a:extLst>
              </p:cNvPr>
              <p:cNvSpPr/>
              <p:nvPr/>
            </p:nvSpPr>
            <p:spPr>
              <a:xfrm>
                <a:off x="8024793" y="4544940"/>
                <a:ext cx="2003868" cy="2312672"/>
              </a:xfrm>
              <a:custGeom>
                <a:avLst/>
                <a:gdLst>
                  <a:gd name="connsiteX0" fmla="*/ 3565268 w 5466886"/>
                  <a:gd name="connsiteY0" fmla="*/ 144485 h 6235796"/>
                  <a:gd name="connsiteX1" fmla="*/ 3634549 w 5466886"/>
                  <a:gd name="connsiteY1" fmla="*/ 237132 h 6235796"/>
                  <a:gd name="connsiteX2" fmla="*/ 5466886 w 5466886"/>
                  <a:gd name="connsiteY2" fmla="*/ 6235796 h 6235796"/>
                  <a:gd name="connsiteX3" fmla="*/ 1083768 w 5466886"/>
                  <a:gd name="connsiteY3" fmla="*/ 6235793 h 6235796"/>
                  <a:gd name="connsiteX4" fmla="*/ 0 w 5466886"/>
                  <a:gd name="connsiteY4" fmla="*/ 2687773 h 6235796"/>
                  <a:gd name="connsiteX5" fmla="*/ 120316 w 5466886"/>
                  <a:gd name="connsiteY5" fmla="*/ 2848668 h 6235796"/>
                  <a:gd name="connsiteX6" fmla="*/ 185033 w 5466886"/>
                  <a:gd name="connsiteY6" fmla="*/ 2350925 h 6235796"/>
                  <a:gd name="connsiteX7" fmla="*/ 3053375 w 5466886"/>
                  <a:gd name="connsiteY7" fmla="*/ 77927 h 6235796"/>
                  <a:gd name="connsiteX8" fmla="*/ 3565268 w 5466886"/>
                  <a:gd name="connsiteY8" fmla="*/ 144485 h 6235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6886" h="6235796">
                    <a:moveTo>
                      <a:pt x="3565268" y="144485"/>
                    </a:moveTo>
                    <a:lnTo>
                      <a:pt x="3634549" y="237132"/>
                    </a:lnTo>
                    <a:cubicBezTo>
                      <a:pt x="4791392" y="1949487"/>
                      <a:pt x="5466886" y="4013757"/>
                      <a:pt x="5466886" y="6235796"/>
                    </a:cubicBezTo>
                    <a:lnTo>
                      <a:pt x="1083768" y="6235793"/>
                    </a:lnTo>
                    <a:cubicBezTo>
                      <a:pt x="1083768" y="4921528"/>
                      <a:pt x="684236" y="3700576"/>
                      <a:pt x="0" y="2687773"/>
                    </a:cubicBezTo>
                    <a:lnTo>
                      <a:pt x="120316" y="2848668"/>
                    </a:lnTo>
                    <a:cubicBezTo>
                      <a:pt x="3550" y="2692521"/>
                      <a:pt x="32220" y="2472021"/>
                      <a:pt x="185033" y="2350925"/>
                    </a:cubicBezTo>
                    <a:lnTo>
                      <a:pt x="3053375" y="77927"/>
                    </a:lnTo>
                    <a:cubicBezTo>
                      <a:pt x="3212389" y="-48082"/>
                      <a:pt x="3443766" y="-17998"/>
                      <a:pt x="3565268" y="144485"/>
                    </a:cubicBezTo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8D76365-CCDF-7693-1195-D59A77AB3F64}"/>
                  </a:ext>
                </a:extLst>
              </p:cNvPr>
              <p:cNvSpPr/>
              <p:nvPr/>
            </p:nvSpPr>
            <p:spPr>
              <a:xfrm>
                <a:off x="2163338" y="4544941"/>
                <a:ext cx="1986067" cy="2312671"/>
              </a:xfrm>
              <a:custGeom>
                <a:avLst/>
                <a:gdLst>
                  <a:gd name="connsiteX0" fmla="*/ 785690 w 1986067"/>
                  <a:gd name="connsiteY0" fmla="*/ 1121 h 2312671"/>
                  <a:gd name="connsiteX1" fmla="*/ 884663 w 1986067"/>
                  <a:gd name="connsiteY1" fmla="*/ 28901 h 2312671"/>
                  <a:gd name="connsiteX2" fmla="*/ 1936044 w 1986067"/>
                  <a:gd name="connsiteY2" fmla="*/ 871887 h 2312671"/>
                  <a:gd name="connsiteX3" fmla="*/ 1959766 w 1986067"/>
                  <a:gd name="connsiteY3" fmla="*/ 1056486 h 2312671"/>
                  <a:gd name="connsiteX4" fmla="*/ 1984722 w 1986067"/>
                  <a:gd name="connsiteY4" fmla="*/ 1022720 h 2312671"/>
                  <a:gd name="connsiteX5" fmla="*/ 1907285 w 1986067"/>
                  <a:gd name="connsiteY5" fmla="*/ 1150184 h 2312671"/>
                  <a:gd name="connsiteX6" fmla="*/ 1872999 w 1986067"/>
                  <a:gd name="connsiteY6" fmla="*/ 1221358 h 2312671"/>
                  <a:gd name="connsiteX7" fmla="*/ 1835990 w 1986067"/>
                  <a:gd name="connsiteY7" fmla="*/ 1292337 h 2312671"/>
                  <a:gd name="connsiteX8" fmla="*/ 1811353 w 1986067"/>
                  <a:gd name="connsiteY8" fmla="*/ 1349328 h 2312671"/>
                  <a:gd name="connsiteX9" fmla="*/ 1810595 w 1986067"/>
                  <a:gd name="connsiteY9" fmla="*/ 1350902 h 2312671"/>
                  <a:gd name="connsiteX10" fmla="*/ 1810166 w 1986067"/>
                  <a:gd name="connsiteY10" fmla="*/ 1352075 h 2312671"/>
                  <a:gd name="connsiteX11" fmla="*/ 1767959 w 1986067"/>
                  <a:gd name="connsiteY11" fmla="*/ 1449707 h 2312671"/>
                  <a:gd name="connsiteX12" fmla="*/ 1606617 w 1986067"/>
                  <a:gd name="connsiteY12" fmla="*/ 2312670 h 2312671"/>
                  <a:gd name="connsiteX13" fmla="*/ 0 w 1986067"/>
                  <a:gd name="connsiteY13" fmla="*/ 2312671 h 2312671"/>
                  <a:gd name="connsiteX14" fmla="*/ 671637 w 1986067"/>
                  <a:gd name="connsiteY14" fmla="*/ 87945 h 2312671"/>
                  <a:gd name="connsiteX15" fmla="*/ 697030 w 1986067"/>
                  <a:gd name="connsiteY15" fmla="*/ 53586 h 2312671"/>
                  <a:gd name="connsiteX16" fmla="*/ 785690 w 1986067"/>
                  <a:gd name="connsiteY16" fmla="*/ 1121 h 231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86067" h="2312671">
                    <a:moveTo>
                      <a:pt x="785690" y="1121"/>
                    </a:moveTo>
                    <a:cubicBezTo>
                      <a:pt x="819746" y="-3360"/>
                      <a:pt x="855520" y="5535"/>
                      <a:pt x="884663" y="28901"/>
                    </a:cubicBezTo>
                    <a:lnTo>
                      <a:pt x="1936044" y="871887"/>
                    </a:lnTo>
                    <a:cubicBezTo>
                      <a:pt x="1992058" y="916798"/>
                      <a:pt x="2002567" y="998576"/>
                      <a:pt x="1959766" y="1056486"/>
                    </a:cubicBezTo>
                    <a:lnTo>
                      <a:pt x="1984722" y="1022720"/>
                    </a:lnTo>
                    <a:lnTo>
                      <a:pt x="1907285" y="1150184"/>
                    </a:lnTo>
                    <a:lnTo>
                      <a:pt x="1872999" y="1221358"/>
                    </a:lnTo>
                    <a:lnTo>
                      <a:pt x="1835990" y="1292337"/>
                    </a:lnTo>
                    <a:lnTo>
                      <a:pt x="1811353" y="1349328"/>
                    </a:lnTo>
                    <a:lnTo>
                      <a:pt x="1810595" y="1350902"/>
                    </a:lnTo>
                    <a:lnTo>
                      <a:pt x="1810166" y="1352075"/>
                    </a:lnTo>
                    <a:lnTo>
                      <a:pt x="1767959" y="1449707"/>
                    </a:lnTo>
                    <a:cubicBezTo>
                      <a:pt x="1663823" y="1716911"/>
                      <a:pt x="1606617" y="2008032"/>
                      <a:pt x="1606617" y="2312670"/>
                    </a:cubicBezTo>
                    <a:lnTo>
                      <a:pt x="0" y="2312671"/>
                    </a:lnTo>
                    <a:cubicBezTo>
                      <a:pt x="0" y="1488583"/>
                      <a:pt x="247601" y="723006"/>
                      <a:pt x="671637" y="87945"/>
                    </a:cubicBezTo>
                    <a:lnTo>
                      <a:pt x="697030" y="53586"/>
                    </a:lnTo>
                    <a:cubicBezTo>
                      <a:pt x="719298" y="23456"/>
                      <a:pt x="751635" y="5601"/>
                      <a:pt x="785690" y="112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288CB8B-21A9-75CC-4372-E1BE1FC84D8B}"/>
                  </a:ext>
                </a:extLst>
              </p:cNvPr>
              <p:cNvSpPr/>
              <p:nvPr/>
            </p:nvSpPr>
            <p:spPr>
              <a:xfrm>
                <a:off x="3061366" y="2883736"/>
                <a:ext cx="2886230" cy="2437046"/>
              </a:xfrm>
              <a:custGeom>
                <a:avLst/>
                <a:gdLst>
                  <a:gd name="connsiteX0" fmla="*/ 46020 w 2886230"/>
                  <a:gd name="connsiteY0" fmla="*/ 1380561 h 2437046"/>
                  <a:gd name="connsiteX1" fmla="*/ 36870 w 2886230"/>
                  <a:gd name="connsiteY1" fmla="*/ 1399892 h 2437046"/>
                  <a:gd name="connsiteX2" fmla="*/ 0 w 2886230"/>
                  <a:gd name="connsiteY2" fmla="*/ 1442829 h 2437046"/>
                  <a:gd name="connsiteX3" fmla="*/ 2767513 w 2886230"/>
                  <a:gd name="connsiteY3" fmla="*/ 5085 h 2437046"/>
                  <a:gd name="connsiteX4" fmla="*/ 2803355 w 2886230"/>
                  <a:gd name="connsiteY4" fmla="*/ 11583 h 2437046"/>
                  <a:gd name="connsiteX5" fmla="*/ 2886230 w 2886230"/>
                  <a:gd name="connsiteY5" fmla="*/ 135551 h 2437046"/>
                  <a:gd name="connsiteX6" fmla="*/ 2886230 w 2886230"/>
                  <a:gd name="connsiteY6" fmla="*/ 1501031 h 2437046"/>
                  <a:gd name="connsiteX7" fmla="*/ 2810109 w 2886230"/>
                  <a:gd name="connsiteY7" fmla="*/ 1622024 h 2437046"/>
                  <a:gd name="connsiteX8" fmla="*/ 2799998 w 2886230"/>
                  <a:gd name="connsiteY8" fmla="*/ 1624563 h 2437046"/>
                  <a:gd name="connsiteX9" fmla="*/ 2775417 w 2886230"/>
                  <a:gd name="connsiteY9" fmla="*/ 1625804 h 2437046"/>
                  <a:gd name="connsiteX10" fmla="*/ 1386556 w 2886230"/>
                  <a:gd name="connsiteY10" fmla="*/ 2286479 h 2437046"/>
                  <a:gd name="connsiteX11" fmla="*/ 1264476 w 2886230"/>
                  <a:gd name="connsiteY11" fmla="*/ 2420801 h 2437046"/>
                  <a:gd name="connsiteX12" fmla="*/ 1220096 w 2886230"/>
                  <a:gd name="connsiteY12" fmla="*/ 2435926 h 2437046"/>
                  <a:gd name="connsiteX13" fmla="*/ 1121123 w 2886230"/>
                  <a:gd name="connsiteY13" fmla="*/ 2408145 h 2437046"/>
                  <a:gd name="connsiteX14" fmla="*/ 69742 w 2886230"/>
                  <a:gd name="connsiteY14" fmla="*/ 1565158 h 2437046"/>
                  <a:gd name="connsiteX15" fmla="*/ 23794 w 2886230"/>
                  <a:gd name="connsiteY15" fmla="*/ 1427520 h 2437046"/>
                  <a:gd name="connsiteX16" fmla="*/ 36870 w 2886230"/>
                  <a:gd name="connsiteY16" fmla="*/ 1399892 h 2437046"/>
                  <a:gd name="connsiteX17" fmla="*/ 131553 w 2886230"/>
                  <a:gd name="connsiteY17" fmla="*/ 1289630 h 2437046"/>
                  <a:gd name="connsiteX18" fmla="*/ 2620153 w 2886230"/>
                  <a:gd name="connsiteY18" fmla="*/ 16659 h 2437046"/>
                  <a:gd name="connsiteX19" fmla="*/ 2832259 w 2886230"/>
                  <a:gd name="connsiteY19" fmla="*/ 0 h 2437046"/>
                  <a:gd name="connsiteX20" fmla="*/ 2767513 w 2886230"/>
                  <a:gd name="connsiteY20" fmla="*/ 5085 h 2437046"/>
                  <a:gd name="connsiteX21" fmla="*/ 2750938 w 2886230"/>
                  <a:gd name="connsiteY21" fmla="*/ 2081 h 2437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86230" h="2437046">
                    <a:moveTo>
                      <a:pt x="46020" y="1380561"/>
                    </a:moveTo>
                    <a:lnTo>
                      <a:pt x="36870" y="1399892"/>
                    </a:lnTo>
                    <a:lnTo>
                      <a:pt x="0" y="1442829"/>
                    </a:lnTo>
                    <a:close/>
                    <a:moveTo>
                      <a:pt x="2767513" y="5085"/>
                    </a:moveTo>
                    <a:lnTo>
                      <a:pt x="2803355" y="11583"/>
                    </a:lnTo>
                    <a:cubicBezTo>
                      <a:pt x="2851832" y="31267"/>
                      <a:pt x="2886230" y="79272"/>
                      <a:pt x="2886230" y="135551"/>
                    </a:cubicBezTo>
                    <a:lnTo>
                      <a:pt x="2886230" y="1501031"/>
                    </a:lnTo>
                    <a:cubicBezTo>
                      <a:pt x="2886230" y="1554347"/>
                      <a:pt x="2855218" y="1600678"/>
                      <a:pt x="2810109" y="1622024"/>
                    </a:cubicBezTo>
                    <a:lnTo>
                      <a:pt x="2799998" y="1624563"/>
                    </a:lnTo>
                    <a:lnTo>
                      <a:pt x="2775417" y="1625804"/>
                    </a:lnTo>
                    <a:cubicBezTo>
                      <a:pt x="2235086" y="1680678"/>
                      <a:pt x="1750139" y="1922896"/>
                      <a:pt x="1386556" y="2286479"/>
                    </a:cubicBezTo>
                    <a:lnTo>
                      <a:pt x="1264476" y="2420801"/>
                    </a:lnTo>
                    <a:lnTo>
                      <a:pt x="1220096" y="2435926"/>
                    </a:lnTo>
                    <a:cubicBezTo>
                      <a:pt x="1186041" y="2440406"/>
                      <a:pt x="1150266" y="2431512"/>
                      <a:pt x="1121123" y="2408145"/>
                    </a:cubicBezTo>
                    <a:lnTo>
                      <a:pt x="69742" y="1565158"/>
                    </a:lnTo>
                    <a:cubicBezTo>
                      <a:pt x="27733" y="1531476"/>
                      <a:pt x="11319" y="1477056"/>
                      <a:pt x="23794" y="1427520"/>
                    </a:cubicBezTo>
                    <a:lnTo>
                      <a:pt x="36870" y="1399892"/>
                    </a:lnTo>
                    <a:lnTo>
                      <a:pt x="131553" y="1289630"/>
                    </a:lnTo>
                    <a:cubicBezTo>
                      <a:pt x="763068" y="590810"/>
                      <a:pt x="1637784" y="120771"/>
                      <a:pt x="2620153" y="16659"/>
                    </a:cubicBezTo>
                    <a:close/>
                    <a:moveTo>
                      <a:pt x="2832259" y="0"/>
                    </a:moveTo>
                    <a:lnTo>
                      <a:pt x="2767513" y="5085"/>
                    </a:lnTo>
                    <a:lnTo>
                      <a:pt x="2750938" y="208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FAD3FEB2-4216-9E88-9D65-9AD14C4BDFA0}"/>
                  </a:ext>
                </a:extLst>
              </p:cNvPr>
              <p:cNvSpPr/>
              <p:nvPr/>
            </p:nvSpPr>
            <p:spPr>
              <a:xfrm flipH="1">
                <a:off x="6170200" y="2883736"/>
                <a:ext cx="2886230" cy="2437046"/>
              </a:xfrm>
              <a:custGeom>
                <a:avLst/>
                <a:gdLst>
                  <a:gd name="connsiteX0" fmla="*/ 46020 w 2886230"/>
                  <a:gd name="connsiteY0" fmla="*/ 1380561 h 2437046"/>
                  <a:gd name="connsiteX1" fmla="*/ 0 w 2886230"/>
                  <a:gd name="connsiteY1" fmla="*/ 1442829 h 2437046"/>
                  <a:gd name="connsiteX2" fmla="*/ 36871 w 2886230"/>
                  <a:gd name="connsiteY2" fmla="*/ 1399891 h 2437046"/>
                  <a:gd name="connsiteX3" fmla="*/ 2767513 w 2886230"/>
                  <a:gd name="connsiteY3" fmla="*/ 5085 h 2437046"/>
                  <a:gd name="connsiteX4" fmla="*/ 2620153 w 2886230"/>
                  <a:gd name="connsiteY4" fmla="*/ 16659 h 2437046"/>
                  <a:gd name="connsiteX5" fmla="*/ 131553 w 2886230"/>
                  <a:gd name="connsiteY5" fmla="*/ 1289630 h 2437046"/>
                  <a:gd name="connsiteX6" fmla="*/ 36871 w 2886230"/>
                  <a:gd name="connsiteY6" fmla="*/ 1399891 h 2437046"/>
                  <a:gd name="connsiteX7" fmla="*/ 23794 w 2886230"/>
                  <a:gd name="connsiteY7" fmla="*/ 1427520 h 2437046"/>
                  <a:gd name="connsiteX8" fmla="*/ 69742 w 2886230"/>
                  <a:gd name="connsiteY8" fmla="*/ 1565158 h 2437046"/>
                  <a:gd name="connsiteX9" fmla="*/ 1121123 w 2886230"/>
                  <a:gd name="connsiteY9" fmla="*/ 2408145 h 2437046"/>
                  <a:gd name="connsiteX10" fmla="*/ 1220096 w 2886230"/>
                  <a:gd name="connsiteY10" fmla="*/ 2435926 h 2437046"/>
                  <a:gd name="connsiteX11" fmla="*/ 1227811 w 2886230"/>
                  <a:gd name="connsiteY11" fmla="*/ 2433297 h 2437046"/>
                  <a:gd name="connsiteX12" fmla="*/ 1361248 w 2886230"/>
                  <a:gd name="connsiteY12" fmla="*/ 2286479 h 2437046"/>
                  <a:gd name="connsiteX13" fmla="*/ 2750109 w 2886230"/>
                  <a:gd name="connsiteY13" fmla="*/ 1625804 h 2437046"/>
                  <a:gd name="connsiteX14" fmla="*/ 2806368 w 2886230"/>
                  <a:gd name="connsiteY14" fmla="*/ 1622963 h 2437046"/>
                  <a:gd name="connsiteX15" fmla="*/ 2810109 w 2886230"/>
                  <a:gd name="connsiteY15" fmla="*/ 1622024 h 2437046"/>
                  <a:gd name="connsiteX16" fmla="*/ 2886230 w 2886230"/>
                  <a:gd name="connsiteY16" fmla="*/ 1501031 h 2437046"/>
                  <a:gd name="connsiteX17" fmla="*/ 2886230 w 2886230"/>
                  <a:gd name="connsiteY17" fmla="*/ 135551 h 2437046"/>
                  <a:gd name="connsiteX18" fmla="*/ 2803355 w 2886230"/>
                  <a:gd name="connsiteY18" fmla="*/ 11583 h 2437046"/>
                  <a:gd name="connsiteX19" fmla="*/ 2832259 w 2886230"/>
                  <a:gd name="connsiteY19" fmla="*/ 0 h 2437046"/>
                  <a:gd name="connsiteX20" fmla="*/ 2750938 w 2886230"/>
                  <a:gd name="connsiteY20" fmla="*/ 2081 h 2437046"/>
                  <a:gd name="connsiteX21" fmla="*/ 2767513 w 2886230"/>
                  <a:gd name="connsiteY21" fmla="*/ 5085 h 2437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86230" h="2437046">
                    <a:moveTo>
                      <a:pt x="46020" y="1380561"/>
                    </a:moveTo>
                    <a:lnTo>
                      <a:pt x="0" y="1442829"/>
                    </a:lnTo>
                    <a:lnTo>
                      <a:pt x="36871" y="1399891"/>
                    </a:lnTo>
                    <a:close/>
                    <a:moveTo>
                      <a:pt x="2767513" y="5085"/>
                    </a:moveTo>
                    <a:lnTo>
                      <a:pt x="2620153" y="16659"/>
                    </a:lnTo>
                    <a:cubicBezTo>
                      <a:pt x="1637783" y="120771"/>
                      <a:pt x="763068" y="590810"/>
                      <a:pt x="131553" y="1289630"/>
                    </a:cubicBezTo>
                    <a:lnTo>
                      <a:pt x="36871" y="1399891"/>
                    </a:lnTo>
                    <a:lnTo>
                      <a:pt x="23794" y="1427520"/>
                    </a:lnTo>
                    <a:cubicBezTo>
                      <a:pt x="11319" y="1477056"/>
                      <a:pt x="27732" y="1531476"/>
                      <a:pt x="69742" y="1565158"/>
                    </a:cubicBezTo>
                    <a:lnTo>
                      <a:pt x="1121123" y="2408145"/>
                    </a:lnTo>
                    <a:cubicBezTo>
                      <a:pt x="1150266" y="2431512"/>
                      <a:pt x="1186041" y="2440406"/>
                      <a:pt x="1220096" y="2435926"/>
                    </a:cubicBezTo>
                    <a:lnTo>
                      <a:pt x="1227811" y="2433297"/>
                    </a:lnTo>
                    <a:lnTo>
                      <a:pt x="1361248" y="2286479"/>
                    </a:lnTo>
                    <a:cubicBezTo>
                      <a:pt x="1724831" y="1922896"/>
                      <a:pt x="2209778" y="1680678"/>
                      <a:pt x="2750109" y="1625804"/>
                    </a:cubicBezTo>
                    <a:lnTo>
                      <a:pt x="2806368" y="1622963"/>
                    </a:lnTo>
                    <a:lnTo>
                      <a:pt x="2810109" y="1622024"/>
                    </a:lnTo>
                    <a:cubicBezTo>
                      <a:pt x="2855218" y="1600678"/>
                      <a:pt x="2886230" y="1554347"/>
                      <a:pt x="2886230" y="1501031"/>
                    </a:cubicBezTo>
                    <a:lnTo>
                      <a:pt x="2886230" y="135551"/>
                    </a:lnTo>
                    <a:cubicBezTo>
                      <a:pt x="2886230" y="79272"/>
                      <a:pt x="2851832" y="31267"/>
                      <a:pt x="2803355" y="11583"/>
                    </a:cubicBezTo>
                    <a:close/>
                    <a:moveTo>
                      <a:pt x="2832259" y="0"/>
                    </a:moveTo>
                    <a:lnTo>
                      <a:pt x="2750938" y="2081"/>
                    </a:lnTo>
                    <a:lnTo>
                      <a:pt x="2767513" y="508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41000">
                    <a:schemeClr val="accent2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图形 112">
              <a:extLst>
                <a:ext uri="{FF2B5EF4-FFF2-40B4-BE49-F238E27FC236}">
                  <a16:creationId xmlns:a16="http://schemas.microsoft.com/office/drawing/2014/main" id="{B05DCA50-EF82-2CF3-FBB5-A798773408BE}"/>
                </a:ext>
              </a:extLst>
            </p:cNvPr>
            <p:cNvSpPr/>
            <p:nvPr/>
          </p:nvSpPr>
          <p:spPr>
            <a:xfrm>
              <a:off x="3166945" y="5778195"/>
              <a:ext cx="407787" cy="509734"/>
            </a:xfrm>
            <a:custGeom>
              <a:avLst/>
              <a:gdLst>
                <a:gd name="connsiteX0" fmla="*/ 714375 w 1269999"/>
                <a:gd name="connsiteY0" fmla="*/ 0 h 1587500"/>
                <a:gd name="connsiteX1" fmla="*/ 1270000 w 1269999"/>
                <a:gd name="connsiteY1" fmla="*/ 555625 h 1587500"/>
                <a:gd name="connsiteX2" fmla="*/ 1270000 w 1269999"/>
                <a:gd name="connsiteY2" fmla="*/ 1428750 h 1587500"/>
                <a:gd name="connsiteX3" fmla="*/ 1111250 w 1269999"/>
                <a:gd name="connsiteY3" fmla="*/ 1587500 h 1587500"/>
                <a:gd name="connsiteX4" fmla="*/ 158750 w 1269999"/>
                <a:gd name="connsiteY4" fmla="*/ 1587500 h 1587500"/>
                <a:gd name="connsiteX5" fmla="*/ 0 w 1269999"/>
                <a:gd name="connsiteY5" fmla="*/ 1428750 h 1587500"/>
                <a:gd name="connsiteX6" fmla="*/ 0 w 1269999"/>
                <a:gd name="connsiteY6" fmla="*/ 158750 h 1587500"/>
                <a:gd name="connsiteX7" fmla="*/ 158750 w 1269999"/>
                <a:gd name="connsiteY7" fmla="*/ 0 h 1587500"/>
                <a:gd name="connsiteX8" fmla="*/ 714375 w 1269999"/>
                <a:gd name="connsiteY8" fmla="*/ 0 h 1587500"/>
                <a:gd name="connsiteX9" fmla="*/ 833438 w 1269999"/>
                <a:gd name="connsiteY9" fmla="*/ 1022866 h 1587500"/>
                <a:gd name="connsiteX10" fmla="*/ 396875 w 1269999"/>
                <a:gd name="connsiteY10" fmla="*/ 1022866 h 1587500"/>
                <a:gd name="connsiteX11" fmla="*/ 391160 w 1269999"/>
                <a:gd name="connsiteY11" fmla="*/ 1023144 h 1587500"/>
                <a:gd name="connsiteX12" fmla="*/ 337651 w 1269999"/>
                <a:gd name="connsiteY12" fmla="*/ 1088142 h 1587500"/>
                <a:gd name="connsiteX13" fmla="*/ 396875 w 1269999"/>
                <a:gd name="connsiteY13" fmla="*/ 1141929 h 1587500"/>
                <a:gd name="connsiteX14" fmla="*/ 833438 w 1269999"/>
                <a:gd name="connsiteY14" fmla="*/ 1141929 h 1587500"/>
                <a:gd name="connsiteX15" fmla="*/ 839152 w 1269999"/>
                <a:gd name="connsiteY15" fmla="*/ 1141651 h 1587500"/>
                <a:gd name="connsiteX16" fmla="*/ 892661 w 1269999"/>
                <a:gd name="connsiteY16" fmla="*/ 1076653 h 1587500"/>
                <a:gd name="connsiteX17" fmla="*/ 833437 w 1269999"/>
                <a:gd name="connsiteY17" fmla="*/ 1022866 h 1587500"/>
                <a:gd name="connsiteX18" fmla="*/ 674687 w 1269999"/>
                <a:gd name="connsiteY18" fmla="*/ 130969 h 1587500"/>
                <a:gd name="connsiteX19" fmla="*/ 674687 w 1269999"/>
                <a:gd name="connsiteY19" fmla="*/ 540147 h 1587500"/>
                <a:gd name="connsiteX20" fmla="*/ 691277 w 1269999"/>
                <a:gd name="connsiteY20" fmla="*/ 559038 h 1587500"/>
                <a:gd name="connsiteX21" fmla="*/ 694928 w 1269999"/>
                <a:gd name="connsiteY21" fmla="*/ 559356 h 1587500"/>
                <a:gd name="connsiteX22" fmla="*/ 1103074 w 1269999"/>
                <a:gd name="connsiteY22" fmla="*/ 559356 h 1587500"/>
                <a:gd name="connsiteX23" fmla="*/ 674687 w 1269999"/>
                <a:gd name="connsiteY23" fmla="*/ 130969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69999" h="1587500">
                  <a:moveTo>
                    <a:pt x="714375" y="0"/>
                  </a:moveTo>
                  <a:lnTo>
                    <a:pt x="1270000" y="555625"/>
                  </a:lnTo>
                  <a:lnTo>
                    <a:pt x="1270000" y="1428750"/>
                  </a:lnTo>
                  <a:cubicBezTo>
                    <a:pt x="1270000" y="1516425"/>
                    <a:pt x="1198925" y="1587500"/>
                    <a:pt x="1111250" y="1587500"/>
                  </a:cubicBezTo>
                  <a:lnTo>
                    <a:pt x="158750" y="1587500"/>
                  </a:lnTo>
                  <a:cubicBezTo>
                    <a:pt x="71075" y="1587500"/>
                    <a:pt x="0" y="1516425"/>
                    <a:pt x="0" y="1428750"/>
                  </a:cubicBezTo>
                  <a:lnTo>
                    <a:pt x="0" y="158750"/>
                  </a:lnTo>
                  <a:cubicBezTo>
                    <a:pt x="0" y="71075"/>
                    <a:pt x="71075" y="0"/>
                    <a:pt x="158750" y="0"/>
                  </a:cubicBezTo>
                  <a:lnTo>
                    <a:pt x="714375" y="0"/>
                  </a:lnTo>
                  <a:close/>
                  <a:moveTo>
                    <a:pt x="833438" y="1022866"/>
                  </a:moveTo>
                  <a:lnTo>
                    <a:pt x="396875" y="1022866"/>
                  </a:lnTo>
                  <a:lnTo>
                    <a:pt x="391160" y="1023144"/>
                  </a:lnTo>
                  <a:cubicBezTo>
                    <a:pt x="358435" y="1026316"/>
                    <a:pt x="334478" y="1055417"/>
                    <a:pt x="337651" y="1088142"/>
                  </a:cubicBezTo>
                  <a:cubicBezTo>
                    <a:pt x="340608" y="1118641"/>
                    <a:pt x="366233" y="1141913"/>
                    <a:pt x="396875" y="1141929"/>
                  </a:cubicBezTo>
                  <a:lnTo>
                    <a:pt x="833438" y="1141929"/>
                  </a:lnTo>
                  <a:lnTo>
                    <a:pt x="839152" y="1141651"/>
                  </a:lnTo>
                  <a:cubicBezTo>
                    <a:pt x="871877" y="1138478"/>
                    <a:pt x="895834" y="1109377"/>
                    <a:pt x="892661" y="1076653"/>
                  </a:cubicBezTo>
                  <a:cubicBezTo>
                    <a:pt x="889705" y="1046154"/>
                    <a:pt x="864079" y="1022881"/>
                    <a:pt x="833437" y="1022866"/>
                  </a:cubicBezTo>
                  <a:close/>
                  <a:moveTo>
                    <a:pt x="674687" y="130969"/>
                  </a:moveTo>
                  <a:lnTo>
                    <a:pt x="674687" y="540147"/>
                  </a:lnTo>
                  <a:cubicBezTo>
                    <a:pt x="674687" y="549593"/>
                    <a:pt x="681831" y="557411"/>
                    <a:pt x="691277" y="559038"/>
                  </a:cubicBezTo>
                  <a:lnTo>
                    <a:pt x="694928" y="559356"/>
                  </a:lnTo>
                  <a:lnTo>
                    <a:pt x="1103074" y="559356"/>
                  </a:lnTo>
                  <a:lnTo>
                    <a:pt x="674687" y="130969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图形 118">
              <a:extLst>
                <a:ext uri="{FF2B5EF4-FFF2-40B4-BE49-F238E27FC236}">
                  <a16:creationId xmlns:a16="http://schemas.microsoft.com/office/drawing/2014/main" id="{81DB5ED7-B011-6B1E-4958-BFE226AC79C6}"/>
                </a:ext>
              </a:extLst>
            </p:cNvPr>
            <p:cNvSpPr/>
            <p:nvPr/>
          </p:nvSpPr>
          <p:spPr>
            <a:xfrm>
              <a:off x="8631044" y="5849176"/>
              <a:ext cx="461388" cy="438328"/>
            </a:xfrm>
            <a:custGeom>
              <a:avLst/>
              <a:gdLst>
                <a:gd name="connsiteX0" fmla="*/ 93451 w 339822"/>
                <a:gd name="connsiteY0" fmla="*/ 0 h 322838"/>
                <a:gd name="connsiteX1" fmla="*/ 143719 w 339822"/>
                <a:gd name="connsiteY1" fmla="*/ 42478 h 322838"/>
                <a:gd name="connsiteX2" fmla="*/ 328353 w 339822"/>
                <a:gd name="connsiteY2" fmla="*/ 42478 h 322838"/>
                <a:gd name="connsiteX3" fmla="*/ 329458 w 339822"/>
                <a:gd name="connsiteY3" fmla="*/ 42537 h 322838"/>
                <a:gd name="connsiteX4" fmla="*/ 339823 w 339822"/>
                <a:gd name="connsiteY4" fmla="*/ 55221 h 322838"/>
                <a:gd name="connsiteX5" fmla="*/ 328353 w 339822"/>
                <a:gd name="connsiteY5" fmla="*/ 67965 h 322838"/>
                <a:gd name="connsiteX6" fmla="*/ 141519 w 339822"/>
                <a:gd name="connsiteY6" fmla="*/ 67965 h 322838"/>
                <a:gd name="connsiteX7" fmla="*/ 76437 w 339822"/>
                <a:gd name="connsiteY7" fmla="*/ 99018 h 322838"/>
                <a:gd name="connsiteX8" fmla="*/ 45383 w 339822"/>
                <a:gd name="connsiteY8" fmla="*/ 67965 h 322838"/>
                <a:gd name="connsiteX9" fmla="*/ 12743 w 339822"/>
                <a:gd name="connsiteY9" fmla="*/ 67965 h 322838"/>
                <a:gd name="connsiteX10" fmla="*/ 11520 w 339822"/>
                <a:gd name="connsiteY10" fmla="*/ 67905 h 322838"/>
                <a:gd name="connsiteX11" fmla="*/ 66 w 339822"/>
                <a:gd name="connsiteY11" fmla="*/ 53991 h 322838"/>
                <a:gd name="connsiteX12" fmla="*/ 12743 w 339822"/>
                <a:gd name="connsiteY12" fmla="*/ 42478 h 322838"/>
                <a:gd name="connsiteX13" fmla="*/ 43183 w 339822"/>
                <a:gd name="connsiteY13" fmla="*/ 42478 h 322838"/>
                <a:gd name="connsiteX14" fmla="*/ 93451 w 339822"/>
                <a:gd name="connsiteY14" fmla="*/ 0 h 322838"/>
                <a:gd name="connsiteX15" fmla="*/ 246371 w 339822"/>
                <a:gd name="connsiteY15" fmla="*/ 110442 h 322838"/>
                <a:gd name="connsiteX16" fmla="*/ 296640 w 339822"/>
                <a:gd name="connsiteY16" fmla="*/ 152920 h 322838"/>
                <a:gd name="connsiteX17" fmla="*/ 327079 w 339822"/>
                <a:gd name="connsiteY17" fmla="*/ 152920 h 322838"/>
                <a:gd name="connsiteX18" fmla="*/ 339816 w 339822"/>
                <a:gd name="connsiteY18" fmla="*/ 165670 h 322838"/>
                <a:gd name="connsiteX19" fmla="*/ 328303 w 339822"/>
                <a:gd name="connsiteY19" fmla="*/ 178347 h 322838"/>
                <a:gd name="connsiteX20" fmla="*/ 327079 w 339822"/>
                <a:gd name="connsiteY20" fmla="*/ 178407 h 322838"/>
                <a:gd name="connsiteX21" fmla="*/ 294439 w 339822"/>
                <a:gd name="connsiteY21" fmla="*/ 178407 h 322838"/>
                <a:gd name="connsiteX22" fmla="*/ 229357 w 339822"/>
                <a:gd name="connsiteY22" fmla="*/ 209460 h 322838"/>
                <a:gd name="connsiteX23" fmla="*/ 198303 w 339822"/>
                <a:gd name="connsiteY23" fmla="*/ 178407 h 322838"/>
                <a:gd name="connsiteX24" fmla="*/ 11469 w 339822"/>
                <a:gd name="connsiteY24" fmla="*/ 178407 h 322838"/>
                <a:gd name="connsiteX25" fmla="*/ 0 w 339822"/>
                <a:gd name="connsiteY25" fmla="*/ 165663 h 322838"/>
                <a:gd name="connsiteX26" fmla="*/ 10365 w 339822"/>
                <a:gd name="connsiteY26" fmla="*/ 152980 h 322838"/>
                <a:gd name="connsiteX27" fmla="*/ 11469 w 339822"/>
                <a:gd name="connsiteY27" fmla="*/ 152920 h 322838"/>
                <a:gd name="connsiteX28" fmla="*/ 196103 w 339822"/>
                <a:gd name="connsiteY28" fmla="*/ 152920 h 322838"/>
                <a:gd name="connsiteX29" fmla="*/ 246371 w 339822"/>
                <a:gd name="connsiteY29" fmla="*/ 110442 h 322838"/>
                <a:gd name="connsiteX30" fmla="*/ 93451 w 339822"/>
                <a:gd name="connsiteY30" fmla="*/ 220885 h 322838"/>
                <a:gd name="connsiteX31" fmla="*/ 143719 w 339822"/>
                <a:gd name="connsiteY31" fmla="*/ 263362 h 322838"/>
                <a:gd name="connsiteX32" fmla="*/ 328353 w 339822"/>
                <a:gd name="connsiteY32" fmla="*/ 263362 h 322838"/>
                <a:gd name="connsiteX33" fmla="*/ 329458 w 339822"/>
                <a:gd name="connsiteY33" fmla="*/ 263422 h 322838"/>
                <a:gd name="connsiteX34" fmla="*/ 339823 w 339822"/>
                <a:gd name="connsiteY34" fmla="*/ 276106 h 322838"/>
                <a:gd name="connsiteX35" fmla="*/ 328353 w 339822"/>
                <a:gd name="connsiteY35" fmla="*/ 288849 h 322838"/>
                <a:gd name="connsiteX36" fmla="*/ 141519 w 339822"/>
                <a:gd name="connsiteY36" fmla="*/ 288849 h 322838"/>
                <a:gd name="connsiteX37" fmla="*/ 76437 w 339822"/>
                <a:gd name="connsiteY37" fmla="*/ 319902 h 322838"/>
                <a:gd name="connsiteX38" fmla="*/ 45383 w 339822"/>
                <a:gd name="connsiteY38" fmla="*/ 288849 h 322838"/>
                <a:gd name="connsiteX39" fmla="*/ 12743 w 339822"/>
                <a:gd name="connsiteY39" fmla="*/ 288849 h 322838"/>
                <a:gd name="connsiteX40" fmla="*/ 11520 w 339822"/>
                <a:gd name="connsiteY40" fmla="*/ 288790 h 322838"/>
                <a:gd name="connsiteX41" fmla="*/ 66 w 339822"/>
                <a:gd name="connsiteY41" fmla="*/ 274876 h 322838"/>
                <a:gd name="connsiteX42" fmla="*/ 12743 w 339822"/>
                <a:gd name="connsiteY42" fmla="*/ 263362 h 322838"/>
                <a:gd name="connsiteX43" fmla="*/ 43183 w 339822"/>
                <a:gd name="connsiteY43" fmla="*/ 263362 h 322838"/>
                <a:gd name="connsiteX44" fmla="*/ 93451 w 339822"/>
                <a:gd name="connsiteY44" fmla="*/ 220885 h 32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9822" h="322838">
                  <a:moveTo>
                    <a:pt x="93451" y="0"/>
                  </a:moveTo>
                  <a:cubicBezTo>
                    <a:pt x="118325" y="3"/>
                    <a:pt x="139567" y="17953"/>
                    <a:pt x="143719" y="42478"/>
                  </a:cubicBezTo>
                  <a:lnTo>
                    <a:pt x="328353" y="42478"/>
                  </a:lnTo>
                  <a:lnTo>
                    <a:pt x="329458" y="42537"/>
                  </a:lnTo>
                  <a:cubicBezTo>
                    <a:pt x="335277" y="43157"/>
                    <a:pt x="339823" y="48595"/>
                    <a:pt x="339823" y="55221"/>
                  </a:cubicBezTo>
                  <a:cubicBezTo>
                    <a:pt x="339823" y="62255"/>
                    <a:pt x="334691" y="67965"/>
                    <a:pt x="328353" y="67965"/>
                  </a:cubicBezTo>
                  <a:lnTo>
                    <a:pt x="141519" y="67965"/>
                  </a:lnTo>
                  <a:cubicBezTo>
                    <a:pt x="132122" y="94512"/>
                    <a:pt x="102984" y="108415"/>
                    <a:pt x="76437" y="99018"/>
                  </a:cubicBezTo>
                  <a:cubicBezTo>
                    <a:pt x="61930" y="93883"/>
                    <a:pt x="50518" y="82471"/>
                    <a:pt x="45383" y="67965"/>
                  </a:cubicBezTo>
                  <a:lnTo>
                    <a:pt x="12743" y="67965"/>
                  </a:lnTo>
                  <a:lnTo>
                    <a:pt x="11520" y="67905"/>
                  </a:lnTo>
                  <a:cubicBezTo>
                    <a:pt x="4515" y="67226"/>
                    <a:pt x="-613" y="60997"/>
                    <a:pt x="66" y="53991"/>
                  </a:cubicBezTo>
                  <a:cubicBezTo>
                    <a:pt x="699" y="47463"/>
                    <a:pt x="6184" y="42481"/>
                    <a:pt x="12743" y="42478"/>
                  </a:cubicBezTo>
                  <a:lnTo>
                    <a:pt x="43183" y="42478"/>
                  </a:lnTo>
                  <a:cubicBezTo>
                    <a:pt x="47335" y="17953"/>
                    <a:pt x="68577" y="3"/>
                    <a:pt x="93451" y="0"/>
                  </a:cubicBezTo>
                  <a:close/>
                  <a:moveTo>
                    <a:pt x="246371" y="110442"/>
                  </a:moveTo>
                  <a:cubicBezTo>
                    <a:pt x="271245" y="110446"/>
                    <a:pt x="292487" y="128395"/>
                    <a:pt x="296640" y="152920"/>
                  </a:cubicBezTo>
                  <a:lnTo>
                    <a:pt x="327079" y="152920"/>
                  </a:lnTo>
                  <a:cubicBezTo>
                    <a:pt x="334117" y="152924"/>
                    <a:pt x="339820" y="158632"/>
                    <a:pt x="339816" y="165670"/>
                  </a:cubicBezTo>
                  <a:cubicBezTo>
                    <a:pt x="339813" y="172229"/>
                    <a:pt x="334831" y="177714"/>
                    <a:pt x="328303" y="178347"/>
                  </a:cubicBezTo>
                  <a:lnTo>
                    <a:pt x="327079" y="178407"/>
                  </a:lnTo>
                  <a:lnTo>
                    <a:pt x="294439" y="178407"/>
                  </a:lnTo>
                  <a:cubicBezTo>
                    <a:pt x="285042" y="204954"/>
                    <a:pt x="255904" y="218857"/>
                    <a:pt x="229357" y="209460"/>
                  </a:cubicBezTo>
                  <a:cubicBezTo>
                    <a:pt x="214850" y="204325"/>
                    <a:pt x="203438" y="192914"/>
                    <a:pt x="198303" y="178407"/>
                  </a:cubicBezTo>
                  <a:lnTo>
                    <a:pt x="11469" y="178407"/>
                  </a:lnTo>
                  <a:cubicBezTo>
                    <a:pt x="5131" y="178407"/>
                    <a:pt x="0" y="172698"/>
                    <a:pt x="0" y="165663"/>
                  </a:cubicBezTo>
                  <a:cubicBezTo>
                    <a:pt x="0" y="159037"/>
                    <a:pt x="4545" y="153600"/>
                    <a:pt x="10365" y="152980"/>
                  </a:cubicBezTo>
                  <a:lnTo>
                    <a:pt x="11469" y="152920"/>
                  </a:lnTo>
                  <a:lnTo>
                    <a:pt x="196103" y="152920"/>
                  </a:lnTo>
                  <a:cubicBezTo>
                    <a:pt x="200256" y="128395"/>
                    <a:pt x="221497" y="110446"/>
                    <a:pt x="246371" y="110442"/>
                  </a:cubicBezTo>
                  <a:close/>
                  <a:moveTo>
                    <a:pt x="93451" y="220885"/>
                  </a:moveTo>
                  <a:cubicBezTo>
                    <a:pt x="118325" y="220888"/>
                    <a:pt x="139567" y="238838"/>
                    <a:pt x="143719" y="263362"/>
                  </a:cubicBezTo>
                  <a:lnTo>
                    <a:pt x="328353" y="263362"/>
                  </a:lnTo>
                  <a:lnTo>
                    <a:pt x="329458" y="263422"/>
                  </a:lnTo>
                  <a:cubicBezTo>
                    <a:pt x="335277" y="264042"/>
                    <a:pt x="339823" y="269479"/>
                    <a:pt x="339823" y="276106"/>
                  </a:cubicBezTo>
                  <a:cubicBezTo>
                    <a:pt x="339823" y="283140"/>
                    <a:pt x="334691" y="288849"/>
                    <a:pt x="328353" y="288849"/>
                  </a:cubicBezTo>
                  <a:lnTo>
                    <a:pt x="141519" y="288849"/>
                  </a:lnTo>
                  <a:cubicBezTo>
                    <a:pt x="132122" y="315396"/>
                    <a:pt x="102984" y="329299"/>
                    <a:pt x="76437" y="319902"/>
                  </a:cubicBezTo>
                  <a:cubicBezTo>
                    <a:pt x="61930" y="314768"/>
                    <a:pt x="50518" y="303356"/>
                    <a:pt x="45383" y="288849"/>
                  </a:cubicBezTo>
                  <a:lnTo>
                    <a:pt x="12743" y="288849"/>
                  </a:lnTo>
                  <a:lnTo>
                    <a:pt x="11520" y="288790"/>
                  </a:lnTo>
                  <a:cubicBezTo>
                    <a:pt x="4515" y="288111"/>
                    <a:pt x="-613" y="281881"/>
                    <a:pt x="66" y="274876"/>
                  </a:cubicBezTo>
                  <a:cubicBezTo>
                    <a:pt x="699" y="268347"/>
                    <a:pt x="6184" y="263366"/>
                    <a:pt x="12743" y="263362"/>
                  </a:cubicBezTo>
                  <a:lnTo>
                    <a:pt x="43183" y="263362"/>
                  </a:lnTo>
                  <a:cubicBezTo>
                    <a:pt x="47335" y="238838"/>
                    <a:pt x="68577" y="220888"/>
                    <a:pt x="93451" y="220885"/>
                  </a:cubicBezTo>
                  <a:close/>
                </a:path>
              </a:pathLst>
            </a:custGeom>
            <a:solidFill>
              <a:schemeClr val="bg1"/>
            </a:solidFill>
            <a:ln w="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图形 123">
              <a:extLst>
                <a:ext uri="{FF2B5EF4-FFF2-40B4-BE49-F238E27FC236}">
                  <a16:creationId xmlns:a16="http://schemas.microsoft.com/office/drawing/2014/main" id="{C7522BB7-FD85-0480-3E4D-126943A8C4D6}"/>
                </a:ext>
              </a:extLst>
            </p:cNvPr>
            <p:cNvSpPr/>
            <p:nvPr/>
          </p:nvSpPr>
          <p:spPr>
            <a:xfrm>
              <a:off x="4579787" y="4115008"/>
              <a:ext cx="531387" cy="504815"/>
            </a:xfrm>
            <a:custGeom>
              <a:avLst/>
              <a:gdLst>
                <a:gd name="connsiteX0" fmla="*/ 1528009 w 1587539"/>
                <a:gd name="connsiteY0" fmla="*/ 0 h 1508155"/>
                <a:gd name="connsiteX1" fmla="*/ 1587540 w 1587539"/>
                <a:gd name="connsiteY1" fmla="*/ 59531 h 1508155"/>
                <a:gd name="connsiteX2" fmla="*/ 1528009 w 1587539"/>
                <a:gd name="connsiteY2" fmla="*/ 119062 h 1508155"/>
                <a:gd name="connsiteX3" fmla="*/ 1474589 w 1587539"/>
                <a:gd name="connsiteY3" fmla="*/ 119063 h 1508155"/>
                <a:gd name="connsiteX4" fmla="*/ 1474589 w 1587539"/>
                <a:gd name="connsiteY4" fmla="*/ 833438 h 1508155"/>
                <a:gd name="connsiteX5" fmla="*/ 1276152 w 1587539"/>
                <a:gd name="connsiteY5" fmla="*/ 1031875 h 1508155"/>
                <a:gd name="connsiteX6" fmla="*/ 859036 w 1587539"/>
                <a:gd name="connsiteY6" fmla="*/ 1031875 h 1508155"/>
                <a:gd name="connsiteX7" fmla="*/ 862290 w 1587539"/>
                <a:gd name="connsiteY7" fmla="*/ 1046004 h 1508155"/>
                <a:gd name="connsiteX8" fmla="*/ 862568 w 1587539"/>
                <a:gd name="connsiteY8" fmla="*/ 1051719 h 1508155"/>
                <a:gd name="connsiteX9" fmla="*/ 862568 w 1587539"/>
                <a:gd name="connsiteY9" fmla="*/ 1322705 h 1508155"/>
                <a:gd name="connsiteX10" fmla="*/ 1149310 w 1587539"/>
                <a:gd name="connsiteY10" fmla="*/ 1390849 h 1508155"/>
                <a:gd name="connsiteX11" fmla="*/ 1194951 w 1587539"/>
                <a:gd name="connsiteY11" fmla="*/ 1463040 h 1508155"/>
                <a:gd name="connsiteX12" fmla="*/ 1124863 w 1587539"/>
                <a:gd name="connsiteY12" fmla="*/ 1507490 h 1508155"/>
                <a:gd name="connsiteX13" fmla="*/ 1118910 w 1587539"/>
                <a:gd name="connsiteY13" fmla="*/ 1506339 h 1508155"/>
                <a:gd name="connsiteX14" fmla="*/ 799902 w 1587539"/>
                <a:gd name="connsiteY14" fmla="*/ 1430576 h 1508155"/>
                <a:gd name="connsiteX15" fmla="*/ 480893 w 1587539"/>
                <a:gd name="connsiteY15" fmla="*/ 1506379 h 1508155"/>
                <a:gd name="connsiteX16" fmla="*/ 404932 w 1587539"/>
                <a:gd name="connsiteY16" fmla="*/ 1463040 h 1508155"/>
                <a:gd name="connsiteX17" fmla="*/ 444738 w 1587539"/>
                <a:gd name="connsiteY17" fmla="*/ 1392476 h 1508155"/>
                <a:gd name="connsiteX18" fmla="*/ 450493 w 1587539"/>
                <a:gd name="connsiteY18" fmla="*/ 1390849 h 1508155"/>
                <a:gd name="connsiteX19" fmla="*/ 737235 w 1587539"/>
                <a:gd name="connsiteY19" fmla="*/ 1322705 h 1508155"/>
                <a:gd name="connsiteX20" fmla="*/ 737235 w 1587539"/>
                <a:gd name="connsiteY20" fmla="*/ 1051719 h 1508155"/>
                <a:gd name="connsiteX21" fmla="*/ 740807 w 1587539"/>
                <a:gd name="connsiteY21" fmla="*/ 1031875 h 1508155"/>
                <a:gd name="connsiteX22" fmla="*/ 323652 w 1587539"/>
                <a:gd name="connsiteY22" fmla="*/ 1031875 h 1508155"/>
                <a:gd name="connsiteX23" fmla="*/ 125214 w 1587539"/>
                <a:gd name="connsiteY23" fmla="*/ 833437 h 1508155"/>
                <a:gd name="connsiteX24" fmla="*/ 125214 w 1587539"/>
                <a:gd name="connsiteY24" fmla="*/ 119063 h 1508155"/>
                <a:gd name="connsiteX25" fmla="*/ 59531 w 1587539"/>
                <a:gd name="connsiteY25" fmla="*/ 119063 h 1508155"/>
                <a:gd name="connsiteX26" fmla="*/ 0 w 1587539"/>
                <a:gd name="connsiteY26" fmla="*/ 59531 h 1508155"/>
                <a:gd name="connsiteX27" fmla="*/ 59531 w 1587539"/>
                <a:gd name="connsiteY27" fmla="*/ 0 h 1508155"/>
                <a:gd name="connsiteX28" fmla="*/ 1527969 w 1587539"/>
                <a:gd name="connsiteY28" fmla="*/ 0 h 1508155"/>
                <a:gd name="connsiteX29" fmla="*/ 1060093 w 1587539"/>
                <a:gd name="connsiteY29" fmla="*/ 373777 h 1508155"/>
                <a:gd name="connsiteX30" fmla="*/ 884237 w 1587539"/>
                <a:gd name="connsiteY30" fmla="*/ 549037 h 1508155"/>
                <a:gd name="connsiteX31" fmla="*/ 743744 w 1587539"/>
                <a:gd name="connsiteY31" fmla="*/ 446881 h 1508155"/>
                <a:gd name="connsiteX32" fmla="*/ 739061 w 1587539"/>
                <a:gd name="connsiteY32" fmla="*/ 443825 h 1508155"/>
                <a:gd name="connsiteX33" fmla="*/ 669012 w 1587539"/>
                <a:gd name="connsiteY33" fmla="*/ 452477 h 1508155"/>
                <a:gd name="connsiteX34" fmla="*/ 458470 w 1587539"/>
                <a:gd name="connsiteY34" fmla="*/ 662424 h 1508155"/>
                <a:gd name="connsiteX35" fmla="*/ 454700 w 1587539"/>
                <a:gd name="connsiteY35" fmla="*/ 666591 h 1508155"/>
                <a:gd name="connsiteX36" fmla="*/ 460018 w 1587539"/>
                <a:gd name="connsiteY36" fmla="*/ 738942 h 1508155"/>
                <a:gd name="connsiteX37" fmla="*/ 464383 w 1587539"/>
                <a:gd name="connsiteY37" fmla="*/ 742553 h 1508155"/>
                <a:gd name="connsiteX38" fmla="*/ 539750 w 1587539"/>
                <a:gd name="connsiteY38" fmla="*/ 737473 h 1508155"/>
                <a:gd name="connsiteX39" fmla="*/ 715566 w 1587539"/>
                <a:gd name="connsiteY39" fmla="*/ 562173 h 1508155"/>
                <a:gd name="connsiteX40" fmla="*/ 856059 w 1587539"/>
                <a:gd name="connsiteY40" fmla="*/ 664369 h 1508155"/>
                <a:gd name="connsiteX41" fmla="*/ 860742 w 1587539"/>
                <a:gd name="connsiteY41" fmla="*/ 667425 h 1508155"/>
                <a:gd name="connsiteX42" fmla="*/ 930791 w 1587539"/>
                <a:gd name="connsiteY42" fmla="*/ 658773 h 1508155"/>
                <a:gd name="connsiteX43" fmla="*/ 1141333 w 1587539"/>
                <a:gd name="connsiteY43" fmla="*/ 448826 h 1508155"/>
                <a:gd name="connsiteX44" fmla="*/ 1145103 w 1587539"/>
                <a:gd name="connsiteY44" fmla="*/ 444659 h 1508155"/>
                <a:gd name="connsiteX45" fmla="*/ 1139785 w 1587539"/>
                <a:gd name="connsiteY45" fmla="*/ 372308 h 1508155"/>
                <a:gd name="connsiteX46" fmla="*/ 1060053 w 1587539"/>
                <a:gd name="connsiteY46" fmla="*/ 373777 h 150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587539" h="1508155">
                  <a:moveTo>
                    <a:pt x="1528009" y="0"/>
                  </a:moveTo>
                  <a:cubicBezTo>
                    <a:pt x="1560887" y="0"/>
                    <a:pt x="1587540" y="26653"/>
                    <a:pt x="1587540" y="59531"/>
                  </a:cubicBezTo>
                  <a:cubicBezTo>
                    <a:pt x="1587540" y="92409"/>
                    <a:pt x="1560887" y="119062"/>
                    <a:pt x="1528009" y="119062"/>
                  </a:cubicBezTo>
                  <a:lnTo>
                    <a:pt x="1474589" y="119063"/>
                  </a:lnTo>
                  <a:lnTo>
                    <a:pt x="1474589" y="833438"/>
                  </a:lnTo>
                  <a:cubicBezTo>
                    <a:pt x="1474589" y="943032"/>
                    <a:pt x="1385746" y="1031875"/>
                    <a:pt x="1276152" y="1031875"/>
                  </a:cubicBezTo>
                  <a:lnTo>
                    <a:pt x="859036" y="1031875"/>
                  </a:lnTo>
                  <a:cubicBezTo>
                    <a:pt x="860703" y="1036360"/>
                    <a:pt x="861814" y="1041083"/>
                    <a:pt x="862290" y="1046004"/>
                  </a:cubicBezTo>
                  <a:lnTo>
                    <a:pt x="862568" y="1051719"/>
                  </a:lnTo>
                  <a:lnTo>
                    <a:pt x="862568" y="1322705"/>
                  </a:lnTo>
                  <a:lnTo>
                    <a:pt x="1149310" y="1390849"/>
                  </a:lnTo>
                  <a:cubicBezTo>
                    <a:pt x="1182886" y="1398786"/>
                    <a:pt x="1203285" y="1431131"/>
                    <a:pt x="1194951" y="1463040"/>
                  </a:cubicBezTo>
                  <a:cubicBezTo>
                    <a:pt x="1187013" y="1493044"/>
                    <a:pt x="1156454" y="1512014"/>
                    <a:pt x="1124863" y="1507490"/>
                  </a:cubicBezTo>
                  <a:lnTo>
                    <a:pt x="1118910" y="1506339"/>
                  </a:lnTo>
                  <a:lnTo>
                    <a:pt x="799902" y="1430576"/>
                  </a:lnTo>
                  <a:lnTo>
                    <a:pt x="480893" y="1506379"/>
                  </a:lnTo>
                  <a:cubicBezTo>
                    <a:pt x="447318" y="1514316"/>
                    <a:pt x="413306" y="1494909"/>
                    <a:pt x="404932" y="1463040"/>
                  </a:cubicBezTo>
                  <a:cubicBezTo>
                    <a:pt x="396994" y="1432997"/>
                    <a:pt x="414615" y="1402596"/>
                    <a:pt x="444738" y="1392476"/>
                  </a:cubicBezTo>
                  <a:lnTo>
                    <a:pt x="450493" y="1390849"/>
                  </a:lnTo>
                  <a:lnTo>
                    <a:pt x="737235" y="1322705"/>
                  </a:lnTo>
                  <a:lnTo>
                    <a:pt x="737235" y="1051719"/>
                  </a:lnTo>
                  <a:cubicBezTo>
                    <a:pt x="737235" y="1044773"/>
                    <a:pt x="738505" y="1038066"/>
                    <a:pt x="740807" y="1031875"/>
                  </a:cubicBezTo>
                  <a:lnTo>
                    <a:pt x="323652" y="1031875"/>
                  </a:lnTo>
                  <a:cubicBezTo>
                    <a:pt x="214058" y="1031875"/>
                    <a:pt x="125214" y="943032"/>
                    <a:pt x="125214" y="833437"/>
                  </a:cubicBezTo>
                  <a:lnTo>
                    <a:pt x="125214" y="119063"/>
                  </a:lnTo>
                  <a:lnTo>
                    <a:pt x="59531" y="119063"/>
                  </a:lnTo>
                  <a:cubicBezTo>
                    <a:pt x="26653" y="119063"/>
                    <a:pt x="0" y="92409"/>
                    <a:pt x="0" y="59531"/>
                  </a:cubicBezTo>
                  <a:cubicBezTo>
                    <a:pt x="0" y="26653"/>
                    <a:pt x="26653" y="0"/>
                    <a:pt x="59531" y="0"/>
                  </a:cubicBezTo>
                  <a:lnTo>
                    <a:pt x="1527969" y="0"/>
                  </a:lnTo>
                  <a:close/>
                  <a:moveTo>
                    <a:pt x="1060093" y="373777"/>
                  </a:moveTo>
                  <a:lnTo>
                    <a:pt x="884237" y="549037"/>
                  </a:lnTo>
                  <a:lnTo>
                    <a:pt x="743744" y="446881"/>
                  </a:lnTo>
                  <a:lnTo>
                    <a:pt x="739061" y="443825"/>
                  </a:lnTo>
                  <a:cubicBezTo>
                    <a:pt x="716428" y="430600"/>
                    <a:pt x="687747" y="434143"/>
                    <a:pt x="669012" y="452477"/>
                  </a:cubicBezTo>
                  <a:lnTo>
                    <a:pt x="458470" y="662424"/>
                  </a:lnTo>
                  <a:lnTo>
                    <a:pt x="454700" y="666591"/>
                  </a:lnTo>
                  <a:cubicBezTo>
                    <a:pt x="436870" y="688259"/>
                    <a:pt x="439211" y="720114"/>
                    <a:pt x="460018" y="738942"/>
                  </a:cubicBezTo>
                  <a:lnTo>
                    <a:pt x="464383" y="742553"/>
                  </a:lnTo>
                  <a:cubicBezTo>
                    <a:pt x="486847" y="759500"/>
                    <a:pt x="519509" y="757634"/>
                    <a:pt x="539750" y="737473"/>
                  </a:cubicBezTo>
                  <a:lnTo>
                    <a:pt x="715566" y="562173"/>
                  </a:lnTo>
                  <a:lnTo>
                    <a:pt x="856059" y="664369"/>
                  </a:lnTo>
                  <a:lnTo>
                    <a:pt x="860742" y="667425"/>
                  </a:lnTo>
                  <a:cubicBezTo>
                    <a:pt x="883087" y="680522"/>
                    <a:pt x="912257" y="677188"/>
                    <a:pt x="930791" y="658773"/>
                  </a:cubicBezTo>
                  <a:lnTo>
                    <a:pt x="1141333" y="448826"/>
                  </a:lnTo>
                  <a:lnTo>
                    <a:pt x="1145103" y="444659"/>
                  </a:lnTo>
                  <a:cubicBezTo>
                    <a:pt x="1162933" y="422991"/>
                    <a:pt x="1160592" y="391137"/>
                    <a:pt x="1139785" y="372308"/>
                  </a:cubicBezTo>
                  <a:cubicBezTo>
                    <a:pt x="1117014" y="351603"/>
                    <a:pt x="1082047" y="352247"/>
                    <a:pt x="1060053" y="373777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图形 131">
              <a:extLst>
                <a:ext uri="{FF2B5EF4-FFF2-40B4-BE49-F238E27FC236}">
                  <a16:creationId xmlns:a16="http://schemas.microsoft.com/office/drawing/2014/main" id="{792F50DA-95A2-4BD9-250E-5613CA120D8E}"/>
                </a:ext>
              </a:extLst>
            </p:cNvPr>
            <p:cNvSpPr/>
            <p:nvPr/>
          </p:nvSpPr>
          <p:spPr>
            <a:xfrm>
              <a:off x="7108897" y="4131655"/>
              <a:ext cx="414892" cy="455229"/>
            </a:xfrm>
            <a:custGeom>
              <a:avLst/>
              <a:gdLst>
                <a:gd name="connsiteX0" fmla="*/ 414893 w 414892"/>
                <a:gd name="connsiteY0" fmla="*/ 190159 h 455229"/>
                <a:gd name="connsiteX1" fmla="*/ 414893 w 414892"/>
                <a:gd name="connsiteY1" fmla="*/ 409130 h 455229"/>
                <a:gd name="connsiteX2" fmla="*/ 368793 w 414892"/>
                <a:gd name="connsiteY2" fmla="*/ 455229 h 455229"/>
                <a:gd name="connsiteX3" fmla="*/ 46099 w 414892"/>
                <a:gd name="connsiteY3" fmla="*/ 455229 h 455229"/>
                <a:gd name="connsiteX4" fmla="*/ 0 w 414892"/>
                <a:gd name="connsiteY4" fmla="*/ 409130 h 455229"/>
                <a:gd name="connsiteX5" fmla="*/ 0 w 414892"/>
                <a:gd name="connsiteY5" fmla="*/ 190159 h 455229"/>
                <a:gd name="connsiteX6" fmla="*/ 414893 w 414892"/>
                <a:gd name="connsiteY6" fmla="*/ 190159 h 455229"/>
                <a:gd name="connsiteX7" fmla="*/ 109486 w 414892"/>
                <a:gd name="connsiteY7" fmla="*/ 345744 h 455229"/>
                <a:gd name="connsiteX8" fmla="*/ 86436 w 414892"/>
                <a:gd name="connsiteY8" fmla="*/ 345744 h 455229"/>
                <a:gd name="connsiteX9" fmla="*/ 84776 w 414892"/>
                <a:gd name="connsiteY9" fmla="*/ 345824 h 455229"/>
                <a:gd name="connsiteX10" fmla="*/ 69238 w 414892"/>
                <a:gd name="connsiteY10" fmla="*/ 364699 h 455229"/>
                <a:gd name="connsiteX11" fmla="*/ 86436 w 414892"/>
                <a:gd name="connsiteY11" fmla="*/ 380318 h 455229"/>
                <a:gd name="connsiteX12" fmla="*/ 109486 w 414892"/>
                <a:gd name="connsiteY12" fmla="*/ 380318 h 455229"/>
                <a:gd name="connsiteX13" fmla="*/ 111145 w 414892"/>
                <a:gd name="connsiteY13" fmla="*/ 380237 h 455229"/>
                <a:gd name="connsiteX14" fmla="*/ 126683 w 414892"/>
                <a:gd name="connsiteY14" fmla="*/ 361363 h 455229"/>
                <a:gd name="connsiteX15" fmla="*/ 109486 w 414892"/>
                <a:gd name="connsiteY15" fmla="*/ 345744 h 455229"/>
                <a:gd name="connsiteX16" fmla="*/ 218971 w 414892"/>
                <a:gd name="connsiteY16" fmla="*/ 345744 h 455229"/>
                <a:gd name="connsiteX17" fmla="*/ 195921 w 414892"/>
                <a:gd name="connsiteY17" fmla="*/ 345744 h 455229"/>
                <a:gd name="connsiteX18" fmla="*/ 194262 w 414892"/>
                <a:gd name="connsiteY18" fmla="*/ 345824 h 455229"/>
                <a:gd name="connsiteX19" fmla="*/ 178724 w 414892"/>
                <a:gd name="connsiteY19" fmla="*/ 364699 h 455229"/>
                <a:gd name="connsiteX20" fmla="*/ 195921 w 414892"/>
                <a:gd name="connsiteY20" fmla="*/ 380318 h 455229"/>
                <a:gd name="connsiteX21" fmla="*/ 218971 w 414892"/>
                <a:gd name="connsiteY21" fmla="*/ 380318 h 455229"/>
                <a:gd name="connsiteX22" fmla="*/ 220631 w 414892"/>
                <a:gd name="connsiteY22" fmla="*/ 380237 h 455229"/>
                <a:gd name="connsiteX23" fmla="*/ 236169 w 414892"/>
                <a:gd name="connsiteY23" fmla="*/ 361363 h 455229"/>
                <a:gd name="connsiteX24" fmla="*/ 218971 w 414892"/>
                <a:gd name="connsiteY24" fmla="*/ 345744 h 455229"/>
                <a:gd name="connsiteX25" fmla="*/ 328457 w 414892"/>
                <a:gd name="connsiteY25" fmla="*/ 345744 h 455229"/>
                <a:gd name="connsiteX26" fmla="*/ 305407 w 414892"/>
                <a:gd name="connsiteY26" fmla="*/ 345744 h 455229"/>
                <a:gd name="connsiteX27" fmla="*/ 303747 w 414892"/>
                <a:gd name="connsiteY27" fmla="*/ 345824 h 455229"/>
                <a:gd name="connsiteX28" fmla="*/ 288209 w 414892"/>
                <a:gd name="connsiteY28" fmla="*/ 364699 h 455229"/>
                <a:gd name="connsiteX29" fmla="*/ 305407 w 414892"/>
                <a:gd name="connsiteY29" fmla="*/ 380318 h 455229"/>
                <a:gd name="connsiteX30" fmla="*/ 328457 w 414892"/>
                <a:gd name="connsiteY30" fmla="*/ 380318 h 455229"/>
                <a:gd name="connsiteX31" fmla="*/ 330116 w 414892"/>
                <a:gd name="connsiteY31" fmla="*/ 380237 h 455229"/>
                <a:gd name="connsiteX32" fmla="*/ 345655 w 414892"/>
                <a:gd name="connsiteY32" fmla="*/ 361363 h 455229"/>
                <a:gd name="connsiteX33" fmla="*/ 328457 w 414892"/>
                <a:gd name="connsiteY33" fmla="*/ 345744 h 455229"/>
                <a:gd name="connsiteX34" fmla="*/ 109486 w 414892"/>
                <a:gd name="connsiteY34" fmla="*/ 253545 h 455229"/>
                <a:gd name="connsiteX35" fmla="*/ 86436 w 414892"/>
                <a:gd name="connsiteY35" fmla="*/ 253545 h 455229"/>
                <a:gd name="connsiteX36" fmla="*/ 84776 w 414892"/>
                <a:gd name="connsiteY36" fmla="*/ 253626 h 455229"/>
                <a:gd name="connsiteX37" fmla="*/ 69238 w 414892"/>
                <a:gd name="connsiteY37" fmla="*/ 272501 h 455229"/>
                <a:gd name="connsiteX38" fmla="*/ 86436 w 414892"/>
                <a:gd name="connsiteY38" fmla="*/ 288120 h 455229"/>
                <a:gd name="connsiteX39" fmla="*/ 109486 w 414892"/>
                <a:gd name="connsiteY39" fmla="*/ 288120 h 455229"/>
                <a:gd name="connsiteX40" fmla="*/ 111145 w 414892"/>
                <a:gd name="connsiteY40" fmla="*/ 288039 h 455229"/>
                <a:gd name="connsiteX41" fmla="*/ 126683 w 414892"/>
                <a:gd name="connsiteY41" fmla="*/ 269164 h 455229"/>
                <a:gd name="connsiteX42" fmla="*/ 109486 w 414892"/>
                <a:gd name="connsiteY42" fmla="*/ 253545 h 455229"/>
                <a:gd name="connsiteX43" fmla="*/ 218971 w 414892"/>
                <a:gd name="connsiteY43" fmla="*/ 253545 h 455229"/>
                <a:gd name="connsiteX44" fmla="*/ 195921 w 414892"/>
                <a:gd name="connsiteY44" fmla="*/ 253545 h 455229"/>
                <a:gd name="connsiteX45" fmla="*/ 194262 w 414892"/>
                <a:gd name="connsiteY45" fmla="*/ 253626 h 455229"/>
                <a:gd name="connsiteX46" fmla="*/ 178724 w 414892"/>
                <a:gd name="connsiteY46" fmla="*/ 272501 h 455229"/>
                <a:gd name="connsiteX47" fmla="*/ 195921 w 414892"/>
                <a:gd name="connsiteY47" fmla="*/ 288120 h 455229"/>
                <a:gd name="connsiteX48" fmla="*/ 218971 w 414892"/>
                <a:gd name="connsiteY48" fmla="*/ 288120 h 455229"/>
                <a:gd name="connsiteX49" fmla="*/ 220631 w 414892"/>
                <a:gd name="connsiteY49" fmla="*/ 288039 h 455229"/>
                <a:gd name="connsiteX50" fmla="*/ 236169 w 414892"/>
                <a:gd name="connsiteY50" fmla="*/ 269164 h 455229"/>
                <a:gd name="connsiteX51" fmla="*/ 218971 w 414892"/>
                <a:gd name="connsiteY51" fmla="*/ 253545 h 455229"/>
                <a:gd name="connsiteX52" fmla="*/ 328457 w 414892"/>
                <a:gd name="connsiteY52" fmla="*/ 253545 h 455229"/>
                <a:gd name="connsiteX53" fmla="*/ 305407 w 414892"/>
                <a:gd name="connsiteY53" fmla="*/ 253545 h 455229"/>
                <a:gd name="connsiteX54" fmla="*/ 303747 w 414892"/>
                <a:gd name="connsiteY54" fmla="*/ 253626 h 455229"/>
                <a:gd name="connsiteX55" fmla="*/ 288209 w 414892"/>
                <a:gd name="connsiteY55" fmla="*/ 272501 h 455229"/>
                <a:gd name="connsiteX56" fmla="*/ 305407 w 414892"/>
                <a:gd name="connsiteY56" fmla="*/ 288120 h 455229"/>
                <a:gd name="connsiteX57" fmla="*/ 328457 w 414892"/>
                <a:gd name="connsiteY57" fmla="*/ 288120 h 455229"/>
                <a:gd name="connsiteX58" fmla="*/ 330116 w 414892"/>
                <a:gd name="connsiteY58" fmla="*/ 288039 h 455229"/>
                <a:gd name="connsiteX59" fmla="*/ 345655 w 414892"/>
                <a:gd name="connsiteY59" fmla="*/ 269164 h 455229"/>
                <a:gd name="connsiteX60" fmla="*/ 328457 w 414892"/>
                <a:gd name="connsiteY60" fmla="*/ 253545 h 455229"/>
                <a:gd name="connsiteX61" fmla="*/ 299645 w 414892"/>
                <a:gd name="connsiteY61" fmla="*/ 0 h 455229"/>
                <a:gd name="connsiteX62" fmla="*/ 316851 w 414892"/>
                <a:gd name="connsiteY62" fmla="*/ 15628 h 455229"/>
                <a:gd name="connsiteX63" fmla="*/ 316932 w 414892"/>
                <a:gd name="connsiteY63" fmla="*/ 17287 h 455229"/>
                <a:gd name="connsiteX64" fmla="*/ 316932 w 414892"/>
                <a:gd name="connsiteY64" fmla="*/ 63386 h 455229"/>
                <a:gd name="connsiteX65" fmla="*/ 368793 w 414892"/>
                <a:gd name="connsiteY65" fmla="*/ 63386 h 455229"/>
                <a:gd name="connsiteX66" fmla="*/ 414893 w 414892"/>
                <a:gd name="connsiteY66" fmla="*/ 109486 h 455229"/>
                <a:gd name="connsiteX67" fmla="*/ 414893 w 414892"/>
                <a:gd name="connsiteY67" fmla="*/ 155585 h 455229"/>
                <a:gd name="connsiteX68" fmla="*/ 0 w 414892"/>
                <a:gd name="connsiteY68" fmla="*/ 155585 h 455229"/>
                <a:gd name="connsiteX69" fmla="*/ 0 w 414892"/>
                <a:gd name="connsiteY69" fmla="*/ 109486 h 455229"/>
                <a:gd name="connsiteX70" fmla="*/ 46099 w 414892"/>
                <a:gd name="connsiteY70" fmla="*/ 63386 h 455229"/>
                <a:gd name="connsiteX71" fmla="*/ 97961 w 414892"/>
                <a:gd name="connsiteY71" fmla="*/ 63386 h 455229"/>
                <a:gd name="connsiteX72" fmla="*/ 97961 w 414892"/>
                <a:gd name="connsiteY72" fmla="*/ 17287 h 455229"/>
                <a:gd name="connsiteX73" fmla="*/ 115256 w 414892"/>
                <a:gd name="connsiteY73" fmla="*/ 9 h 455229"/>
                <a:gd name="connsiteX74" fmla="*/ 132454 w 414892"/>
                <a:gd name="connsiteY74" fmla="*/ 15628 h 455229"/>
                <a:gd name="connsiteX75" fmla="*/ 132535 w 414892"/>
                <a:gd name="connsiteY75" fmla="*/ 17287 h 455229"/>
                <a:gd name="connsiteX76" fmla="*/ 132535 w 414892"/>
                <a:gd name="connsiteY76" fmla="*/ 63386 h 455229"/>
                <a:gd name="connsiteX77" fmla="*/ 282357 w 414892"/>
                <a:gd name="connsiteY77" fmla="*/ 63386 h 455229"/>
                <a:gd name="connsiteX78" fmla="*/ 282357 w 414892"/>
                <a:gd name="connsiteY78" fmla="*/ 17287 h 455229"/>
                <a:gd name="connsiteX79" fmla="*/ 299645 w 414892"/>
                <a:gd name="connsiteY79" fmla="*/ 0 h 4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414892" h="455229">
                  <a:moveTo>
                    <a:pt x="414893" y="190159"/>
                  </a:moveTo>
                  <a:lnTo>
                    <a:pt x="414893" y="409130"/>
                  </a:lnTo>
                  <a:cubicBezTo>
                    <a:pt x="414893" y="434590"/>
                    <a:pt x="394253" y="455229"/>
                    <a:pt x="368793" y="455229"/>
                  </a:cubicBezTo>
                  <a:lnTo>
                    <a:pt x="46099" y="455229"/>
                  </a:lnTo>
                  <a:cubicBezTo>
                    <a:pt x="20639" y="455229"/>
                    <a:pt x="0" y="434590"/>
                    <a:pt x="0" y="409130"/>
                  </a:cubicBezTo>
                  <a:lnTo>
                    <a:pt x="0" y="190159"/>
                  </a:lnTo>
                  <a:lnTo>
                    <a:pt x="414893" y="190159"/>
                  </a:lnTo>
                  <a:close/>
                  <a:moveTo>
                    <a:pt x="109486" y="345744"/>
                  </a:moveTo>
                  <a:lnTo>
                    <a:pt x="86436" y="345744"/>
                  </a:lnTo>
                  <a:lnTo>
                    <a:pt x="84776" y="345824"/>
                  </a:lnTo>
                  <a:cubicBezTo>
                    <a:pt x="75273" y="346746"/>
                    <a:pt x="68317" y="355196"/>
                    <a:pt x="69238" y="364699"/>
                  </a:cubicBezTo>
                  <a:cubicBezTo>
                    <a:pt x="70097" y="373556"/>
                    <a:pt x="77538" y="380314"/>
                    <a:pt x="86436" y="380318"/>
                  </a:cubicBezTo>
                  <a:lnTo>
                    <a:pt x="109486" y="380318"/>
                  </a:lnTo>
                  <a:lnTo>
                    <a:pt x="111145" y="380237"/>
                  </a:lnTo>
                  <a:cubicBezTo>
                    <a:pt x="120648" y="379316"/>
                    <a:pt x="127605" y="370866"/>
                    <a:pt x="126683" y="361363"/>
                  </a:cubicBezTo>
                  <a:cubicBezTo>
                    <a:pt x="125825" y="352506"/>
                    <a:pt x="118384" y="345748"/>
                    <a:pt x="109486" y="345744"/>
                  </a:cubicBezTo>
                  <a:close/>
                  <a:moveTo>
                    <a:pt x="218971" y="345744"/>
                  </a:moveTo>
                  <a:lnTo>
                    <a:pt x="195921" y="345744"/>
                  </a:lnTo>
                  <a:lnTo>
                    <a:pt x="194262" y="345824"/>
                  </a:lnTo>
                  <a:cubicBezTo>
                    <a:pt x="184759" y="346746"/>
                    <a:pt x="177802" y="355196"/>
                    <a:pt x="178724" y="364699"/>
                  </a:cubicBezTo>
                  <a:cubicBezTo>
                    <a:pt x="179582" y="373556"/>
                    <a:pt x="187023" y="380314"/>
                    <a:pt x="195921" y="380318"/>
                  </a:cubicBezTo>
                  <a:lnTo>
                    <a:pt x="218971" y="380318"/>
                  </a:lnTo>
                  <a:lnTo>
                    <a:pt x="220631" y="380237"/>
                  </a:lnTo>
                  <a:cubicBezTo>
                    <a:pt x="230134" y="379316"/>
                    <a:pt x="237090" y="370866"/>
                    <a:pt x="236169" y="361363"/>
                  </a:cubicBezTo>
                  <a:cubicBezTo>
                    <a:pt x="235310" y="352506"/>
                    <a:pt x="227869" y="345748"/>
                    <a:pt x="218971" y="345744"/>
                  </a:cubicBezTo>
                  <a:close/>
                  <a:moveTo>
                    <a:pt x="328457" y="345744"/>
                  </a:moveTo>
                  <a:lnTo>
                    <a:pt x="305407" y="345744"/>
                  </a:lnTo>
                  <a:lnTo>
                    <a:pt x="303747" y="345824"/>
                  </a:lnTo>
                  <a:cubicBezTo>
                    <a:pt x="294245" y="346746"/>
                    <a:pt x="287288" y="355196"/>
                    <a:pt x="288209" y="364699"/>
                  </a:cubicBezTo>
                  <a:cubicBezTo>
                    <a:pt x="289068" y="373556"/>
                    <a:pt x="296509" y="380314"/>
                    <a:pt x="305407" y="380318"/>
                  </a:cubicBezTo>
                  <a:lnTo>
                    <a:pt x="328457" y="380318"/>
                  </a:lnTo>
                  <a:lnTo>
                    <a:pt x="330116" y="380237"/>
                  </a:lnTo>
                  <a:cubicBezTo>
                    <a:pt x="339619" y="379316"/>
                    <a:pt x="346576" y="370866"/>
                    <a:pt x="345655" y="361363"/>
                  </a:cubicBezTo>
                  <a:cubicBezTo>
                    <a:pt x="344796" y="352506"/>
                    <a:pt x="337355" y="345748"/>
                    <a:pt x="328457" y="345744"/>
                  </a:cubicBezTo>
                  <a:close/>
                  <a:moveTo>
                    <a:pt x="109486" y="253545"/>
                  </a:moveTo>
                  <a:lnTo>
                    <a:pt x="86436" y="253545"/>
                  </a:lnTo>
                  <a:lnTo>
                    <a:pt x="84776" y="253626"/>
                  </a:lnTo>
                  <a:cubicBezTo>
                    <a:pt x="75273" y="254547"/>
                    <a:pt x="68317" y="262998"/>
                    <a:pt x="69238" y="272501"/>
                  </a:cubicBezTo>
                  <a:cubicBezTo>
                    <a:pt x="70097" y="281357"/>
                    <a:pt x="77538" y="288115"/>
                    <a:pt x="86436" y="288120"/>
                  </a:cubicBezTo>
                  <a:lnTo>
                    <a:pt x="109486" y="288120"/>
                  </a:lnTo>
                  <a:lnTo>
                    <a:pt x="111145" y="288039"/>
                  </a:lnTo>
                  <a:cubicBezTo>
                    <a:pt x="120648" y="287118"/>
                    <a:pt x="127605" y="278667"/>
                    <a:pt x="126683" y="269164"/>
                  </a:cubicBezTo>
                  <a:cubicBezTo>
                    <a:pt x="125825" y="260308"/>
                    <a:pt x="118384" y="253550"/>
                    <a:pt x="109486" y="253545"/>
                  </a:cubicBezTo>
                  <a:close/>
                  <a:moveTo>
                    <a:pt x="218971" y="253545"/>
                  </a:moveTo>
                  <a:lnTo>
                    <a:pt x="195921" y="253545"/>
                  </a:lnTo>
                  <a:lnTo>
                    <a:pt x="194262" y="253626"/>
                  </a:lnTo>
                  <a:cubicBezTo>
                    <a:pt x="184759" y="254547"/>
                    <a:pt x="177802" y="262998"/>
                    <a:pt x="178724" y="272501"/>
                  </a:cubicBezTo>
                  <a:cubicBezTo>
                    <a:pt x="179582" y="281357"/>
                    <a:pt x="187023" y="288115"/>
                    <a:pt x="195921" y="288120"/>
                  </a:cubicBezTo>
                  <a:lnTo>
                    <a:pt x="218971" y="288120"/>
                  </a:lnTo>
                  <a:lnTo>
                    <a:pt x="220631" y="288039"/>
                  </a:lnTo>
                  <a:cubicBezTo>
                    <a:pt x="230134" y="287118"/>
                    <a:pt x="237090" y="278667"/>
                    <a:pt x="236169" y="269164"/>
                  </a:cubicBezTo>
                  <a:cubicBezTo>
                    <a:pt x="235310" y="260308"/>
                    <a:pt x="227869" y="253550"/>
                    <a:pt x="218971" y="253545"/>
                  </a:cubicBezTo>
                  <a:close/>
                  <a:moveTo>
                    <a:pt x="328457" y="253545"/>
                  </a:moveTo>
                  <a:lnTo>
                    <a:pt x="305407" y="253545"/>
                  </a:lnTo>
                  <a:lnTo>
                    <a:pt x="303747" y="253626"/>
                  </a:lnTo>
                  <a:cubicBezTo>
                    <a:pt x="294245" y="254547"/>
                    <a:pt x="287288" y="262998"/>
                    <a:pt x="288209" y="272501"/>
                  </a:cubicBezTo>
                  <a:cubicBezTo>
                    <a:pt x="289068" y="281357"/>
                    <a:pt x="296509" y="288115"/>
                    <a:pt x="305407" y="288120"/>
                  </a:cubicBezTo>
                  <a:lnTo>
                    <a:pt x="328457" y="288120"/>
                  </a:lnTo>
                  <a:lnTo>
                    <a:pt x="330116" y="288039"/>
                  </a:lnTo>
                  <a:cubicBezTo>
                    <a:pt x="339619" y="287118"/>
                    <a:pt x="346576" y="278667"/>
                    <a:pt x="345655" y="269164"/>
                  </a:cubicBezTo>
                  <a:cubicBezTo>
                    <a:pt x="344796" y="260308"/>
                    <a:pt x="337355" y="253550"/>
                    <a:pt x="328457" y="253545"/>
                  </a:cubicBezTo>
                  <a:close/>
                  <a:moveTo>
                    <a:pt x="299645" y="0"/>
                  </a:moveTo>
                  <a:cubicBezTo>
                    <a:pt x="308549" y="0"/>
                    <a:pt x="315996" y="6764"/>
                    <a:pt x="316851" y="15628"/>
                  </a:cubicBezTo>
                  <a:lnTo>
                    <a:pt x="316932" y="17287"/>
                  </a:lnTo>
                  <a:lnTo>
                    <a:pt x="316932" y="63386"/>
                  </a:lnTo>
                  <a:lnTo>
                    <a:pt x="368793" y="63386"/>
                  </a:lnTo>
                  <a:cubicBezTo>
                    <a:pt x="394253" y="63386"/>
                    <a:pt x="414893" y="84026"/>
                    <a:pt x="414893" y="109486"/>
                  </a:cubicBezTo>
                  <a:lnTo>
                    <a:pt x="414893" y="155585"/>
                  </a:lnTo>
                  <a:lnTo>
                    <a:pt x="0" y="155585"/>
                  </a:lnTo>
                  <a:lnTo>
                    <a:pt x="0" y="109486"/>
                  </a:lnTo>
                  <a:cubicBezTo>
                    <a:pt x="0" y="84026"/>
                    <a:pt x="20639" y="63386"/>
                    <a:pt x="46099" y="63386"/>
                  </a:cubicBezTo>
                  <a:lnTo>
                    <a:pt x="97961" y="63386"/>
                  </a:lnTo>
                  <a:lnTo>
                    <a:pt x="97961" y="17287"/>
                  </a:lnTo>
                  <a:cubicBezTo>
                    <a:pt x="97965" y="7740"/>
                    <a:pt x="105709" y="4"/>
                    <a:pt x="115256" y="9"/>
                  </a:cubicBezTo>
                  <a:cubicBezTo>
                    <a:pt x="124155" y="13"/>
                    <a:pt x="131596" y="6771"/>
                    <a:pt x="132454" y="15628"/>
                  </a:cubicBezTo>
                  <a:lnTo>
                    <a:pt x="132535" y="17287"/>
                  </a:lnTo>
                  <a:lnTo>
                    <a:pt x="132535" y="63386"/>
                  </a:lnTo>
                  <a:lnTo>
                    <a:pt x="282357" y="63386"/>
                  </a:lnTo>
                  <a:lnTo>
                    <a:pt x="282357" y="17287"/>
                  </a:lnTo>
                  <a:cubicBezTo>
                    <a:pt x="282357" y="7740"/>
                    <a:pt x="290097" y="0"/>
                    <a:pt x="299645" y="0"/>
                  </a:cubicBezTo>
                  <a:close/>
                </a:path>
              </a:pathLst>
            </a:custGeom>
            <a:solidFill>
              <a:schemeClr val="bg1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Arc 8+">
              <a:extLst>
                <a:ext uri="{FF2B5EF4-FFF2-40B4-BE49-F238E27FC236}">
                  <a16:creationId xmlns:a16="http://schemas.microsoft.com/office/drawing/2014/main" id="{87AC340A-8722-0DC3-CBE2-225307407EA8}"/>
                </a:ext>
              </a:extLst>
            </p:cNvPr>
            <p:cNvSpPr/>
            <p:nvPr/>
          </p:nvSpPr>
          <p:spPr>
            <a:xfrm>
              <a:off x="1460500" y="2222500"/>
              <a:ext cx="9271000" cy="9271000"/>
            </a:xfrm>
            <a:prstGeom prst="arc">
              <a:avLst>
                <a:gd name="adj1" fmla="val 14295698"/>
                <a:gd name="adj2" fmla="val 20550543"/>
              </a:avLst>
            </a:prstGeom>
            <a:ln w="9525" cap="rnd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70000">
                    <a:schemeClr val="accent2">
                      <a:alpha val="64000"/>
                    </a:schemeClr>
                  </a:gs>
                  <a:gs pos="100000">
                    <a:schemeClr val="accent1">
                      <a:alpha val="66000"/>
                    </a:schemeClr>
                  </a:gs>
                </a:gsLst>
                <a:lin ang="0" scaled="1"/>
                <a:tileRect/>
              </a:gra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ED92FE8-1DA6-C493-6C2C-C8F446DE425A}"/>
              </a:ext>
            </a:extLst>
          </p:cNvPr>
          <p:cNvSpPr/>
          <p:nvPr/>
        </p:nvSpPr>
        <p:spPr>
          <a:xfrm rot="16200000" flipV="1">
            <a:off x="2250728" y="-1976435"/>
            <a:ext cx="738554" cy="5240008"/>
          </a:xfrm>
          <a:custGeom>
            <a:avLst/>
            <a:gdLst>
              <a:gd name="connsiteX0" fmla="*/ 738554 w 738554"/>
              <a:gd name="connsiteY0" fmla="*/ 5192278 h 5240008"/>
              <a:gd name="connsiteX1" fmla="*/ 738554 w 738554"/>
              <a:gd name="connsiteY1" fmla="*/ 86359 h 5240008"/>
              <a:gd name="connsiteX2" fmla="*/ 652195 w 738554"/>
              <a:gd name="connsiteY2" fmla="*/ 0 h 5240008"/>
              <a:gd name="connsiteX3" fmla="*/ 369277 w 738554"/>
              <a:gd name="connsiteY3" fmla="*/ 0 h 5240008"/>
              <a:gd name="connsiteX4" fmla="*/ 0 w 738554"/>
              <a:gd name="connsiteY4" fmla="*/ 369277 h 5240008"/>
              <a:gd name="connsiteX5" fmla="*/ 0 w 738554"/>
              <a:gd name="connsiteY5" fmla="*/ 5240008 h 5240008"/>
              <a:gd name="connsiteX6" fmla="*/ 733742 w 738554"/>
              <a:gd name="connsiteY6" fmla="*/ 5240008 h 52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8554" h="5240008">
                <a:moveTo>
                  <a:pt x="738554" y="5192278"/>
                </a:moveTo>
                <a:lnTo>
                  <a:pt x="738554" y="86359"/>
                </a:lnTo>
                <a:cubicBezTo>
                  <a:pt x="738554" y="38664"/>
                  <a:pt x="699890" y="0"/>
                  <a:pt x="652195" y="0"/>
                </a:cubicBezTo>
                <a:lnTo>
                  <a:pt x="369277" y="0"/>
                </a:lnTo>
                <a:cubicBezTo>
                  <a:pt x="165331" y="0"/>
                  <a:pt x="0" y="165331"/>
                  <a:pt x="0" y="369277"/>
                </a:cubicBezTo>
                <a:lnTo>
                  <a:pt x="0" y="5240008"/>
                </a:lnTo>
                <a:lnTo>
                  <a:pt x="733742" y="5240008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93700" dist="127000" dir="5400000" algn="t" rotWithShape="0">
              <a:srgbClr val="36BDFF">
                <a:alpha val="3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10F237A-1A32-A172-2409-03BB14743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3" y="389972"/>
            <a:ext cx="9278954" cy="568325"/>
          </a:xfrm>
        </p:spPr>
        <p:txBody>
          <a:bodyPr/>
          <a:lstStyle/>
          <a:p>
            <a:r>
              <a:rPr lang="zh-CN" altLang="en-US" dirty="0"/>
              <a:t>请在此处输入页面标题</a:t>
            </a: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3CE49928-4F2B-0874-DAC4-BA4067BBDF9C}"/>
              </a:ext>
            </a:extLst>
          </p:cNvPr>
          <p:cNvSpPr/>
          <p:nvPr/>
        </p:nvSpPr>
        <p:spPr>
          <a:xfrm>
            <a:off x="9164588" y="4131655"/>
            <a:ext cx="2906829" cy="14535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6D3D571-0661-4D69-11EE-C210743164D9}"/>
              </a:ext>
            </a:extLst>
          </p:cNvPr>
          <p:cNvSpPr txBox="1"/>
          <p:nvPr/>
        </p:nvSpPr>
        <p:spPr>
          <a:xfrm>
            <a:off x="9320229" y="4297411"/>
            <a:ext cx="2378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lt"/>
                <a:ea typeface="+mj-ea"/>
              </a:rPr>
              <a:t>请输入二级标题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AC58CE3-D52E-C221-2778-FF62EEDBB7A1}"/>
              </a:ext>
            </a:extLst>
          </p:cNvPr>
          <p:cNvSpPr txBox="1"/>
          <p:nvPr/>
        </p:nvSpPr>
        <p:spPr>
          <a:xfrm>
            <a:off x="9320229" y="4791520"/>
            <a:ext cx="2643937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</a:t>
            </a:r>
            <a:r>
              <a:rPr kumimoji="0" lang="zh-CN" altLang="en-US" sz="16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文字尽量简明扼要</a:t>
            </a:r>
            <a:endParaRPr kumimoji="0" lang="zh-CN" altLang="en-US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cs typeface="+mn-cs"/>
            </a:endParaRPr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FEF4AFE1-F7CC-A8BB-24AD-B971243F0145}"/>
              </a:ext>
            </a:extLst>
          </p:cNvPr>
          <p:cNvCxnSpPr>
            <a:cxnSpLocks/>
          </p:cNvCxnSpPr>
          <p:nvPr/>
        </p:nvCxnSpPr>
        <p:spPr>
          <a:xfrm>
            <a:off x="9429259" y="4730223"/>
            <a:ext cx="235518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AB19A0F5-F0C7-AE48-FD4D-7D7FB920F6BE}"/>
              </a:ext>
            </a:extLst>
          </p:cNvPr>
          <p:cNvSpPr/>
          <p:nvPr/>
        </p:nvSpPr>
        <p:spPr>
          <a:xfrm>
            <a:off x="7163399" y="2286954"/>
            <a:ext cx="2906829" cy="14535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4584122-95C9-EEE7-94D6-6ED2B601B9FD}"/>
              </a:ext>
            </a:extLst>
          </p:cNvPr>
          <p:cNvSpPr txBox="1"/>
          <p:nvPr/>
        </p:nvSpPr>
        <p:spPr>
          <a:xfrm>
            <a:off x="7319040" y="2452710"/>
            <a:ext cx="2378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lt"/>
                <a:ea typeface="+mj-ea"/>
              </a:rPr>
              <a:t>请输入二级标题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B1984616-55E4-B0A5-9AE1-435AEF849355}"/>
              </a:ext>
            </a:extLst>
          </p:cNvPr>
          <p:cNvSpPr txBox="1"/>
          <p:nvPr/>
        </p:nvSpPr>
        <p:spPr>
          <a:xfrm>
            <a:off x="7319040" y="2946819"/>
            <a:ext cx="2643937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</a:t>
            </a:r>
            <a:r>
              <a:rPr kumimoji="0" lang="zh-CN" altLang="en-US" sz="16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文字尽量简明扼要</a:t>
            </a:r>
            <a:endParaRPr kumimoji="0" lang="zh-CN" altLang="en-US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cs typeface="+mn-cs"/>
            </a:endParaRP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5C686413-736E-DA60-364F-22552997E788}"/>
              </a:ext>
            </a:extLst>
          </p:cNvPr>
          <p:cNvCxnSpPr>
            <a:cxnSpLocks/>
          </p:cNvCxnSpPr>
          <p:nvPr/>
        </p:nvCxnSpPr>
        <p:spPr>
          <a:xfrm>
            <a:off x="7428070" y="2885522"/>
            <a:ext cx="235518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39B90412-EEF0-17BF-41E8-EC0280B852C0}"/>
              </a:ext>
            </a:extLst>
          </p:cNvPr>
          <p:cNvSpPr/>
          <p:nvPr/>
        </p:nvSpPr>
        <p:spPr>
          <a:xfrm>
            <a:off x="2137952" y="2286954"/>
            <a:ext cx="2906829" cy="14535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0A5FFD4-0EAA-7456-C717-B015E9B960A2}"/>
              </a:ext>
            </a:extLst>
          </p:cNvPr>
          <p:cNvSpPr txBox="1"/>
          <p:nvPr/>
        </p:nvSpPr>
        <p:spPr>
          <a:xfrm>
            <a:off x="2558653" y="2452710"/>
            <a:ext cx="2378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+mj-lt"/>
                <a:ea typeface="+mj-ea"/>
              </a:rPr>
              <a:t>请输入二级标题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FEB66042-BF75-698B-C22D-73A7D1559689}"/>
              </a:ext>
            </a:extLst>
          </p:cNvPr>
          <p:cNvSpPr txBox="1"/>
          <p:nvPr/>
        </p:nvSpPr>
        <p:spPr>
          <a:xfrm>
            <a:off x="2293593" y="2946819"/>
            <a:ext cx="2643937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</a:t>
            </a:r>
            <a:r>
              <a:rPr kumimoji="0" lang="zh-CN" altLang="en-US" sz="16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文字尽量简明扼要</a:t>
            </a:r>
            <a:endParaRPr kumimoji="0" lang="zh-CN" altLang="en-US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cs typeface="+mn-cs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C7735AF1-85F1-943E-5BA2-7A962E56B69D}"/>
              </a:ext>
            </a:extLst>
          </p:cNvPr>
          <p:cNvCxnSpPr>
            <a:cxnSpLocks/>
          </p:cNvCxnSpPr>
          <p:nvPr/>
        </p:nvCxnSpPr>
        <p:spPr>
          <a:xfrm>
            <a:off x="2478802" y="2885522"/>
            <a:ext cx="235518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1E63C3DA-3FCE-7514-B186-D08C7F013873}"/>
              </a:ext>
            </a:extLst>
          </p:cNvPr>
          <p:cNvSpPr/>
          <p:nvPr/>
        </p:nvSpPr>
        <p:spPr>
          <a:xfrm>
            <a:off x="120583" y="4131655"/>
            <a:ext cx="2906829" cy="14535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C9E4105-BB36-B588-CAA5-BBA861340029}"/>
              </a:ext>
            </a:extLst>
          </p:cNvPr>
          <p:cNvSpPr txBox="1"/>
          <p:nvPr/>
        </p:nvSpPr>
        <p:spPr>
          <a:xfrm>
            <a:off x="541284" y="4297411"/>
            <a:ext cx="2378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+mj-lt"/>
                <a:ea typeface="+mj-ea"/>
              </a:rPr>
              <a:t>请输入二级标题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CF3FDF6-52D3-10A8-EB2C-C182EDE96A7F}"/>
              </a:ext>
            </a:extLst>
          </p:cNvPr>
          <p:cNvSpPr txBox="1"/>
          <p:nvPr/>
        </p:nvSpPr>
        <p:spPr>
          <a:xfrm>
            <a:off x="276224" y="4791520"/>
            <a:ext cx="2643937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</a:t>
            </a:r>
            <a:r>
              <a:rPr kumimoji="0" lang="zh-CN" altLang="en-US" sz="16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文字尽量简明扼要</a:t>
            </a:r>
            <a:endParaRPr kumimoji="0" lang="zh-CN" altLang="en-US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cs typeface="+mn-cs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F0FEAA8B-3694-20F2-BE1C-A2DD4DCF912F}"/>
              </a:ext>
            </a:extLst>
          </p:cNvPr>
          <p:cNvCxnSpPr>
            <a:cxnSpLocks/>
          </p:cNvCxnSpPr>
          <p:nvPr/>
        </p:nvCxnSpPr>
        <p:spPr>
          <a:xfrm>
            <a:off x="461433" y="4730223"/>
            <a:ext cx="235518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文本框 133">
            <a:extLst>
              <a:ext uri="{FF2B5EF4-FFF2-40B4-BE49-F238E27FC236}">
                <a16:creationId xmlns:a16="http://schemas.microsoft.com/office/drawing/2014/main" id="{DE3C9675-81AF-5E99-7499-F6B531214038}"/>
              </a:ext>
            </a:extLst>
          </p:cNvPr>
          <p:cNvSpPr txBox="1"/>
          <p:nvPr/>
        </p:nvSpPr>
        <p:spPr>
          <a:xfrm>
            <a:off x="4884929" y="5837813"/>
            <a:ext cx="23788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j-lt"/>
                <a:ea typeface="+mj-ea"/>
              </a:rPr>
              <a:t>请在此</a:t>
            </a:r>
            <a:endParaRPr lang="en-US" altLang="zh-CN" sz="2400" dirty="0">
              <a:latin typeface="+mj-lt"/>
              <a:ea typeface="+mj-ea"/>
            </a:endParaRPr>
          </a:p>
          <a:p>
            <a:pPr algn="ctr"/>
            <a:r>
              <a:rPr lang="zh-CN" altLang="en-US" sz="2400" dirty="0">
                <a:latin typeface="+mj-lt"/>
                <a:ea typeface="+mj-ea"/>
              </a:rPr>
              <a:t>输入一级标题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9CE2144-CF02-773D-0144-ACBC2ADE79F5}"/>
              </a:ext>
            </a:extLst>
          </p:cNvPr>
          <p:cNvGrpSpPr/>
          <p:nvPr/>
        </p:nvGrpSpPr>
        <p:grpSpPr>
          <a:xfrm>
            <a:off x="252413" y="476250"/>
            <a:ext cx="227006" cy="334638"/>
            <a:chOff x="252413" y="476250"/>
            <a:chExt cx="227006" cy="33463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DA00E5F1-162D-2E9E-F503-2E91FF6B7C01}"/>
                </a:ext>
              </a:extLst>
            </p:cNvPr>
            <p:cNvSpPr/>
            <p:nvPr/>
          </p:nvSpPr>
          <p:spPr>
            <a:xfrm>
              <a:off x="320330" y="476250"/>
              <a:ext cx="159089" cy="334638"/>
            </a:xfrm>
            <a:prstGeom prst="roundRect">
              <a:avLst>
                <a:gd name="adj" fmla="val 1082"/>
              </a:avLst>
            </a:prstGeom>
            <a:noFill/>
            <a:ln w="9525" cap="flat">
              <a:solidFill>
                <a:srgbClr val="FFFFFF">
                  <a:alpha val="60000"/>
                </a:srgbClr>
              </a:solidFill>
              <a:prstDash val="solid"/>
              <a:miter/>
            </a:ln>
            <a:effectLst>
              <a:outerShdw blurRad="50800" dist="38100" dir="5400000" algn="t" rotWithShape="0">
                <a:schemeClr val="accent2">
                  <a:lumMod val="20000"/>
                  <a:lumOff val="80000"/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E3744FB-B1BA-7976-C8D5-50AEA4F992A6}"/>
                </a:ext>
              </a:extLst>
            </p:cNvPr>
            <p:cNvSpPr/>
            <p:nvPr/>
          </p:nvSpPr>
          <p:spPr>
            <a:xfrm>
              <a:off x="252413" y="564672"/>
              <a:ext cx="129647" cy="157794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2304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CC5178B-C4DD-E2DF-306C-A957105F33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540042" y="5250467"/>
            <a:ext cx="15272084" cy="2039921"/>
          </a:xfrm>
        </p:spPr>
        <p:txBody>
          <a:bodyPr/>
          <a:lstStyle/>
          <a:p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E129DCD-F309-32C7-046B-B619E9C30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0" y="2553060"/>
            <a:ext cx="8604183" cy="1325563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15220E1-261C-F246-2396-43D5B9617B38}"/>
              </a:ext>
            </a:extLst>
          </p:cNvPr>
          <p:cNvSpPr txBox="1"/>
          <p:nvPr/>
        </p:nvSpPr>
        <p:spPr>
          <a:xfrm>
            <a:off x="984635" y="4060389"/>
            <a:ext cx="1930477" cy="76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dirty="0"/>
              <a:t>请输入小标题</a:t>
            </a:r>
            <a:endParaRPr lang="en-US" altLang="zh-CN" dirty="0"/>
          </a:p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dirty="0"/>
              <a:t>请输入小标题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E3DB5C-C09D-D67D-0523-AA27CBED9FF4}"/>
              </a:ext>
            </a:extLst>
          </p:cNvPr>
          <p:cNvSpPr txBox="1"/>
          <p:nvPr/>
        </p:nvSpPr>
        <p:spPr>
          <a:xfrm>
            <a:off x="3012439" y="4060389"/>
            <a:ext cx="1980600" cy="398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3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zh-CN" altLang="en-US" sz="1800" dirty="0"/>
              <a:t>请输入小标题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C5B13CB-FF2F-A9BC-5566-182B418EE6E1}"/>
              </a:ext>
            </a:extLst>
          </p:cNvPr>
          <p:cNvGrpSpPr/>
          <p:nvPr/>
        </p:nvGrpSpPr>
        <p:grpSpPr>
          <a:xfrm>
            <a:off x="984635" y="1749794"/>
            <a:ext cx="638078" cy="646335"/>
            <a:chOff x="5279777" y="2799663"/>
            <a:chExt cx="334066" cy="33838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3C08674-3A0D-20EC-B99C-D1D60F0E0A20}"/>
                </a:ext>
              </a:extLst>
            </p:cNvPr>
            <p:cNvSpPr/>
            <p:nvPr/>
          </p:nvSpPr>
          <p:spPr>
            <a:xfrm>
              <a:off x="5279777" y="2799663"/>
              <a:ext cx="334056" cy="214224"/>
            </a:xfrm>
            <a:custGeom>
              <a:avLst/>
              <a:gdLst>
                <a:gd name="connsiteX0" fmla="*/ 4034 w 334056"/>
                <a:gd name="connsiteY0" fmla="*/ 94439 h 214224"/>
                <a:gd name="connsiteX1" fmla="*/ 2166 w 334056"/>
                <a:gd name="connsiteY1" fmla="*/ 79883 h 214224"/>
                <a:gd name="connsiteX2" fmla="*/ 6125 w 334056"/>
                <a:gd name="connsiteY2" fmla="*/ 76761 h 214224"/>
                <a:gd name="connsiteX3" fmla="*/ 175134 w 334056"/>
                <a:gd name="connsiteY3" fmla="*/ 911 h 214224"/>
                <a:gd name="connsiteX4" fmla="*/ 184978 w 334056"/>
                <a:gd name="connsiteY4" fmla="*/ 1629 h 214224"/>
                <a:gd name="connsiteX5" fmla="*/ 329274 w 334056"/>
                <a:gd name="connsiteY5" fmla="*/ 93998 h 214224"/>
                <a:gd name="connsiteX6" fmla="*/ 329202 w 334056"/>
                <a:gd name="connsiteY6" fmla="*/ 111512 h 214224"/>
                <a:gd name="connsiteX7" fmla="*/ 168284 w 334056"/>
                <a:gd name="connsiteY7" fmla="*/ 212638 h 214224"/>
                <a:gd name="connsiteX8" fmla="*/ 156430 w 334056"/>
                <a:gd name="connsiteY8" fmla="*/ 212064 h 214224"/>
                <a:gd name="connsiteX9" fmla="*/ 4034 w 334056"/>
                <a:gd name="connsiteY9" fmla="*/ 94429 h 21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056" h="214224">
                  <a:moveTo>
                    <a:pt x="4034" y="94439"/>
                  </a:moveTo>
                  <a:cubicBezTo>
                    <a:pt x="-502" y="90935"/>
                    <a:pt x="-1338" y="84418"/>
                    <a:pt x="2166" y="79883"/>
                  </a:cubicBezTo>
                  <a:cubicBezTo>
                    <a:pt x="3209" y="78532"/>
                    <a:pt x="4569" y="77460"/>
                    <a:pt x="6125" y="76761"/>
                  </a:cubicBezTo>
                  <a:lnTo>
                    <a:pt x="175134" y="911"/>
                  </a:lnTo>
                  <a:cubicBezTo>
                    <a:pt x="178323" y="-524"/>
                    <a:pt x="182025" y="-248"/>
                    <a:pt x="184978" y="1629"/>
                  </a:cubicBezTo>
                  <a:lnTo>
                    <a:pt x="329274" y="93998"/>
                  </a:lnTo>
                  <a:cubicBezTo>
                    <a:pt x="335683" y="98100"/>
                    <a:pt x="335642" y="107472"/>
                    <a:pt x="329202" y="111512"/>
                  </a:cubicBezTo>
                  <a:lnTo>
                    <a:pt x="168284" y="212638"/>
                  </a:lnTo>
                  <a:cubicBezTo>
                    <a:pt x="164603" y="214945"/>
                    <a:pt x="159876" y="214720"/>
                    <a:pt x="156430" y="212064"/>
                  </a:cubicBezTo>
                  <a:lnTo>
                    <a:pt x="4034" y="9442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D17C3C6-FB4E-AC6D-5D2E-DCBA0B3C7F80}"/>
                </a:ext>
              </a:extLst>
            </p:cNvPr>
            <p:cNvSpPr/>
            <p:nvPr/>
          </p:nvSpPr>
          <p:spPr>
            <a:xfrm>
              <a:off x="5300337" y="2893019"/>
              <a:ext cx="282560" cy="183116"/>
            </a:xfrm>
            <a:custGeom>
              <a:avLst/>
              <a:gdLst>
                <a:gd name="connsiteX0" fmla="*/ 3971 w 282560"/>
                <a:gd name="connsiteY0" fmla="*/ 82142 h 183116"/>
                <a:gd name="connsiteX1" fmla="*/ 2151 w 282560"/>
                <a:gd name="connsiteY1" fmla="*/ 67755 h 183116"/>
                <a:gd name="connsiteX2" fmla="*/ 6043 w 282560"/>
                <a:gd name="connsiteY2" fmla="*/ 64689 h 183116"/>
                <a:gd name="connsiteX3" fmla="*/ 147437 w 282560"/>
                <a:gd name="connsiteY3" fmla="*/ 909 h 183116"/>
                <a:gd name="connsiteX4" fmla="*/ 157199 w 282560"/>
                <a:gd name="connsiteY4" fmla="*/ 1627 h 183116"/>
                <a:gd name="connsiteX5" fmla="*/ 277849 w 282560"/>
                <a:gd name="connsiteY5" fmla="*/ 79230 h 183116"/>
                <a:gd name="connsiteX6" fmla="*/ 280932 w 282560"/>
                <a:gd name="connsiteY6" fmla="*/ 93400 h 183116"/>
                <a:gd name="connsiteX7" fmla="*/ 277777 w 282560"/>
                <a:gd name="connsiteY7" fmla="*/ 96528 h 183116"/>
                <a:gd name="connsiteX8" fmla="*/ 143161 w 282560"/>
                <a:gd name="connsiteY8" fmla="*/ 181535 h 183116"/>
                <a:gd name="connsiteX9" fmla="*/ 131399 w 282560"/>
                <a:gd name="connsiteY9" fmla="*/ 180961 h 183116"/>
                <a:gd name="connsiteX10" fmla="*/ 3971 w 282560"/>
                <a:gd name="connsiteY10" fmla="*/ 82142 h 18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2560" h="183116">
                  <a:moveTo>
                    <a:pt x="3971" y="82142"/>
                  </a:moveTo>
                  <a:cubicBezTo>
                    <a:pt x="-504" y="78672"/>
                    <a:pt x="-1319" y="72230"/>
                    <a:pt x="2151" y="67755"/>
                  </a:cubicBezTo>
                  <a:cubicBezTo>
                    <a:pt x="3178" y="66430"/>
                    <a:pt x="4514" y="65378"/>
                    <a:pt x="6043" y="64689"/>
                  </a:cubicBezTo>
                  <a:lnTo>
                    <a:pt x="147437" y="909"/>
                  </a:lnTo>
                  <a:cubicBezTo>
                    <a:pt x="150602" y="-521"/>
                    <a:pt x="154276" y="-251"/>
                    <a:pt x="157199" y="1627"/>
                  </a:cubicBezTo>
                  <a:lnTo>
                    <a:pt x="277849" y="79230"/>
                  </a:lnTo>
                  <a:cubicBezTo>
                    <a:pt x="282613" y="82291"/>
                    <a:pt x="283993" y="88635"/>
                    <a:pt x="280932" y="93400"/>
                  </a:cubicBezTo>
                  <a:cubicBezTo>
                    <a:pt x="280121" y="94661"/>
                    <a:pt x="279044" y="95729"/>
                    <a:pt x="277777" y="96528"/>
                  </a:cubicBezTo>
                  <a:lnTo>
                    <a:pt x="143161" y="181535"/>
                  </a:lnTo>
                  <a:cubicBezTo>
                    <a:pt x="139510" y="183838"/>
                    <a:pt x="134808" y="183609"/>
                    <a:pt x="131399" y="180961"/>
                  </a:cubicBezTo>
                  <a:lnTo>
                    <a:pt x="3971" y="8214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683B193-56BF-57C5-5E92-9E7EDC027ED6}"/>
                </a:ext>
              </a:extLst>
            </p:cNvPr>
            <p:cNvSpPr/>
            <p:nvPr/>
          </p:nvSpPr>
          <p:spPr>
            <a:xfrm>
              <a:off x="5290511" y="3007277"/>
              <a:ext cx="298628" cy="130775"/>
            </a:xfrm>
            <a:custGeom>
              <a:avLst/>
              <a:gdLst>
                <a:gd name="connsiteX0" fmla="*/ 20904 w 298628"/>
                <a:gd name="connsiteY0" fmla="*/ 0 h 130775"/>
                <a:gd name="connsiteX1" fmla="*/ 6128 w 298628"/>
                <a:gd name="connsiteY1" fmla="*/ 6634 h 130775"/>
                <a:gd name="connsiteX2" fmla="*/ 914 w 298628"/>
                <a:gd name="connsiteY2" fmla="*/ 20353 h 130775"/>
                <a:gd name="connsiteX3" fmla="*/ 4036 w 298628"/>
                <a:gd name="connsiteY3" fmla="*/ 24313 h 130775"/>
                <a:gd name="connsiteX4" fmla="*/ 139175 w 298628"/>
                <a:gd name="connsiteY4" fmla="*/ 128607 h 130775"/>
                <a:gd name="connsiteX5" fmla="*/ 151029 w 298628"/>
                <a:gd name="connsiteY5" fmla="*/ 129181 h 130775"/>
                <a:gd name="connsiteX6" fmla="*/ 293766 w 298628"/>
                <a:gd name="connsiteY6" fmla="*/ 39489 h 130775"/>
                <a:gd name="connsiteX7" fmla="*/ 297040 w 298628"/>
                <a:gd name="connsiteY7" fmla="*/ 25183 h 130775"/>
                <a:gd name="connsiteX8" fmla="*/ 293838 w 298628"/>
                <a:gd name="connsiteY8" fmla="*/ 21954 h 130775"/>
                <a:gd name="connsiteX9" fmla="*/ 278190 w 298628"/>
                <a:gd name="connsiteY9" fmla="*/ 11946 h 130775"/>
                <a:gd name="connsiteX10" fmla="*/ 151039 w 298628"/>
                <a:gd name="connsiteY10" fmla="*/ 91856 h 130775"/>
                <a:gd name="connsiteX11" fmla="*/ 139175 w 298628"/>
                <a:gd name="connsiteY11" fmla="*/ 91282 h 130775"/>
                <a:gd name="connsiteX12" fmla="*/ 20904 w 298628"/>
                <a:gd name="connsiteY12" fmla="*/ 21 h 13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8628" h="130775">
                  <a:moveTo>
                    <a:pt x="20904" y="0"/>
                  </a:moveTo>
                  <a:lnTo>
                    <a:pt x="6128" y="6634"/>
                  </a:lnTo>
                  <a:cubicBezTo>
                    <a:pt x="900" y="8983"/>
                    <a:pt x="-1435" y="15125"/>
                    <a:pt x="914" y="20353"/>
                  </a:cubicBezTo>
                  <a:cubicBezTo>
                    <a:pt x="1613" y="21909"/>
                    <a:pt x="2685" y="23269"/>
                    <a:pt x="4036" y="24313"/>
                  </a:cubicBezTo>
                  <a:lnTo>
                    <a:pt x="139175" y="128607"/>
                  </a:lnTo>
                  <a:cubicBezTo>
                    <a:pt x="142610" y="131273"/>
                    <a:pt x="147347" y="131499"/>
                    <a:pt x="151029" y="129181"/>
                  </a:cubicBezTo>
                  <a:lnTo>
                    <a:pt x="293766" y="39489"/>
                  </a:lnTo>
                  <a:cubicBezTo>
                    <a:pt x="298621" y="36442"/>
                    <a:pt x="300087" y="30038"/>
                    <a:pt x="297040" y="25183"/>
                  </a:cubicBezTo>
                  <a:cubicBezTo>
                    <a:pt x="296225" y="23883"/>
                    <a:pt x="295131" y="22780"/>
                    <a:pt x="293838" y="21954"/>
                  </a:cubicBezTo>
                  <a:lnTo>
                    <a:pt x="278190" y="11946"/>
                  </a:lnTo>
                  <a:lnTo>
                    <a:pt x="151039" y="91856"/>
                  </a:lnTo>
                  <a:cubicBezTo>
                    <a:pt x="147347" y="94164"/>
                    <a:pt x="142610" y="93938"/>
                    <a:pt x="139175" y="91282"/>
                  </a:cubicBezTo>
                  <a:lnTo>
                    <a:pt x="20904" y="21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3F25908-C8E5-A879-54C9-8B2E026A9975}"/>
                </a:ext>
              </a:extLst>
            </p:cNvPr>
            <p:cNvSpPr/>
            <p:nvPr/>
          </p:nvSpPr>
          <p:spPr>
            <a:xfrm>
              <a:off x="5336500" y="2885405"/>
              <a:ext cx="113829" cy="93168"/>
            </a:xfrm>
            <a:custGeom>
              <a:avLst/>
              <a:gdLst>
                <a:gd name="connsiteX0" fmla="*/ 74718 w 113829"/>
                <a:gd name="connsiteY0" fmla="*/ 71381 h 93168"/>
                <a:gd name="connsiteX1" fmla="*/ 89280 w 113829"/>
                <a:gd name="connsiteY1" fmla="*/ 69555 h 93168"/>
                <a:gd name="connsiteX2" fmla="*/ 87454 w 113829"/>
                <a:gd name="connsiteY2" fmla="*/ 54993 h 93168"/>
                <a:gd name="connsiteX3" fmla="*/ 87126 w 113829"/>
                <a:gd name="connsiteY3" fmla="*/ 54748 h 93168"/>
                <a:gd name="connsiteX4" fmla="*/ 16588 w 113829"/>
                <a:gd name="connsiteY4" fmla="*/ 2063 h 93168"/>
                <a:gd name="connsiteX5" fmla="*/ 2063 w 113829"/>
                <a:gd name="connsiteY5" fmla="*/ 4170 h 93168"/>
                <a:gd name="connsiteX6" fmla="*/ 4170 w 113829"/>
                <a:gd name="connsiteY6" fmla="*/ 18695 h 93168"/>
                <a:gd name="connsiteX7" fmla="*/ 74718 w 113829"/>
                <a:gd name="connsiteY7" fmla="*/ 71381 h 93168"/>
                <a:gd name="connsiteX8" fmla="*/ 109941 w 113829"/>
                <a:gd name="connsiteY8" fmla="*/ 74693 h 93168"/>
                <a:gd name="connsiteX9" fmla="*/ 95354 w 113829"/>
                <a:gd name="connsiteY9" fmla="*/ 76301 h 93168"/>
                <a:gd name="connsiteX10" fmla="*/ 96962 w 113829"/>
                <a:gd name="connsiteY10" fmla="*/ 90888 h 93168"/>
                <a:gd name="connsiteX11" fmla="*/ 97534 w 113829"/>
                <a:gd name="connsiteY11" fmla="*/ 91315 h 93168"/>
                <a:gd name="connsiteX12" fmla="*/ 111976 w 113829"/>
                <a:gd name="connsiteY12" fmla="*/ 88708 h 93168"/>
                <a:gd name="connsiteX13" fmla="*/ 109941 w 113829"/>
                <a:gd name="connsiteY13" fmla="*/ 74693 h 9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3829" h="93168">
                  <a:moveTo>
                    <a:pt x="74718" y="71381"/>
                  </a:moveTo>
                  <a:cubicBezTo>
                    <a:pt x="79244" y="74897"/>
                    <a:pt x="85763" y="74080"/>
                    <a:pt x="89280" y="69555"/>
                  </a:cubicBezTo>
                  <a:cubicBezTo>
                    <a:pt x="92797" y="65029"/>
                    <a:pt x="91979" y="58510"/>
                    <a:pt x="87454" y="54993"/>
                  </a:cubicBezTo>
                  <a:cubicBezTo>
                    <a:pt x="87346" y="54909"/>
                    <a:pt x="87237" y="54828"/>
                    <a:pt x="87126" y="54748"/>
                  </a:cubicBezTo>
                  <a:lnTo>
                    <a:pt x="16588" y="2063"/>
                  </a:lnTo>
                  <a:cubicBezTo>
                    <a:pt x="11995" y="-1366"/>
                    <a:pt x="5492" y="-423"/>
                    <a:pt x="2063" y="4170"/>
                  </a:cubicBezTo>
                  <a:cubicBezTo>
                    <a:pt x="-1366" y="8763"/>
                    <a:pt x="-423" y="15266"/>
                    <a:pt x="4170" y="18695"/>
                  </a:cubicBezTo>
                  <a:lnTo>
                    <a:pt x="74718" y="71381"/>
                  </a:lnTo>
                  <a:close/>
                  <a:moveTo>
                    <a:pt x="109941" y="74693"/>
                  </a:moveTo>
                  <a:cubicBezTo>
                    <a:pt x="105469" y="71109"/>
                    <a:pt x="98938" y="71829"/>
                    <a:pt x="95354" y="76301"/>
                  </a:cubicBezTo>
                  <a:cubicBezTo>
                    <a:pt x="91770" y="80773"/>
                    <a:pt x="92490" y="87304"/>
                    <a:pt x="96962" y="90888"/>
                  </a:cubicBezTo>
                  <a:cubicBezTo>
                    <a:pt x="97148" y="91037"/>
                    <a:pt x="97338" y="91179"/>
                    <a:pt x="97534" y="91315"/>
                  </a:cubicBezTo>
                  <a:cubicBezTo>
                    <a:pt x="102242" y="94583"/>
                    <a:pt x="108708" y="93416"/>
                    <a:pt x="111976" y="88708"/>
                  </a:cubicBezTo>
                  <a:cubicBezTo>
                    <a:pt x="115087" y="84228"/>
                    <a:pt x="114198" y="78104"/>
                    <a:pt x="109941" y="74693"/>
                  </a:cubicBezTo>
                  <a:close/>
                </a:path>
              </a:pathLst>
            </a:custGeom>
            <a:solidFill>
              <a:srgbClr val="FFFFFF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2F64A2D-CF09-7281-B8D8-4D6B59201253}"/>
                </a:ext>
              </a:extLst>
            </p:cNvPr>
            <p:cNvSpPr/>
            <p:nvPr/>
          </p:nvSpPr>
          <p:spPr>
            <a:xfrm>
              <a:off x="5279777" y="2799663"/>
              <a:ext cx="334066" cy="214214"/>
            </a:xfrm>
            <a:custGeom>
              <a:avLst/>
              <a:gdLst>
                <a:gd name="connsiteX0" fmla="*/ 179389 w 334066"/>
                <a:gd name="connsiteY0" fmla="*/ 10365 h 214214"/>
                <a:gd name="connsiteX1" fmla="*/ 10371 w 334066"/>
                <a:gd name="connsiteY1" fmla="*/ 86225 h 214214"/>
                <a:gd name="connsiteX2" fmla="*/ 162778 w 334066"/>
                <a:gd name="connsiteY2" fmla="*/ 203840 h 214214"/>
                <a:gd name="connsiteX3" fmla="*/ 323696 w 334066"/>
                <a:gd name="connsiteY3" fmla="*/ 102724 h 214214"/>
                <a:gd name="connsiteX4" fmla="*/ 179389 w 334066"/>
                <a:gd name="connsiteY4" fmla="*/ 10365 h 214214"/>
                <a:gd name="connsiteX5" fmla="*/ 184978 w 334066"/>
                <a:gd name="connsiteY5" fmla="*/ 1629 h 214214"/>
                <a:gd name="connsiteX6" fmla="*/ 329284 w 334066"/>
                <a:gd name="connsiteY6" fmla="*/ 93988 h 214214"/>
                <a:gd name="connsiteX7" fmla="*/ 329212 w 334066"/>
                <a:gd name="connsiteY7" fmla="*/ 111502 h 214214"/>
                <a:gd name="connsiteX8" fmla="*/ 168294 w 334066"/>
                <a:gd name="connsiteY8" fmla="*/ 212628 h 214214"/>
                <a:gd name="connsiteX9" fmla="*/ 156441 w 334066"/>
                <a:gd name="connsiteY9" fmla="*/ 212054 h 214214"/>
                <a:gd name="connsiteX10" fmla="*/ 4034 w 334066"/>
                <a:gd name="connsiteY10" fmla="*/ 94429 h 214214"/>
                <a:gd name="connsiteX11" fmla="*/ 2166 w 334066"/>
                <a:gd name="connsiteY11" fmla="*/ 79873 h 214214"/>
                <a:gd name="connsiteX12" fmla="*/ 6125 w 334066"/>
                <a:gd name="connsiteY12" fmla="*/ 76751 h 214214"/>
                <a:gd name="connsiteX13" fmla="*/ 175134 w 334066"/>
                <a:gd name="connsiteY13" fmla="*/ 911 h 214214"/>
                <a:gd name="connsiteX14" fmla="*/ 184978 w 334066"/>
                <a:gd name="connsiteY14" fmla="*/ 1629 h 214214"/>
                <a:gd name="connsiteX15" fmla="*/ 179379 w 334066"/>
                <a:gd name="connsiteY15" fmla="*/ 10376 h 21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4066" h="214214">
                  <a:moveTo>
                    <a:pt x="179389" y="10365"/>
                  </a:moveTo>
                  <a:lnTo>
                    <a:pt x="10371" y="86225"/>
                  </a:lnTo>
                  <a:lnTo>
                    <a:pt x="162778" y="203840"/>
                  </a:lnTo>
                  <a:lnTo>
                    <a:pt x="323696" y="102724"/>
                  </a:lnTo>
                  <a:lnTo>
                    <a:pt x="179389" y="10365"/>
                  </a:lnTo>
                  <a:lnTo>
                    <a:pt x="184978" y="1629"/>
                  </a:lnTo>
                  <a:lnTo>
                    <a:pt x="329284" y="93988"/>
                  </a:lnTo>
                  <a:cubicBezTo>
                    <a:pt x="335693" y="98089"/>
                    <a:pt x="335652" y="107462"/>
                    <a:pt x="329212" y="111502"/>
                  </a:cubicBezTo>
                  <a:lnTo>
                    <a:pt x="168294" y="212628"/>
                  </a:lnTo>
                  <a:cubicBezTo>
                    <a:pt x="164613" y="214935"/>
                    <a:pt x="159886" y="214710"/>
                    <a:pt x="156441" y="212054"/>
                  </a:cubicBezTo>
                  <a:lnTo>
                    <a:pt x="4034" y="94429"/>
                  </a:lnTo>
                  <a:cubicBezTo>
                    <a:pt x="-502" y="90925"/>
                    <a:pt x="-1338" y="84408"/>
                    <a:pt x="2166" y="79873"/>
                  </a:cubicBezTo>
                  <a:cubicBezTo>
                    <a:pt x="3209" y="78522"/>
                    <a:pt x="4569" y="77450"/>
                    <a:pt x="6125" y="76751"/>
                  </a:cubicBezTo>
                  <a:lnTo>
                    <a:pt x="175134" y="911"/>
                  </a:lnTo>
                  <a:cubicBezTo>
                    <a:pt x="178323" y="-524"/>
                    <a:pt x="182025" y="-248"/>
                    <a:pt x="184978" y="1629"/>
                  </a:cubicBezTo>
                  <a:lnTo>
                    <a:pt x="179379" y="10376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1908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矩形: 圆角 359">
            <a:extLst>
              <a:ext uri="{FF2B5EF4-FFF2-40B4-BE49-F238E27FC236}">
                <a16:creationId xmlns:a16="http://schemas.microsoft.com/office/drawing/2014/main" id="{7C2DE1EF-3EBE-B1C5-165C-E495AF5752F5}"/>
              </a:ext>
            </a:extLst>
          </p:cNvPr>
          <p:cNvSpPr/>
          <p:nvPr/>
        </p:nvSpPr>
        <p:spPr>
          <a:xfrm>
            <a:off x="1193800" y="1596670"/>
            <a:ext cx="9238046" cy="2668785"/>
          </a:xfrm>
          <a:prstGeom prst="roundRect">
            <a:avLst>
              <a:gd name="adj" fmla="val 4685"/>
            </a:avLst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78000"/>
                  </a:schemeClr>
                </a:gs>
              </a:gsLst>
              <a:lin ang="16200000" scaled="1"/>
              <a:tileRect/>
            </a:gradFill>
          </a:ln>
          <a:effectLst>
            <a:outerShdw blurRad="533400" dir="16200000" sx="95000" sy="95000" algn="t" rotWithShape="0">
              <a:schemeClr val="accent2">
                <a:alpha val="3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405806FF-9E15-203B-A8AB-B28591931B28}"/>
              </a:ext>
            </a:extLst>
          </p:cNvPr>
          <p:cNvSpPr/>
          <p:nvPr/>
        </p:nvSpPr>
        <p:spPr>
          <a:xfrm>
            <a:off x="1667260" y="1379387"/>
            <a:ext cx="8291126" cy="2866338"/>
          </a:xfrm>
          <a:prstGeom prst="roundRect">
            <a:avLst>
              <a:gd name="adj" fmla="val 4685"/>
            </a:avLst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</a:ln>
          <a:effectLst>
            <a:outerShdw blurRad="533400" dir="16200000" sx="95000" sy="95000" algn="t" rotWithShape="0">
              <a:schemeClr val="accent2">
                <a:alpha val="3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63CA3A8-6D68-89FA-A9DC-5E87F7138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3" y="389972"/>
            <a:ext cx="9278954" cy="568325"/>
          </a:xfrm>
        </p:spPr>
        <p:txBody>
          <a:bodyPr/>
          <a:lstStyle/>
          <a:p>
            <a:r>
              <a:rPr lang="zh-CN" altLang="en-US" dirty="0"/>
              <a:t>请在此处输入页面标题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2B5562-0789-2E24-5A56-90AC897DCDEA}"/>
              </a:ext>
            </a:extLst>
          </p:cNvPr>
          <p:cNvGrpSpPr/>
          <p:nvPr/>
        </p:nvGrpSpPr>
        <p:grpSpPr>
          <a:xfrm>
            <a:off x="192505" y="3465900"/>
            <a:ext cx="11640304" cy="1420603"/>
            <a:chOff x="866775" y="3287428"/>
            <a:chExt cx="10291764" cy="142060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E4C79E9-1723-0F98-4382-DCA2AA59792D}"/>
                </a:ext>
              </a:extLst>
            </p:cNvPr>
            <p:cNvSpPr/>
            <p:nvPr/>
          </p:nvSpPr>
          <p:spPr>
            <a:xfrm>
              <a:off x="866775" y="3394584"/>
              <a:ext cx="10291764" cy="1313447"/>
            </a:xfrm>
            <a:custGeom>
              <a:avLst/>
              <a:gdLst>
                <a:gd name="connsiteX0" fmla="*/ 5387726 w 10291764"/>
                <a:gd name="connsiteY0" fmla="*/ 0 h 1313447"/>
                <a:gd name="connsiteX1" fmla="*/ 7294465 w 10291764"/>
                <a:gd name="connsiteY1" fmla="*/ 0 h 1313447"/>
                <a:gd name="connsiteX2" fmla="*/ 10291764 w 10291764"/>
                <a:gd name="connsiteY2" fmla="*/ 1313447 h 1313447"/>
                <a:gd name="connsiteX3" fmla="*/ 7203882 w 10291764"/>
                <a:gd name="connsiteY3" fmla="*/ 1313447 h 1313447"/>
                <a:gd name="connsiteX4" fmla="*/ 5123429 w 10291764"/>
                <a:gd name="connsiteY4" fmla="*/ 0 h 1313447"/>
                <a:gd name="connsiteX5" fmla="*/ 5335023 w 10291764"/>
                <a:gd name="connsiteY5" fmla="*/ 0 h 1313447"/>
                <a:gd name="connsiteX6" fmla="*/ 6696583 w 10291764"/>
                <a:gd name="connsiteY6" fmla="*/ 1313447 h 1313447"/>
                <a:gd name="connsiteX7" fmla="*/ 3761870 w 10291764"/>
                <a:gd name="connsiteY7" fmla="*/ 1313447 h 1313447"/>
                <a:gd name="connsiteX8" fmla="*/ 2997299 w 10291764"/>
                <a:gd name="connsiteY8" fmla="*/ 0 h 1313447"/>
                <a:gd name="connsiteX9" fmla="*/ 5070727 w 10291764"/>
                <a:gd name="connsiteY9" fmla="*/ 0 h 1313447"/>
                <a:gd name="connsiteX10" fmla="*/ 3254571 w 10291764"/>
                <a:gd name="connsiteY10" fmla="*/ 1313447 h 1313447"/>
                <a:gd name="connsiteX11" fmla="*/ 0 w 10291764"/>
                <a:gd name="connsiteY11" fmla="*/ 1313447 h 131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91764" h="1313447">
                  <a:moveTo>
                    <a:pt x="5387726" y="0"/>
                  </a:moveTo>
                  <a:lnTo>
                    <a:pt x="7294465" y="0"/>
                  </a:lnTo>
                  <a:lnTo>
                    <a:pt x="10291764" y="1313447"/>
                  </a:lnTo>
                  <a:lnTo>
                    <a:pt x="7203882" y="1313447"/>
                  </a:lnTo>
                  <a:close/>
                  <a:moveTo>
                    <a:pt x="5123429" y="0"/>
                  </a:moveTo>
                  <a:lnTo>
                    <a:pt x="5335023" y="0"/>
                  </a:lnTo>
                  <a:lnTo>
                    <a:pt x="6696583" y="1313447"/>
                  </a:lnTo>
                  <a:lnTo>
                    <a:pt x="3761870" y="1313447"/>
                  </a:lnTo>
                  <a:close/>
                  <a:moveTo>
                    <a:pt x="2997299" y="0"/>
                  </a:moveTo>
                  <a:lnTo>
                    <a:pt x="5070727" y="0"/>
                  </a:lnTo>
                  <a:lnTo>
                    <a:pt x="3254571" y="1313447"/>
                  </a:lnTo>
                  <a:lnTo>
                    <a:pt x="0" y="1313447"/>
                  </a:lnTo>
                  <a:close/>
                </a:path>
              </a:pathLst>
            </a:custGeom>
            <a:noFill/>
            <a:ln>
              <a:gradFill>
                <a:gsLst>
                  <a:gs pos="44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C14EAFC-4E54-E961-80DF-A6202DF762D7}"/>
                </a:ext>
              </a:extLst>
            </p:cNvPr>
            <p:cNvSpPr/>
            <p:nvPr/>
          </p:nvSpPr>
          <p:spPr>
            <a:xfrm>
              <a:off x="866775" y="3287428"/>
              <a:ext cx="10291764" cy="1313447"/>
            </a:xfrm>
            <a:custGeom>
              <a:avLst/>
              <a:gdLst>
                <a:gd name="connsiteX0" fmla="*/ 5387726 w 10291764"/>
                <a:gd name="connsiteY0" fmla="*/ 0 h 1313447"/>
                <a:gd name="connsiteX1" fmla="*/ 7294465 w 10291764"/>
                <a:gd name="connsiteY1" fmla="*/ 0 h 1313447"/>
                <a:gd name="connsiteX2" fmla="*/ 10291764 w 10291764"/>
                <a:gd name="connsiteY2" fmla="*/ 1313447 h 1313447"/>
                <a:gd name="connsiteX3" fmla="*/ 7203882 w 10291764"/>
                <a:gd name="connsiteY3" fmla="*/ 1313447 h 1313447"/>
                <a:gd name="connsiteX4" fmla="*/ 5123429 w 10291764"/>
                <a:gd name="connsiteY4" fmla="*/ 0 h 1313447"/>
                <a:gd name="connsiteX5" fmla="*/ 5335023 w 10291764"/>
                <a:gd name="connsiteY5" fmla="*/ 0 h 1313447"/>
                <a:gd name="connsiteX6" fmla="*/ 6696583 w 10291764"/>
                <a:gd name="connsiteY6" fmla="*/ 1313447 h 1313447"/>
                <a:gd name="connsiteX7" fmla="*/ 3761870 w 10291764"/>
                <a:gd name="connsiteY7" fmla="*/ 1313447 h 1313447"/>
                <a:gd name="connsiteX8" fmla="*/ 2997299 w 10291764"/>
                <a:gd name="connsiteY8" fmla="*/ 0 h 1313447"/>
                <a:gd name="connsiteX9" fmla="*/ 5070727 w 10291764"/>
                <a:gd name="connsiteY9" fmla="*/ 0 h 1313447"/>
                <a:gd name="connsiteX10" fmla="*/ 3254571 w 10291764"/>
                <a:gd name="connsiteY10" fmla="*/ 1313447 h 1313447"/>
                <a:gd name="connsiteX11" fmla="*/ 0 w 10291764"/>
                <a:gd name="connsiteY11" fmla="*/ 1313447 h 131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91764" h="1313447">
                  <a:moveTo>
                    <a:pt x="5387726" y="0"/>
                  </a:moveTo>
                  <a:lnTo>
                    <a:pt x="7294465" y="0"/>
                  </a:lnTo>
                  <a:lnTo>
                    <a:pt x="10291764" y="1313447"/>
                  </a:lnTo>
                  <a:lnTo>
                    <a:pt x="7203882" y="1313447"/>
                  </a:lnTo>
                  <a:close/>
                  <a:moveTo>
                    <a:pt x="5123429" y="0"/>
                  </a:moveTo>
                  <a:lnTo>
                    <a:pt x="5335023" y="0"/>
                  </a:lnTo>
                  <a:lnTo>
                    <a:pt x="6696583" y="1313447"/>
                  </a:lnTo>
                  <a:lnTo>
                    <a:pt x="3761870" y="1313447"/>
                  </a:lnTo>
                  <a:close/>
                  <a:moveTo>
                    <a:pt x="2997299" y="0"/>
                  </a:moveTo>
                  <a:lnTo>
                    <a:pt x="5070727" y="0"/>
                  </a:lnTo>
                  <a:lnTo>
                    <a:pt x="3254571" y="1313447"/>
                  </a:lnTo>
                  <a:lnTo>
                    <a:pt x="0" y="131344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2047CA89-2D9D-D5D8-9BDE-2F9C70778DD4}"/>
              </a:ext>
            </a:extLst>
          </p:cNvPr>
          <p:cNvSpPr txBox="1"/>
          <p:nvPr/>
        </p:nvSpPr>
        <p:spPr>
          <a:xfrm>
            <a:off x="2406315" y="3317528"/>
            <a:ext cx="1771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atin typeface="+mj-lt"/>
                <a:ea typeface="+mj-ea"/>
              </a:rPr>
              <a:t>36%</a:t>
            </a:r>
            <a:endParaRPr lang="zh-CN" altLang="en-US" sz="5400" dirty="0">
              <a:latin typeface="+mj-lt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924B5A2-3168-BEE3-972B-F03ED6CF27F5}"/>
              </a:ext>
            </a:extLst>
          </p:cNvPr>
          <p:cNvSpPr txBox="1"/>
          <p:nvPr/>
        </p:nvSpPr>
        <p:spPr>
          <a:xfrm>
            <a:off x="5044440" y="3100758"/>
            <a:ext cx="2455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latin typeface="+mj-lt"/>
                <a:ea typeface="+mj-ea"/>
              </a:rPr>
              <a:t>75%</a:t>
            </a:r>
            <a:endParaRPr lang="zh-CN" altLang="en-US" sz="8000" dirty="0">
              <a:latin typeface="+mj-lt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48F6D17-FC72-EF19-D0B3-E4107CD09028}"/>
              </a:ext>
            </a:extLst>
          </p:cNvPr>
          <p:cNvSpPr txBox="1"/>
          <p:nvPr/>
        </p:nvSpPr>
        <p:spPr>
          <a:xfrm>
            <a:off x="7774212" y="3317528"/>
            <a:ext cx="1771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atin typeface="+mj-lt"/>
                <a:ea typeface="+mj-ea"/>
              </a:rPr>
              <a:t>42%</a:t>
            </a:r>
            <a:endParaRPr lang="zh-CN" altLang="en-US" sz="5400" dirty="0">
              <a:latin typeface="+mj-lt"/>
              <a:ea typeface="+mj-ea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B29F01F-881B-D00B-55B9-02EA0E7A3592}"/>
              </a:ext>
            </a:extLst>
          </p:cNvPr>
          <p:cNvSpPr/>
          <p:nvPr/>
        </p:nvSpPr>
        <p:spPr>
          <a:xfrm>
            <a:off x="2344174" y="4138923"/>
            <a:ext cx="1654209" cy="2474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cs"/>
              </a:rPr>
              <a:t>请输入一段简短总结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C41AF326-B239-8920-C155-1DD2EFE7CA66}"/>
              </a:ext>
            </a:extLst>
          </p:cNvPr>
          <p:cNvSpPr/>
          <p:nvPr/>
        </p:nvSpPr>
        <p:spPr>
          <a:xfrm>
            <a:off x="5268895" y="4255172"/>
            <a:ext cx="1654209" cy="2474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cs"/>
              </a:rPr>
              <a:t>请输入一段简短总结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7EF8C746-6E51-4798-68C2-D70C19FC00D5}"/>
              </a:ext>
            </a:extLst>
          </p:cNvPr>
          <p:cNvSpPr/>
          <p:nvPr/>
        </p:nvSpPr>
        <p:spPr>
          <a:xfrm>
            <a:off x="7863513" y="4138923"/>
            <a:ext cx="1654209" cy="24745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41300" dist="152400" dir="5400000" sx="95000" sy="95000" algn="t" rotWithShape="0">
              <a:schemeClr val="accent2">
                <a:alpha val="53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cs"/>
              </a:rPr>
              <a:t>请输入一段简短总结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D9560ACB-E1D7-44BD-6410-E83B015172A5}"/>
              </a:ext>
            </a:extLst>
          </p:cNvPr>
          <p:cNvSpPr/>
          <p:nvPr/>
        </p:nvSpPr>
        <p:spPr>
          <a:xfrm>
            <a:off x="0" y="5129121"/>
            <a:ext cx="12192000" cy="172888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393700" dist="127000" dir="5400000" algn="t" rotWithShape="0">
              <a:schemeClr val="accent2">
                <a:alpha val="3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6078A343-5FFA-B948-6F51-4690A0381862}"/>
              </a:ext>
            </a:extLst>
          </p:cNvPr>
          <p:cNvSpPr/>
          <p:nvPr/>
        </p:nvSpPr>
        <p:spPr>
          <a:xfrm>
            <a:off x="673100" y="5380991"/>
            <a:ext cx="1876425" cy="1188720"/>
          </a:xfrm>
          <a:prstGeom prst="roundRect">
            <a:avLst>
              <a:gd name="adj" fmla="val 15393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540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8CDE74C-3BFE-6E2C-AB38-AA00C49889F1}"/>
              </a:ext>
            </a:extLst>
          </p:cNvPr>
          <p:cNvGrpSpPr/>
          <p:nvPr/>
        </p:nvGrpSpPr>
        <p:grpSpPr>
          <a:xfrm>
            <a:off x="1405025" y="5538268"/>
            <a:ext cx="412575" cy="334710"/>
            <a:chOff x="6274402" y="4452191"/>
            <a:chExt cx="555907" cy="450991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C795A85-43B6-6EE5-4310-A2C4C28ECBAC}"/>
                </a:ext>
              </a:extLst>
            </p:cNvPr>
            <p:cNvSpPr/>
            <p:nvPr/>
          </p:nvSpPr>
          <p:spPr>
            <a:xfrm>
              <a:off x="6274402" y="4615188"/>
              <a:ext cx="544390" cy="287994"/>
            </a:xfrm>
            <a:custGeom>
              <a:avLst/>
              <a:gdLst>
                <a:gd name="connsiteX0" fmla="*/ 0 w 609894"/>
                <a:gd name="connsiteY0" fmla="*/ 18548 h 401616"/>
                <a:gd name="connsiteX1" fmla="*/ 13698 w 609894"/>
                <a:gd name="connsiteY1" fmla="*/ 0 h 401616"/>
                <a:gd name="connsiteX2" fmla="*/ 16844 w 609894"/>
                <a:gd name="connsiteY2" fmla="*/ 493 h 401616"/>
                <a:gd name="connsiteX3" fmla="*/ 346871 w 609894"/>
                <a:gd name="connsiteY3" fmla="*/ 105524 h 401616"/>
                <a:gd name="connsiteX4" fmla="*/ 352148 w 609894"/>
                <a:gd name="connsiteY4" fmla="*/ 105784 h 401616"/>
                <a:gd name="connsiteX5" fmla="*/ 594049 w 609894"/>
                <a:gd name="connsiteY5" fmla="*/ 54121 h 401616"/>
                <a:gd name="connsiteX6" fmla="*/ 609726 w 609894"/>
                <a:gd name="connsiteY6" fmla="*/ 69539 h 401616"/>
                <a:gd name="connsiteX7" fmla="*/ 609894 w 609894"/>
                <a:gd name="connsiteY7" fmla="*/ 72435 h 401616"/>
                <a:gd name="connsiteX8" fmla="*/ 609894 w 609894"/>
                <a:gd name="connsiteY8" fmla="*/ 242347 h 401616"/>
                <a:gd name="connsiteX9" fmla="*/ 601503 w 609894"/>
                <a:gd name="connsiteY9" fmla="*/ 259438 h 401616"/>
                <a:gd name="connsiteX10" fmla="*/ 354368 w 609894"/>
                <a:gd name="connsiteY10" fmla="*/ 400171 h 401616"/>
                <a:gd name="connsiteX11" fmla="*/ 344500 w 609894"/>
                <a:gd name="connsiteY11" fmla="*/ 400559 h 401616"/>
                <a:gd name="connsiteX12" fmla="*/ 9128 w 609894"/>
                <a:gd name="connsiteY12" fmla="*/ 240475 h 401616"/>
                <a:gd name="connsiteX13" fmla="*/ 0 w 609894"/>
                <a:gd name="connsiteY13" fmla="*/ 223013 h 401616"/>
                <a:gd name="connsiteX14" fmla="*/ 0 w 609894"/>
                <a:gd name="connsiteY14" fmla="*/ 18548 h 4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9894" h="401616">
                  <a:moveTo>
                    <a:pt x="0" y="18548"/>
                  </a:moveTo>
                  <a:cubicBezTo>
                    <a:pt x="-4" y="8310"/>
                    <a:pt x="6128" y="6"/>
                    <a:pt x="13698" y="0"/>
                  </a:cubicBezTo>
                  <a:cubicBezTo>
                    <a:pt x="14757" y="-1"/>
                    <a:pt x="15813" y="165"/>
                    <a:pt x="16844" y="493"/>
                  </a:cubicBezTo>
                  <a:lnTo>
                    <a:pt x="346871" y="105524"/>
                  </a:lnTo>
                  <a:cubicBezTo>
                    <a:pt x="348601" y="106073"/>
                    <a:pt x="350393" y="106161"/>
                    <a:pt x="352148" y="105784"/>
                  </a:cubicBezTo>
                  <a:lnTo>
                    <a:pt x="594049" y="54121"/>
                  </a:lnTo>
                  <a:cubicBezTo>
                    <a:pt x="601526" y="52524"/>
                    <a:pt x="608543" y="59427"/>
                    <a:pt x="609726" y="69539"/>
                  </a:cubicBezTo>
                  <a:cubicBezTo>
                    <a:pt x="609835" y="70497"/>
                    <a:pt x="609894" y="71466"/>
                    <a:pt x="609894" y="72435"/>
                  </a:cubicBezTo>
                  <a:lnTo>
                    <a:pt x="609894" y="242347"/>
                  </a:lnTo>
                  <a:cubicBezTo>
                    <a:pt x="609894" y="249808"/>
                    <a:pt x="606591" y="256544"/>
                    <a:pt x="601503" y="259438"/>
                  </a:cubicBezTo>
                  <a:lnTo>
                    <a:pt x="354368" y="400171"/>
                  </a:lnTo>
                  <a:cubicBezTo>
                    <a:pt x="351229" y="401956"/>
                    <a:pt x="347711" y="402091"/>
                    <a:pt x="344500" y="400559"/>
                  </a:cubicBezTo>
                  <a:lnTo>
                    <a:pt x="9128" y="240475"/>
                  </a:lnTo>
                  <a:cubicBezTo>
                    <a:pt x="3659" y="237854"/>
                    <a:pt x="3" y="230860"/>
                    <a:pt x="0" y="223013"/>
                  </a:cubicBezTo>
                  <a:lnTo>
                    <a:pt x="0" y="1854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4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C0EB5A7-27BE-67BA-6A91-A2743317D332}"/>
                </a:ext>
              </a:extLst>
            </p:cNvPr>
            <p:cNvSpPr/>
            <p:nvPr/>
          </p:nvSpPr>
          <p:spPr>
            <a:xfrm>
              <a:off x="6457904" y="4478776"/>
              <a:ext cx="274537" cy="341695"/>
            </a:xfrm>
            <a:custGeom>
              <a:avLst/>
              <a:gdLst>
                <a:gd name="connsiteX0" fmla="*/ 20366 w 307571"/>
                <a:gd name="connsiteY0" fmla="*/ 162 h 476505"/>
                <a:gd name="connsiteX1" fmla="*/ 5770 w 307571"/>
                <a:gd name="connsiteY1" fmla="*/ 11896 h 476505"/>
                <a:gd name="connsiteX2" fmla="*/ 0 w 307571"/>
                <a:gd name="connsiteY2" fmla="*/ 32250 h 476505"/>
                <a:gd name="connsiteX3" fmla="*/ 163040 w 307571"/>
                <a:gd name="connsiteY3" fmla="*/ 61501 h 476505"/>
                <a:gd name="connsiteX4" fmla="*/ 170276 w 307571"/>
                <a:gd name="connsiteY4" fmla="*/ 65932 h 476505"/>
                <a:gd name="connsiteX5" fmla="*/ 206952 w 307571"/>
                <a:gd name="connsiteY5" fmla="*/ 109364 h 476505"/>
                <a:gd name="connsiteX6" fmla="*/ 211242 w 307571"/>
                <a:gd name="connsiteY6" fmla="*/ 127716 h 476505"/>
                <a:gd name="connsiteX7" fmla="*/ 153542 w 307571"/>
                <a:gd name="connsiteY7" fmla="*/ 446555 h 476505"/>
                <a:gd name="connsiteX8" fmla="*/ 211242 w 307571"/>
                <a:gd name="connsiteY8" fmla="*/ 471079 h 476505"/>
                <a:gd name="connsiteX9" fmla="*/ 226825 w 307571"/>
                <a:gd name="connsiteY9" fmla="*/ 476010 h 476505"/>
                <a:gd name="connsiteX10" fmla="*/ 243272 w 307571"/>
                <a:gd name="connsiteY10" fmla="*/ 462367 h 476505"/>
                <a:gd name="connsiteX11" fmla="*/ 307179 w 307571"/>
                <a:gd name="connsiteY11" fmla="*/ 109179 h 476505"/>
                <a:gd name="connsiteX12" fmla="*/ 302888 w 307571"/>
                <a:gd name="connsiteY12" fmla="*/ 90827 h 476505"/>
                <a:gd name="connsiteX13" fmla="*/ 266201 w 307571"/>
                <a:gd name="connsiteY13" fmla="*/ 47376 h 476505"/>
                <a:gd name="connsiteX14" fmla="*/ 258979 w 307571"/>
                <a:gd name="connsiteY14" fmla="*/ 42946 h 476505"/>
                <a:gd name="connsiteX15" fmla="*/ 20366 w 307571"/>
                <a:gd name="connsiteY15" fmla="*/ 125 h 476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7571" h="476505">
                  <a:moveTo>
                    <a:pt x="20366" y="162"/>
                  </a:moveTo>
                  <a:cubicBezTo>
                    <a:pt x="14080" y="-965"/>
                    <a:pt x="8042" y="3888"/>
                    <a:pt x="5770" y="11896"/>
                  </a:cubicBezTo>
                  <a:lnTo>
                    <a:pt x="0" y="32250"/>
                  </a:lnTo>
                  <a:lnTo>
                    <a:pt x="163040" y="61501"/>
                  </a:lnTo>
                  <a:cubicBezTo>
                    <a:pt x="165722" y="61980"/>
                    <a:pt x="168240" y="63521"/>
                    <a:pt x="170276" y="65932"/>
                  </a:cubicBezTo>
                  <a:lnTo>
                    <a:pt x="206952" y="109364"/>
                  </a:lnTo>
                  <a:cubicBezTo>
                    <a:pt x="210802" y="113919"/>
                    <a:pt x="212456" y="120995"/>
                    <a:pt x="211242" y="127716"/>
                  </a:cubicBezTo>
                  <a:lnTo>
                    <a:pt x="153542" y="446555"/>
                  </a:lnTo>
                  <a:lnTo>
                    <a:pt x="211242" y="471079"/>
                  </a:lnTo>
                  <a:lnTo>
                    <a:pt x="226825" y="476010"/>
                  </a:lnTo>
                  <a:cubicBezTo>
                    <a:pt x="234146" y="478335"/>
                    <a:pt x="241485" y="472248"/>
                    <a:pt x="243272" y="462367"/>
                  </a:cubicBezTo>
                  <a:lnTo>
                    <a:pt x="307179" y="109179"/>
                  </a:lnTo>
                  <a:cubicBezTo>
                    <a:pt x="308394" y="102458"/>
                    <a:pt x="306738" y="95382"/>
                    <a:pt x="302888" y="90827"/>
                  </a:cubicBezTo>
                  <a:lnTo>
                    <a:pt x="266201" y="47376"/>
                  </a:lnTo>
                  <a:cubicBezTo>
                    <a:pt x="264167" y="44969"/>
                    <a:pt x="261655" y="43427"/>
                    <a:pt x="258979" y="42946"/>
                  </a:cubicBezTo>
                  <a:lnTo>
                    <a:pt x="20366" y="125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4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10AC11A-DAB0-1C0C-8230-7D8CD469EBC6}"/>
                </a:ext>
              </a:extLst>
            </p:cNvPr>
            <p:cNvSpPr/>
            <p:nvPr/>
          </p:nvSpPr>
          <p:spPr>
            <a:xfrm>
              <a:off x="6555772" y="4452191"/>
              <a:ext cx="274537" cy="341690"/>
            </a:xfrm>
            <a:custGeom>
              <a:avLst/>
              <a:gdLst>
                <a:gd name="connsiteX0" fmla="*/ 20366 w 307571"/>
                <a:gd name="connsiteY0" fmla="*/ 162 h 476497"/>
                <a:gd name="connsiteX1" fmla="*/ 5770 w 307571"/>
                <a:gd name="connsiteY1" fmla="*/ 11896 h 476497"/>
                <a:gd name="connsiteX2" fmla="*/ 0 w 307571"/>
                <a:gd name="connsiteY2" fmla="*/ 32250 h 476497"/>
                <a:gd name="connsiteX3" fmla="*/ 163042 w 307571"/>
                <a:gd name="connsiteY3" fmla="*/ 61501 h 476497"/>
                <a:gd name="connsiteX4" fmla="*/ 170278 w 307571"/>
                <a:gd name="connsiteY4" fmla="*/ 65931 h 476497"/>
                <a:gd name="connsiteX5" fmla="*/ 206951 w 307571"/>
                <a:gd name="connsiteY5" fmla="*/ 109364 h 476497"/>
                <a:gd name="connsiteX6" fmla="*/ 211242 w 307571"/>
                <a:gd name="connsiteY6" fmla="*/ 127716 h 476497"/>
                <a:gd name="connsiteX7" fmla="*/ 153540 w 307571"/>
                <a:gd name="connsiteY7" fmla="*/ 446555 h 476497"/>
                <a:gd name="connsiteX8" fmla="*/ 211242 w 307571"/>
                <a:gd name="connsiteY8" fmla="*/ 471080 h 476497"/>
                <a:gd name="connsiteX9" fmla="*/ 226837 w 307571"/>
                <a:gd name="connsiteY9" fmla="*/ 476010 h 476497"/>
                <a:gd name="connsiteX10" fmla="*/ 243256 w 307571"/>
                <a:gd name="connsiteY10" fmla="*/ 462367 h 476497"/>
                <a:gd name="connsiteX11" fmla="*/ 307179 w 307571"/>
                <a:gd name="connsiteY11" fmla="*/ 109179 h 476497"/>
                <a:gd name="connsiteX12" fmla="*/ 302892 w 307571"/>
                <a:gd name="connsiteY12" fmla="*/ 90827 h 476497"/>
                <a:gd name="connsiteX13" fmla="*/ 266200 w 307571"/>
                <a:gd name="connsiteY13" fmla="*/ 47376 h 476497"/>
                <a:gd name="connsiteX14" fmla="*/ 258979 w 307571"/>
                <a:gd name="connsiteY14" fmla="*/ 42946 h 476497"/>
                <a:gd name="connsiteX15" fmla="*/ 20380 w 307571"/>
                <a:gd name="connsiteY15" fmla="*/ 143 h 47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7571" h="476497">
                  <a:moveTo>
                    <a:pt x="20366" y="162"/>
                  </a:moveTo>
                  <a:cubicBezTo>
                    <a:pt x="14080" y="-965"/>
                    <a:pt x="8042" y="3888"/>
                    <a:pt x="5770" y="11896"/>
                  </a:cubicBezTo>
                  <a:lnTo>
                    <a:pt x="0" y="32250"/>
                  </a:lnTo>
                  <a:lnTo>
                    <a:pt x="163042" y="61501"/>
                  </a:lnTo>
                  <a:cubicBezTo>
                    <a:pt x="165722" y="61979"/>
                    <a:pt x="168239" y="63521"/>
                    <a:pt x="170278" y="65931"/>
                  </a:cubicBezTo>
                  <a:lnTo>
                    <a:pt x="206951" y="109364"/>
                  </a:lnTo>
                  <a:cubicBezTo>
                    <a:pt x="210801" y="113919"/>
                    <a:pt x="212457" y="120995"/>
                    <a:pt x="211242" y="127716"/>
                  </a:cubicBezTo>
                  <a:lnTo>
                    <a:pt x="153540" y="446555"/>
                  </a:lnTo>
                  <a:lnTo>
                    <a:pt x="211242" y="471080"/>
                  </a:lnTo>
                  <a:lnTo>
                    <a:pt x="226837" y="476010"/>
                  </a:lnTo>
                  <a:cubicBezTo>
                    <a:pt x="234150" y="478313"/>
                    <a:pt x="241472" y="472229"/>
                    <a:pt x="243256" y="462367"/>
                  </a:cubicBezTo>
                  <a:lnTo>
                    <a:pt x="307179" y="109179"/>
                  </a:lnTo>
                  <a:cubicBezTo>
                    <a:pt x="308394" y="102458"/>
                    <a:pt x="306742" y="95382"/>
                    <a:pt x="302892" y="90827"/>
                  </a:cubicBezTo>
                  <a:lnTo>
                    <a:pt x="266200" y="47376"/>
                  </a:lnTo>
                  <a:cubicBezTo>
                    <a:pt x="264171" y="44969"/>
                    <a:pt x="261654" y="43427"/>
                    <a:pt x="258979" y="42946"/>
                  </a:cubicBezTo>
                  <a:lnTo>
                    <a:pt x="20380" y="143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4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A6E339C-1384-0A65-8CC2-03074E816BFB}"/>
                </a:ext>
              </a:extLst>
            </p:cNvPr>
            <p:cNvSpPr/>
            <p:nvPr/>
          </p:nvSpPr>
          <p:spPr>
            <a:xfrm>
              <a:off x="6278237" y="4493330"/>
              <a:ext cx="349501" cy="341708"/>
            </a:xfrm>
            <a:custGeom>
              <a:avLst/>
              <a:gdLst>
                <a:gd name="connsiteX0" fmla="*/ 104361 w 391555"/>
                <a:gd name="connsiteY0" fmla="*/ 164 h 476522"/>
                <a:gd name="connsiteX1" fmla="*/ 89751 w 391555"/>
                <a:gd name="connsiteY1" fmla="*/ 11898 h 476522"/>
                <a:gd name="connsiteX2" fmla="*/ 73989 w 391555"/>
                <a:gd name="connsiteY2" fmla="*/ 67510 h 476522"/>
                <a:gd name="connsiteX3" fmla="*/ 267894 w 391555"/>
                <a:gd name="connsiteY3" fmla="*/ 116411 h 476522"/>
                <a:gd name="connsiteX4" fmla="*/ 275116 w 391555"/>
                <a:gd name="connsiteY4" fmla="*/ 129890 h 476522"/>
                <a:gd name="connsiteX5" fmla="*/ 265149 w 391555"/>
                <a:gd name="connsiteY5" fmla="*/ 139658 h 476522"/>
                <a:gd name="connsiteX6" fmla="*/ 264701 w 391555"/>
                <a:gd name="connsiteY6" fmla="*/ 139545 h 476522"/>
                <a:gd name="connsiteX7" fmla="*/ 67658 w 391555"/>
                <a:gd name="connsiteY7" fmla="*/ 89847 h 476522"/>
                <a:gd name="connsiteX8" fmla="*/ 912 w 391555"/>
                <a:gd name="connsiteY8" fmla="*/ 325380 h 476522"/>
                <a:gd name="connsiteX9" fmla="*/ 8803 w 391555"/>
                <a:gd name="connsiteY9" fmla="*/ 349324 h 476522"/>
                <a:gd name="connsiteX10" fmla="*/ 9601 w 391555"/>
                <a:gd name="connsiteY10" fmla="*/ 349701 h 476522"/>
                <a:gd name="connsiteX11" fmla="*/ 295223 w 391555"/>
                <a:gd name="connsiteY11" fmla="*/ 471119 h 476522"/>
                <a:gd name="connsiteX12" fmla="*/ 310819 w 391555"/>
                <a:gd name="connsiteY12" fmla="*/ 476031 h 476522"/>
                <a:gd name="connsiteX13" fmla="*/ 327252 w 391555"/>
                <a:gd name="connsiteY13" fmla="*/ 462388 h 476522"/>
                <a:gd name="connsiteX14" fmla="*/ 391161 w 391555"/>
                <a:gd name="connsiteY14" fmla="*/ 109199 h 476522"/>
                <a:gd name="connsiteX15" fmla="*/ 386885 w 391555"/>
                <a:gd name="connsiteY15" fmla="*/ 90848 h 476522"/>
                <a:gd name="connsiteX16" fmla="*/ 350182 w 391555"/>
                <a:gd name="connsiteY16" fmla="*/ 47397 h 476522"/>
                <a:gd name="connsiteX17" fmla="*/ 342959 w 391555"/>
                <a:gd name="connsiteY17" fmla="*/ 42966 h 476522"/>
                <a:gd name="connsiteX18" fmla="*/ 104347 w 391555"/>
                <a:gd name="connsiteY18" fmla="*/ 146 h 47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1555" h="476522">
                  <a:moveTo>
                    <a:pt x="104361" y="164"/>
                  </a:moveTo>
                  <a:cubicBezTo>
                    <a:pt x="98069" y="-972"/>
                    <a:pt x="92024" y="3883"/>
                    <a:pt x="89751" y="11898"/>
                  </a:cubicBezTo>
                  <a:lnTo>
                    <a:pt x="73989" y="67510"/>
                  </a:lnTo>
                  <a:lnTo>
                    <a:pt x="267894" y="116411"/>
                  </a:lnTo>
                  <a:cubicBezTo>
                    <a:pt x="272641" y="117436"/>
                    <a:pt x="275873" y="123471"/>
                    <a:pt x="275116" y="129890"/>
                  </a:cubicBezTo>
                  <a:cubicBezTo>
                    <a:pt x="274358" y="136311"/>
                    <a:pt x="269895" y="140683"/>
                    <a:pt x="265149" y="139658"/>
                  </a:cubicBezTo>
                  <a:cubicBezTo>
                    <a:pt x="264999" y="139626"/>
                    <a:pt x="264849" y="139588"/>
                    <a:pt x="264701" y="139545"/>
                  </a:cubicBezTo>
                  <a:lnTo>
                    <a:pt x="67658" y="89847"/>
                  </a:lnTo>
                  <a:lnTo>
                    <a:pt x="912" y="325380"/>
                  </a:lnTo>
                  <a:cubicBezTo>
                    <a:pt x="-1798" y="334939"/>
                    <a:pt x="1735" y="345660"/>
                    <a:pt x="8803" y="349324"/>
                  </a:cubicBezTo>
                  <a:cubicBezTo>
                    <a:pt x="9066" y="349461"/>
                    <a:pt x="9332" y="349586"/>
                    <a:pt x="9601" y="349701"/>
                  </a:cubicBezTo>
                  <a:lnTo>
                    <a:pt x="295223" y="471119"/>
                  </a:lnTo>
                  <a:lnTo>
                    <a:pt x="310819" y="476031"/>
                  </a:lnTo>
                  <a:cubicBezTo>
                    <a:pt x="318136" y="478345"/>
                    <a:pt x="325466" y="472259"/>
                    <a:pt x="327252" y="462388"/>
                  </a:cubicBezTo>
                  <a:lnTo>
                    <a:pt x="391161" y="109199"/>
                  </a:lnTo>
                  <a:cubicBezTo>
                    <a:pt x="392378" y="102483"/>
                    <a:pt x="390730" y="95407"/>
                    <a:pt x="386885" y="90848"/>
                  </a:cubicBezTo>
                  <a:lnTo>
                    <a:pt x="350182" y="47397"/>
                  </a:lnTo>
                  <a:cubicBezTo>
                    <a:pt x="348149" y="44990"/>
                    <a:pt x="345636" y="43448"/>
                    <a:pt x="342959" y="42966"/>
                  </a:cubicBezTo>
                  <a:lnTo>
                    <a:pt x="104347" y="146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4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BD48861-A823-0ACE-F9A3-2EE7CF9EFBBE}"/>
                </a:ext>
              </a:extLst>
            </p:cNvPr>
            <p:cNvSpPr/>
            <p:nvPr/>
          </p:nvSpPr>
          <p:spPr>
            <a:xfrm>
              <a:off x="6274402" y="4615159"/>
              <a:ext cx="544390" cy="288000"/>
            </a:xfrm>
            <a:custGeom>
              <a:avLst/>
              <a:gdLst>
                <a:gd name="connsiteX0" fmla="*/ 596188 w 609894"/>
                <a:gd name="connsiteY0" fmla="*/ 242351 h 401625"/>
                <a:gd name="connsiteX1" fmla="*/ 349050 w 609894"/>
                <a:gd name="connsiteY1" fmla="*/ 383085 h 401625"/>
                <a:gd name="connsiteX2" fmla="*/ 13705 w 609894"/>
                <a:gd name="connsiteY2" fmla="*/ 222998 h 401625"/>
                <a:gd name="connsiteX3" fmla="*/ 13705 w 609894"/>
                <a:gd name="connsiteY3" fmla="*/ 18533 h 401625"/>
                <a:gd name="connsiteX4" fmla="*/ 343733 w 609894"/>
                <a:gd name="connsiteY4" fmla="*/ 123565 h 401625"/>
                <a:gd name="connsiteX5" fmla="*/ 354286 w 609894"/>
                <a:gd name="connsiteY5" fmla="*/ 124102 h 401625"/>
                <a:gd name="connsiteX6" fmla="*/ 596188 w 609894"/>
                <a:gd name="connsiteY6" fmla="*/ 72439 h 401625"/>
                <a:gd name="connsiteX7" fmla="*/ 596188 w 609894"/>
                <a:gd name="connsiteY7" fmla="*/ 242351 h 401625"/>
                <a:gd name="connsiteX8" fmla="*/ 16844 w 609894"/>
                <a:gd name="connsiteY8" fmla="*/ 497 h 401625"/>
                <a:gd name="connsiteX9" fmla="*/ 364 w 609894"/>
                <a:gd name="connsiteY9" fmla="*/ 14296 h 401625"/>
                <a:gd name="connsiteX10" fmla="*/ 0 w 609894"/>
                <a:gd name="connsiteY10" fmla="*/ 18533 h 401625"/>
                <a:gd name="connsiteX11" fmla="*/ 0 w 609894"/>
                <a:gd name="connsiteY11" fmla="*/ 222998 h 401625"/>
                <a:gd name="connsiteX12" fmla="*/ 9142 w 609894"/>
                <a:gd name="connsiteY12" fmla="*/ 240479 h 401625"/>
                <a:gd name="connsiteX13" fmla="*/ 344486 w 609894"/>
                <a:gd name="connsiteY13" fmla="*/ 400563 h 401625"/>
                <a:gd name="connsiteX14" fmla="*/ 354368 w 609894"/>
                <a:gd name="connsiteY14" fmla="*/ 400175 h 401625"/>
                <a:gd name="connsiteX15" fmla="*/ 601503 w 609894"/>
                <a:gd name="connsiteY15" fmla="*/ 259442 h 401625"/>
                <a:gd name="connsiteX16" fmla="*/ 609894 w 609894"/>
                <a:gd name="connsiteY16" fmla="*/ 242351 h 401625"/>
                <a:gd name="connsiteX17" fmla="*/ 609894 w 609894"/>
                <a:gd name="connsiteY17" fmla="*/ 72439 h 401625"/>
                <a:gd name="connsiteX18" fmla="*/ 596188 w 609894"/>
                <a:gd name="connsiteY18" fmla="*/ 53898 h 401625"/>
                <a:gd name="connsiteX19" fmla="*/ 594049 w 609894"/>
                <a:gd name="connsiteY19" fmla="*/ 54125 h 401625"/>
                <a:gd name="connsiteX20" fmla="*/ 352148 w 609894"/>
                <a:gd name="connsiteY20" fmla="*/ 105788 h 401625"/>
                <a:gd name="connsiteX21" fmla="*/ 346871 w 609894"/>
                <a:gd name="connsiteY21" fmla="*/ 105528 h 401625"/>
                <a:gd name="connsiteX22" fmla="*/ 16844 w 609894"/>
                <a:gd name="connsiteY22" fmla="*/ 497 h 4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9894" h="401625">
                  <a:moveTo>
                    <a:pt x="596188" y="242351"/>
                  </a:moveTo>
                  <a:lnTo>
                    <a:pt x="349050" y="383085"/>
                  </a:lnTo>
                  <a:lnTo>
                    <a:pt x="13705" y="222998"/>
                  </a:lnTo>
                  <a:lnTo>
                    <a:pt x="13705" y="18533"/>
                  </a:lnTo>
                  <a:lnTo>
                    <a:pt x="343733" y="123565"/>
                  </a:lnTo>
                  <a:cubicBezTo>
                    <a:pt x="347191" y="124667"/>
                    <a:pt x="350775" y="124850"/>
                    <a:pt x="354286" y="124102"/>
                  </a:cubicBezTo>
                  <a:lnTo>
                    <a:pt x="596188" y="72439"/>
                  </a:lnTo>
                  <a:lnTo>
                    <a:pt x="596188" y="242351"/>
                  </a:lnTo>
                  <a:close/>
                  <a:moveTo>
                    <a:pt x="16844" y="497"/>
                  </a:moveTo>
                  <a:cubicBezTo>
                    <a:pt x="9476" y="-1848"/>
                    <a:pt x="2098" y="4330"/>
                    <a:pt x="364" y="14296"/>
                  </a:cubicBezTo>
                  <a:cubicBezTo>
                    <a:pt x="123" y="15685"/>
                    <a:pt x="0" y="17107"/>
                    <a:pt x="0" y="18533"/>
                  </a:cubicBezTo>
                  <a:lnTo>
                    <a:pt x="0" y="222998"/>
                  </a:lnTo>
                  <a:cubicBezTo>
                    <a:pt x="0" y="230857"/>
                    <a:pt x="3663" y="237862"/>
                    <a:pt x="9142" y="240479"/>
                  </a:cubicBezTo>
                  <a:lnTo>
                    <a:pt x="344486" y="400563"/>
                  </a:lnTo>
                  <a:cubicBezTo>
                    <a:pt x="347701" y="402101"/>
                    <a:pt x="351224" y="401966"/>
                    <a:pt x="354368" y="400175"/>
                  </a:cubicBezTo>
                  <a:lnTo>
                    <a:pt x="601503" y="259442"/>
                  </a:lnTo>
                  <a:cubicBezTo>
                    <a:pt x="606591" y="256547"/>
                    <a:pt x="609894" y="249812"/>
                    <a:pt x="609894" y="242351"/>
                  </a:cubicBezTo>
                  <a:lnTo>
                    <a:pt x="609894" y="72439"/>
                  </a:lnTo>
                  <a:cubicBezTo>
                    <a:pt x="609894" y="62202"/>
                    <a:pt x="603760" y="53900"/>
                    <a:pt x="596188" y="53898"/>
                  </a:cubicBezTo>
                  <a:cubicBezTo>
                    <a:pt x="595473" y="53898"/>
                    <a:pt x="594759" y="53973"/>
                    <a:pt x="594049" y="54125"/>
                  </a:cubicBezTo>
                  <a:lnTo>
                    <a:pt x="352148" y="105788"/>
                  </a:lnTo>
                  <a:cubicBezTo>
                    <a:pt x="350393" y="106166"/>
                    <a:pt x="348601" y="106077"/>
                    <a:pt x="346871" y="105528"/>
                  </a:cubicBezTo>
                  <a:lnTo>
                    <a:pt x="16844" y="497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8F05AD4-14B7-2FD5-B860-59ABD69D1243}"/>
                </a:ext>
              </a:extLst>
            </p:cNvPr>
            <p:cNvSpPr/>
            <p:nvPr/>
          </p:nvSpPr>
          <p:spPr>
            <a:xfrm>
              <a:off x="6363019" y="4721284"/>
              <a:ext cx="107189" cy="53475"/>
            </a:xfrm>
            <a:custGeom>
              <a:avLst/>
              <a:gdLst>
                <a:gd name="connsiteX0" fmla="*/ 63212 w 120087"/>
                <a:gd name="connsiteY0" fmla="*/ 57931 h 74572"/>
                <a:gd name="connsiteX1" fmla="*/ 80275 w 120087"/>
                <a:gd name="connsiteY1" fmla="*/ 45474 h 74572"/>
                <a:gd name="connsiteX2" fmla="*/ 71065 w 120087"/>
                <a:gd name="connsiteY2" fmla="*/ 22396 h 74572"/>
                <a:gd name="connsiteX3" fmla="*/ 17641 w 120087"/>
                <a:gd name="connsiteY3" fmla="*/ 782 h 74572"/>
                <a:gd name="connsiteX4" fmla="*/ 578 w 120087"/>
                <a:gd name="connsiteY4" fmla="*/ 13239 h 74572"/>
                <a:gd name="connsiteX5" fmla="*/ 9788 w 120087"/>
                <a:gd name="connsiteY5" fmla="*/ 36317 h 74572"/>
                <a:gd name="connsiteX6" fmla="*/ 63212 w 120087"/>
                <a:gd name="connsiteY6" fmla="*/ 57931 h 74572"/>
                <a:gd name="connsiteX7" fmla="*/ 110468 w 120087"/>
                <a:gd name="connsiteY7" fmla="*/ 38338 h 74572"/>
                <a:gd name="connsiteX8" fmla="*/ 93297 w 120087"/>
                <a:gd name="connsiteY8" fmla="*/ 50499 h 74572"/>
                <a:gd name="connsiteX9" fmla="*/ 102290 w 120087"/>
                <a:gd name="connsiteY9" fmla="*/ 73723 h 74572"/>
                <a:gd name="connsiteX10" fmla="*/ 102615 w 120087"/>
                <a:gd name="connsiteY10" fmla="*/ 73855 h 74572"/>
                <a:gd name="connsiteX11" fmla="*/ 119557 w 120087"/>
                <a:gd name="connsiteY11" fmla="*/ 61121 h 74572"/>
                <a:gd name="connsiteX12" fmla="*/ 110468 w 120087"/>
                <a:gd name="connsiteY12" fmla="*/ 38338 h 7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087" h="74572">
                  <a:moveTo>
                    <a:pt x="63212" y="57931"/>
                  </a:moveTo>
                  <a:cubicBezTo>
                    <a:pt x="70467" y="60865"/>
                    <a:pt x="78107" y="55287"/>
                    <a:pt x="80275" y="45474"/>
                  </a:cubicBezTo>
                  <a:cubicBezTo>
                    <a:pt x="82444" y="35662"/>
                    <a:pt x="78320" y="25329"/>
                    <a:pt x="71065" y="22396"/>
                  </a:cubicBezTo>
                  <a:lnTo>
                    <a:pt x="17641" y="782"/>
                  </a:lnTo>
                  <a:cubicBezTo>
                    <a:pt x="10386" y="-2152"/>
                    <a:pt x="2747" y="3425"/>
                    <a:pt x="578" y="13239"/>
                  </a:cubicBezTo>
                  <a:cubicBezTo>
                    <a:pt x="-1591" y="23051"/>
                    <a:pt x="2533" y="33384"/>
                    <a:pt x="9788" y="36317"/>
                  </a:cubicBezTo>
                  <a:lnTo>
                    <a:pt x="63212" y="57931"/>
                  </a:lnTo>
                  <a:close/>
                  <a:moveTo>
                    <a:pt x="110468" y="38338"/>
                  </a:moveTo>
                  <a:cubicBezTo>
                    <a:pt x="103244" y="35283"/>
                    <a:pt x="95556" y="40728"/>
                    <a:pt x="93297" y="50499"/>
                  </a:cubicBezTo>
                  <a:cubicBezTo>
                    <a:pt x="91039" y="60271"/>
                    <a:pt x="95065" y="70668"/>
                    <a:pt x="102290" y="73723"/>
                  </a:cubicBezTo>
                  <a:cubicBezTo>
                    <a:pt x="102397" y="73769"/>
                    <a:pt x="102506" y="73813"/>
                    <a:pt x="102615" y="73855"/>
                  </a:cubicBezTo>
                  <a:cubicBezTo>
                    <a:pt x="109893" y="76666"/>
                    <a:pt x="117479" y="70966"/>
                    <a:pt x="119557" y="61121"/>
                  </a:cubicBezTo>
                  <a:cubicBezTo>
                    <a:pt x="121600" y="51449"/>
                    <a:pt x="117566" y="41339"/>
                    <a:pt x="110468" y="38338"/>
                  </a:cubicBezTo>
                  <a:close/>
                </a:path>
              </a:pathLst>
            </a:custGeom>
            <a:solidFill>
              <a:srgbClr val="FFFFFF"/>
            </a:solidFill>
            <a:ln w="4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B8D3CEF-0103-CB05-C52A-AE6135386ECF}"/>
                </a:ext>
              </a:extLst>
            </p:cNvPr>
            <p:cNvSpPr/>
            <p:nvPr/>
          </p:nvSpPr>
          <p:spPr>
            <a:xfrm>
              <a:off x="6656252" y="4734006"/>
              <a:ext cx="108317" cy="47273"/>
            </a:xfrm>
            <a:custGeom>
              <a:avLst/>
              <a:gdLst>
                <a:gd name="connsiteX0" fmla="*/ 104920 w 121350"/>
                <a:gd name="connsiteY0" fmla="*/ 372 h 65923"/>
                <a:gd name="connsiteX1" fmla="*/ 94208 w 121350"/>
                <a:gd name="connsiteY1" fmla="*/ 22219 h 65923"/>
                <a:gd name="connsiteX2" fmla="*/ 110363 w 121350"/>
                <a:gd name="connsiteY2" fmla="*/ 36709 h 65923"/>
                <a:gd name="connsiteX3" fmla="*/ 110977 w 121350"/>
                <a:gd name="connsiteY3" fmla="*/ 36519 h 65923"/>
                <a:gd name="connsiteX4" fmla="*/ 120934 w 121350"/>
                <a:gd name="connsiteY4" fmla="*/ 14025 h 65923"/>
                <a:gd name="connsiteX5" fmla="*/ 104920 w 121350"/>
                <a:gd name="connsiteY5" fmla="*/ 372 h 65923"/>
                <a:gd name="connsiteX6" fmla="*/ 70891 w 121350"/>
                <a:gd name="connsiteY6" fmla="*/ 48846 h 65923"/>
                <a:gd name="connsiteX7" fmla="*/ 81507 w 121350"/>
                <a:gd name="connsiteY7" fmla="*/ 26914 h 65923"/>
                <a:gd name="connsiteX8" fmla="*/ 65294 w 121350"/>
                <a:gd name="connsiteY8" fmla="*/ 12554 h 65923"/>
                <a:gd name="connsiteX9" fmla="*/ 64820 w 121350"/>
                <a:gd name="connsiteY9" fmla="*/ 12699 h 65923"/>
                <a:gd name="connsiteX10" fmla="*/ 10437 w 121350"/>
                <a:gd name="connsiteY10" fmla="*/ 29382 h 65923"/>
                <a:gd name="connsiteX11" fmla="*/ 400 w 121350"/>
                <a:gd name="connsiteY11" fmla="*/ 51809 h 65923"/>
                <a:gd name="connsiteX12" fmla="*/ 16508 w 121350"/>
                <a:gd name="connsiteY12" fmla="*/ 65530 h 65923"/>
                <a:gd name="connsiteX13" fmla="*/ 70891 w 121350"/>
                <a:gd name="connsiteY13" fmla="*/ 48846 h 6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350" h="65923">
                  <a:moveTo>
                    <a:pt x="104920" y="372"/>
                  </a:moveTo>
                  <a:cubicBezTo>
                    <a:pt x="97503" y="2404"/>
                    <a:pt x="92707" y="12185"/>
                    <a:pt x="94208" y="22219"/>
                  </a:cubicBezTo>
                  <a:cubicBezTo>
                    <a:pt x="95710" y="32253"/>
                    <a:pt x="102941" y="38740"/>
                    <a:pt x="110363" y="36709"/>
                  </a:cubicBezTo>
                  <a:cubicBezTo>
                    <a:pt x="110568" y="36652"/>
                    <a:pt x="110773" y="36589"/>
                    <a:pt x="110977" y="36519"/>
                  </a:cubicBezTo>
                  <a:cubicBezTo>
                    <a:pt x="118322" y="34026"/>
                    <a:pt x="122777" y="23955"/>
                    <a:pt x="120934" y="14025"/>
                  </a:cubicBezTo>
                  <a:cubicBezTo>
                    <a:pt x="119150" y="4419"/>
                    <a:pt x="112101" y="-1594"/>
                    <a:pt x="104920" y="372"/>
                  </a:cubicBezTo>
                  <a:close/>
                  <a:moveTo>
                    <a:pt x="70891" y="48846"/>
                  </a:moveTo>
                  <a:cubicBezTo>
                    <a:pt x="78299" y="46755"/>
                    <a:pt x="83055" y="36936"/>
                    <a:pt x="81507" y="26914"/>
                  </a:cubicBezTo>
                  <a:cubicBezTo>
                    <a:pt x="79960" y="16892"/>
                    <a:pt x="72702" y="10462"/>
                    <a:pt x="65294" y="12554"/>
                  </a:cubicBezTo>
                  <a:cubicBezTo>
                    <a:pt x="65134" y="12598"/>
                    <a:pt x="64975" y="12647"/>
                    <a:pt x="64820" y="12699"/>
                  </a:cubicBezTo>
                  <a:lnTo>
                    <a:pt x="10437" y="29382"/>
                  </a:lnTo>
                  <a:cubicBezTo>
                    <a:pt x="3086" y="31827"/>
                    <a:pt x="-1408" y="41867"/>
                    <a:pt x="400" y="51809"/>
                  </a:cubicBezTo>
                  <a:cubicBezTo>
                    <a:pt x="2162" y="61503"/>
                    <a:pt x="9283" y="67569"/>
                    <a:pt x="16508" y="65530"/>
                  </a:cubicBezTo>
                  <a:lnTo>
                    <a:pt x="70891" y="48846"/>
                  </a:lnTo>
                  <a:close/>
                </a:path>
              </a:pathLst>
            </a:custGeom>
            <a:solidFill>
              <a:srgbClr val="FFFFFF"/>
            </a:solidFill>
            <a:ln w="4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124BC538-248D-9D6B-7E22-7FF346965D44}"/>
              </a:ext>
            </a:extLst>
          </p:cNvPr>
          <p:cNvSpPr txBox="1"/>
          <p:nvPr/>
        </p:nvSpPr>
        <p:spPr>
          <a:xfrm>
            <a:off x="855674" y="5977121"/>
            <a:ext cx="1511276" cy="517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6E86C462-D4C5-1F34-06FB-8BE0F716F8A6}"/>
              </a:ext>
            </a:extLst>
          </p:cNvPr>
          <p:cNvCxnSpPr>
            <a:cxnSpLocks/>
          </p:cNvCxnSpPr>
          <p:nvPr/>
        </p:nvCxnSpPr>
        <p:spPr>
          <a:xfrm>
            <a:off x="887466" y="5945613"/>
            <a:ext cx="144769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矩形: 圆角 234">
            <a:extLst>
              <a:ext uri="{FF2B5EF4-FFF2-40B4-BE49-F238E27FC236}">
                <a16:creationId xmlns:a16="http://schemas.microsoft.com/office/drawing/2014/main" id="{D6310ED3-0BF8-DC31-544F-D8203E26CD76}"/>
              </a:ext>
            </a:extLst>
          </p:cNvPr>
          <p:cNvSpPr/>
          <p:nvPr/>
        </p:nvSpPr>
        <p:spPr>
          <a:xfrm>
            <a:off x="2914967" y="5380991"/>
            <a:ext cx="1876425" cy="1188720"/>
          </a:xfrm>
          <a:prstGeom prst="roundRect">
            <a:avLst>
              <a:gd name="adj" fmla="val 15393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540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30F981C8-BB73-0A4F-CBA4-558824809C80}"/>
              </a:ext>
            </a:extLst>
          </p:cNvPr>
          <p:cNvSpPr txBox="1"/>
          <p:nvPr/>
        </p:nvSpPr>
        <p:spPr>
          <a:xfrm>
            <a:off x="3097541" y="5977121"/>
            <a:ext cx="1511276" cy="517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</a:t>
            </a:r>
          </a:p>
        </p:txBody>
      </p:sp>
      <p:cxnSp>
        <p:nvCxnSpPr>
          <p:cNvPr id="238" name="直接连接符 237">
            <a:extLst>
              <a:ext uri="{FF2B5EF4-FFF2-40B4-BE49-F238E27FC236}">
                <a16:creationId xmlns:a16="http://schemas.microsoft.com/office/drawing/2014/main" id="{34274FB8-4235-91C8-8406-5013BE0D23FB}"/>
              </a:ext>
            </a:extLst>
          </p:cNvPr>
          <p:cNvCxnSpPr>
            <a:cxnSpLocks/>
          </p:cNvCxnSpPr>
          <p:nvPr/>
        </p:nvCxnSpPr>
        <p:spPr>
          <a:xfrm>
            <a:off x="3129333" y="5945613"/>
            <a:ext cx="144769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矩形: 圆角 246">
            <a:extLst>
              <a:ext uri="{FF2B5EF4-FFF2-40B4-BE49-F238E27FC236}">
                <a16:creationId xmlns:a16="http://schemas.microsoft.com/office/drawing/2014/main" id="{5520D05C-E4C4-8B9A-2F52-A66CC970A612}"/>
              </a:ext>
            </a:extLst>
          </p:cNvPr>
          <p:cNvSpPr/>
          <p:nvPr/>
        </p:nvSpPr>
        <p:spPr>
          <a:xfrm>
            <a:off x="5156834" y="5380991"/>
            <a:ext cx="1876425" cy="1188720"/>
          </a:xfrm>
          <a:prstGeom prst="roundRect">
            <a:avLst>
              <a:gd name="adj" fmla="val 15393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540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C45051B3-69AB-92C9-F4CB-139E319766C2}"/>
              </a:ext>
            </a:extLst>
          </p:cNvPr>
          <p:cNvSpPr txBox="1"/>
          <p:nvPr/>
        </p:nvSpPr>
        <p:spPr>
          <a:xfrm>
            <a:off x="5339408" y="5977121"/>
            <a:ext cx="1511276" cy="517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</a:t>
            </a:r>
          </a:p>
        </p:txBody>
      </p: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3C6D76DB-6794-98A7-59F1-AA04AFDB61F1}"/>
              </a:ext>
            </a:extLst>
          </p:cNvPr>
          <p:cNvCxnSpPr>
            <a:cxnSpLocks/>
          </p:cNvCxnSpPr>
          <p:nvPr/>
        </p:nvCxnSpPr>
        <p:spPr>
          <a:xfrm>
            <a:off x="5371200" y="5945613"/>
            <a:ext cx="144769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矩形: 圆角 258">
            <a:extLst>
              <a:ext uri="{FF2B5EF4-FFF2-40B4-BE49-F238E27FC236}">
                <a16:creationId xmlns:a16="http://schemas.microsoft.com/office/drawing/2014/main" id="{AFF7DC96-FB04-8C51-32B0-51AE5DF1F68F}"/>
              </a:ext>
            </a:extLst>
          </p:cNvPr>
          <p:cNvSpPr/>
          <p:nvPr/>
        </p:nvSpPr>
        <p:spPr>
          <a:xfrm>
            <a:off x="7398701" y="5380991"/>
            <a:ext cx="1876425" cy="1188720"/>
          </a:xfrm>
          <a:prstGeom prst="roundRect">
            <a:avLst>
              <a:gd name="adj" fmla="val 15393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540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6FC8905D-2ABC-B426-7D4D-EBA252FE2C6D}"/>
              </a:ext>
            </a:extLst>
          </p:cNvPr>
          <p:cNvSpPr txBox="1"/>
          <p:nvPr/>
        </p:nvSpPr>
        <p:spPr>
          <a:xfrm>
            <a:off x="7581275" y="5977121"/>
            <a:ext cx="1511276" cy="517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</a:t>
            </a:r>
          </a:p>
        </p:txBody>
      </p:sp>
      <p:cxnSp>
        <p:nvCxnSpPr>
          <p:cNvPr id="262" name="直接连接符 261">
            <a:extLst>
              <a:ext uri="{FF2B5EF4-FFF2-40B4-BE49-F238E27FC236}">
                <a16:creationId xmlns:a16="http://schemas.microsoft.com/office/drawing/2014/main" id="{1FF159D8-5395-80E4-DCCF-3A71C07ED23B}"/>
              </a:ext>
            </a:extLst>
          </p:cNvPr>
          <p:cNvCxnSpPr>
            <a:cxnSpLocks/>
          </p:cNvCxnSpPr>
          <p:nvPr/>
        </p:nvCxnSpPr>
        <p:spPr>
          <a:xfrm>
            <a:off x="7613067" y="5945613"/>
            <a:ext cx="144769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矩形: 圆角 270">
            <a:extLst>
              <a:ext uri="{FF2B5EF4-FFF2-40B4-BE49-F238E27FC236}">
                <a16:creationId xmlns:a16="http://schemas.microsoft.com/office/drawing/2014/main" id="{9B694308-6FE8-F5AB-D4A8-D35B5EBA1E88}"/>
              </a:ext>
            </a:extLst>
          </p:cNvPr>
          <p:cNvSpPr/>
          <p:nvPr/>
        </p:nvSpPr>
        <p:spPr>
          <a:xfrm>
            <a:off x="9640570" y="5380991"/>
            <a:ext cx="1876425" cy="1188720"/>
          </a:xfrm>
          <a:prstGeom prst="roundRect">
            <a:avLst>
              <a:gd name="adj" fmla="val 15393"/>
            </a:avLst>
          </a:prstGeom>
          <a:solidFill>
            <a:schemeClr val="bg1"/>
          </a:solidFill>
          <a:ln w="12700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254000" dist="1143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8E747A9E-38B2-031E-DB6A-606886391EC4}"/>
              </a:ext>
            </a:extLst>
          </p:cNvPr>
          <p:cNvSpPr txBox="1"/>
          <p:nvPr/>
        </p:nvSpPr>
        <p:spPr>
          <a:xfrm>
            <a:off x="9823144" y="5977121"/>
            <a:ext cx="1511276" cy="517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</a:t>
            </a:r>
          </a:p>
        </p:txBody>
      </p:sp>
      <p:cxnSp>
        <p:nvCxnSpPr>
          <p:cNvPr id="274" name="直接连接符 273">
            <a:extLst>
              <a:ext uri="{FF2B5EF4-FFF2-40B4-BE49-F238E27FC236}">
                <a16:creationId xmlns:a16="http://schemas.microsoft.com/office/drawing/2014/main" id="{7916CB5E-9878-737A-8CD8-E071F56C719E}"/>
              </a:ext>
            </a:extLst>
          </p:cNvPr>
          <p:cNvCxnSpPr>
            <a:cxnSpLocks/>
          </p:cNvCxnSpPr>
          <p:nvPr/>
        </p:nvCxnSpPr>
        <p:spPr>
          <a:xfrm>
            <a:off x="9854936" y="5945613"/>
            <a:ext cx="144769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65BE236-BFCA-9CE7-9390-D24DC294629D}"/>
              </a:ext>
            </a:extLst>
          </p:cNvPr>
          <p:cNvGrpSpPr/>
          <p:nvPr/>
        </p:nvGrpSpPr>
        <p:grpSpPr>
          <a:xfrm>
            <a:off x="3688395" y="5520209"/>
            <a:ext cx="329568" cy="350786"/>
            <a:chOff x="7397091" y="4404485"/>
            <a:chExt cx="485387" cy="516636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DC87EAE-3C51-B188-458F-0F3299D2A679}"/>
                </a:ext>
              </a:extLst>
            </p:cNvPr>
            <p:cNvSpPr/>
            <p:nvPr/>
          </p:nvSpPr>
          <p:spPr>
            <a:xfrm>
              <a:off x="7397091" y="4404493"/>
              <a:ext cx="485387" cy="505231"/>
            </a:xfrm>
            <a:custGeom>
              <a:avLst/>
              <a:gdLst>
                <a:gd name="connsiteX0" fmla="*/ 52545 w 485387"/>
                <a:gd name="connsiteY0" fmla="*/ 78525 h 505257"/>
                <a:gd name="connsiteX1" fmla="*/ 52859 w 485387"/>
                <a:gd name="connsiteY1" fmla="*/ 55196 h 505257"/>
                <a:gd name="connsiteX2" fmla="*/ 253145 w 485387"/>
                <a:gd name="connsiteY2" fmla="*/ 427 h 505257"/>
                <a:gd name="connsiteX3" fmla="*/ 259094 w 485387"/>
                <a:gd name="connsiteY3" fmla="*/ 318 h 505257"/>
                <a:gd name="connsiteX4" fmla="*/ 443098 w 485387"/>
                <a:gd name="connsiteY4" fmla="*/ 43156 h 505257"/>
                <a:gd name="connsiteX5" fmla="*/ 444115 w 485387"/>
                <a:gd name="connsiteY5" fmla="*/ 66500 h 505257"/>
                <a:gd name="connsiteX6" fmla="*/ 240886 w 485387"/>
                <a:gd name="connsiteY6" fmla="*/ 133043 h 505257"/>
                <a:gd name="connsiteX7" fmla="*/ 233605 w 485387"/>
                <a:gd name="connsiteY7" fmla="*/ 133122 h 505257"/>
                <a:gd name="connsiteX8" fmla="*/ 52545 w 485387"/>
                <a:gd name="connsiteY8" fmla="*/ 78525 h 505257"/>
                <a:gd name="connsiteX9" fmla="*/ 7985 w 485387"/>
                <a:gd name="connsiteY9" fmla="*/ 432314 h 505257"/>
                <a:gd name="connsiteX10" fmla="*/ 0 w 485387"/>
                <a:gd name="connsiteY10" fmla="*/ 420916 h 505257"/>
                <a:gd name="connsiteX11" fmla="*/ 0 w 485387"/>
                <a:gd name="connsiteY11" fmla="*/ 113065 h 505257"/>
                <a:gd name="connsiteX12" fmla="*/ 15657 w 485387"/>
                <a:gd name="connsiteY12" fmla="*/ 101463 h 505257"/>
                <a:gd name="connsiteX13" fmla="*/ 209806 w 485387"/>
                <a:gd name="connsiteY13" fmla="*/ 160600 h 505257"/>
                <a:gd name="connsiteX14" fmla="*/ 218417 w 485387"/>
                <a:gd name="connsiteY14" fmla="*/ 172218 h 505257"/>
                <a:gd name="connsiteX15" fmla="*/ 218417 w 485387"/>
                <a:gd name="connsiteY15" fmla="*/ 491890 h 505257"/>
                <a:gd name="connsiteX16" fmla="*/ 206284 w 485387"/>
                <a:gd name="connsiteY16" fmla="*/ 504025 h 505257"/>
                <a:gd name="connsiteX17" fmla="*/ 202118 w 485387"/>
                <a:gd name="connsiteY17" fmla="*/ 503288 h 505257"/>
                <a:gd name="connsiteX18" fmla="*/ 7969 w 485387"/>
                <a:gd name="connsiteY18" fmla="*/ 432314 h 505257"/>
                <a:gd name="connsiteX19" fmla="*/ 254836 w 485387"/>
                <a:gd name="connsiteY19" fmla="*/ 493111 h 505257"/>
                <a:gd name="connsiteX20" fmla="*/ 270337 w 485387"/>
                <a:gd name="connsiteY20" fmla="*/ 504774 h 505257"/>
                <a:gd name="connsiteX21" fmla="*/ 476620 w 485387"/>
                <a:gd name="connsiteY21" fmla="*/ 445232 h 505257"/>
                <a:gd name="connsiteX22" fmla="*/ 485388 w 485387"/>
                <a:gd name="connsiteY22" fmla="*/ 433582 h 505257"/>
                <a:gd name="connsiteX23" fmla="*/ 485388 w 485387"/>
                <a:gd name="connsiteY23" fmla="*/ 112814 h 505257"/>
                <a:gd name="connsiteX24" fmla="*/ 473260 w 485387"/>
                <a:gd name="connsiteY24" fmla="*/ 100674 h 505257"/>
                <a:gd name="connsiteX25" fmla="*/ 469887 w 485387"/>
                <a:gd name="connsiteY25" fmla="*/ 101149 h 505257"/>
                <a:gd name="connsiteX26" fmla="*/ 263604 w 485387"/>
                <a:gd name="connsiteY26" fmla="*/ 160694 h 505257"/>
                <a:gd name="connsiteX27" fmla="*/ 254836 w 485387"/>
                <a:gd name="connsiteY27" fmla="*/ 172358 h 505257"/>
                <a:gd name="connsiteX28" fmla="*/ 254836 w 485387"/>
                <a:gd name="connsiteY28" fmla="*/ 493111 h 50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85387" h="505257">
                  <a:moveTo>
                    <a:pt x="52545" y="78525"/>
                  </a:moveTo>
                  <a:cubicBezTo>
                    <a:pt x="40881" y="75018"/>
                    <a:pt x="41100" y="58421"/>
                    <a:pt x="52859" y="55196"/>
                  </a:cubicBezTo>
                  <a:lnTo>
                    <a:pt x="253145" y="427"/>
                  </a:lnTo>
                  <a:cubicBezTo>
                    <a:pt x="255089" y="-103"/>
                    <a:pt x="257133" y="-140"/>
                    <a:pt x="259094" y="318"/>
                  </a:cubicBezTo>
                  <a:lnTo>
                    <a:pt x="443098" y="43156"/>
                  </a:lnTo>
                  <a:cubicBezTo>
                    <a:pt x="455060" y="45943"/>
                    <a:pt x="455780" y="62680"/>
                    <a:pt x="444115" y="66500"/>
                  </a:cubicBezTo>
                  <a:lnTo>
                    <a:pt x="240886" y="133043"/>
                  </a:lnTo>
                  <a:cubicBezTo>
                    <a:pt x="238524" y="133814"/>
                    <a:pt x="235983" y="133841"/>
                    <a:pt x="233605" y="133122"/>
                  </a:cubicBezTo>
                  <a:lnTo>
                    <a:pt x="52545" y="78525"/>
                  </a:lnTo>
                  <a:close/>
                  <a:moveTo>
                    <a:pt x="7985" y="432314"/>
                  </a:moveTo>
                  <a:cubicBezTo>
                    <a:pt x="3193" y="430571"/>
                    <a:pt x="2" y="426016"/>
                    <a:pt x="0" y="420916"/>
                  </a:cubicBezTo>
                  <a:lnTo>
                    <a:pt x="0" y="113065"/>
                  </a:lnTo>
                  <a:cubicBezTo>
                    <a:pt x="0" y="104923"/>
                    <a:pt x="7876" y="99083"/>
                    <a:pt x="15657" y="101463"/>
                  </a:cubicBezTo>
                  <a:lnTo>
                    <a:pt x="209806" y="160600"/>
                  </a:lnTo>
                  <a:cubicBezTo>
                    <a:pt x="214926" y="162166"/>
                    <a:pt x="218417" y="166863"/>
                    <a:pt x="218417" y="172218"/>
                  </a:cubicBezTo>
                  <a:lnTo>
                    <a:pt x="218417" y="491890"/>
                  </a:lnTo>
                  <a:cubicBezTo>
                    <a:pt x="218418" y="498591"/>
                    <a:pt x="212986" y="504025"/>
                    <a:pt x="206284" y="504025"/>
                  </a:cubicBezTo>
                  <a:cubicBezTo>
                    <a:pt x="204863" y="504026"/>
                    <a:pt x="203453" y="503776"/>
                    <a:pt x="202118" y="503288"/>
                  </a:cubicBezTo>
                  <a:lnTo>
                    <a:pt x="7969" y="432314"/>
                  </a:lnTo>
                  <a:close/>
                  <a:moveTo>
                    <a:pt x="254836" y="493111"/>
                  </a:moveTo>
                  <a:cubicBezTo>
                    <a:pt x="254836" y="501190"/>
                    <a:pt x="262571" y="507014"/>
                    <a:pt x="270337" y="504774"/>
                  </a:cubicBezTo>
                  <a:lnTo>
                    <a:pt x="476620" y="445232"/>
                  </a:lnTo>
                  <a:cubicBezTo>
                    <a:pt x="481818" y="443744"/>
                    <a:pt x="485388" y="438984"/>
                    <a:pt x="485388" y="433582"/>
                  </a:cubicBezTo>
                  <a:lnTo>
                    <a:pt x="485388" y="112814"/>
                  </a:lnTo>
                  <a:cubicBezTo>
                    <a:pt x="485391" y="106113"/>
                    <a:pt x="479962" y="100677"/>
                    <a:pt x="473260" y="100674"/>
                  </a:cubicBezTo>
                  <a:cubicBezTo>
                    <a:pt x="472119" y="100673"/>
                    <a:pt x="470983" y="100833"/>
                    <a:pt x="469887" y="101149"/>
                  </a:cubicBezTo>
                  <a:lnTo>
                    <a:pt x="263604" y="160694"/>
                  </a:lnTo>
                  <a:cubicBezTo>
                    <a:pt x="258409" y="162194"/>
                    <a:pt x="254833" y="166951"/>
                    <a:pt x="254836" y="172358"/>
                  </a:cubicBezTo>
                  <a:lnTo>
                    <a:pt x="254836" y="49311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710E1AF-85A8-0649-5116-712DCC1E277D}"/>
                </a:ext>
              </a:extLst>
            </p:cNvPr>
            <p:cNvSpPr/>
            <p:nvPr/>
          </p:nvSpPr>
          <p:spPr>
            <a:xfrm>
              <a:off x="7553663" y="4592358"/>
              <a:ext cx="187885" cy="187876"/>
            </a:xfrm>
            <a:custGeom>
              <a:avLst/>
              <a:gdLst>
                <a:gd name="connsiteX0" fmla="*/ 187886 w 187885"/>
                <a:gd name="connsiteY0" fmla="*/ 93943 h 187886"/>
                <a:gd name="connsiteX1" fmla="*/ 93943 w 187885"/>
                <a:gd name="connsiteY1" fmla="*/ 187886 h 187886"/>
                <a:gd name="connsiteX2" fmla="*/ 0 w 187885"/>
                <a:gd name="connsiteY2" fmla="*/ 93943 h 187886"/>
                <a:gd name="connsiteX3" fmla="*/ 93943 w 187885"/>
                <a:gd name="connsiteY3" fmla="*/ 0 h 187886"/>
                <a:gd name="connsiteX4" fmla="*/ 187886 w 187885"/>
                <a:gd name="connsiteY4" fmla="*/ 93943 h 18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85" h="187886">
                  <a:moveTo>
                    <a:pt x="187886" y="93943"/>
                  </a:moveTo>
                  <a:cubicBezTo>
                    <a:pt x="187886" y="145827"/>
                    <a:pt x="145826" y="187886"/>
                    <a:pt x="93943" y="187886"/>
                  </a:cubicBezTo>
                  <a:cubicBezTo>
                    <a:pt x="42060" y="187886"/>
                    <a:pt x="0" y="145827"/>
                    <a:pt x="0" y="93943"/>
                  </a:cubicBezTo>
                  <a:cubicBezTo>
                    <a:pt x="0" y="42060"/>
                    <a:pt x="42060" y="0"/>
                    <a:pt x="93943" y="0"/>
                  </a:cubicBezTo>
                  <a:cubicBezTo>
                    <a:pt x="145826" y="0"/>
                    <a:pt x="187886" y="42060"/>
                    <a:pt x="187886" y="9394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67E2F87-FCCA-D629-0F1C-2CF80048398F}"/>
                </a:ext>
              </a:extLst>
            </p:cNvPr>
            <p:cNvSpPr/>
            <p:nvPr/>
          </p:nvSpPr>
          <p:spPr>
            <a:xfrm>
              <a:off x="7538022" y="4733281"/>
              <a:ext cx="31439" cy="125258"/>
            </a:xfrm>
            <a:custGeom>
              <a:avLst/>
              <a:gdLst>
                <a:gd name="connsiteX0" fmla="*/ 15798 w 31439"/>
                <a:gd name="connsiteY0" fmla="*/ 0 h 125265"/>
                <a:gd name="connsiteX1" fmla="*/ 31440 w 31439"/>
                <a:gd name="connsiteY1" fmla="*/ 15673 h 125265"/>
                <a:gd name="connsiteX2" fmla="*/ 31440 w 31439"/>
                <a:gd name="connsiteY2" fmla="*/ 15688 h 125265"/>
                <a:gd name="connsiteX3" fmla="*/ 31314 w 31439"/>
                <a:gd name="connsiteY3" fmla="*/ 109632 h 125265"/>
                <a:gd name="connsiteX4" fmla="*/ 15634 w 31439"/>
                <a:gd name="connsiteY4" fmla="*/ 125265 h 125265"/>
                <a:gd name="connsiteX5" fmla="*/ 0 w 31439"/>
                <a:gd name="connsiteY5" fmla="*/ 109584 h 125265"/>
                <a:gd name="connsiteX6" fmla="*/ 125 w 31439"/>
                <a:gd name="connsiteY6" fmla="*/ 15642 h 125265"/>
                <a:gd name="connsiteX7" fmla="*/ 15798 w 31439"/>
                <a:gd name="connsiteY7" fmla="*/ 0 h 12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39" h="125265">
                  <a:moveTo>
                    <a:pt x="15798" y="0"/>
                  </a:moveTo>
                  <a:cubicBezTo>
                    <a:pt x="24445" y="9"/>
                    <a:pt x="31448" y="7026"/>
                    <a:pt x="31440" y="15673"/>
                  </a:cubicBezTo>
                  <a:cubicBezTo>
                    <a:pt x="31440" y="15678"/>
                    <a:pt x="31440" y="15683"/>
                    <a:pt x="31440" y="15688"/>
                  </a:cubicBezTo>
                  <a:lnTo>
                    <a:pt x="31314" y="109632"/>
                  </a:lnTo>
                  <a:cubicBezTo>
                    <a:pt x="31301" y="118279"/>
                    <a:pt x="24281" y="125278"/>
                    <a:pt x="15634" y="125265"/>
                  </a:cubicBezTo>
                  <a:cubicBezTo>
                    <a:pt x="6986" y="125252"/>
                    <a:pt x="-13" y="118232"/>
                    <a:pt x="0" y="109584"/>
                  </a:cubicBezTo>
                  <a:lnTo>
                    <a:pt x="125" y="15642"/>
                  </a:lnTo>
                  <a:cubicBezTo>
                    <a:pt x="134" y="6995"/>
                    <a:pt x="7151" y="-9"/>
                    <a:pt x="15798" y="0"/>
                  </a:cubicBezTo>
                  <a:close/>
                </a:path>
              </a:pathLst>
            </a:custGeom>
            <a:solidFill>
              <a:srgbClr val="FFFFFF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AC204BF-C7B7-56E3-204D-39772C1CC0C7}"/>
                </a:ext>
              </a:extLst>
            </p:cNvPr>
            <p:cNvSpPr/>
            <p:nvPr/>
          </p:nvSpPr>
          <p:spPr>
            <a:xfrm>
              <a:off x="7538194" y="4686312"/>
              <a:ext cx="31314" cy="31311"/>
            </a:xfrm>
            <a:custGeom>
              <a:avLst/>
              <a:gdLst>
                <a:gd name="connsiteX0" fmla="*/ 15642 w 31314"/>
                <a:gd name="connsiteY0" fmla="*/ 31314 h 31313"/>
                <a:gd name="connsiteX1" fmla="*/ 0 w 31314"/>
                <a:gd name="connsiteY1" fmla="*/ 15641 h 31313"/>
                <a:gd name="connsiteX2" fmla="*/ 15673 w 31314"/>
                <a:gd name="connsiteY2" fmla="*/ 0 h 31313"/>
                <a:gd name="connsiteX3" fmla="*/ 31314 w 31314"/>
                <a:gd name="connsiteY3" fmla="*/ 15672 h 31313"/>
                <a:gd name="connsiteX4" fmla="*/ 15642 w 31314"/>
                <a:gd name="connsiteY4" fmla="*/ 31314 h 3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14" h="31313">
                  <a:moveTo>
                    <a:pt x="15642" y="31314"/>
                  </a:moveTo>
                  <a:cubicBezTo>
                    <a:pt x="6995" y="31305"/>
                    <a:pt x="-9" y="24289"/>
                    <a:pt x="0" y="15641"/>
                  </a:cubicBezTo>
                  <a:cubicBezTo>
                    <a:pt x="9" y="6994"/>
                    <a:pt x="7026" y="-9"/>
                    <a:pt x="15673" y="0"/>
                  </a:cubicBezTo>
                  <a:cubicBezTo>
                    <a:pt x="24320" y="9"/>
                    <a:pt x="31323" y="7025"/>
                    <a:pt x="31314" y="15672"/>
                  </a:cubicBezTo>
                  <a:cubicBezTo>
                    <a:pt x="31306" y="24320"/>
                    <a:pt x="24289" y="31323"/>
                    <a:pt x="15642" y="31314"/>
                  </a:cubicBezTo>
                  <a:close/>
                </a:path>
              </a:pathLst>
            </a:custGeom>
            <a:solidFill>
              <a:srgbClr val="FFFFFF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62AE03D-1A55-06CC-927A-7755C8520876}"/>
                </a:ext>
              </a:extLst>
            </p:cNvPr>
            <p:cNvSpPr/>
            <p:nvPr/>
          </p:nvSpPr>
          <p:spPr>
            <a:xfrm>
              <a:off x="7397091" y="4404485"/>
              <a:ext cx="485372" cy="516636"/>
            </a:xfrm>
            <a:custGeom>
              <a:avLst/>
              <a:gdLst>
                <a:gd name="connsiteX0" fmla="*/ 256355 w 485372"/>
                <a:gd name="connsiteY0" fmla="*/ 12413 h 516663"/>
                <a:gd name="connsiteX1" fmla="*/ 56053 w 485372"/>
                <a:gd name="connsiteY1" fmla="*/ 68419 h 516663"/>
                <a:gd name="connsiteX2" fmla="*/ 237112 w 485372"/>
                <a:gd name="connsiteY2" fmla="*/ 124253 h 516663"/>
                <a:gd name="connsiteX3" fmla="*/ 440343 w 485372"/>
                <a:gd name="connsiteY3" fmla="*/ 56207 h 516663"/>
                <a:gd name="connsiteX4" fmla="*/ 256371 w 485372"/>
                <a:gd name="connsiteY4" fmla="*/ 12413 h 516663"/>
                <a:gd name="connsiteX5" fmla="*/ 12135 w 485372"/>
                <a:gd name="connsiteY5" fmla="*/ 115625 h 516663"/>
                <a:gd name="connsiteX6" fmla="*/ 12135 w 485372"/>
                <a:gd name="connsiteY6" fmla="*/ 430428 h 516663"/>
                <a:gd name="connsiteX7" fmla="*/ 206284 w 485372"/>
                <a:gd name="connsiteY7" fmla="*/ 503015 h 516663"/>
                <a:gd name="connsiteX8" fmla="*/ 206284 w 485372"/>
                <a:gd name="connsiteY8" fmla="*/ 176109 h 516663"/>
                <a:gd name="connsiteX9" fmla="*/ 12135 w 485372"/>
                <a:gd name="connsiteY9" fmla="*/ 115625 h 516663"/>
                <a:gd name="connsiteX10" fmla="*/ 266955 w 485372"/>
                <a:gd name="connsiteY10" fmla="*/ 504267 h 516663"/>
                <a:gd name="connsiteX11" fmla="*/ 473238 w 485372"/>
                <a:gd name="connsiteY11" fmla="*/ 443377 h 516663"/>
                <a:gd name="connsiteX12" fmla="*/ 473238 w 485372"/>
                <a:gd name="connsiteY12" fmla="*/ 115375 h 516663"/>
                <a:gd name="connsiteX13" fmla="*/ 266955 w 485372"/>
                <a:gd name="connsiteY13" fmla="*/ 176281 h 516663"/>
                <a:gd name="connsiteX14" fmla="*/ 266955 w 485372"/>
                <a:gd name="connsiteY14" fmla="*/ 504283 h 516663"/>
                <a:gd name="connsiteX15" fmla="*/ 52844 w 485372"/>
                <a:gd name="connsiteY15" fmla="*/ 56473 h 516663"/>
                <a:gd name="connsiteX16" fmla="*/ 253177 w 485372"/>
                <a:gd name="connsiteY16" fmla="*/ 436 h 516663"/>
                <a:gd name="connsiteX17" fmla="*/ 259127 w 485372"/>
                <a:gd name="connsiteY17" fmla="*/ 326 h 516663"/>
                <a:gd name="connsiteX18" fmla="*/ 443098 w 485372"/>
                <a:gd name="connsiteY18" fmla="*/ 44135 h 516663"/>
                <a:gd name="connsiteX19" fmla="*/ 444116 w 485372"/>
                <a:gd name="connsiteY19" fmla="*/ 68012 h 516663"/>
                <a:gd name="connsiteX20" fmla="*/ 240886 w 485372"/>
                <a:gd name="connsiteY20" fmla="*/ 136058 h 516663"/>
                <a:gd name="connsiteX21" fmla="*/ 233605 w 485372"/>
                <a:gd name="connsiteY21" fmla="*/ 136136 h 516663"/>
                <a:gd name="connsiteX22" fmla="*/ 52546 w 485372"/>
                <a:gd name="connsiteY22" fmla="*/ 80319 h 516663"/>
                <a:gd name="connsiteX23" fmla="*/ 52859 w 485372"/>
                <a:gd name="connsiteY23" fmla="*/ 56473 h 516663"/>
                <a:gd name="connsiteX24" fmla="*/ 0 w 485372"/>
                <a:gd name="connsiteY24" fmla="*/ 430413 h 516663"/>
                <a:gd name="connsiteX25" fmla="*/ 0 w 485372"/>
                <a:gd name="connsiteY25" fmla="*/ 115625 h 516663"/>
                <a:gd name="connsiteX26" fmla="*/ 15658 w 485372"/>
                <a:gd name="connsiteY26" fmla="*/ 103757 h 516663"/>
                <a:gd name="connsiteX27" fmla="*/ 209806 w 485372"/>
                <a:gd name="connsiteY27" fmla="*/ 164241 h 516663"/>
                <a:gd name="connsiteX28" fmla="*/ 218418 w 485372"/>
                <a:gd name="connsiteY28" fmla="*/ 176109 h 516663"/>
                <a:gd name="connsiteX29" fmla="*/ 218418 w 485372"/>
                <a:gd name="connsiteY29" fmla="*/ 503015 h 516663"/>
                <a:gd name="connsiteX30" fmla="*/ 202119 w 485372"/>
                <a:gd name="connsiteY30" fmla="*/ 514662 h 516663"/>
                <a:gd name="connsiteX31" fmla="*/ 7970 w 485372"/>
                <a:gd name="connsiteY31" fmla="*/ 442093 h 516663"/>
                <a:gd name="connsiteX32" fmla="*/ 0 w 485372"/>
                <a:gd name="connsiteY32" fmla="*/ 430413 h 516663"/>
                <a:gd name="connsiteX33" fmla="*/ 270321 w 485372"/>
                <a:gd name="connsiteY33" fmla="*/ 516166 h 516663"/>
                <a:gd name="connsiteX34" fmla="*/ 254821 w 485372"/>
                <a:gd name="connsiteY34" fmla="*/ 504252 h 516663"/>
                <a:gd name="connsiteX35" fmla="*/ 254821 w 485372"/>
                <a:gd name="connsiteY35" fmla="*/ 176234 h 516663"/>
                <a:gd name="connsiteX36" fmla="*/ 263589 w 485372"/>
                <a:gd name="connsiteY36" fmla="*/ 164319 h 516663"/>
                <a:gd name="connsiteX37" fmla="*/ 469872 w 485372"/>
                <a:gd name="connsiteY37" fmla="*/ 103444 h 516663"/>
                <a:gd name="connsiteX38" fmla="*/ 485373 w 485372"/>
                <a:gd name="connsiteY38" fmla="*/ 115375 h 516663"/>
                <a:gd name="connsiteX39" fmla="*/ 485373 w 485372"/>
                <a:gd name="connsiteY39" fmla="*/ 443392 h 516663"/>
                <a:gd name="connsiteX40" fmla="*/ 476604 w 485372"/>
                <a:gd name="connsiteY40" fmla="*/ 455292 h 516663"/>
                <a:gd name="connsiteX41" fmla="*/ 270321 w 485372"/>
                <a:gd name="connsiteY41" fmla="*/ 516196 h 51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5372" h="516663">
                  <a:moveTo>
                    <a:pt x="256355" y="12413"/>
                  </a:moveTo>
                  <a:lnTo>
                    <a:pt x="56053" y="68419"/>
                  </a:lnTo>
                  <a:lnTo>
                    <a:pt x="237112" y="124253"/>
                  </a:lnTo>
                  <a:lnTo>
                    <a:pt x="440343" y="56207"/>
                  </a:lnTo>
                  <a:lnTo>
                    <a:pt x="256371" y="12413"/>
                  </a:lnTo>
                  <a:close/>
                  <a:moveTo>
                    <a:pt x="12135" y="115625"/>
                  </a:moveTo>
                  <a:lnTo>
                    <a:pt x="12135" y="430428"/>
                  </a:lnTo>
                  <a:lnTo>
                    <a:pt x="206284" y="503015"/>
                  </a:lnTo>
                  <a:lnTo>
                    <a:pt x="206284" y="176109"/>
                  </a:lnTo>
                  <a:lnTo>
                    <a:pt x="12135" y="115625"/>
                  </a:lnTo>
                  <a:close/>
                  <a:moveTo>
                    <a:pt x="266955" y="504267"/>
                  </a:moveTo>
                  <a:lnTo>
                    <a:pt x="473238" y="443377"/>
                  </a:lnTo>
                  <a:lnTo>
                    <a:pt x="473238" y="115375"/>
                  </a:lnTo>
                  <a:lnTo>
                    <a:pt x="266955" y="176281"/>
                  </a:lnTo>
                  <a:lnTo>
                    <a:pt x="266955" y="504283"/>
                  </a:lnTo>
                  <a:close/>
                  <a:moveTo>
                    <a:pt x="52844" y="56473"/>
                  </a:moveTo>
                  <a:lnTo>
                    <a:pt x="253177" y="436"/>
                  </a:lnTo>
                  <a:cubicBezTo>
                    <a:pt x="255118" y="-105"/>
                    <a:pt x="257166" y="-143"/>
                    <a:pt x="259127" y="326"/>
                  </a:cubicBezTo>
                  <a:lnTo>
                    <a:pt x="443098" y="44135"/>
                  </a:lnTo>
                  <a:cubicBezTo>
                    <a:pt x="455060" y="46984"/>
                    <a:pt x="455780" y="64114"/>
                    <a:pt x="444116" y="68012"/>
                  </a:cubicBezTo>
                  <a:lnTo>
                    <a:pt x="240886" y="136058"/>
                  </a:lnTo>
                  <a:cubicBezTo>
                    <a:pt x="238527" y="136845"/>
                    <a:pt x="235980" y="136872"/>
                    <a:pt x="233605" y="136136"/>
                  </a:cubicBezTo>
                  <a:lnTo>
                    <a:pt x="52546" y="80319"/>
                  </a:lnTo>
                  <a:cubicBezTo>
                    <a:pt x="40881" y="76718"/>
                    <a:pt x="41100" y="59761"/>
                    <a:pt x="52859" y="56473"/>
                  </a:cubicBezTo>
                  <a:close/>
                  <a:moveTo>
                    <a:pt x="0" y="430413"/>
                  </a:moveTo>
                  <a:lnTo>
                    <a:pt x="0" y="115625"/>
                  </a:lnTo>
                  <a:cubicBezTo>
                    <a:pt x="0" y="107296"/>
                    <a:pt x="7876" y="101331"/>
                    <a:pt x="15658" y="103757"/>
                  </a:cubicBezTo>
                  <a:lnTo>
                    <a:pt x="209806" y="164241"/>
                  </a:lnTo>
                  <a:cubicBezTo>
                    <a:pt x="214965" y="165886"/>
                    <a:pt x="218454" y="170695"/>
                    <a:pt x="218418" y="176109"/>
                  </a:cubicBezTo>
                  <a:lnTo>
                    <a:pt x="218418" y="503015"/>
                  </a:lnTo>
                  <a:cubicBezTo>
                    <a:pt x="218418" y="511625"/>
                    <a:pt x="210041" y="517624"/>
                    <a:pt x="202119" y="514662"/>
                  </a:cubicBezTo>
                  <a:lnTo>
                    <a:pt x="7970" y="442093"/>
                  </a:lnTo>
                  <a:cubicBezTo>
                    <a:pt x="3136" y="440244"/>
                    <a:pt x="-41" y="435588"/>
                    <a:pt x="0" y="430413"/>
                  </a:cubicBezTo>
                  <a:close/>
                  <a:moveTo>
                    <a:pt x="270321" y="516166"/>
                  </a:moveTo>
                  <a:cubicBezTo>
                    <a:pt x="262555" y="518467"/>
                    <a:pt x="254821" y="512503"/>
                    <a:pt x="254821" y="504252"/>
                  </a:cubicBezTo>
                  <a:lnTo>
                    <a:pt x="254821" y="176234"/>
                  </a:lnTo>
                  <a:cubicBezTo>
                    <a:pt x="254785" y="170760"/>
                    <a:pt x="258351" y="165913"/>
                    <a:pt x="263589" y="164319"/>
                  </a:cubicBezTo>
                  <a:lnTo>
                    <a:pt x="469872" y="103444"/>
                  </a:lnTo>
                  <a:cubicBezTo>
                    <a:pt x="477638" y="101158"/>
                    <a:pt x="485373" y="107108"/>
                    <a:pt x="485373" y="115375"/>
                  </a:cubicBezTo>
                  <a:lnTo>
                    <a:pt x="485373" y="443392"/>
                  </a:lnTo>
                  <a:cubicBezTo>
                    <a:pt x="485401" y="448861"/>
                    <a:pt x="481836" y="453700"/>
                    <a:pt x="476604" y="455292"/>
                  </a:cubicBezTo>
                  <a:lnTo>
                    <a:pt x="270321" y="516196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88B48FF-7ABF-39ED-60CF-97D9DACC01F8}"/>
              </a:ext>
            </a:extLst>
          </p:cNvPr>
          <p:cNvGrpSpPr/>
          <p:nvPr/>
        </p:nvGrpSpPr>
        <p:grpSpPr>
          <a:xfrm>
            <a:off x="8206958" y="5506079"/>
            <a:ext cx="259911" cy="372902"/>
            <a:chOff x="10592241" y="4407385"/>
            <a:chExt cx="347097" cy="497990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6AFCE46-C735-9E45-06DA-656D85A10194}"/>
                </a:ext>
              </a:extLst>
            </p:cNvPr>
            <p:cNvSpPr/>
            <p:nvPr/>
          </p:nvSpPr>
          <p:spPr>
            <a:xfrm>
              <a:off x="10592241" y="4407385"/>
              <a:ext cx="347082" cy="497990"/>
            </a:xfrm>
            <a:custGeom>
              <a:avLst/>
              <a:gdLst>
                <a:gd name="connsiteX0" fmla="*/ 15754 w 347082"/>
                <a:gd name="connsiteY0" fmla="*/ 114085 h 497990"/>
                <a:gd name="connsiteX1" fmla="*/ 124255 w 347082"/>
                <a:gd name="connsiteY1" fmla="*/ 248995 h 497990"/>
                <a:gd name="connsiteX2" fmla="*/ 15754 w 347082"/>
                <a:gd name="connsiteY2" fmla="*/ 383905 h 497990"/>
                <a:gd name="connsiteX3" fmla="*/ 64164 w 347082"/>
                <a:gd name="connsiteY3" fmla="*/ 497990 h 497990"/>
                <a:gd name="connsiteX4" fmla="*/ 282933 w 347082"/>
                <a:gd name="connsiteY4" fmla="*/ 497990 h 497990"/>
                <a:gd name="connsiteX5" fmla="*/ 331328 w 347082"/>
                <a:gd name="connsiteY5" fmla="*/ 383905 h 497990"/>
                <a:gd name="connsiteX6" fmla="*/ 222827 w 347082"/>
                <a:gd name="connsiteY6" fmla="*/ 248995 h 497990"/>
                <a:gd name="connsiteX7" fmla="*/ 331328 w 347082"/>
                <a:gd name="connsiteY7" fmla="*/ 114085 h 497990"/>
                <a:gd name="connsiteX8" fmla="*/ 282948 w 347082"/>
                <a:gd name="connsiteY8" fmla="*/ 0 h 497990"/>
                <a:gd name="connsiteX9" fmla="*/ 64164 w 347082"/>
                <a:gd name="connsiteY9" fmla="*/ 0 h 497990"/>
                <a:gd name="connsiteX10" fmla="*/ 15754 w 347082"/>
                <a:gd name="connsiteY10" fmla="*/ 114085 h 49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082" h="497990">
                  <a:moveTo>
                    <a:pt x="15754" y="114085"/>
                  </a:moveTo>
                  <a:lnTo>
                    <a:pt x="124255" y="248995"/>
                  </a:lnTo>
                  <a:lnTo>
                    <a:pt x="15754" y="383905"/>
                  </a:lnTo>
                  <a:cubicBezTo>
                    <a:pt x="-20162" y="428558"/>
                    <a:pt x="9295" y="497990"/>
                    <a:pt x="64164" y="497990"/>
                  </a:cubicBezTo>
                  <a:lnTo>
                    <a:pt x="282933" y="497990"/>
                  </a:lnTo>
                  <a:cubicBezTo>
                    <a:pt x="337787" y="497990"/>
                    <a:pt x="367244" y="428558"/>
                    <a:pt x="331328" y="383905"/>
                  </a:cubicBezTo>
                  <a:lnTo>
                    <a:pt x="222827" y="248995"/>
                  </a:lnTo>
                  <a:lnTo>
                    <a:pt x="331328" y="114085"/>
                  </a:lnTo>
                  <a:cubicBezTo>
                    <a:pt x="367244" y="69432"/>
                    <a:pt x="337787" y="0"/>
                    <a:pt x="282948" y="0"/>
                  </a:cubicBezTo>
                  <a:lnTo>
                    <a:pt x="64164" y="0"/>
                  </a:lnTo>
                  <a:cubicBezTo>
                    <a:pt x="9295" y="0"/>
                    <a:pt x="-20162" y="69432"/>
                    <a:pt x="15754" y="114085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D573F03-16E4-1AD5-7142-889FAAF63A6E}"/>
                </a:ext>
              </a:extLst>
            </p:cNvPr>
            <p:cNvSpPr/>
            <p:nvPr/>
          </p:nvSpPr>
          <p:spPr>
            <a:xfrm>
              <a:off x="10626012" y="4440506"/>
              <a:ext cx="279196" cy="283781"/>
            </a:xfrm>
            <a:custGeom>
              <a:avLst/>
              <a:gdLst>
                <a:gd name="connsiteX0" fmla="*/ 157380 w 279196"/>
                <a:gd name="connsiteY0" fmla="*/ 202820 h 283781"/>
                <a:gd name="connsiteX1" fmla="*/ 130942 w 279196"/>
                <a:gd name="connsiteY1" fmla="*/ 204586 h 283781"/>
                <a:gd name="connsiteX2" fmla="*/ 3079 w 279196"/>
                <a:gd name="connsiteY2" fmla="*/ 39570 h 283781"/>
                <a:gd name="connsiteX3" fmla="*/ 2958 w 279196"/>
                <a:gd name="connsiteY3" fmla="*/ 23650 h 283781"/>
                <a:gd name="connsiteX4" fmla="*/ 83467 w 279196"/>
                <a:gd name="connsiteY4" fmla="*/ 16210 h 283781"/>
                <a:gd name="connsiteX5" fmla="*/ 239760 w 279196"/>
                <a:gd name="connsiteY5" fmla="*/ 6582 h 283781"/>
                <a:gd name="connsiteX6" fmla="*/ 208221 w 279196"/>
                <a:gd name="connsiteY6" fmla="*/ 129571 h 283781"/>
                <a:gd name="connsiteX7" fmla="*/ 157380 w 279196"/>
                <a:gd name="connsiteY7" fmla="*/ 202820 h 283781"/>
                <a:gd name="connsiteX8" fmla="*/ 162406 w 279196"/>
                <a:gd name="connsiteY8" fmla="*/ 238509 h 283781"/>
                <a:gd name="connsiteX9" fmla="*/ 147315 w 279196"/>
                <a:gd name="connsiteY9" fmla="*/ 253600 h 283781"/>
                <a:gd name="connsiteX10" fmla="*/ 132225 w 279196"/>
                <a:gd name="connsiteY10" fmla="*/ 238509 h 283781"/>
                <a:gd name="connsiteX11" fmla="*/ 147315 w 279196"/>
                <a:gd name="connsiteY11" fmla="*/ 223419 h 283781"/>
                <a:gd name="connsiteX12" fmla="*/ 162406 w 279196"/>
                <a:gd name="connsiteY12" fmla="*/ 238509 h 283781"/>
                <a:gd name="connsiteX13" fmla="*/ 139770 w 279196"/>
                <a:gd name="connsiteY13" fmla="*/ 283781 h 283781"/>
                <a:gd name="connsiteX14" fmla="*/ 147317 w 279196"/>
                <a:gd name="connsiteY14" fmla="*/ 276238 h 283781"/>
                <a:gd name="connsiteX15" fmla="*/ 139774 w 279196"/>
                <a:gd name="connsiteY15" fmla="*/ 268691 h 283781"/>
                <a:gd name="connsiteX16" fmla="*/ 139770 w 279196"/>
                <a:gd name="connsiteY16" fmla="*/ 268691 h 283781"/>
                <a:gd name="connsiteX17" fmla="*/ 132227 w 279196"/>
                <a:gd name="connsiteY17" fmla="*/ 276238 h 283781"/>
                <a:gd name="connsiteX18" fmla="*/ 139770 w 279196"/>
                <a:gd name="connsiteY18" fmla="*/ 283781 h 2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9196" h="283781">
                  <a:moveTo>
                    <a:pt x="157380" y="202820"/>
                  </a:moveTo>
                  <a:cubicBezTo>
                    <a:pt x="151526" y="212237"/>
                    <a:pt x="137733" y="213354"/>
                    <a:pt x="130942" y="204586"/>
                  </a:cubicBezTo>
                  <a:lnTo>
                    <a:pt x="3079" y="39570"/>
                  </a:lnTo>
                  <a:cubicBezTo>
                    <a:pt x="-633" y="34771"/>
                    <a:pt x="-1357" y="27920"/>
                    <a:pt x="2958" y="23650"/>
                  </a:cubicBezTo>
                  <a:cubicBezTo>
                    <a:pt x="18773" y="7985"/>
                    <a:pt x="47068" y="11577"/>
                    <a:pt x="83467" y="16210"/>
                  </a:cubicBezTo>
                  <a:cubicBezTo>
                    <a:pt x="126626" y="21688"/>
                    <a:pt x="181163" y="28629"/>
                    <a:pt x="239760" y="6582"/>
                  </a:cubicBezTo>
                  <a:cubicBezTo>
                    <a:pt x="318880" y="-23177"/>
                    <a:pt x="263498" y="53272"/>
                    <a:pt x="208221" y="129571"/>
                  </a:cubicBezTo>
                  <a:cubicBezTo>
                    <a:pt x="189524" y="155376"/>
                    <a:pt x="170842" y="181165"/>
                    <a:pt x="157380" y="202820"/>
                  </a:cubicBezTo>
                  <a:close/>
                  <a:moveTo>
                    <a:pt x="162406" y="238509"/>
                  </a:moveTo>
                  <a:cubicBezTo>
                    <a:pt x="162406" y="246844"/>
                    <a:pt x="155650" y="253600"/>
                    <a:pt x="147315" y="253600"/>
                  </a:cubicBezTo>
                  <a:cubicBezTo>
                    <a:pt x="138981" y="253600"/>
                    <a:pt x="132225" y="246844"/>
                    <a:pt x="132225" y="238509"/>
                  </a:cubicBezTo>
                  <a:cubicBezTo>
                    <a:pt x="132225" y="230175"/>
                    <a:pt x="138981" y="223419"/>
                    <a:pt x="147315" y="223419"/>
                  </a:cubicBezTo>
                  <a:cubicBezTo>
                    <a:pt x="155650" y="223419"/>
                    <a:pt x="162406" y="230175"/>
                    <a:pt x="162406" y="238509"/>
                  </a:cubicBezTo>
                  <a:close/>
                  <a:moveTo>
                    <a:pt x="139770" y="283781"/>
                  </a:moveTo>
                  <a:cubicBezTo>
                    <a:pt x="143937" y="283783"/>
                    <a:pt x="147316" y="280405"/>
                    <a:pt x="147317" y="276238"/>
                  </a:cubicBezTo>
                  <a:cubicBezTo>
                    <a:pt x="147318" y="272071"/>
                    <a:pt x="143941" y="268692"/>
                    <a:pt x="139774" y="268691"/>
                  </a:cubicBezTo>
                  <a:cubicBezTo>
                    <a:pt x="139772" y="268691"/>
                    <a:pt x="139771" y="268691"/>
                    <a:pt x="139770" y="268691"/>
                  </a:cubicBezTo>
                  <a:cubicBezTo>
                    <a:pt x="135603" y="268692"/>
                    <a:pt x="132226" y="272071"/>
                    <a:pt x="132227" y="276238"/>
                  </a:cubicBezTo>
                  <a:cubicBezTo>
                    <a:pt x="132228" y="280404"/>
                    <a:pt x="135604" y="283780"/>
                    <a:pt x="139770" y="28378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47FFFF3-0E61-FFF9-599C-DC2CD6DF9C53}"/>
                </a:ext>
              </a:extLst>
            </p:cNvPr>
            <p:cNvSpPr/>
            <p:nvPr/>
          </p:nvSpPr>
          <p:spPr>
            <a:xfrm>
              <a:off x="10643524" y="4715360"/>
              <a:ext cx="110769" cy="139281"/>
            </a:xfrm>
            <a:custGeom>
              <a:avLst/>
              <a:gdLst>
                <a:gd name="connsiteX0" fmla="*/ 27232 w 110769"/>
                <a:gd name="connsiteY0" fmla="*/ 133153 h 139281"/>
                <a:gd name="connsiteX1" fmla="*/ 24056 w 110769"/>
                <a:gd name="connsiteY1" fmla="*/ 112049 h 139281"/>
                <a:gd name="connsiteX2" fmla="*/ 2952 w 110769"/>
                <a:gd name="connsiteY2" fmla="*/ 115226 h 139281"/>
                <a:gd name="connsiteX3" fmla="*/ 6128 w 110769"/>
                <a:gd name="connsiteY3" fmla="*/ 136330 h 139281"/>
                <a:gd name="connsiteX4" fmla="*/ 27232 w 110769"/>
                <a:gd name="connsiteY4" fmla="*/ 133153 h 139281"/>
                <a:gd name="connsiteX5" fmla="*/ 29858 w 110769"/>
                <a:gd name="connsiteY5" fmla="*/ 78812 h 139281"/>
                <a:gd name="connsiteX6" fmla="*/ 33604 w 110769"/>
                <a:gd name="connsiteY6" fmla="*/ 99822 h 139281"/>
                <a:gd name="connsiteX7" fmla="*/ 54124 w 110769"/>
                <a:gd name="connsiteY7" fmla="*/ 96740 h 139281"/>
                <a:gd name="connsiteX8" fmla="*/ 107922 w 110769"/>
                <a:gd name="connsiteY8" fmla="*/ 23912 h 139281"/>
                <a:gd name="connsiteX9" fmla="*/ 104498 w 110769"/>
                <a:gd name="connsiteY9" fmla="*/ 2847 h 139281"/>
                <a:gd name="connsiteX10" fmla="*/ 83656 w 110769"/>
                <a:gd name="connsiteY10" fmla="*/ 5970 h 139281"/>
                <a:gd name="connsiteX11" fmla="*/ 29858 w 110769"/>
                <a:gd name="connsiteY11" fmla="*/ 78812 h 139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769" h="139281">
                  <a:moveTo>
                    <a:pt x="27232" y="133153"/>
                  </a:moveTo>
                  <a:cubicBezTo>
                    <a:pt x="32183" y="126449"/>
                    <a:pt x="30761" y="117000"/>
                    <a:pt x="24056" y="112049"/>
                  </a:cubicBezTo>
                  <a:cubicBezTo>
                    <a:pt x="17351" y="107098"/>
                    <a:pt x="7902" y="108521"/>
                    <a:pt x="2952" y="115226"/>
                  </a:cubicBezTo>
                  <a:cubicBezTo>
                    <a:pt x="-1999" y="121931"/>
                    <a:pt x="-577" y="131379"/>
                    <a:pt x="6128" y="136330"/>
                  </a:cubicBezTo>
                  <a:cubicBezTo>
                    <a:pt x="12833" y="141280"/>
                    <a:pt x="22282" y="139858"/>
                    <a:pt x="27232" y="133153"/>
                  </a:cubicBezTo>
                  <a:close/>
                  <a:moveTo>
                    <a:pt x="29858" y="78812"/>
                  </a:moveTo>
                  <a:cubicBezTo>
                    <a:pt x="25091" y="85648"/>
                    <a:pt x="26768" y="95055"/>
                    <a:pt x="33604" y="99822"/>
                  </a:cubicBezTo>
                  <a:cubicBezTo>
                    <a:pt x="40178" y="104406"/>
                    <a:pt x="49188" y="103052"/>
                    <a:pt x="54124" y="96740"/>
                  </a:cubicBezTo>
                  <a:lnTo>
                    <a:pt x="107922" y="23912"/>
                  </a:lnTo>
                  <a:cubicBezTo>
                    <a:pt x="112794" y="17150"/>
                    <a:pt x="111261" y="7719"/>
                    <a:pt x="104498" y="2847"/>
                  </a:cubicBezTo>
                  <a:cubicBezTo>
                    <a:pt x="97855" y="-1939"/>
                    <a:pt x="88606" y="-553"/>
                    <a:pt x="83656" y="5970"/>
                  </a:cubicBezTo>
                  <a:lnTo>
                    <a:pt x="29858" y="78812"/>
                  </a:lnTo>
                  <a:close/>
                </a:path>
              </a:pathLst>
            </a:custGeom>
            <a:solidFill>
              <a:srgbClr val="FFFFFF"/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8FF2F4A-7D6E-AB7F-E3F4-DD5401794FCB}"/>
                </a:ext>
              </a:extLst>
            </p:cNvPr>
            <p:cNvSpPr/>
            <p:nvPr/>
          </p:nvSpPr>
          <p:spPr>
            <a:xfrm>
              <a:off x="10592241" y="4407385"/>
              <a:ext cx="347097" cy="497990"/>
            </a:xfrm>
            <a:custGeom>
              <a:avLst/>
              <a:gdLst>
                <a:gd name="connsiteX0" fmla="*/ 27509 w 347097"/>
                <a:gd name="connsiteY0" fmla="*/ 104623 h 497990"/>
                <a:gd name="connsiteX1" fmla="*/ 19813 w 347097"/>
                <a:gd name="connsiteY1" fmla="*/ 46192 h 497990"/>
                <a:gd name="connsiteX2" fmla="*/ 64164 w 347097"/>
                <a:gd name="connsiteY2" fmla="*/ 15091 h 497990"/>
                <a:gd name="connsiteX3" fmla="*/ 282933 w 347097"/>
                <a:gd name="connsiteY3" fmla="*/ 15091 h 497990"/>
                <a:gd name="connsiteX4" fmla="*/ 327284 w 347097"/>
                <a:gd name="connsiteY4" fmla="*/ 46192 h 497990"/>
                <a:gd name="connsiteX5" fmla="*/ 319573 w 347097"/>
                <a:gd name="connsiteY5" fmla="*/ 104623 h 497990"/>
                <a:gd name="connsiteX6" fmla="*/ 233888 w 347097"/>
                <a:gd name="connsiteY6" fmla="*/ 211163 h 497990"/>
                <a:gd name="connsiteX7" fmla="*/ 233888 w 347097"/>
                <a:gd name="connsiteY7" fmla="*/ 286827 h 497990"/>
                <a:gd name="connsiteX8" fmla="*/ 319573 w 347097"/>
                <a:gd name="connsiteY8" fmla="*/ 393367 h 497990"/>
                <a:gd name="connsiteX9" fmla="*/ 327269 w 347097"/>
                <a:gd name="connsiteY9" fmla="*/ 451798 h 497990"/>
                <a:gd name="connsiteX10" fmla="*/ 282918 w 347097"/>
                <a:gd name="connsiteY10" fmla="*/ 482900 h 497990"/>
                <a:gd name="connsiteX11" fmla="*/ 64164 w 347097"/>
                <a:gd name="connsiteY11" fmla="*/ 482900 h 497990"/>
                <a:gd name="connsiteX12" fmla="*/ 19798 w 347097"/>
                <a:gd name="connsiteY12" fmla="*/ 451798 h 497990"/>
                <a:gd name="connsiteX13" fmla="*/ 27509 w 347097"/>
                <a:gd name="connsiteY13" fmla="*/ 393367 h 497990"/>
                <a:gd name="connsiteX14" fmla="*/ 113194 w 347097"/>
                <a:gd name="connsiteY14" fmla="*/ 286827 h 497990"/>
                <a:gd name="connsiteX15" fmla="*/ 113194 w 347097"/>
                <a:gd name="connsiteY15" fmla="*/ 211163 h 497990"/>
                <a:gd name="connsiteX16" fmla="*/ 27509 w 347097"/>
                <a:gd name="connsiteY16" fmla="*/ 104623 h 497990"/>
                <a:gd name="connsiteX17" fmla="*/ 15738 w 347097"/>
                <a:gd name="connsiteY17" fmla="*/ 114085 h 497990"/>
                <a:gd name="connsiteX18" fmla="*/ 101453 w 347097"/>
                <a:gd name="connsiteY18" fmla="*/ 220625 h 497990"/>
                <a:gd name="connsiteX19" fmla="*/ 101453 w 347097"/>
                <a:gd name="connsiteY19" fmla="*/ 277365 h 497990"/>
                <a:gd name="connsiteX20" fmla="*/ 15738 w 347097"/>
                <a:gd name="connsiteY20" fmla="*/ 383905 h 497990"/>
                <a:gd name="connsiteX21" fmla="*/ 64179 w 347097"/>
                <a:gd name="connsiteY21" fmla="*/ 497990 h 497990"/>
                <a:gd name="connsiteX22" fmla="*/ 282948 w 347097"/>
                <a:gd name="connsiteY22" fmla="*/ 497990 h 497990"/>
                <a:gd name="connsiteX23" fmla="*/ 331344 w 347097"/>
                <a:gd name="connsiteY23" fmla="*/ 383905 h 497990"/>
                <a:gd name="connsiteX24" fmla="*/ 245659 w 347097"/>
                <a:gd name="connsiteY24" fmla="*/ 277365 h 497990"/>
                <a:gd name="connsiteX25" fmla="*/ 245659 w 347097"/>
                <a:gd name="connsiteY25" fmla="*/ 220625 h 497990"/>
                <a:gd name="connsiteX26" fmla="*/ 331344 w 347097"/>
                <a:gd name="connsiteY26" fmla="*/ 114085 h 497990"/>
                <a:gd name="connsiteX27" fmla="*/ 282948 w 347097"/>
                <a:gd name="connsiteY27" fmla="*/ 0 h 497990"/>
                <a:gd name="connsiteX28" fmla="*/ 64164 w 347097"/>
                <a:gd name="connsiteY28" fmla="*/ 0 h 497990"/>
                <a:gd name="connsiteX29" fmla="*/ 15754 w 347097"/>
                <a:gd name="connsiteY29" fmla="*/ 114085 h 49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47097" h="497990">
                  <a:moveTo>
                    <a:pt x="27509" y="104623"/>
                  </a:moveTo>
                  <a:cubicBezTo>
                    <a:pt x="13430" y="87118"/>
                    <a:pt x="11996" y="64603"/>
                    <a:pt x="19813" y="46192"/>
                  </a:cubicBezTo>
                  <a:cubicBezTo>
                    <a:pt x="27600" y="27827"/>
                    <a:pt x="43792" y="15091"/>
                    <a:pt x="64164" y="15091"/>
                  </a:cubicBezTo>
                  <a:lnTo>
                    <a:pt x="282933" y="15091"/>
                  </a:lnTo>
                  <a:cubicBezTo>
                    <a:pt x="303275" y="15091"/>
                    <a:pt x="319482" y="27827"/>
                    <a:pt x="327284" y="46192"/>
                  </a:cubicBezTo>
                  <a:cubicBezTo>
                    <a:pt x="335086" y="64603"/>
                    <a:pt x="333668" y="87103"/>
                    <a:pt x="319573" y="104623"/>
                  </a:cubicBezTo>
                  <a:lnTo>
                    <a:pt x="233888" y="211163"/>
                  </a:lnTo>
                  <a:cubicBezTo>
                    <a:pt x="216119" y="233255"/>
                    <a:pt x="216119" y="264735"/>
                    <a:pt x="233888" y="286827"/>
                  </a:cubicBezTo>
                  <a:lnTo>
                    <a:pt x="319573" y="393367"/>
                  </a:lnTo>
                  <a:cubicBezTo>
                    <a:pt x="333668" y="410872"/>
                    <a:pt x="335086" y="433387"/>
                    <a:pt x="327269" y="451798"/>
                  </a:cubicBezTo>
                  <a:cubicBezTo>
                    <a:pt x="319482" y="470163"/>
                    <a:pt x="303275" y="482900"/>
                    <a:pt x="282918" y="482900"/>
                  </a:cubicBezTo>
                  <a:lnTo>
                    <a:pt x="64164" y="482900"/>
                  </a:lnTo>
                  <a:cubicBezTo>
                    <a:pt x="43792" y="482900"/>
                    <a:pt x="27600" y="470163"/>
                    <a:pt x="19798" y="451798"/>
                  </a:cubicBezTo>
                  <a:cubicBezTo>
                    <a:pt x="11996" y="433387"/>
                    <a:pt x="13415" y="410887"/>
                    <a:pt x="27509" y="393367"/>
                  </a:cubicBezTo>
                  <a:lnTo>
                    <a:pt x="113194" y="286827"/>
                  </a:lnTo>
                  <a:cubicBezTo>
                    <a:pt x="130963" y="264735"/>
                    <a:pt x="130963" y="233255"/>
                    <a:pt x="113194" y="211163"/>
                  </a:cubicBezTo>
                  <a:lnTo>
                    <a:pt x="27509" y="104623"/>
                  </a:lnTo>
                  <a:close/>
                  <a:moveTo>
                    <a:pt x="15738" y="114085"/>
                  </a:moveTo>
                  <a:lnTo>
                    <a:pt x="101453" y="220625"/>
                  </a:lnTo>
                  <a:cubicBezTo>
                    <a:pt x="114776" y="237192"/>
                    <a:pt x="114776" y="260798"/>
                    <a:pt x="101453" y="277365"/>
                  </a:cubicBezTo>
                  <a:lnTo>
                    <a:pt x="15738" y="383905"/>
                  </a:lnTo>
                  <a:cubicBezTo>
                    <a:pt x="-20147" y="428558"/>
                    <a:pt x="9310" y="497990"/>
                    <a:pt x="64179" y="497990"/>
                  </a:cubicBezTo>
                  <a:lnTo>
                    <a:pt x="282948" y="497990"/>
                  </a:lnTo>
                  <a:cubicBezTo>
                    <a:pt x="337802" y="497990"/>
                    <a:pt x="367259" y="428558"/>
                    <a:pt x="331344" y="383905"/>
                  </a:cubicBezTo>
                  <a:lnTo>
                    <a:pt x="245659" y="277365"/>
                  </a:lnTo>
                  <a:cubicBezTo>
                    <a:pt x="232336" y="260798"/>
                    <a:pt x="232336" y="237192"/>
                    <a:pt x="245659" y="220625"/>
                  </a:cubicBezTo>
                  <a:lnTo>
                    <a:pt x="331344" y="114085"/>
                  </a:lnTo>
                  <a:cubicBezTo>
                    <a:pt x="367244" y="69432"/>
                    <a:pt x="337787" y="0"/>
                    <a:pt x="282948" y="0"/>
                  </a:cubicBezTo>
                  <a:lnTo>
                    <a:pt x="64164" y="0"/>
                  </a:lnTo>
                  <a:cubicBezTo>
                    <a:pt x="9295" y="0"/>
                    <a:pt x="-20162" y="69432"/>
                    <a:pt x="15754" y="114085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C4895E1D-6B7A-39D8-7A5B-9BD42D11D344}"/>
              </a:ext>
            </a:extLst>
          </p:cNvPr>
          <p:cNvGrpSpPr/>
          <p:nvPr/>
        </p:nvGrpSpPr>
        <p:grpSpPr>
          <a:xfrm>
            <a:off x="10367645" y="5511439"/>
            <a:ext cx="422275" cy="376840"/>
            <a:chOff x="10383718" y="3580361"/>
            <a:chExt cx="537474" cy="479643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FFF1C63-D8B1-719C-765F-9DE0A0D89046}"/>
                </a:ext>
              </a:extLst>
            </p:cNvPr>
            <p:cNvSpPr/>
            <p:nvPr/>
          </p:nvSpPr>
          <p:spPr>
            <a:xfrm>
              <a:off x="10660224" y="3580371"/>
              <a:ext cx="260968" cy="473585"/>
            </a:xfrm>
            <a:custGeom>
              <a:avLst/>
              <a:gdLst>
                <a:gd name="connsiteX0" fmla="*/ 15 w 296896"/>
                <a:gd name="connsiteY0" fmla="*/ 20113 h 623528"/>
                <a:gd name="connsiteX1" fmla="*/ 14624 w 296896"/>
                <a:gd name="connsiteY1" fmla="*/ 2 h 623528"/>
                <a:gd name="connsiteX2" fmla="*/ 20321 w 296896"/>
                <a:gd name="connsiteY2" fmla="*/ 1426 h 623528"/>
                <a:gd name="connsiteX3" fmla="*/ 220862 w 296896"/>
                <a:gd name="connsiteY3" fmla="*/ 109517 h 623528"/>
                <a:gd name="connsiteX4" fmla="*/ 229890 w 296896"/>
                <a:gd name="connsiteY4" fmla="*/ 124272 h 623528"/>
                <a:gd name="connsiteX5" fmla="*/ 296637 w 296896"/>
                <a:gd name="connsiteY5" fmla="*/ 599987 h 623528"/>
                <a:gd name="connsiteX6" fmla="*/ 284840 w 296896"/>
                <a:gd name="connsiteY6" fmla="*/ 623183 h 623528"/>
                <a:gd name="connsiteX7" fmla="*/ 278298 w 296896"/>
                <a:gd name="connsiteY7" fmla="*/ 622864 h 623528"/>
                <a:gd name="connsiteX8" fmla="*/ 16206 w 296896"/>
                <a:gd name="connsiteY8" fmla="*/ 530204 h 623528"/>
                <a:gd name="connsiteX9" fmla="*/ 5180 w 296896"/>
                <a:gd name="connsiteY9" fmla="*/ 511278 h 623528"/>
                <a:gd name="connsiteX10" fmla="*/ 0 w 296896"/>
                <a:gd name="connsiteY10" fmla="*/ 20133 h 62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6896" h="623528">
                  <a:moveTo>
                    <a:pt x="15" y="20113"/>
                  </a:moveTo>
                  <a:cubicBezTo>
                    <a:pt x="-90" y="9146"/>
                    <a:pt x="6451" y="142"/>
                    <a:pt x="14624" y="2"/>
                  </a:cubicBezTo>
                  <a:cubicBezTo>
                    <a:pt x="16574" y="-32"/>
                    <a:pt x="18510" y="452"/>
                    <a:pt x="20321" y="1426"/>
                  </a:cubicBezTo>
                  <a:lnTo>
                    <a:pt x="220862" y="109517"/>
                  </a:lnTo>
                  <a:cubicBezTo>
                    <a:pt x="225551" y="112045"/>
                    <a:pt x="228955" y="117608"/>
                    <a:pt x="229890" y="124272"/>
                  </a:cubicBezTo>
                  <a:lnTo>
                    <a:pt x="296637" y="599987"/>
                  </a:lnTo>
                  <a:cubicBezTo>
                    <a:pt x="298153" y="610765"/>
                    <a:pt x="292869" y="621150"/>
                    <a:pt x="284840" y="623183"/>
                  </a:cubicBezTo>
                  <a:cubicBezTo>
                    <a:pt x="282670" y="623733"/>
                    <a:pt x="280435" y="623624"/>
                    <a:pt x="278298" y="622864"/>
                  </a:cubicBezTo>
                  <a:lnTo>
                    <a:pt x="16206" y="530204"/>
                  </a:lnTo>
                  <a:cubicBezTo>
                    <a:pt x="9782" y="527931"/>
                    <a:pt x="5273" y="520192"/>
                    <a:pt x="5180" y="511278"/>
                  </a:cubicBezTo>
                  <a:lnTo>
                    <a:pt x="0" y="2013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6CAAD35-602F-8E24-8F7C-D89A50EA7F24}"/>
                </a:ext>
              </a:extLst>
            </p:cNvPr>
            <p:cNvSpPr/>
            <p:nvPr/>
          </p:nvSpPr>
          <p:spPr>
            <a:xfrm>
              <a:off x="10522268" y="3631275"/>
              <a:ext cx="358048" cy="387023"/>
            </a:xfrm>
            <a:custGeom>
              <a:avLst/>
              <a:gdLst>
                <a:gd name="connsiteX0" fmla="*/ 644 w 407341"/>
                <a:gd name="connsiteY0" fmla="*/ 25637 h 509559"/>
                <a:gd name="connsiteX1" fmla="*/ 10498 w 407341"/>
                <a:gd name="connsiteY1" fmla="*/ 859 h 509559"/>
                <a:gd name="connsiteX2" fmla="*/ 16273 w 407341"/>
                <a:gd name="connsiteY2" fmla="*/ 98 h 509559"/>
                <a:gd name="connsiteX3" fmla="*/ 231318 w 407341"/>
                <a:gd name="connsiteY3" fmla="*/ 29092 h 509559"/>
                <a:gd name="connsiteX4" fmla="*/ 243055 w 407341"/>
                <a:gd name="connsiteY4" fmla="*/ 39875 h 509559"/>
                <a:gd name="connsiteX5" fmla="*/ 405753 w 407341"/>
                <a:gd name="connsiteY5" fmla="*/ 471922 h 509559"/>
                <a:gd name="connsiteX6" fmla="*/ 399201 w 407341"/>
                <a:gd name="connsiteY6" fmla="*/ 498595 h 509559"/>
                <a:gd name="connsiteX7" fmla="*/ 392907 w 407341"/>
                <a:gd name="connsiteY7" fmla="*/ 500716 h 509559"/>
                <a:gd name="connsiteX8" fmla="*/ 121946 w 407341"/>
                <a:gd name="connsiteY8" fmla="*/ 509554 h 509559"/>
                <a:gd name="connsiteX9" fmla="*/ 107427 w 407341"/>
                <a:gd name="connsiteY9" fmla="*/ 495493 h 509559"/>
                <a:gd name="connsiteX10" fmla="*/ 644 w 407341"/>
                <a:gd name="connsiteY10" fmla="*/ 25637 h 50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7341" h="509559">
                  <a:moveTo>
                    <a:pt x="644" y="25637"/>
                  </a:moveTo>
                  <a:cubicBezTo>
                    <a:pt x="-1734" y="15144"/>
                    <a:pt x="2678" y="4050"/>
                    <a:pt x="10498" y="859"/>
                  </a:cubicBezTo>
                  <a:cubicBezTo>
                    <a:pt x="12367" y="97"/>
                    <a:pt x="14330" y="-162"/>
                    <a:pt x="16273" y="98"/>
                  </a:cubicBezTo>
                  <a:lnTo>
                    <a:pt x="231318" y="29092"/>
                  </a:lnTo>
                  <a:cubicBezTo>
                    <a:pt x="236346" y="29763"/>
                    <a:pt x="240771" y="33829"/>
                    <a:pt x="243055" y="39875"/>
                  </a:cubicBezTo>
                  <a:lnTo>
                    <a:pt x="405753" y="471922"/>
                  </a:lnTo>
                  <a:cubicBezTo>
                    <a:pt x="409433" y="481714"/>
                    <a:pt x="406500" y="493656"/>
                    <a:pt x="399201" y="498595"/>
                  </a:cubicBezTo>
                  <a:cubicBezTo>
                    <a:pt x="397246" y="499919"/>
                    <a:pt x="395098" y="500643"/>
                    <a:pt x="392907" y="500716"/>
                  </a:cubicBezTo>
                  <a:lnTo>
                    <a:pt x="121946" y="509554"/>
                  </a:lnTo>
                  <a:cubicBezTo>
                    <a:pt x="115302" y="509772"/>
                    <a:pt x="109365" y="504022"/>
                    <a:pt x="107427" y="495493"/>
                  </a:cubicBezTo>
                  <a:lnTo>
                    <a:pt x="644" y="2563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DCE2235-AE2D-0C14-7B9C-5B5FBB248212}"/>
                </a:ext>
              </a:extLst>
            </p:cNvPr>
            <p:cNvSpPr/>
            <p:nvPr/>
          </p:nvSpPr>
          <p:spPr>
            <a:xfrm>
              <a:off x="10383718" y="3680506"/>
              <a:ext cx="279211" cy="379498"/>
            </a:xfrm>
            <a:custGeom>
              <a:avLst/>
              <a:gdLst>
                <a:gd name="connsiteX0" fmla="*/ 146399 w 317650"/>
                <a:gd name="connsiteY0" fmla="*/ 0 h 499652"/>
                <a:gd name="connsiteX1" fmla="*/ 13243 w 317650"/>
                <a:gd name="connsiteY1" fmla="*/ 19064 h 499652"/>
                <a:gd name="connsiteX2" fmla="*/ 84 w 317650"/>
                <a:gd name="connsiteY2" fmla="*/ 40904 h 499652"/>
                <a:gd name="connsiteX3" fmla="*/ 1847 w 317650"/>
                <a:gd name="connsiteY3" fmla="*/ 48415 h 499652"/>
                <a:gd name="connsiteX4" fmla="*/ 183370 w 317650"/>
                <a:gd name="connsiteY4" fmla="*/ 489398 h 499652"/>
                <a:gd name="connsiteX5" fmla="*/ 199694 w 317650"/>
                <a:gd name="connsiteY5" fmla="*/ 499129 h 499652"/>
                <a:gd name="connsiteX6" fmla="*/ 317651 w 317650"/>
                <a:gd name="connsiteY6" fmla="*/ 462052 h 499652"/>
                <a:gd name="connsiteX7" fmla="*/ 263645 w 317650"/>
                <a:gd name="connsiteY7" fmla="*/ 463800 h 499652"/>
                <a:gd name="connsiteX8" fmla="*/ 248460 w 317650"/>
                <a:gd name="connsiteY8" fmla="*/ 449104 h 499652"/>
                <a:gd name="connsiteX9" fmla="*/ 146399 w 317650"/>
                <a:gd name="connsiteY9" fmla="*/ 0 h 49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650" h="499652">
                  <a:moveTo>
                    <a:pt x="146399" y="0"/>
                  </a:moveTo>
                  <a:lnTo>
                    <a:pt x="13243" y="19064"/>
                  </a:lnTo>
                  <a:cubicBezTo>
                    <a:pt x="5114" y="20219"/>
                    <a:pt x="-777" y="29997"/>
                    <a:pt x="84" y="40904"/>
                  </a:cubicBezTo>
                  <a:cubicBezTo>
                    <a:pt x="292" y="43540"/>
                    <a:pt x="891" y="46094"/>
                    <a:pt x="1847" y="48415"/>
                  </a:cubicBezTo>
                  <a:lnTo>
                    <a:pt x="183370" y="489398"/>
                  </a:lnTo>
                  <a:cubicBezTo>
                    <a:pt x="186574" y="497179"/>
                    <a:pt x="193243" y="501154"/>
                    <a:pt x="199694" y="499129"/>
                  </a:cubicBezTo>
                  <a:lnTo>
                    <a:pt x="317651" y="462052"/>
                  </a:lnTo>
                  <a:lnTo>
                    <a:pt x="263645" y="463800"/>
                  </a:lnTo>
                  <a:cubicBezTo>
                    <a:pt x="256700" y="464029"/>
                    <a:pt x="250491" y="458021"/>
                    <a:pt x="248460" y="449104"/>
                  </a:cubicBezTo>
                  <a:lnTo>
                    <a:pt x="146399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D7572DB-3FE5-0FEF-89CD-68F91CCD59F8}"/>
                </a:ext>
              </a:extLst>
            </p:cNvPr>
            <p:cNvSpPr/>
            <p:nvPr/>
          </p:nvSpPr>
          <p:spPr>
            <a:xfrm>
              <a:off x="10660236" y="3580361"/>
              <a:ext cx="260940" cy="473590"/>
            </a:xfrm>
            <a:custGeom>
              <a:avLst/>
              <a:gdLst>
                <a:gd name="connsiteX0" fmla="*/ 215343 w 296864"/>
                <a:gd name="connsiteY0" fmla="*/ 127959 h 623535"/>
                <a:gd name="connsiteX1" fmla="*/ 282064 w 296864"/>
                <a:gd name="connsiteY1" fmla="*/ 603674 h 623535"/>
                <a:gd name="connsiteX2" fmla="*/ 19967 w 296864"/>
                <a:gd name="connsiteY2" fmla="*/ 511014 h 623535"/>
                <a:gd name="connsiteX3" fmla="*/ 14787 w 296864"/>
                <a:gd name="connsiteY3" fmla="*/ 19848 h 623535"/>
                <a:gd name="connsiteX4" fmla="*/ 215357 w 296864"/>
                <a:gd name="connsiteY4" fmla="*/ 127959 h 623535"/>
                <a:gd name="connsiteX5" fmla="*/ 20322 w 296864"/>
                <a:gd name="connsiteY5" fmla="*/ 1439 h 623535"/>
                <a:gd name="connsiteX6" fmla="*/ 1069 w 296864"/>
                <a:gd name="connsiteY6" fmla="*/ 12455 h 623535"/>
                <a:gd name="connsiteX7" fmla="*/ 2 w 296864"/>
                <a:gd name="connsiteY7" fmla="*/ 20146 h 623535"/>
                <a:gd name="connsiteX8" fmla="*/ 5182 w 296864"/>
                <a:gd name="connsiteY8" fmla="*/ 511292 h 623535"/>
                <a:gd name="connsiteX9" fmla="*/ 16193 w 296864"/>
                <a:gd name="connsiteY9" fmla="*/ 530217 h 623535"/>
                <a:gd name="connsiteX10" fmla="*/ 278302 w 296864"/>
                <a:gd name="connsiteY10" fmla="*/ 622878 h 623535"/>
                <a:gd name="connsiteX11" fmla="*/ 296377 w 296864"/>
                <a:gd name="connsiteY11" fmla="*/ 608720 h 623535"/>
                <a:gd name="connsiteX12" fmla="*/ 296613 w 296864"/>
                <a:gd name="connsiteY12" fmla="*/ 600001 h 623535"/>
                <a:gd name="connsiteX13" fmla="*/ 229906 w 296864"/>
                <a:gd name="connsiteY13" fmla="*/ 124285 h 623535"/>
                <a:gd name="connsiteX14" fmla="*/ 220878 w 296864"/>
                <a:gd name="connsiteY14" fmla="*/ 109530 h 623535"/>
                <a:gd name="connsiteX15" fmla="*/ 20337 w 296864"/>
                <a:gd name="connsiteY15" fmla="*/ 1439 h 62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6864" h="623535">
                  <a:moveTo>
                    <a:pt x="215343" y="127959"/>
                  </a:moveTo>
                  <a:lnTo>
                    <a:pt x="282064" y="603674"/>
                  </a:lnTo>
                  <a:lnTo>
                    <a:pt x="19967" y="511014"/>
                  </a:lnTo>
                  <a:lnTo>
                    <a:pt x="14787" y="19848"/>
                  </a:lnTo>
                  <a:lnTo>
                    <a:pt x="215357" y="127959"/>
                  </a:lnTo>
                  <a:close/>
                  <a:moveTo>
                    <a:pt x="20322" y="1439"/>
                  </a:moveTo>
                  <a:cubicBezTo>
                    <a:pt x="12739" y="-2653"/>
                    <a:pt x="4118" y="2279"/>
                    <a:pt x="1069" y="12455"/>
                  </a:cubicBezTo>
                  <a:cubicBezTo>
                    <a:pt x="337" y="14898"/>
                    <a:pt x="-27" y="17513"/>
                    <a:pt x="2" y="20146"/>
                  </a:cubicBezTo>
                  <a:lnTo>
                    <a:pt x="5182" y="511292"/>
                  </a:lnTo>
                  <a:cubicBezTo>
                    <a:pt x="5273" y="520201"/>
                    <a:pt x="9774" y="527937"/>
                    <a:pt x="16193" y="530217"/>
                  </a:cubicBezTo>
                  <a:lnTo>
                    <a:pt x="278302" y="622878"/>
                  </a:lnTo>
                  <a:cubicBezTo>
                    <a:pt x="286210" y="625666"/>
                    <a:pt x="294300" y="619328"/>
                    <a:pt x="296377" y="608720"/>
                  </a:cubicBezTo>
                  <a:cubicBezTo>
                    <a:pt x="296937" y="605873"/>
                    <a:pt x="297014" y="602894"/>
                    <a:pt x="296613" y="600001"/>
                  </a:cubicBezTo>
                  <a:lnTo>
                    <a:pt x="229906" y="124285"/>
                  </a:lnTo>
                  <a:cubicBezTo>
                    <a:pt x="228972" y="117621"/>
                    <a:pt x="225568" y="112058"/>
                    <a:pt x="220878" y="109530"/>
                  </a:cubicBezTo>
                  <a:lnTo>
                    <a:pt x="20337" y="1439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E93AB6CC-9A38-B817-D5BA-B9CD7EB4929B}"/>
                </a:ext>
              </a:extLst>
            </p:cNvPr>
            <p:cNvSpPr/>
            <p:nvPr/>
          </p:nvSpPr>
          <p:spPr>
            <a:xfrm>
              <a:off x="10725759" y="3728333"/>
              <a:ext cx="108412" cy="157880"/>
            </a:xfrm>
            <a:custGeom>
              <a:avLst/>
              <a:gdLst>
                <a:gd name="connsiteX0" fmla="*/ 51391 w 123337"/>
                <a:gd name="connsiteY0" fmla="*/ 201588 h 207867"/>
                <a:gd name="connsiteX1" fmla="*/ 82367 w 123337"/>
                <a:gd name="connsiteY1" fmla="*/ 206532 h 207867"/>
                <a:gd name="connsiteX2" fmla="*/ 77025 w 123337"/>
                <a:gd name="connsiteY2" fmla="*/ 179981 h 207867"/>
                <a:gd name="connsiteX3" fmla="*/ 54055 w 123337"/>
                <a:gd name="connsiteY3" fmla="*/ 176327 h 207867"/>
                <a:gd name="connsiteX4" fmla="*/ 33024 w 123337"/>
                <a:gd name="connsiteY4" fmla="*/ 154284 h 207867"/>
                <a:gd name="connsiteX5" fmla="*/ 19275 w 123337"/>
                <a:gd name="connsiteY5" fmla="*/ 119412 h 207867"/>
                <a:gd name="connsiteX6" fmla="*/ 16315 w 123337"/>
                <a:gd name="connsiteY6" fmla="*/ 80608 h 207867"/>
                <a:gd name="connsiteX7" fmla="*/ 24869 w 123337"/>
                <a:gd name="connsiteY7" fmla="*/ 47742 h 207867"/>
                <a:gd name="connsiteX8" fmla="*/ 42792 w 123337"/>
                <a:gd name="connsiteY8" fmla="*/ 29155 h 207867"/>
                <a:gd name="connsiteX9" fmla="*/ 65510 w 123337"/>
                <a:gd name="connsiteY9" fmla="*/ 29591 h 207867"/>
                <a:gd name="connsiteX10" fmla="*/ 87266 w 123337"/>
                <a:gd name="connsiteY10" fmla="*/ 48914 h 207867"/>
                <a:gd name="connsiteX11" fmla="*/ 96176 w 123337"/>
                <a:gd name="connsiteY11" fmla="*/ 29730 h 207867"/>
                <a:gd name="connsiteX12" fmla="*/ 66857 w 123337"/>
                <a:gd name="connsiteY12" fmla="*/ 3656 h 207867"/>
                <a:gd name="connsiteX13" fmla="*/ 36221 w 123337"/>
                <a:gd name="connsiteY13" fmla="*/ 3060 h 207867"/>
                <a:gd name="connsiteX14" fmla="*/ 12037 w 123337"/>
                <a:gd name="connsiteY14" fmla="*/ 28141 h 207867"/>
                <a:gd name="connsiteX15" fmla="*/ 493 w 123337"/>
                <a:gd name="connsiteY15" fmla="*/ 72486 h 207867"/>
                <a:gd name="connsiteX16" fmla="*/ 4489 w 123337"/>
                <a:gd name="connsiteY16" fmla="*/ 124814 h 207867"/>
                <a:gd name="connsiteX17" fmla="*/ 23034 w 123337"/>
                <a:gd name="connsiteY17" fmla="*/ 171839 h 207867"/>
                <a:gd name="connsiteX18" fmla="*/ 51391 w 123337"/>
                <a:gd name="connsiteY18" fmla="*/ 201588 h 207867"/>
                <a:gd name="connsiteX19" fmla="*/ 108179 w 123337"/>
                <a:gd name="connsiteY19" fmla="*/ 50979 h 207867"/>
                <a:gd name="connsiteX20" fmla="*/ 99950 w 123337"/>
                <a:gd name="connsiteY20" fmla="*/ 35450 h 207867"/>
                <a:gd name="connsiteX21" fmla="*/ 90049 w 123337"/>
                <a:gd name="connsiteY21" fmla="*/ 53164 h 207867"/>
                <a:gd name="connsiteX22" fmla="*/ 96146 w 123337"/>
                <a:gd name="connsiteY22" fmla="*/ 64681 h 207867"/>
                <a:gd name="connsiteX23" fmla="*/ 108179 w 123337"/>
                <a:gd name="connsiteY23" fmla="*/ 50979 h 207867"/>
                <a:gd name="connsiteX24" fmla="*/ 115949 w 123337"/>
                <a:gd name="connsiteY24" fmla="*/ 71910 h 207867"/>
                <a:gd name="connsiteX25" fmla="*/ 119353 w 123337"/>
                <a:gd name="connsiteY25" fmla="*/ 85375 h 207867"/>
                <a:gd name="connsiteX26" fmla="*/ 104435 w 123337"/>
                <a:gd name="connsiteY26" fmla="*/ 90180 h 207867"/>
                <a:gd name="connsiteX27" fmla="*/ 103932 w 123337"/>
                <a:gd name="connsiteY27" fmla="*/ 87877 h 207867"/>
                <a:gd name="connsiteX28" fmla="*/ 103709 w 123337"/>
                <a:gd name="connsiteY28" fmla="*/ 86923 h 207867"/>
                <a:gd name="connsiteX29" fmla="*/ 101904 w 123337"/>
                <a:gd name="connsiteY29" fmla="*/ 80191 h 207867"/>
                <a:gd name="connsiteX30" fmla="*/ 115949 w 123337"/>
                <a:gd name="connsiteY30" fmla="*/ 71910 h 207867"/>
                <a:gd name="connsiteX31" fmla="*/ 123305 w 123337"/>
                <a:gd name="connsiteY31" fmla="*/ 126005 h 207867"/>
                <a:gd name="connsiteX32" fmla="*/ 122979 w 123337"/>
                <a:gd name="connsiteY32" fmla="*/ 111508 h 207867"/>
                <a:gd name="connsiteX33" fmla="*/ 107128 w 123337"/>
                <a:gd name="connsiteY33" fmla="*/ 109562 h 207867"/>
                <a:gd name="connsiteX34" fmla="*/ 107365 w 123337"/>
                <a:gd name="connsiteY34" fmla="*/ 120286 h 207867"/>
                <a:gd name="connsiteX35" fmla="*/ 123305 w 123337"/>
                <a:gd name="connsiteY35" fmla="*/ 126005 h 207867"/>
                <a:gd name="connsiteX36" fmla="*/ 120892 w 123337"/>
                <a:gd name="connsiteY36" fmla="*/ 150511 h 207867"/>
                <a:gd name="connsiteX37" fmla="*/ 116985 w 123337"/>
                <a:gd name="connsiteY37" fmla="*/ 165981 h 207867"/>
                <a:gd name="connsiteX38" fmla="*/ 102673 w 123337"/>
                <a:gd name="connsiteY38" fmla="*/ 149935 h 207867"/>
                <a:gd name="connsiteX39" fmla="*/ 105574 w 123337"/>
                <a:gd name="connsiteY39" fmla="*/ 138457 h 207867"/>
                <a:gd name="connsiteX40" fmla="*/ 120892 w 123337"/>
                <a:gd name="connsiteY40" fmla="*/ 150511 h 207867"/>
                <a:gd name="connsiteX41" fmla="*/ 101578 w 123337"/>
                <a:gd name="connsiteY41" fmla="*/ 194002 h 207867"/>
                <a:gd name="connsiteX42" fmla="*/ 109303 w 123337"/>
                <a:gd name="connsiteY42" fmla="*/ 183357 h 207867"/>
                <a:gd name="connsiteX43" fmla="*/ 96975 w 123337"/>
                <a:gd name="connsiteY43" fmla="*/ 162823 h 207867"/>
                <a:gd name="connsiteX44" fmla="*/ 91263 w 123337"/>
                <a:gd name="connsiteY44" fmla="*/ 170707 h 207867"/>
                <a:gd name="connsiteX45" fmla="*/ 101578 w 123337"/>
                <a:gd name="connsiteY45" fmla="*/ 194002 h 207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23337" h="207867">
                  <a:moveTo>
                    <a:pt x="51391" y="201588"/>
                  </a:moveTo>
                  <a:cubicBezTo>
                    <a:pt x="61780" y="207664"/>
                    <a:pt x="72452" y="209372"/>
                    <a:pt x="82367" y="206532"/>
                  </a:cubicBezTo>
                  <a:lnTo>
                    <a:pt x="77025" y="179981"/>
                  </a:lnTo>
                  <a:cubicBezTo>
                    <a:pt x="69654" y="182086"/>
                    <a:pt x="61751" y="180836"/>
                    <a:pt x="54055" y="176327"/>
                  </a:cubicBezTo>
                  <a:cubicBezTo>
                    <a:pt x="46359" y="171839"/>
                    <a:pt x="39107" y="164234"/>
                    <a:pt x="33024" y="154284"/>
                  </a:cubicBezTo>
                  <a:cubicBezTo>
                    <a:pt x="26797" y="143968"/>
                    <a:pt x="22127" y="132124"/>
                    <a:pt x="19275" y="119412"/>
                  </a:cubicBezTo>
                  <a:cubicBezTo>
                    <a:pt x="16377" y="106870"/>
                    <a:pt x="15371" y="93679"/>
                    <a:pt x="16315" y="80608"/>
                  </a:cubicBezTo>
                  <a:cubicBezTo>
                    <a:pt x="17292" y="68057"/>
                    <a:pt x="20237" y="56758"/>
                    <a:pt x="24869" y="47742"/>
                  </a:cubicBezTo>
                  <a:cubicBezTo>
                    <a:pt x="29516" y="38726"/>
                    <a:pt x="35673" y="32332"/>
                    <a:pt x="42792" y="29155"/>
                  </a:cubicBezTo>
                  <a:cubicBezTo>
                    <a:pt x="49896" y="25977"/>
                    <a:pt x="57740" y="26136"/>
                    <a:pt x="65510" y="29591"/>
                  </a:cubicBezTo>
                  <a:cubicBezTo>
                    <a:pt x="73295" y="33046"/>
                    <a:pt x="80784" y="39700"/>
                    <a:pt x="87266" y="48914"/>
                  </a:cubicBezTo>
                  <a:lnTo>
                    <a:pt x="96176" y="29730"/>
                  </a:lnTo>
                  <a:cubicBezTo>
                    <a:pt x="87444" y="17299"/>
                    <a:pt x="77350" y="8323"/>
                    <a:pt x="66857" y="3656"/>
                  </a:cubicBezTo>
                  <a:cubicBezTo>
                    <a:pt x="56349" y="-1011"/>
                    <a:pt x="45811" y="-1210"/>
                    <a:pt x="36221" y="3060"/>
                  </a:cubicBezTo>
                  <a:cubicBezTo>
                    <a:pt x="26601" y="7369"/>
                    <a:pt x="18298" y="15988"/>
                    <a:pt x="12037" y="28141"/>
                  </a:cubicBezTo>
                  <a:cubicBezTo>
                    <a:pt x="5777" y="40295"/>
                    <a:pt x="1811" y="55547"/>
                    <a:pt x="493" y="72486"/>
                  </a:cubicBezTo>
                  <a:cubicBezTo>
                    <a:pt x="-839" y="89406"/>
                    <a:pt x="538" y="107417"/>
                    <a:pt x="4489" y="124814"/>
                  </a:cubicBezTo>
                  <a:cubicBezTo>
                    <a:pt x="8337" y="141956"/>
                    <a:pt x="14636" y="157928"/>
                    <a:pt x="23034" y="171839"/>
                  </a:cubicBezTo>
                  <a:cubicBezTo>
                    <a:pt x="31248" y="185284"/>
                    <a:pt x="41001" y="195531"/>
                    <a:pt x="51391" y="201588"/>
                  </a:cubicBezTo>
                  <a:close/>
                  <a:moveTo>
                    <a:pt x="108179" y="50979"/>
                  </a:moveTo>
                  <a:cubicBezTo>
                    <a:pt x="105724" y="45538"/>
                    <a:pt x="102973" y="40348"/>
                    <a:pt x="99950" y="35450"/>
                  </a:cubicBezTo>
                  <a:lnTo>
                    <a:pt x="90049" y="53164"/>
                  </a:lnTo>
                  <a:cubicBezTo>
                    <a:pt x="92291" y="56795"/>
                    <a:pt x="94329" y="60645"/>
                    <a:pt x="96146" y="64681"/>
                  </a:cubicBezTo>
                  <a:lnTo>
                    <a:pt x="108179" y="50979"/>
                  </a:lnTo>
                  <a:close/>
                  <a:moveTo>
                    <a:pt x="115949" y="71910"/>
                  </a:moveTo>
                  <a:cubicBezTo>
                    <a:pt x="117251" y="76319"/>
                    <a:pt x="118391" y="80827"/>
                    <a:pt x="119353" y="85375"/>
                  </a:cubicBezTo>
                  <a:lnTo>
                    <a:pt x="104435" y="90180"/>
                  </a:lnTo>
                  <a:cubicBezTo>
                    <a:pt x="104273" y="89409"/>
                    <a:pt x="104106" y="88642"/>
                    <a:pt x="103932" y="87877"/>
                  </a:cubicBezTo>
                  <a:lnTo>
                    <a:pt x="103709" y="86923"/>
                  </a:lnTo>
                  <a:cubicBezTo>
                    <a:pt x="103163" y="84653"/>
                    <a:pt x="102561" y="82408"/>
                    <a:pt x="101904" y="80191"/>
                  </a:cubicBezTo>
                  <a:lnTo>
                    <a:pt x="115949" y="71910"/>
                  </a:lnTo>
                  <a:close/>
                  <a:moveTo>
                    <a:pt x="123305" y="126005"/>
                  </a:moveTo>
                  <a:cubicBezTo>
                    <a:pt x="123400" y="121169"/>
                    <a:pt x="123291" y="116329"/>
                    <a:pt x="122979" y="111508"/>
                  </a:cubicBezTo>
                  <a:lnTo>
                    <a:pt x="107128" y="109562"/>
                  </a:lnTo>
                  <a:cubicBezTo>
                    <a:pt x="107350" y="113157"/>
                    <a:pt x="107424" y="116751"/>
                    <a:pt x="107365" y="120286"/>
                  </a:cubicBezTo>
                  <a:lnTo>
                    <a:pt x="123305" y="126005"/>
                  </a:lnTo>
                  <a:close/>
                  <a:moveTo>
                    <a:pt x="120892" y="150511"/>
                  </a:moveTo>
                  <a:cubicBezTo>
                    <a:pt x="119919" y="155807"/>
                    <a:pt x="118612" y="160982"/>
                    <a:pt x="116985" y="165981"/>
                  </a:cubicBezTo>
                  <a:lnTo>
                    <a:pt x="102673" y="149935"/>
                  </a:lnTo>
                  <a:cubicBezTo>
                    <a:pt x="103857" y="146321"/>
                    <a:pt x="104819" y="142488"/>
                    <a:pt x="105574" y="138457"/>
                  </a:cubicBezTo>
                  <a:lnTo>
                    <a:pt x="120892" y="150511"/>
                  </a:lnTo>
                  <a:close/>
                  <a:moveTo>
                    <a:pt x="101578" y="194002"/>
                  </a:moveTo>
                  <a:cubicBezTo>
                    <a:pt x="104390" y="190924"/>
                    <a:pt x="106965" y="187349"/>
                    <a:pt x="109303" y="183357"/>
                  </a:cubicBezTo>
                  <a:lnTo>
                    <a:pt x="96975" y="162823"/>
                  </a:lnTo>
                  <a:cubicBezTo>
                    <a:pt x="95290" y="165722"/>
                    <a:pt x="93374" y="168365"/>
                    <a:pt x="91263" y="170707"/>
                  </a:cubicBezTo>
                  <a:lnTo>
                    <a:pt x="101578" y="194002"/>
                  </a:lnTo>
                  <a:close/>
                </a:path>
              </a:pathLst>
            </a:custGeom>
            <a:solidFill>
              <a:srgbClr val="FFFFFF"/>
            </a:solidFill>
            <a:ln w="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471BF2BF-CBAF-1355-E01E-596A27F30ED3}"/>
              </a:ext>
            </a:extLst>
          </p:cNvPr>
          <p:cNvGrpSpPr/>
          <p:nvPr/>
        </p:nvGrpSpPr>
        <p:grpSpPr>
          <a:xfrm>
            <a:off x="5923161" y="5506281"/>
            <a:ext cx="343770" cy="365958"/>
            <a:chOff x="9381725" y="3577135"/>
            <a:chExt cx="469799" cy="500121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DE4C431-BEFF-C6B8-1CB6-00CCA435961B}"/>
                </a:ext>
              </a:extLst>
            </p:cNvPr>
            <p:cNvSpPr/>
            <p:nvPr/>
          </p:nvSpPr>
          <p:spPr>
            <a:xfrm>
              <a:off x="9381725" y="3577135"/>
              <a:ext cx="318252" cy="363719"/>
            </a:xfrm>
            <a:custGeom>
              <a:avLst/>
              <a:gdLst>
                <a:gd name="connsiteX0" fmla="*/ 150775 w 318252"/>
                <a:gd name="connsiteY0" fmla="*/ 2245 h 363719"/>
                <a:gd name="connsiteX1" fmla="*/ 167476 w 318252"/>
                <a:gd name="connsiteY1" fmla="*/ 2245 h 363719"/>
                <a:gd name="connsiteX2" fmla="*/ 309902 w 318252"/>
                <a:gd name="connsiteY2" fmla="*/ 84793 h 363719"/>
                <a:gd name="connsiteX3" fmla="*/ 318252 w 318252"/>
                <a:gd name="connsiteY3" fmla="*/ 99311 h 363719"/>
                <a:gd name="connsiteX4" fmla="*/ 318252 w 318252"/>
                <a:gd name="connsiteY4" fmla="*/ 264408 h 363719"/>
                <a:gd name="connsiteX5" fmla="*/ 309902 w 318252"/>
                <a:gd name="connsiteY5" fmla="*/ 278927 h 363719"/>
                <a:gd name="connsiteX6" fmla="*/ 167476 w 318252"/>
                <a:gd name="connsiteY6" fmla="*/ 361475 h 363719"/>
                <a:gd name="connsiteX7" fmla="*/ 150775 w 318252"/>
                <a:gd name="connsiteY7" fmla="*/ 361475 h 363719"/>
                <a:gd name="connsiteX8" fmla="*/ 8335 w 318252"/>
                <a:gd name="connsiteY8" fmla="*/ 278927 h 363719"/>
                <a:gd name="connsiteX9" fmla="*/ 0 w 318252"/>
                <a:gd name="connsiteY9" fmla="*/ 264408 h 363719"/>
                <a:gd name="connsiteX10" fmla="*/ 0 w 318252"/>
                <a:gd name="connsiteY10" fmla="*/ 99311 h 363719"/>
                <a:gd name="connsiteX11" fmla="*/ 8350 w 318252"/>
                <a:gd name="connsiteY11" fmla="*/ 84793 h 363719"/>
                <a:gd name="connsiteX12" fmla="*/ 150791 w 318252"/>
                <a:gd name="connsiteY12" fmla="*/ 2245 h 36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8252" h="363719">
                  <a:moveTo>
                    <a:pt x="150775" y="2245"/>
                  </a:moveTo>
                  <a:cubicBezTo>
                    <a:pt x="155940" y="-748"/>
                    <a:pt x="162312" y="-748"/>
                    <a:pt x="167476" y="2245"/>
                  </a:cubicBezTo>
                  <a:lnTo>
                    <a:pt x="309902" y="84793"/>
                  </a:lnTo>
                  <a:cubicBezTo>
                    <a:pt x="315054" y="87794"/>
                    <a:pt x="318252" y="93325"/>
                    <a:pt x="318252" y="99311"/>
                  </a:cubicBezTo>
                  <a:lnTo>
                    <a:pt x="318252" y="264408"/>
                  </a:lnTo>
                  <a:cubicBezTo>
                    <a:pt x="318252" y="270394"/>
                    <a:pt x="315069" y="275926"/>
                    <a:pt x="309902" y="278927"/>
                  </a:cubicBezTo>
                  <a:lnTo>
                    <a:pt x="167476" y="361475"/>
                  </a:lnTo>
                  <a:cubicBezTo>
                    <a:pt x="162312" y="364468"/>
                    <a:pt x="155940" y="364468"/>
                    <a:pt x="150775" y="361475"/>
                  </a:cubicBezTo>
                  <a:lnTo>
                    <a:pt x="8335" y="278927"/>
                  </a:lnTo>
                  <a:cubicBezTo>
                    <a:pt x="3168" y="275918"/>
                    <a:pt x="-7" y="270388"/>
                    <a:pt x="0" y="264408"/>
                  </a:cubicBezTo>
                  <a:lnTo>
                    <a:pt x="0" y="99311"/>
                  </a:lnTo>
                  <a:cubicBezTo>
                    <a:pt x="0" y="93325"/>
                    <a:pt x="3183" y="87794"/>
                    <a:pt x="8350" y="84793"/>
                  </a:cubicBezTo>
                  <a:lnTo>
                    <a:pt x="150791" y="224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796D955D-833C-5125-F130-6A6B1FE6DFE0}"/>
                </a:ext>
              </a:extLst>
            </p:cNvPr>
            <p:cNvSpPr/>
            <p:nvPr/>
          </p:nvSpPr>
          <p:spPr>
            <a:xfrm>
              <a:off x="9518118" y="3622605"/>
              <a:ext cx="333406" cy="454651"/>
            </a:xfrm>
            <a:custGeom>
              <a:avLst/>
              <a:gdLst>
                <a:gd name="connsiteX0" fmla="*/ 212456 w 333406"/>
                <a:gd name="connsiteY0" fmla="*/ 1951 h 454651"/>
                <a:gd name="connsiteX1" fmla="*/ 227035 w 333406"/>
                <a:gd name="connsiteY1" fmla="*/ 1951 h 454651"/>
                <a:gd name="connsiteX2" fmla="*/ 326117 w 333406"/>
                <a:gd name="connsiteY2" fmla="*/ 59085 h 454651"/>
                <a:gd name="connsiteX3" fmla="*/ 333407 w 333406"/>
                <a:gd name="connsiteY3" fmla="*/ 71679 h 454651"/>
                <a:gd name="connsiteX4" fmla="*/ 333407 w 333406"/>
                <a:gd name="connsiteY4" fmla="*/ 185946 h 454651"/>
                <a:gd name="connsiteX5" fmla="*/ 326117 w 333406"/>
                <a:gd name="connsiteY5" fmla="*/ 198555 h 454651"/>
                <a:gd name="connsiteX6" fmla="*/ 227035 w 333406"/>
                <a:gd name="connsiteY6" fmla="*/ 255688 h 454651"/>
                <a:gd name="connsiteX7" fmla="*/ 212456 w 333406"/>
                <a:gd name="connsiteY7" fmla="*/ 255688 h 454651"/>
                <a:gd name="connsiteX8" fmla="*/ 113374 w 333406"/>
                <a:gd name="connsiteY8" fmla="*/ 198555 h 454651"/>
                <a:gd name="connsiteX9" fmla="*/ 106084 w 333406"/>
                <a:gd name="connsiteY9" fmla="*/ 185946 h 454651"/>
                <a:gd name="connsiteX10" fmla="*/ 106084 w 333406"/>
                <a:gd name="connsiteY10" fmla="*/ 71679 h 454651"/>
                <a:gd name="connsiteX11" fmla="*/ 113374 w 333406"/>
                <a:gd name="connsiteY11" fmla="*/ 59070 h 454651"/>
                <a:gd name="connsiteX12" fmla="*/ 212456 w 333406"/>
                <a:gd name="connsiteY12" fmla="*/ 1936 h 454651"/>
                <a:gd name="connsiteX13" fmla="*/ 99264 w 333406"/>
                <a:gd name="connsiteY13" fmla="*/ 213997 h 454651"/>
                <a:gd name="connsiteX14" fmla="*/ 112904 w 333406"/>
                <a:gd name="connsiteY14" fmla="*/ 213997 h 454651"/>
                <a:gd name="connsiteX15" fmla="*/ 205348 w 333406"/>
                <a:gd name="connsiteY15" fmla="*/ 267767 h 454651"/>
                <a:gd name="connsiteX16" fmla="*/ 212168 w 333406"/>
                <a:gd name="connsiteY16" fmla="*/ 279633 h 454651"/>
                <a:gd name="connsiteX17" fmla="*/ 212168 w 333406"/>
                <a:gd name="connsiteY17" fmla="*/ 387172 h 454651"/>
                <a:gd name="connsiteX18" fmla="*/ 205348 w 333406"/>
                <a:gd name="connsiteY18" fmla="*/ 399038 h 454651"/>
                <a:gd name="connsiteX19" fmla="*/ 112904 w 333406"/>
                <a:gd name="connsiteY19" fmla="*/ 452809 h 454651"/>
                <a:gd name="connsiteX20" fmla="*/ 99279 w 333406"/>
                <a:gd name="connsiteY20" fmla="*/ 452809 h 454651"/>
                <a:gd name="connsiteX21" fmla="*/ 6804 w 333406"/>
                <a:gd name="connsiteY21" fmla="*/ 399023 h 454651"/>
                <a:gd name="connsiteX22" fmla="*/ 0 w 333406"/>
                <a:gd name="connsiteY22" fmla="*/ 387172 h 454651"/>
                <a:gd name="connsiteX23" fmla="*/ 0 w 333406"/>
                <a:gd name="connsiteY23" fmla="*/ 279633 h 454651"/>
                <a:gd name="connsiteX24" fmla="*/ 6804 w 333406"/>
                <a:gd name="connsiteY24" fmla="*/ 267767 h 454651"/>
                <a:gd name="connsiteX25" fmla="*/ 99279 w 333406"/>
                <a:gd name="connsiteY25" fmla="*/ 213997 h 45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3406" h="454651">
                  <a:moveTo>
                    <a:pt x="212456" y="1951"/>
                  </a:moveTo>
                  <a:cubicBezTo>
                    <a:pt x="216967" y="-650"/>
                    <a:pt x="222523" y="-650"/>
                    <a:pt x="227035" y="1951"/>
                  </a:cubicBezTo>
                  <a:lnTo>
                    <a:pt x="326117" y="59085"/>
                  </a:lnTo>
                  <a:cubicBezTo>
                    <a:pt x="330623" y="61679"/>
                    <a:pt x="333402" y="66480"/>
                    <a:pt x="333407" y="71679"/>
                  </a:cubicBezTo>
                  <a:lnTo>
                    <a:pt x="333407" y="185946"/>
                  </a:lnTo>
                  <a:cubicBezTo>
                    <a:pt x="333407" y="191150"/>
                    <a:pt x="330628" y="195958"/>
                    <a:pt x="326117" y="198555"/>
                  </a:cubicBezTo>
                  <a:lnTo>
                    <a:pt x="227035" y="255688"/>
                  </a:lnTo>
                  <a:cubicBezTo>
                    <a:pt x="222523" y="258286"/>
                    <a:pt x="216968" y="258286"/>
                    <a:pt x="212456" y="255688"/>
                  </a:cubicBezTo>
                  <a:lnTo>
                    <a:pt x="113374" y="198555"/>
                  </a:lnTo>
                  <a:cubicBezTo>
                    <a:pt x="108863" y="195958"/>
                    <a:pt x="106084" y="191150"/>
                    <a:pt x="106084" y="185946"/>
                  </a:cubicBezTo>
                  <a:lnTo>
                    <a:pt x="106084" y="71679"/>
                  </a:lnTo>
                  <a:cubicBezTo>
                    <a:pt x="106084" y="66474"/>
                    <a:pt x="108863" y="61666"/>
                    <a:pt x="113374" y="59070"/>
                  </a:cubicBezTo>
                  <a:lnTo>
                    <a:pt x="212456" y="1936"/>
                  </a:lnTo>
                  <a:close/>
                  <a:moveTo>
                    <a:pt x="99264" y="213997"/>
                  </a:moveTo>
                  <a:cubicBezTo>
                    <a:pt x="103478" y="211539"/>
                    <a:pt x="108690" y="211539"/>
                    <a:pt x="112904" y="213997"/>
                  </a:cubicBezTo>
                  <a:lnTo>
                    <a:pt x="205348" y="267767"/>
                  </a:lnTo>
                  <a:cubicBezTo>
                    <a:pt x="209576" y="270222"/>
                    <a:pt x="212168" y="274738"/>
                    <a:pt x="212168" y="279633"/>
                  </a:cubicBezTo>
                  <a:lnTo>
                    <a:pt x="212168" y="387172"/>
                  </a:lnTo>
                  <a:cubicBezTo>
                    <a:pt x="212172" y="392060"/>
                    <a:pt x="209574" y="396581"/>
                    <a:pt x="205348" y="399038"/>
                  </a:cubicBezTo>
                  <a:lnTo>
                    <a:pt x="112904" y="452809"/>
                  </a:lnTo>
                  <a:cubicBezTo>
                    <a:pt x="108694" y="455266"/>
                    <a:pt x="103489" y="455266"/>
                    <a:pt x="99279" y="452809"/>
                  </a:cubicBezTo>
                  <a:lnTo>
                    <a:pt x="6804" y="399023"/>
                  </a:lnTo>
                  <a:cubicBezTo>
                    <a:pt x="2590" y="396565"/>
                    <a:pt x="-1" y="392051"/>
                    <a:pt x="0" y="387172"/>
                  </a:cubicBezTo>
                  <a:lnTo>
                    <a:pt x="0" y="279633"/>
                  </a:lnTo>
                  <a:cubicBezTo>
                    <a:pt x="0" y="274738"/>
                    <a:pt x="2592" y="270207"/>
                    <a:pt x="6804" y="267767"/>
                  </a:cubicBezTo>
                  <a:lnTo>
                    <a:pt x="99279" y="21399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/>
                </a:gs>
                <a:gs pos="41000">
                  <a:schemeClr val="accent2"/>
                </a:gs>
              </a:gsLst>
              <a:lin ang="18900000" scaled="1"/>
            </a:gra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1FE484F-390A-4EE3-AFB1-6D74115470E3}"/>
                </a:ext>
              </a:extLst>
            </p:cNvPr>
            <p:cNvSpPr/>
            <p:nvPr/>
          </p:nvSpPr>
          <p:spPr>
            <a:xfrm>
              <a:off x="9381725" y="3577135"/>
              <a:ext cx="318252" cy="363714"/>
            </a:xfrm>
            <a:custGeom>
              <a:avLst/>
              <a:gdLst>
                <a:gd name="connsiteX0" fmla="*/ 301551 w 318252"/>
                <a:gd name="connsiteY0" fmla="*/ 99311 h 363714"/>
                <a:gd name="connsiteX1" fmla="*/ 301551 w 318252"/>
                <a:gd name="connsiteY1" fmla="*/ 264408 h 363714"/>
                <a:gd name="connsiteX2" fmla="*/ 159126 w 318252"/>
                <a:gd name="connsiteY2" fmla="*/ 346957 h 363714"/>
                <a:gd name="connsiteX3" fmla="*/ 16701 w 318252"/>
                <a:gd name="connsiteY3" fmla="*/ 264408 h 363714"/>
                <a:gd name="connsiteX4" fmla="*/ 16701 w 318252"/>
                <a:gd name="connsiteY4" fmla="*/ 99311 h 363714"/>
                <a:gd name="connsiteX5" fmla="*/ 159126 w 318252"/>
                <a:gd name="connsiteY5" fmla="*/ 16763 h 363714"/>
                <a:gd name="connsiteX6" fmla="*/ 301551 w 318252"/>
                <a:gd name="connsiteY6" fmla="*/ 99311 h 363714"/>
                <a:gd name="connsiteX7" fmla="*/ 167461 w 318252"/>
                <a:gd name="connsiteY7" fmla="*/ 2245 h 363714"/>
                <a:gd name="connsiteX8" fmla="*/ 150760 w 318252"/>
                <a:gd name="connsiteY8" fmla="*/ 2245 h 363714"/>
                <a:gd name="connsiteX9" fmla="*/ 8335 w 318252"/>
                <a:gd name="connsiteY9" fmla="*/ 84793 h 363714"/>
                <a:gd name="connsiteX10" fmla="*/ 0 w 318252"/>
                <a:gd name="connsiteY10" fmla="*/ 99311 h 363714"/>
                <a:gd name="connsiteX11" fmla="*/ 0 w 318252"/>
                <a:gd name="connsiteY11" fmla="*/ 264408 h 363714"/>
                <a:gd name="connsiteX12" fmla="*/ 8350 w 318252"/>
                <a:gd name="connsiteY12" fmla="*/ 278927 h 363714"/>
                <a:gd name="connsiteX13" fmla="*/ 150775 w 318252"/>
                <a:gd name="connsiteY13" fmla="*/ 361475 h 363714"/>
                <a:gd name="connsiteX14" fmla="*/ 167476 w 318252"/>
                <a:gd name="connsiteY14" fmla="*/ 361475 h 363714"/>
                <a:gd name="connsiteX15" fmla="*/ 309902 w 318252"/>
                <a:gd name="connsiteY15" fmla="*/ 278927 h 363714"/>
                <a:gd name="connsiteX16" fmla="*/ 318252 w 318252"/>
                <a:gd name="connsiteY16" fmla="*/ 264408 h 363714"/>
                <a:gd name="connsiteX17" fmla="*/ 318252 w 318252"/>
                <a:gd name="connsiteY17" fmla="*/ 99311 h 363714"/>
                <a:gd name="connsiteX18" fmla="*/ 309902 w 318252"/>
                <a:gd name="connsiteY18" fmla="*/ 84793 h 363714"/>
                <a:gd name="connsiteX19" fmla="*/ 167461 w 318252"/>
                <a:gd name="connsiteY19" fmla="*/ 2245 h 36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8252" h="363714">
                  <a:moveTo>
                    <a:pt x="301551" y="99311"/>
                  </a:moveTo>
                  <a:lnTo>
                    <a:pt x="301551" y="264408"/>
                  </a:lnTo>
                  <a:lnTo>
                    <a:pt x="159126" y="346957"/>
                  </a:lnTo>
                  <a:lnTo>
                    <a:pt x="16701" y="264408"/>
                  </a:lnTo>
                  <a:lnTo>
                    <a:pt x="16701" y="99311"/>
                  </a:lnTo>
                  <a:lnTo>
                    <a:pt x="159126" y="16763"/>
                  </a:lnTo>
                  <a:lnTo>
                    <a:pt x="301551" y="99311"/>
                  </a:lnTo>
                  <a:close/>
                  <a:moveTo>
                    <a:pt x="167461" y="2245"/>
                  </a:moveTo>
                  <a:cubicBezTo>
                    <a:pt x="162297" y="-748"/>
                    <a:pt x="155925" y="-748"/>
                    <a:pt x="150760" y="2245"/>
                  </a:cubicBezTo>
                  <a:lnTo>
                    <a:pt x="8335" y="84793"/>
                  </a:lnTo>
                  <a:cubicBezTo>
                    <a:pt x="3168" y="87801"/>
                    <a:pt x="-7" y="93332"/>
                    <a:pt x="0" y="99311"/>
                  </a:cubicBezTo>
                  <a:lnTo>
                    <a:pt x="0" y="264408"/>
                  </a:lnTo>
                  <a:cubicBezTo>
                    <a:pt x="0" y="270394"/>
                    <a:pt x="3183" y="275926"/>
                    <a:pt x="8350" y="278927"/>
                  </a:cubicBezTo>
                  <a:lnTo>
                    <a:pt x="150775" y="361475"/>
                  </a:lnTo>
                  <a:cubicBezTo>
                    <a:pt x="155928" y="364461"/>
                    <a:pt x="162308" y="364461"/>
                    <a:pt x="167476" y="361475"/>
                  </a:cubicBezTo>
                  <a:lnTo>
                    <a:pt x="309902" y="278927"/>
                  </a:lnTo>
                  <a:cubicBezTo>
                    <a:pt x="315054" y="275926"/>
                    <a:pt x="318252" y="270394"/>
                    <a:pt x="318252" y="264408"/>
                  </a:cubicBezTo>
                  <a:lnTo>
                    <a:pt x="318252" y="99311"/>
                  </a:lnTo>
                  <a:cubicBezTo>
                    <a:pt x="318252" y="93325"/>
                    <a:pt x="315069" y="87794"/>
                    <a:pt x="309902" y="84793"/>
                  </a:cubicBezTo>
                  <a:lnTo>
                    <a:pt x="167461" y="2245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579DA429-79B8-A822-30A3-5E8DEB48A85A}"/>
                </a:ext>
              </a:extLst>
            </p:cNvPr>
            <p:cNvSpPr/>
            <p:nvPr/>
          </p:nvSpPr>
          <p:spPr>
            <a:xfrm>
              <a:off x="9442342" y="3652981"/>
              <a:ext cx="197016" cy="181792"/>
            </a:xfrm>
            <a:custGeom>
              <a:avLst/>
              <a:gdLst>
                <a:gd name="connsiteX0" fmla="*/ 89931 w 197016"/>
                <a:gd name="connsiteY0" fmla="*/ 8083 h 181792"/>
                <a:gd name="connsiteX1" fmla="*/ 99018 w 197016"/>
                <a:gd name="connsiteY1" fmla="*/ 15 h 181792"/>
                <a:gd name="connsiteX2" fmla="*/ 107086 w 197016"/>
                <a:gd name="connsiteY2" fmla="*/ 8083 h 181792"/>
                <a:gd name="connsiteX3" fmla="*/ 116179 w 197016"/>
                <a:gd name="connsiteY3" fmla="*/ 103058 h 181792"/>
                <a:gd name="connsiteX4" fmla="*/ 119725 w 197016"/>
                <a:gd name="connsiteY4" fmla="*/ 109499 h 181792"/>
                <a:gd name="connsiteX5" fmla="*/ 193363 w 197016"/>
                <a:gd name="connsiteY5" fmla="*/ 165269 h 181792"/>
                <a:gd name="connsiteX6" fmla="*/ 184785 w 197016"/>
                <a:gd name="connsiteY6" fmla="*/ 180909 h 181792"/>
                <a:gd name="connsiteX7" fmla="*/ 102039 w 197016"/>
                <a:gd name="connsiteY7" fmla="*/ 141703 h 181792"/>
                <a:gd name="connsiteX8" fmla="*/ 94962 w 197016"/>
                <a:gd name="connsiteY8" fmla="*/ 141703 h 181792"/>
                <a:gd name="connsiteX9" fmla="*/ 12232 w 197016"/>
                <a:gd name="connsiteY9" fmla="*/ 180909 h 181792"/>
                <a:gd name="connsiteX10" fmla="*/ 3654 w 197016"/>
                <a:gd name="connsiteY10" fmla="*/ 165269 h 181792"/>
                <a:gd name="connsiteX11" fmla="*/ 77292 w 197016"/>
                <a:gd name="connsiteY11" fmla="*/ 109499 h 181792"/>
                <a:gd name="connsiteX12" fmla="*/ 80838 w 197016"/>
                <a:gd name="connsiteY12" fmla="*/ 103058 h 181792"/>
                <a:gd name="connsiteX13" fmla="*/ 89931 w 197016"/>
                <a:gd name="connsiteY13" fmla="*/ 8083 h 18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7016" h="181792">
                  <a:moveTo>
                    <a:pt x="89931" y="8083"/>
                  </a:moveTo>
                  <a:cubicBezTo>
                    <a:pt x="90213" y="3346"/>
                    <a:pt x="94281" y="-266"/>
                    <a:pt x="99018" y="15"/>
                  </a:cubicBezTo>
                  <a:cubicBezTo>
                    <a:pt x="103363" y="274"/>
                    <a:pt x="106827" y="3739"/>
                    <a:pt x="107086" y="8083"/>
                  </a:cubicBezTo>
                  <a:lnTo>
                    <a:pt x="116179" y="103058"/>
                  </a:lnTo>
                  <a:cubicBezTo>
                    <a:pt x="116436" y="105635"/>
                    <a:pt x="117725" y="107984"/>
                    <a:pt x="119725" y="109499"/>
                  </a:cubicBezTo>
                  <a:lnTo>
                    <a:pt x="193363" y="165269"/>
                  </a:lnTo>
                  <a:cubicBezTo>
                    <a:pt x="201789" y="171664"/>
                    <a:pt x="194257" y="185394"/>
                    <a:pt x="184785" y="180909"/>
                  </a:cubicBezTo>
                  <a:lnTo>
                    <a:pt x="102039" y="141703"/>
                  </a:lnTo>
                  <a:cubicBezTo>
                    <a:pt x="99800" y="140639"/>
                    <a:pt x="97201" y="140639"/>
                    <a:pt x="94962" y="141703"/>
                  </a:cubicBezTo>
                  <a:lnTo>
                    <a:pt x="12232" y="180909"/>
                  </a:lnTo>
                  <a:cubicBezTo>
                    <a:pt x="2760" y="185394"/>
                    <a:pt x="-4772" y="171664"/>
                    <a:pt x="3654" y="165269"/>
                  </a:cubicBezTo>
                  <a:lnTo>
                    <a:pt x="77292" y="109499"/>
                  </a:lnTo>
                  <a:cubicBezTo>
                    <a:pt x="79321" y="107941"/>
                    <a:pt x="80606" y="105606"/>
                    <a:pt x="80838" y="103058"/>
                  </a:cubicBezTo>
                  <a:lnTo>
                    <a:pt x="89931" y="8083"/>
                  </a:lnTo>
                  <a:close/>
                </a:path>
              </a:pathLst>
            </a:custGeom>
            <a:solidFill>
              <a:srgbClr val="FFFFFF"/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8C01164F-BCD9-CBC0-04C5-3644EC9BED6A}"/>
              </a:ext>
            </a:extLst>
          </p:cNvPr>
          <p:cNvSpPr txBox="1"/>
          <p:nvPr/>
        </p:nvSpPr>
        <p:spPr>
          <a:xfrm>
            <a:off x="4844775" y="1700942"/>
            <a:ext cx="237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j-lt"/>
                <a:ea typeface="+mj-ea"/>
              </a:rPr>
              <a:t>请输入一级标题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ABFE5F3-EFB1-0B91-2EFC-0992F9B9F44D}"/>
              </a:ext>
            </a:extLst>
          </p:cNvPr>
          <p:cNvGrpSpPr/>
          <p:nvPr/>
        </p:nvGrpSpPr>
        <p:grpSpPr>
          <a:xfrm>
            <a:off x="4683662" y="1660270"/>
            <a:ext cx="2731046" cy="493405"/>
            <a:chOff x="4683662" y="1660270"/>
            <a:chExt cx="2731046" cy="493405"/>
          </a:xfrm>
        </p:grpSpPr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6EFB222-A61F-091C-9BEB-4A26102BC659}"/>
                </a:ext>
              </a:extLst>
            </p:cNvPr>
            <p:cNvSpPr/>
            <p:nvPr/>
          </p:nvSpPr>
          <p:spPr>
            <a:xfrm>
              <a:off x="7148830" y="1660270"/>
              <a:ext cx="265878" cy="493380"/>
            </a:xfrm>
            <a:custGeom>
              <a:avLst/>
              <a:gdLst>
                <a:gd name="connsiteX0" fmla="*/ 212289 w 619782"/>
                <a:gd name="connsiteY0" fmla="*/ 1073267 h 1150104"/>
                <a:gd name="connsiteX1" fmla="*/ 238685 w 619782"/>
                <a:gd name="connsiteY1" fmla="*/ 1082868 h 1150104"/>
                <a:gd name="connsiteX2" fmla="*/ 273435 w 619782"/>
                <a:gd name="connsiteY2" fmla="*/ 1131992 h 1150104"/>
                <a:gd name="connsiteX3" fmla="*/ 273222 w 619782"/>
                <a:gd name="connsiteY3" fmla="*/ 1150104 h 1150104"/>
                <a:gd name="connsiteX4" fmla="*/ 220744 w 619782"/>
                <a:gd name="connsiteY4" fmla="*/ 1135367 h 1150104"/>
                <a:gd name="connsiteX5" fmla="*/ 183367 w 619782"/>
                <a:gd name="connsiteY5" fmla="*/ 1138165 h 1150104"/>
                <a:gd name="connsiteX6" fmla="*/ 141184 w 619782"/>
                <a:gd name="connsiteY6" fmla="*/ 1128789 h 1150104"/>
                <a:gd name="connsiteX7" fmla="*/ 106391 w 619782"/>
                <a:gd name="connsiteY7" fmla="*/ 1090365 h 1150104"/>
                <a:gd name="connsiteX8" fmla="*/ 118031 w 619782"/>
                <a:gd name="connsiteY8" fmla="*/ 1092074 h 1150104"/>
                <a:gd name="connsiteX9" fmla="*/ 156861 w 619782"/>
                <a:gd name="connsiteY9" fmla="*/ 1086200 h 1150104"/>
                <a:gd name="connsiteX10" fmla="*/ 184242 w 619782"/>
                <a:gd name="connsiteY10" fmla="*/ 1077379 h 1150104"/>
                <a:gd name="connsiteX11" fmla="*/ 212289 w 619782"/>
                <a:gd name="connsiteY11" fmla="*/ 1073267 h 1150104"/>
                <a:gd name="connsiteX12" fmla="*/ 357821 w 619782"/>
                <a:gd name="connsiteY12" fmla="*/ 1016977 h 1150104"/>
                <a:gd name="connsiteX13" fmla="*/ 395220 w 619782"/>
                <a:gd name="connsiteY13" fmla="*/ 1048203 h 1150104"/>
                <a:gd name="connsiteX14" fmla="*/ 402866 w 619782"/>
                <a:gd name="connsiteY14" fmla="*/ 1071825 h 1150104"/>
                <a:gd name="connsiteX15" fmla="*/ 402097 w 619782"/>
                <a:gd name="connsiteY15" fmla="*/ 1077314 h 1150104"/>
                <a:gd name="connsiteX16" fmla="*/ 350239 w 619782"/>
                <a:gd name="connsiteY16" fmla="*/ 1071569 h 1150104"/>
                <a:gd name="connsiteX17" fmla="*/ 313524 w 619782"/>
                <a:gd name="connsiteY17" fmla="*/ 1081244 h 1150104"/>
                <a:gd name="connsiteX18" fmla="*/ 258292 w 619782"/>
                <a:gd name="connsiteY18" fmla="*/ 1074816 h 1150104"/>
                <a:gd name="connsiteX19" fmla="*/ 228219 w 619782"/>
                <a:gd name="connsiteY19" fmla="*/ 1049805 h 1150104"/>
                <a:gd name="connsiteX20" fmla="*/ 241269 w 619782"/>
                <a:gd name="connsiteY20" fmla="*/ 1048566 h 1150104"/>
                <a:gd name="connsiteX21" fmla="*/ 279265 w 619782"/>
                <a:gd name="connsiteY21" fmla="*/ 1033957 h 1150104"/>
                <a:gd name="connsiteX22" fmla="*/ 307907 w 619782"/>
                <a:gd name="connsiteY22" fmla="*/ 1017896 h 1150104"/>
                <a:gd name="connsiteX23" fmla="*/ 357821 w 619782"/>
                <a:gd name="connsiteY23" fmla="*/ 1016977 h 1150104"/>
                <a:gd name="connsiteX24" fmla="*/ 189326 w 619782"/>
                <a:gd name="connsiteY24" fmla="*/ 954333 h 1150104"/>
                <a:gd name="connsiteX25" fmla="*/ 196246 w 619782"/>
                <a:gd name="connsiteY25" fmla="*/ 989937 h 1150104"/>
                <a:gd name="connsiteX26" fmla="*/ 157972 w 619782"/>
                <a:gd name="connsiteY26" fmla="*/ 1046964 h 1150104"/>
                <a:gd name="connsiteX27" fmla="*/ 104981 w 619782"/>
                <a:gd name="connsiteY27" fmla="*/ 1060548 h 1150104"/>
                <a:gd name="connsiteX28" fmla="*/ 93106 w 619782"/>
                <a:gd name="connsiteY28" fmla="*/ 1059202 h 1150104"/>
                <a:gd name="connsiteX29" fmla="*/ 127258 w 619782"/>
                <a:gd name="connsiteY29" fmla="*/ 982056 h 1150104"/>
                <a:gd name="connsiteX30" fmla="*/ 189326 w 619782"/>
                <a:gd name="connsiteY30" fmla="*/ 954333 h 1150104"/>
                <a:gd name="connsiteX31" fmla="*/ 435011 w 619782"/>
                <a:gd name="connsiteY31" fmla="*/ 910186 h 1150104"/>
                <a:gd name="connsiteX32" fmla="*/ 488727 w 619782"/>
                <a:gd name="connsiteY32" fmla="*/ 925158 h 1150104"/>
                <a:gd name="connsiteX33" fmla="*/ 506326 w 619782"/>
                <a:gd name="connsiteY33" fmla="*/ 950425 h 1150104"/>
                <a:gd name="connsiteX34" fmla="*/ 440435 w 619782"/>
                <a:gd name="connsiteY34" fmla="*/ 973022 h 1150104"/>
                <a:gd name="connsiteX35" fmla="*/ 420444 w 619782"/>
                <a:gd name="connsiteY35" fmla="*/ 988400 h 1150104"/>
                <a:gd name="connsiteX36" fmla="*/ 376317 w 619782"/>
                <a:gd name="connsiteY36" fmla="*/ 999314 h 1150104"/>
                <a:gd name="connsiteX37" fmla="*/ 333558 w 619782"/>
                <a:gd name="connsiteY37" fmla="*/ 984897 h 1150104"/>
                <a:gd name="connsiteX38" fmla="*/ 342571 w 619782"/>
                <a:gd name="connsiteY38" fmla="*/ 981416 h 1150104"/>
                <a:gd name="connsiteX39" fmla="*/ 369761 w 619782"/>
                <a:gd name="connsiteY39" fmla="*/ 960122 h 1150104"/>
                <a:gd name="connsiteX40" fmla="*/ 400730 w 619782"/>
                <a:gd name="connsiteY40" fmla="*/ 925756 h 1150104"/>
                <a:gd name="connsiteX41" fmla="*/ 435011 w 619782"/>
                <a:gd name="connsiteY41" fmla="*/ 910186 h 1150104"/>
                <a:gd name="connsiteX42" fmla="*/ 268458 w 619782"/>
                <a:gd name="connsiteY42" fmla="*/ 904163 h 1150104"/>
                <a:gd name="connsiteX43" fmla="*/ 282469 w 619782"/>
                <a:gd name="connsiteY43" fmla="*/ 952561 h 1150104"/>
                <a:gd name="connsiteX44" fmla="*/ 260406 w 619782"/>
                <a:gd name="connsiteY44" fmla="*/ 997179 h 1150104"/>
                <a:gd name="connsiteX45" fmla="*/ 202781 w 619782"/>
                <a:gd name="connsiteY45" fmla="*/ 1027551 h 1150104"/>
                <a:gd name="connsiteX46" fmla="*/ 189560 w 619782"/>
                <a:gd name="connsiteY46" fmla="*/ 1028234 h 1150104"/>
                <a:gd name="connsiteX47" fmla="*/ 212648 w 619782"/>
                <a:gd name="connsiteY47" fmla="*/ 978448 h 1150104"/>
                <a:gd name="connsiteX48" fmla="*/ 210769 w 619782"/>
                <a:gd name="connsiteY48" fmla="*/ 947478 h 1150104"/>
                <a:gd name="connsiteX49" fmla="*/ 212841 w 619782"/>
                <a:gd name="connsiteY49" fmla="*/ 943548 h 1150104"/>
                <a:gd name="connsiteX50" fmla="*/ 266877 w 619782"/>
                <a:gd name="connsiteY50" fmla="*/ 905274 h 1150104"/>
                <a:gd name="connsiteX51" fmla="*/ 268458 w 619782"/>
                <a:gd name="connsiteY51" fmla="*/ 904163 h 1150104"/>
                <a:gd name="connsiteX52" fmla="*/ 329864 w 619782"/>
                <a:gd name="connsiteY52" fmla="*/ 832719 h 1150104"/>
                <a:gd name="connsiteX53" fmla="*/ 351649 w 619782"/>
                <a:gd name="connsiteY53" fmla="*/ 860848 h 1150104"/>
                <a:gd name="connsiteX54" fmla="*/ 339283 w 619782"/>
                <a:gd name="connsiteY54" fmla="*/ 937161 h 1150104"/>
                <a:gd name="connsiteX55" fmla="*/ 291846 w 619782"/>
                <a:gd name="connsiteY55" fmla="*/ 972766 h 1150104"/>
                <a:gd name="connsiteX56" fmla="*/ 284605 w 619782"/>
                <a:gd name="connsiteY56" fmla="*/ 974645 h 1150104"/>
                <a:gd name="connsiteX57" fmla="*/ 283345 w 619782"/>
                <a:gd name="connsiteY57" fmla="*/ 886456 h 1150104"/>
                <a:gd name="connsiteX58" fmla="*/ 329864 w 619782"/>
                <a:gd name="connsiteY58" fmla="*/ 832719 h 1150104"/>
                <a:gd name="connsiteX59" fmla="*/ 510940 w 619782"/>
                <a:gd name="connsiteY59" fmla="*/ 784107 h 1150104"/>
                <a:gd name="connsiteX60" fmla="*/ 560704 w 619782"/>
                <a:gd name="connsiteY60" fmla="*/ 787204 h 1150104"/>
                <a:gd name="connsiteX61" fmla="*/ 583216 w 619782"/>
                <a:gd name="connsiteY61" fmla="*/ 807494 h 1150104"/>
                <a:gd name="connsiteX62" fmla="*/ 535587 w 619782"/>
                <a:gd name="connsiteY62" fmla="*/ 834513 h 1150104"/>
                <a:gd name="connsiteX63" fmla="*/ 509508 w 619782"/>
                <a:gd name="connsiteY63" fmla="*/ 865589 h 1150104"/>
                <a:gd name="connsiteX64" fmla="*/ 472366 w 619782"/>
                <a:gd name="connsiteY64" fmla="*/ 886456 h 1150104"/>
                <a:gd name="connsiteX65" fmla="*/ 424267 w 619782"/>
                <a:gd name="connsiteY65" fmla="*/ 883850 h 1150104"/>
                <a:gd name="connsiteX66" fmla="*/ 431166 w 619782"/>
                <a:gd name="connsiteY66" fmla="*/ 879002 h 1150104"/>
                <a:gd name="connsiteX67" fmla="*/ 455002 w 619782"/>
                <a:gd name="connsiteY67" fmla="*/ 848096 h 1150104"/>
                <a:gd name="connsiteX68" fmla="*/ 474032 w 619782"/>
                <a:gd name="connsiteY68" fmla="*/ 811232 h 1150104"/>
                <a:gd name="connsiteX69" fmla="*/ 510940 w 619782"/>
                <a:gd name="connsiteY69" fmla="*/ 784107 h 1150104"/>
                <a:gd name="connsiteX70" fmla="*/ 389795 w 619782"/>
                <a:gd name="connsiteY70" fmla="*/ 735197 h 1150104"/>
                <a:gd name="connsiteX71" fmla="*/ 430333 w 619782"/>
                <a:gd name="connsiteY71" fmla="*/ 789340 h 1150104"/>
                <a:gd name="connsiteX72" fmla="*/ 418714 w 619782"/>
                <a:gd name="connsiteY72" fmla="*/ 851814 h 1150104"/>
                <a:gd name="connsiteX73" fmla="*/ 371534 w 619782"/>
                <a:gd name="connsiteY73" fmla="*/ 899827 h 1150104"/>
                <a:gd name="connsiteX74" fmla="*/ 367817 w 619782"/>
                <a:gd name="connsiteY74" fmla="*/ 901600 h 1150104"/>
                <a:gd name="connsiteX75" fmla="*/ 366280 w 619782"/>
                <a:gd name="connsiteY75" fmla="*/ 901621 h 1150104"/>
                <a:gd name="connsiteX76" fmla="*/ 372559 w 619782"/>
                <a:gd name="connsiteY76" fmla="*/ 860037 h 1150104"/>
                <a:gd name="connsiteX77" fmla="*/ 349407 w 619782"/>
                <a:gd name="connsiteY77" fmla="*/ 806043 h 1150104"/>
                <a:gd name="connsiteX78" fmla="*/ 348360 w 619782"/>
                <a:gd name="connsiteY78" fmla="*/ 804163 h 1150104"/>
                <a:gd name="connsiteX79" fmla="*/ 389795 w 619782"/>
                <a:gd name="connsiteY79" fmla="*/ 735197 h 1150104"/>
                <a:gd name="connsiteX80" fmla="*/ 428945 w 619782"/>
                <a:gd name="connsiteY80" fmla="*/ 641904 h 1150104"/>
                <a:gd name="connsiteX81" fmla="*/ 451350 w 619782"/>
                <a:gd name="connsiteY81" fmla="*/ 653886 h 1150104"/>
                <a:gd name="connsiteX82" fmla="*/ 482213 w 619782"/>
                <a:gd name="connsiteY82" fmla="*/ 703459 h 1150104"/>
                <a:gd name="connsiteX83" fmla="*/ 476019 w 619782"/>
                <a:gd name="connsiteY83" fmla="*/ 753950 h 1150104"/>
                <a:gd name="connsiteX84" fmla="*/ 438471 w 619782"/>
                <a:gd name="connsiteY84" fmla="*/ 806277 h 1150104"/>
                <a:gd name="connsiteX85" fmla="*/ 434199 w 619782"/>
                <a:gd name="connsiteY85" fmla="*/ 809118 h 1150104"/>
                <a:gd name="connsiteX86" fmla="*/ 405985 w 619782"/>
                <a:gd name="connsiteY86" fmla="*/ 723215 h 1150104"/>
                <a:gd name="connsiteX87" fmla="*/ 398424 w 619782"/>
                <a:gd name="connsiteY87" fmla="*/ 717341 h 1150104"/>
                <a:gd name="connsiteX88" fmla="*/ 428945 w 619782"/>
                <a:gd name="connsiteY88" fmla="*/ 641904 h 1150104"/>
                <a:gd name="connsiteX89" fmla="*/ 600132 w 619782"/>
                <a:gd name="connsiteY89" fmla="*/ 635667 h 1150104"/>
                <a:gd name="connsiteX90" fmla="*/ 619782 w 619782"/>
                <a:gd name="connsiteY90" fmla="*/ 647201 h 1150104"/>
                <a:gd name="connsiteX91" fmla="*/ 578283 w 619782"/>
                <a:gd name="connsiteY91" fmla="*/ 691007 h 1150104"/>
                <a:gd name="connsiteX92" fmla="*/ 566984 w 619782"/>
                <a:gd name="connsiteY92" fmla="*/ 716914 h 1150104"/>
                <a:gd name="connsiteX93" fmla="*/ 535843 w 619782"/>
                <a:gd name="connsiteY93" fmla="*/ 752754 h 1150104"/>
                <a:gd name="connsiteX94" fmla="*/ 487808 w 619782"/>
                <a:gd name="connsiteY94" fmla="*/ 763796 h 1150104"/>
                <a:gd name="connsiteX95" fmla="*/ 489111 w 619782"/>
                <a:gd name="connsiteY95" fmla="*/ 760913 h 1150104"/>
                <a:gd name="connsiteX96" fmla="*/ 508291 w 619782"/>
                <a:gd name="connsiteY96" fmla="*/ 715548 h 1150104"/>
                <a:gd name="connsiteX97" fmla="*/ 514976 w 619782"/>
                <a:gd name="connsiteY97" fmla="*/ 681609 h 1150104"/>
                <a:gd name="connsiteX98" fmla="*/ 546886 w 619782"/>
                <a:gd name="connsiteY98" fmla="*/ 642438 h 1150104"/>
                <a:gd name="connsiteX99" fmla="*/ 600132 w 619782"/>
                <a:gd name="connsiteY99" fmla="*/ 635667 h 1150104"/>
                <a:gd name="connsiteX100" fmla="*/ 419120 w 619782"/>
                <a:gd name="connsiteY100" fmla="*/ 534578 h 1150104"/>
                <a:gd name="connsiteX101" fmla="*/ 440307 w 619782"/>
                <a:gd name="connsiteY101" fmla="*/ 537440 h 1150104"/>
                <a:gd name="connsiteX102" fmla="*/ 479543 w 619782"/>
                <a:gd name="connsiteY102" fmla="*/ 557261 h 1150104"/>
                <a:gd name="connsiteX103" fmla="*/ 500538 w 619782"/>
                <a:gd name="connsiteY103" fmla="*/ 593612 h 1150104"/>
                <a:gd name="connsiteX104" fmla="*/ 495006 w 619782"/>
                <a:gd name="connsiteY104" fmla="*/ 674304 h 1150104"/>
                <a:gd name="connsiteX105" fmla="*/ 486676 w 619782"/>
                <a:gd name="connsiteY105" fmla="*/ 689511 h 1150104"/>
                <a:gd name="connsiteX106" fmla="*/ 420017 w 619782"/>
                <a:gd name="connsiteY106" fmla="*/ 615761 h 1150104"/>
                <a:gd name="connsiteX107" fmla="*/ 419120 w 619782"/>
                <a:gd name="connsiteY107" fmla="*/ 534578 h 1150104"/>
                <a:gd name="connsiteX108" fmla="*/ 570764 w 619782"/>
                <a:gd name="connsiteY108" fmla="*/ 481823 h 1150104"/>
                <a:gd name="connsiteX109" fmla="*/ 608141 w 619782"/>
                <a:gd name="connsiteY109" fmla="*/ 484215 h 1150104"/>
                <a:gd name="connsiteX110" fmla="*/ 579884 w 619782"/>
                <a:gd name="connsiteY110" fmla="*/ 553501 h 1150104"/>
                <a:gd name="connsiteX111" fmla="*/ 575634 w 619782"/>
                <a:gd name="connsiteY111" fmla="*/ 586500 h 1150104"/>
                <a:gd name="connsiteX112" fmla="*/ 539987 w 619782"/>
                <a:gd name="connsiteY112" fmla="*/ 625372 h 1150104"/>
                <a:gd name="connsiteX113" fmla="*/ 518436 w 619782"/>
                <a:gd name="connsiteY113" fmla="*/ 635752 h 1150104"/>
                <a:gd name="connsiteX114" fmla="*/ 517539 w 619782"/>
                <a:gd name="connsiteY114" fmla="*/ 634428 h 1150104"/>
                <a:gd name="connsiteX115" fmla="*/ 522921 w 619782"/>
                <a:gd name="connsiteY115" fmla="*/ 587183 h 1150104"/>
                <a:gd name="connsiteX116" fmla="*/ 518543 w 619782"/>
                <a:gd name="connsiteY116" fmla="*/ 546453 h 1150104"/>
                <a:gd name="connsiteX117" fmla="*/ 530803 w 619782"/>
                <a:gd name="connsiteY117" fmla="*/ 509332 h 1150104"/>
                <a:gd name="connsiteX118" fmla="*/ 570764 w 619782"/>
                <a:gd name="connsiteY118" fmla="*/ 481823 h 1150104"/>
                <a:gd name="connsiteX119" fmla="*/ 426991 w 619782"/>
                <a:gd name="connsiteY119" fmla="*/ 435459 h 1150104"/>
                <a:gd name="connsiteX120" fmla="*/ 458335 w 619782"/>
                <a:gd name="connsiteY120" fmla="*/ 450383 h 1150104"/>
                <a:gd name="connsiteX121" fmla="*/ 488813 w 619782"/>
                <a:gd name="connsiteY121" fmla="*/ 493143 h 1150104"/>
                <a:gd name="connsiteX122" fmla="*/ 497954 w 619782"/>
                <a:gd name="connsiteY122" fmla="*/ 536479 h 1150104"/>
                <a:gd name="connsiteX123" fmla="*/ 496054 w 619782"/>
                <a:gd name="connsiteY123" fmla="*/ 557218 h 1150104"/>
                <a:gd name="connsiteX124" fmla="*/ 405878 w 619782"/>
                <a:gd name="connsiteY124" fmla="*/ 516146 h 1150104"/>
                <a:gd name="connsiteX125" fmla="*/ 374118 w 619782"/>
                <a:gd name="connsiteY125" fmla="*/ 441541 h 1150104"/>
                <a:gd name="connsiteX126" fmla="*/ 392187 w 619782"/>
                <a:gd name="connsiteY126" fmla="*/ 436137 h 1150104"/>
                <a:gd name="connsiteX127" fmla="*/ 426991 w 619782"/>
                <a:gd name="connsiteY127" fmla="*/ 435459 h 1150104"/>
                <a:gd name="connsiteX128" fmla="*/ 545348 w 619782"/>
                <a:gd name="connsiteY128" fmla="*/ 345578 h 1150104"/>
                <a:gd name="connsiteX129" fmla="*/ 569013 w 619782"/>
                <a:gd name="connsiteY129" fmla="*/ 346112 h 1150104"/>
                <a:gd name="connsiteX130" fmla="*/ 554361 w 619782"/>
                <a:gd name="connsiteY130" fmla="*/ 414950 h 1150104"/>
                <a:gd name="connsiteX131" fmla="*/ 557159 w 619782"/>
                <a:gd name="connsiteY131" fmla="*/ 443548 h 1150104"/>
                <a:gd name="connsiteX132" fmla="*/ 552418 w 619782"/>
                <a:gd name="connsiteY132" fmla="*/ 467982 h 1150104"/>
                <a:gd name="connsiteX133" fmla="*/ 509167 w 619782"/>
                <a:gd name="connsiteY133" fmla="*/ 512472 h 1150104"/>
                <a:gd name="connsiteX134" fmla="*/ 511239 w 619782"/>
                <a:gd name="connsiteY134" fmla="*/ 498247 h 1150104"/>
                <a:gd name="connsiteX135" fmla="*/ 506412 w 619782"/>
                <a:gd name="connsiteY135" fmla="*/ 467555 h 1150104"/>
                <a:gd name="connsiteX136" fmla="*/ 495241 w 619782"/>
                <a:gd name="connsiteY136" fmla="*/ 432570 h 1150104"/>
                <a:gd name="connsiteX137" fmla="*/ 501500 w 619782"/>
                <a:gd name="connsiteY137" fmla="*/ 379174 h 1150104"/>
                <a:gd name="connsiteX138" fmla="*/ 545348 w 619782"/>
                <a:gd name="connsiteY138" fmla="*/ 345578 h 1150104"/>
                <a:gd name="connsiteX139" fmla="*/ 362435 w 619782"/>
                <a:gd name="connsiteY139" fmla="*/ 333553 h 1150104"/>
                <a:gd name="connsiteX140" fmla="*/ 432405 w 619782"/>
                <a:gd name="connsiteY140" fmla="*/ 354911 h 1150104"/>
                <a:gd name="connsiteX141" fmla="*/ 469269 w 619782"/>
                <a:gd name="connsiteY141" fmla="*/ 435966 h 1150104"/>
                <a:gd name="connsiteX142" fmla="*/ 469099 w 619782"/>
                <a:gd name="connsiteY142" fmla="*/ 440067 h 1150104"/>
                <a:gd name="connsiteX143" fmla="*/ 468650 w 619782"/>
                <a:gd name="connsiteY143" fmla="*/ 440665 h 1150104"/>
                <a:gd name="connsiteX144" fmla="*/ 384242 w 619782"/>
                <a:gd name="connsiteY144" fmla="*/ 413091 h 1150104"/>
                <a:gd name="connsiteX145" fmla="*/ 373541 w 619782"/>
                <a:gd name="connsiteY145" fmla="*/ 414288 h 1150104"/>
                <a:gd name="connsiteX146" fmla="*/ 358420 w 619782"/>
                <a:gd name="connsiteY146" fmla="*/ 376419 h 1150104"/>
                <a:gd name="connsiteX147" fmla="*/ 331444 w 619782"/>
                <a:gd name="connsiteY147" fmla="*/ 345898 h 1150104"/>
                <a:gd name="connsiteX148" fmla="*/ 362435 w 619782"/>
                <a:gd name="connsiteY148" fmla="*/ 333553 h 1150104"/>
                <a:gd name="connsiteX149" fmla="*/ 288278 w 619782"/>
                <a:gd name="connsiteY149" fmla="*/ 253866 h 1150104"/>
                <a:gd name="connsiteX150" fmla="*/ 339688 w 619782"/>
                <a:gd name="connsiteY150" fmla="*/ 254784 h 1150104"/>
                <a:gd name="connsiteX151" fmla="*/ 386249 w 619782"/>
                <a:gd name="connsiteY151" fmla="*/ 285583 h 1150104"/>
                <a:gd name="connsiteX152" fmla="*/ 409508 w 619782"/>
                <a:gd name="connsiteY152" fmla="*/ 324690 h 1150104"/>
                <a:gd name="connsiteX153" fmla="*/ 311345 w 619782"/>
                <a:gd name="connsiteY153" fmla="*/ 333660 h 1150104"/>
                <a:gd name="connsiteX154" fmla="*/ 246715 w 619782"/>
                <a:gd name="connsiteY154" fmla="*/ 285732 h 1150104"/>
                <a:gd name="connsiteX155" fmla="*/ 288278 w 619782"/>
                <a:gd name="connsiteY155" fmla="*/ 253866 h 1150104"/>
                <a:gd name="connsiteX156" fmla="*/ 495775 w 619782"/>
                <a:gd name="connsiteY156" fmla="*/ 217834 h 1150104"/>
                <a:gd name="connsiteX157" fmla="*/ 492636 w 619782"/>
                <a:gd name="connsiteY157" fmla="*/ 279453 h 1150104"/>
                <a:gd name="connsiteX158" fmla="*/ 501136 w 619782"/>
                <a:gd name="connsiteY158" fmla="*/ 306215 h 1150104"/>
                <a:gd name="connsiteX159" fmla="*/ 498253 w 619782"/>
                <a:gd name="connsiteY159" fmla="*/ 361105 h 1150104"/>
                <a:gd name="connsiteX160" fmla="*/ 472964 w 619782"/>
                <a:gd name="connsiteY160" fmla="*/ 394104 h 1150104"/>
                <a:gd name="connsiteX161" fmla="*/ 470786 w 619782"/>
                <a:gd name="connsiteY161" fmla="*/ 377594 h 1150104"/>
                <a:gd name="connsiteX162" fmla="*/ 450815 w 619782"/>
                <a:gd name="connsiteY162" fmla="*/ 335027 h 1150104"/>
                <a:gd name="connsiteX163" fmla="*/ 440542 w 619782"/>
                <a:gd name="connsiteY163" fmla="*/ 317834 h 1150104"/>
                <a:gd name="connsiteX164" fmla="*/ 437274 w 619782"/>
                <a:gd name="connsiteY164" fmla="*/ 263220 h 1150104"/>
                <a:gd name="connsiteX165" fmla="*/ 477685 w 619782"/>
                <a:gd name="connsiteY165" fmla="*/ 221401 h 1150104"/>
                <a:gd name="connsiteX166" fmla="*/ 495775 w 619782"/>
                <a:gd name="connsiteY166" fmla="*/ 217834 h 1150104"/>
                <a:gd name="connsiteX167" fmla="*/ 248680 w 619782"/>
                <a:gd name="connsiteY167" fmla="*/ 190858 h 1150104"/>
                <a:gd name="connsiteX168" fmla="*/ 285117 w 619782"/>
                <a:gd name="connsiteY168" fmla="*/ 200491 h 1150104"/>
                <a:gd name="connsiteX169" fmla="*/ 328859 w 619782"/>
                <a:gd name="connsiteY169" fmla="*/ 235625 h 1150104"/>
                <a:gd name="connsiteX170" fmla="*/ 237424 w 619782"/>
                <a:gd name="connsiteY170" fmla="*/ 273579 h 1150104"/>
                <a:gd name="connsiteX171" fmla="*/ 161068 w 619782"/>
                <a:gd name="connsiteY171" fmla="*/ 246817 h 1150104"/>
                <a:gd name="connsiteX172" fmla="*/ 209808 w 619782"/>
                <a:gd name="connsiteY172" fmla="*/ 194425 h 1150104"/>
                <a:gd name="connsiteX173" fmla="*/ 248680 w 619782"/>
                <a:gd name="connsiteY173" fmla="*/ 190858 h 1150104"/>
                <a:gd name="connsiteX174" fmla="*/ 179501 w 619782"/>
                <a:gd name="connsiteY174" fmla="*/ 144788 h 1150104"/>
                <a:gd name="connsiteX175" fmla="*/ 220424 w 619782"/>
                <a:gd name="connsiteY175" fmla="*/ 156386 h 1150104"/>
                <a:gd name="connsiteX176" fmla="*/ 241120 w 619782"/>
                <a:gd name="connsiteY176" fmla="*/ 169158 h 1150104"/>
                <a:gd name="connsiteX177" fmla="*/ 240522 w 619782"/>
                <a:gd name="connsiteY177" fmla="*/ 170461 h 1150104"/>
                <a:gd name="connsiteX178" fmla="*/ 188920 w 619782"/>
                <a:gd name="connsiteY178" fmla="*/ 191820 h 1150104"/>
                <a:gd name="connsiteX179" fmla="*/ 163653 w 619782"/>
                <a:gd name="connsiteY179" fmla="*/ 224797 h 1150104"/>
                <a:gd name="connsiteX180" fmla="*/ 161346 w 619782"/>
                <a:gd name="connsiteY180" fmla="*/ 228663 h 1150104"/>
                <a:gd name="connsiteX181" fmla="*/ 79992 w 619782"/>
                <a:gd name="connsiteY181" fmla="*/ 221230 h 1150104"/>
                <a:gd name="connsiteX182" fmla="*/ 87104 w 619782"/>
                <a:gd name="connsiteY182" fmla="*/ 195408 h 1150104"/>
                <a:gd name="connsiteX183" fmla="*/ 132171 w 619782"/>
                <a:gd name="connsiteY183" fmla="*/ 150000 h 1150104"/>
                <a:gd name="connsiteX184" fmla="*/ 179501 w 619782"/>
                <a:gd name="connsiteY184" fmla="*/ 144788 h 1150104"/>
                <a:gd name="connsiteX185" fmla="*/ 406006 w 619782"/>
                <a:gd name="connsiteY185" fmla="*/ 117407 h 1150104"/>
                <a:gd name="connsiteX186" fmla="*/ 408675 w 619782"/>
                <a:gd name="connsiteY186" fmla="*/ 170034 h 1150104"/>
                <a:gd name="connsiteX187" fmla="*/ 424182 w 619782"/>
                <a:gd name="connsiteY187" fmla="*/ 204656 h 1150104"/>
                <a:gd name="connsiteX188" fmla="*/ 425463 w 619782"/>
                <a:gd name="connsiteY188" fmla="*/ 262109 h 1150104"/>
                <a:gd name="connsiteX189" fmla="*/ 408504 w 619782"/>
                <a:gd name="connsiteY189" fmla="*/ 291413 h 1150104"/>
                <a:gd name="connsiteX190" fmla="*/ 405984 w 619782"/>
                <a:gd name="connsiteY190" fmla="*/ 293549 h 1150104"/>
                <a:gd name="connsiteX191" fmla="*/ 394814 w 619782"/>
                <a:gd name="connsiteY191" fmla="*/ 261875 h 1150104"/>
                <a:gd name="connsiteX192" fmla="*/ 370893 w 619782"/>
                <a:gd name="connsiteY192" fmla="*/ 230328 h 1150104"/>
                <a:gd name="connsiteX193" fmla="*/ 354617 w 619782"/>
                <a:gd name="connsiteY193" fmla="*/ 202755 h 1150104"/>
                <a:gd name="connsiteX194" fmla="*/ 359445 w 619782"/>
                <a:gd name="connsiteY194" fmla="*/ 159376 h 1150104"/>
                <a:gd name="connsiteX195" fmla="*/ 386206 w 619782"/>
                <a:gd name="connsiteY195" fmla="*/ 124498 h 1150104"/>
                <a:gd name="connsiteX196" fmla="*/ 406006 w 619782"/>
                <a:gd name="connsiteY196" fmla="*/ 117407 h 1150104"/>
                <a:gd name="connsiteX197" fmla="*/ 1116 w 619782"/>
                <a:gd name="connsiteY197" fmla="*/ 49274 h 1150104"/>
                <a:gd name="connsiteX198" fmla="*/ 41867 w 619782"/>
                <a:gd name="connsiteY198" fmla="*/ 71615 h 1150104"/>
                <a:gd name="connsiteX199" fmla="*/ 75635 w 619782"/>
                <a:gd name="connsiteY199" fmla="*/ 72533 h 1150104"/>
                <a:gd name="connsiteX200" fmla="*/ 102611 w 619782"/>
                <a:gd name="connsiteY200" fmla="*/ 77339 h 1150104"/>
                <a:gd name="connsiteX201" fmla="*/ 148424 w 619782"/>
                <a:gd name="connsiteY201" fmla="*/ 121743 h 1150104"/>
                <a:gd name="connsiteX202" fmla="*/ 119441 w 619782"/>
                <a:gd name="connsiteY202" fmla="*/ 126164 h 1150104"/>
                <a:gd name="connsiteX203" fmla="*/ 81124 w 619782"/>
                <a:gd name="connsiteY203" fmla="*/ 140410 h 1150104"/>
                <a:gd name="connsiteX204" fmla="*/ 24674 w 619782"/>
                <a:gd name="connsiteY204" fmla="*/ 130072 h 1150104"/>
                <a:gd name="connsiteX205" fmla="*/ 4811 w 619782"/>
                <a:gd name="connsiteY205" fmla="*/ 100213 h 1150104"/>
                <a:gd name="connsiteX206" fmla="*/ 1116 w 619782"/>
                <a:gd name="connsiteY206" fmla="*/ 49274 h 1150104"/>
                <a:gd name="connsiteX207" fmla="*/ 294579 w 619782"/>
                <a:gd name="connsiteY207" fmla="*/ 46903 h 1150104"/>
                <a:gd name="connsiteX208" fmla="*/ 321598 w 619782"/>
                <a:gd name="connsiteY208" fmla="*/ 117428 h 1150104"/>
                <a:gd name="connsiteX209" fmla="*/ 340073 w 619782"/>
                <a:gd name="connsiteY209" fmla="*/ 141307 h 1150104"/>
                <a:gd name="connsiteX210" fmla="*/ 347121 w 619782"/>
                <a:gd name="connsiteY210" fmla="*/ 175822 h 1150104"/>
                <a:gd name="connsiteX211" fmla="*/ 337168 w 619782"/>
                <a:gd name="connsiteY211" fmla="*/ 213818 h 1150104"/>
                <a:gd name="connsiteX212" fmla="*/ 333622 w 619782"/>
                <a:gd name="connsiteY212" fmla="*/ 221123 h 1150104"/>
                <a:gd name="connsiteX213" fmla="*/ 300859 w 619782"/>
                <a:gd name="connsiteY213" fmla="*/ 178342 h 1150104"/>
                <a:gd name="connsiteX214" fmla="*/ 271790 w 619782"/>
                <a:gd name="connsiteY214" fmla="*/ 154613 h 1150104"/>
                <a:gd name="connsiteX215" fmla="*/ 255173 w 619782"/>
                <a:gd name="connsiteY215" fmla="*/ 118496 h 1150104"/>
                <a:gd name="connsiteX216" fmla="*/ 278945 w 619782"/>
                <a:gd name="connsiteY216" fmla="*/ 57732 h 1150104"/>
                <a:gd name="connsiteX217" fmla="*/ 294579 w 619782"/>
                <a:gd name="connsiteY217" fmla="*/ 46903 h 1150104"/>
                <a:gd name="connsiteX218" fmla="*/ 158655 w 619782"/>
                <a:gd name="connsiteY218" fmla="*/ 0 h 1150104"/>
                <a:gd name="connsiteX219" fmla="*/ 189582 w 619782"/>
                <a:gd name="connsiteY219" fmla="*/ 47138 h 1150104"/>
                <a:gd name="connsiteX220" fmla="*/ 219184 w 619782"/>
                <a:gd name="connsiteY220" fmla="*/ 68325 h 1150104"/>
                <a:gd name="connsiteX221" fmla="*/ 244729 w 619782"/>
                <a:gd name="connsiteY221" fmla="*/ 104806 h 1150104"/>
                <a:gd name="connsiteX222" fmla="*/ 245968 w 619782"/>
                <a:gd name="connsiteY222" fmla="*/ 151196 h 1150104"/>
                <a:gd name="connsiteX223" fmla="*/ 244900 w 619782"/>
                <a:gd name="connsiteY223" fmla="*/ 153951 h 1150104"/>
                <a:gd name="connsiteX224" fmla="*/ 182256 w 619782"/>
                <a:gd name="connsiteY224" fmla="*/ 115378 h 1150104"/>
                <a:gd name="connsiteX225" fmla="*/ 163717 w 619782"/>
                <a:gd name="connsiteY225" fmla="*/ 107838 h 1150104"/>
                <a:gd name="connsiteX226" fmla="*/ 137467 w 619782"/>
                <a:gd name="connsiteY226" fmla="*/ 73366 h 1150104"/>
                <a:gd name="connsiteX227" fmla="*/ 148787 w 619782"/>
                <a:gd name="connsiteY227" fmla="*/ 10188 h 1150104"/>
                <a:gd name="connsiteX228" fmla="*/ 153764 w 619782"/>
                <a:gd name="connsiteY228" fmla="*/ 3695 h 1150104"/>
                <a:gd name="connsiteX229" fmla="*/ 158655 w 619782"/>
                <a:gd name="connsiteY229" fmla="*/ 0 h 115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619782" h="1150104">
                  <a:moveTo>
                    <a:pt x="212289" y="1073267"/>
                  </a:moveTo>
                  <a:cubicBezTo>
                    <a:pt x="221363" y="1074261"/>
                    <a:pt x="230163" y="1077539"/>
                    <a:pt x="238685" y="1082868"/>
                  </a:cubicBezTo>
                  <a:cubicBezTo>
                    <a:pt x="256989" y="1094295"/>
                    <a:pt x="269911" y="1110100"/>
                    <a:pt x="273435" y="1131992"/>
                  </a:cubicBezTo>
                  <a:cubicBezTo>
                    <a:pt x="274396" y="1137866"/>
                    <a:pt x="273350" y="1144060"/>
                    <a:pt x="273222" y="1150104"/>
                  </a:cubicBezTo>
                  <a:cubicBezTo>
                    <a:pt x="256647" y="1138144"/>
                    <a:pt x="238813" y="1135645"/>
                    <a:pt x="220744" y="1135367"/>
                  </a:cubicBezTo>
                  <a:cubicBezTo>
                    <a:pt x="208292" y="1135175"/>
                    <a:pt x="195797" y="1136798"/>
                    <a:pt x="183367" y="1138165"/>
                  </a:cubicBezTo>
                  <a:cubicBezTo>
                    <a:pt x="168160" y="1139831"/>
                    <a:pt x="154020" y="1137481"/>
                    <a:pt x="141184" y="1128789"/>
                  </a:cubicBezTo>
                  <a:cubicBezTo>
                    <a:pt x="126746" y="1119007"/>
                    <a:pt x="115639" y="1106213"/>
                    <a:pt x="106391" y="1090365"/>
                  </a:cubicBezTo>
                  <a:cubicBezTo>
                    <a:pt x="110876" y="1091048"/>
                    <a:pt x="114443" y="1091796"/>
                    <a:pt x="118031" y="1092074"/>
                  </a:cubicBezTo>
                  <a:cubicBezTo>
                    <a:pt x="131423" y="1093141"/>
                    <a:pt x="144217" y="1090237"/>
                    <a:pt x="156861" y="1086200"/>
                  </a:cubicBezTo>
                  <a:cubicBezTo>
                    <a:pt x="166002" y="1083274"/>
                    <a:pt x="175336" y="1080903"/>
                    <a:pt x="184242" y="1077379"/>
                  </a:cubicBezTo>
                  <a:cubicBezTo>
                    <a:pt x="193864" y="1073566"/>
                    <a:pt x="203214" y="1072274"/>
                    <a:pt x="212289" y="1073267"/>
                  </a:cubicBezTo>
                  <a:close/>
                  <a:moveTo>
                    <a:pt x="357821" y="1016977"/>
                  </a:moveTo>
                  <a:cubicBezTo>
                    <a:pt x="373627" y="1023257"/>
                    <a:pt x="386997" y="1033103"/>
                    <a:pt x="395220" y="1048203"/>
                  </a:cubicBezTo>
                  <a:cubicBezTo>
                    <a:pt x="399107" y="1055358"/>
                    <a:pt x="400559" y="1063859"/>
                    <a:pt x="402866" y="1071825"/>
                  </a:cubicBezTo>
                  <a:cubicBezTo>
                    <a:pt x="403272" y="1073278"/>
                    <a:pt x="402439" y="1075093"/>
                    <a:pt x="402097" y="1077314"/>
                  </a:cubicBezTo>
                  <a:cubicBezTo>
                    <a:pt x="385053" y="1068066"/>
                    <a:pt x="367582" y="1068536"/>
                    <a:pt x="350239" y="1071569"/>
                  </a:cubicBezTo>
                  <a:cubicBezTo>
                    <a:pt x="337809" y="1073748"/>
                    <a:pt x="325421" y="1076994"/>
                    <a:pt x="313524" y="1081244"/>
                  </a:cubicBezTo>
                  <a:cubicBezTo>
                    <a:pt x="293789" y="1088271"/>
                    <a:pt x="275699" y="1085046"/>
                    <a:pt x="258292" y="1074816"/>
                  </a:cubicBezTo>
                  <a:cubicBezTo>
                    <a:pt x="247185" y="1068280"/>
                    <a:pt x="237339" y="1060121"/>
                    <a:pt x="228219" y="1049805"/>
                  </a:cubicBezTo>
                  <a:cubicBezTo>
                    <a:pt x="233067" y="1049357"/>
                    <a:pt x="237168" y="1049036"/>
                    <a:pt x="241269" y="1048566"/>
                  </a:cubicBezTo>
                  <a:cubicBezTo>
                    <a:pt x="255216" y="1047029"/>
                    <a:pt x="267283" y="1040536"/>
                    <a:pt x="279265" y="1033957"/>
                  </a:cubicBezTo>
                  <a:cubicBezTo>
                    <a:pt x="288855" y="1028682"/>
                    <a:pt x="298168" y="1022872"/>
                    <a:pt x="307907" y="1017896"/>
                  </a:cubicBezTo>
                  <a:cubicBezTo>
                    <a:pt x="324289" y="1009524"/>
                    <a:pt x="341183" y="1010378"/>
                    <a:pt x="357821" y="1016977"/>
                  </a:cubicBezTo>
                  <a:close/>
                  <a:moveTo>
                    <a:pt x="189326" y="954333"/>
                  </a:moveTo>
                  <a:cubicBezTo>
                    <a:pt x="194666" y="965717"/>
                    <a:pt x="196737" y="977571"/>
                    <a:pt x="196246" y="989937"/>
                  </a:cubicBezTo>
                  <a:cubicBezTo>
                    <a:pt x="195157" y="1016763"/>
                    <a:pt x="179672" y="1034085"/>
                    <a:pt x="157972" y="1046964"/>
                  </a:cubicBezTo>
                  <a:cubicBezTo>
                    <a:pt x="141718" y="1056618"/>
                    <a:pt x="123990" y="1061360"/>
                    <a:pt x="104981" y="1060548"/>
                  </a:cubicBezTo>
                  <a:cubicBezTo>
                    <a:pt x="101308" y="1060399"/>
                    <a:pt x="97634" y="1059736"/>
                    <a:pt x="93106" y="1059202"/>
                  </a:cubicBezTo>
                  <a:cubicBezTo>
                    <a:pt x="121470" y="1040279"/>
                    <a:pt x="126852" y="1012214"/>
                    <a:pt x="127258" y="982056"/>
                  </a:cubicBezTo>
                  <a:cubicBezTo>
                    <a:pt x="152525" y="983039"/>
                    <a:pt x="170915" y="969348"/>
                    <a:pt x="189326" y="954333"/>
                  </a:cubicBezTo>
                  <a:close/>
                  <a:moveTo>
                    <a:pt x="435011" y="910186"/>
                  </a:moveTo>
                  <a:cubicBezTo>
                    <a:pt x="454617" y="908541"/>
                    <a:pt x="472815" y="913240"/>
                    <a:pt x="488727" y="925158"/>
                  </a:cubicBezTo>
                  <a:cubicBezTo>
                    <a:pt x="497206" y="931544"/>
                    <a:pt x="503720" y="939511"/>
                    <a:pt x="506326" y="950425"/>
                  </a:cubicBezTo>
                  <a:cubicBezTo>
                    <a:pt x="480653" y="948524"/>
                    <a:pt x="460192" y="959887"/>
                    <a:pt x="440435" y="973022"/>
                  </a:cubicBezTo>
                  <a:cubicBezTo>
                    <a:pt x="433451" y="977657"/>
                    <a:pt x="427087" y="983253"/>
                    <a:pt x="420444" y="988400"/>
                  </a:cubicBezTo>
                  <a:cubicBezTo>
                    <a:pt x="407330" y="998524"/>
                    <a:pt x="392507" y="1001343"/>
                    <a:pt x="376317" y="999314"/>
                  </a:cubicBezTo>
                  <a:cubicBezTo>
                    <a:pt x="361367" y="997435"/>
                    <a:pt x="347484" y="992672"/>
                    <a:pt x="333558" y="984897"/>
                  </a:cubicBezTo>
                  <a:cubicBezTo>
                    <a:pt x="337082" y="983552"/>
                    <a:pt x="339923" y="982676"/>
                    <a:pt x="342571" y="981416"/>
                  </a:cubicBezTo>
                  <a:cubicBezTo>
                    <a:pt x="353186" y="976311"/>
                    <a:pt x="362029" y="969007"/>
                    <a:pt x="369761" y="960122"/>
                  </a:cubicBezTo>
                  <a:cubicBezTo>
                    <a:pt x="379885" y="948502"/>
                    <a:pt x="390286" y="937097"/>
                    <a:pt x="400730" y="925756"/>
                  </a:cubicBezTo>
                  <a:cubicBezTo>
                    <a:pt x="409914" y="915760"/>
                    <a:pt x="421939" y="911296"/>
                    <a:pt x="435011" y="910186"/>
                  </a:cubicBezTo>
                  <a:close/>
                  <a:moveTo>
                    <a:pt x="268458" y="904163"/>
                  </a:moveTo>
                  <a:cubicBezTo>
                    <a:pt x="278176" y="918964"/>
                    <a:pt x="283643" y="934769"/>
                    <a:pt x="282469" y="952561"/>
                  </a:cubicBezTo>
                  <a:cubicBezTo>
                    <a:pt x="281294" y="970481"/>
                    <a:pt x="272687" y="984684"/>
                    <a:pt x="260406" y="997179"/>
                  </a:cubicBezTo>
                  <a:cubicBezTo>
                    <a:pt x="244408" y="1013475"/>
                    <a:pt x="225314" y="1023770"/>
                    <a:pt x="202781" y="1027551"/>
                  </a:cubicBezTo>
                  <a:cubicBezTo>
                    <a:pt x="198808" y="1028213"/>
                    <a:pt x="194707" y="1027999"/>
                    <a:pt x="189560" y="1028234"/>
                  </a:cubicBezTo>
                  <a:cubicBezTo>
                    <a:pt x="205387" y="1014565"/>
                    <a:pt x="210812" y="997521"/>
                    <a:pt x="212648" y="978448"/>
                  </a:cubicBezTo>
                  <a:cubicBezTo>
                    <a:pt x="213652" y="967875"/>
                    <a:pt x="212712" y="957730"/>
                    <a:pt x="210769" y="947478"/>
                  </a:cubicBezTo>
                  <a:cubicBezTo>
                    <a:pt x="210534" y="946282"/>
                    <a:pt x="211879" y="943740"/>
                    <a:pt x="212841" y="943548"/>
                  </a:cubicBezTo>
                  <a:cubicBezTo>
                    <a:pt x="236570" y="938806"/>
                    <a:pt x="252418" y="923065"/>
                    <a:pt x="266877" y="905274"/>
                  </a:cubicBezTo>
                  <a:cubicBezTo>
                    <a:pt x="267176" y="904910"/>
                    <a:pt x="267689" y="904697"/>
                    <a:pt x="268458" y="904163"/>
                  </a:cubicBezTo>
                  <a:close/>
                  <a:moveTo>
                    <a:pt x="329864" y="832719"/>
                  </a:moveTo>
                  <a:cubicBezTo>
                    <a:pt x="339411" y="840600"/>
                    <a:pt x="346673" y="849891"/>
                    <a:pt x="351649" y="860848"/>
                  </a:cubicBezTo>
                  <a:cubicBezTo>
                    <a:pt x="364422" y="888955"/>
                    <a:pt x="356284" y="913880"/>
                    <a:pt x="339283" y="937161"/>
                  </a:cubicBezTo>
                  <a:cubicBezTo>
                    <a:pt x="327130" y="953799"/>
                    <a:pt x="311431" y="965952"/>
                    <a:pt x="291846" y="972766"/>
                  </a:cubicBezTo>
                  <a:cubicBezTo>
                    <a:pt x="289646" y="973535"/>
                    <a:pt x="287318" y="973940"/>
                    <a:pt x="284605" y="974645"/>
                  </a:cubicBezTo>
                  <a:cubicBezTo>
                    <a:pt x="302760" y="944658"/>
                    <a:pt x="295861" y="915696"/>
                    <a:pt x="283345" y="886456"/>
                  </a:cubicBezTo>
                  <a:cubicBezTo>
                    <a:pt x="307138" y="876098"/>
                    <a:pt x="319163" y="855316"/>
                    <a:pt x="329864" y="832719"/>
                  </a:cubicBezTo>
                  <a:close/>
                  <a:moveTo>
                    <a:pt x="510940" y="784107"/>
                  </a:moveTo>
                  <a:cubicBezTo>
                    <a:pt x="527770" y="779664"/>
                    <a:pt x="544494" y="780369"/>
                    <a:pt x="560704" y="787204"/>
                  </a:cubicBezTo>
                  <a:cubicBezTo>
                    <a:pt x="570294" y="791262"/>
                    <a:pt x="577919" y="797563"/>
                    <a:pt x="583216" y="807494"/>
                  </a:cubicBezTo>
                  <a:cubicBezTo>
                    <a:pt x="562990" y="809929"/>
                    <a:pt x="548573" y="821399"/>
                    <a:pt x="535587" y="834513"/>
                  </a:cubicBezTo>
                  <a:cubicBezTo>
                    <a:pt x="526104" y="844103"/>
                    <a:pt x="517924" y="854995"/>
                    <a:pt x="509508" y="865589"/>
                  </a:cubicBezTo>
                  <a:cubicBezTo>
                    <a:pt x="499918" y="877678"/>
                    <a:pt x="487189" y="884064"/>
                    <a:pt x="472366" y="886456"/>
                  </a:cubicBezTo>
                  <a:cubicBezTo>
                    <a:pt x="456625" y="888998"/>
                    <a:pt x="440948" y="887951"/>
                    <a:pt x="424267" y="883850"/>
                  </a:cubicBezTo>
                  <a:cubicBezTo>
                    <a:pt x="427022" y="881907"/>
                    <a:pt x="429115" y="880476"/>
                    <a:pt x="431166" y="879002"/>
                  </a:cubicBezTo>
                  <a:cubicBezTo>
                    <a:pt x="442208" y="871099"/>
                    <a:pt x="448808" y="859715"/>
                    <a:pt x="455002" y="848096"/>
                  </a:cubicBezTo>
                  <a:cubicBezTo>
                    <a:pt x="461516" y="835901"/>
                    <a:pt x="467624" y="823492"/>
                    <a:pt x="474032" y="811232"/>
                  </a:cubicBezTo>
                  <a:cubicBezTo>
                    <a:pt x="481892" y="796217"/>
                    <a:pt x="495198" y="788251"/>
                    <a:pt x="510940" y="784107"/>
                  </a:cubicBezTo>
                  <a:close/>
                  <a:moveTo>
                    <a:pt x="389795" y="735197"/>
                  </a:moveTo>
                  <a:cubicBezTo>
                    <a:pt x="410384" y="748631"/>
                    <a:pt x="425250" y="765462"/>
                    <a:pt x="430333" y="789340"/>
                  </a:cubicBezTo>
                  <a:cubicBezTo>
                    <a:pt x="435096" y="811639"/>
                    <a:pt x="428817" y="832164"/>
                    <a:pt x="418714" y="851814"/>
                  </a:cubicBezTo>
                  <a:cubicBezTo>
                    <a:pt x="407971" y="872681"/>
                    <a:pt x="392444" y="888913"/>
                    <a:pt x="371534" y="899827"/>
                  </a:cubicBezTo>
                  <a:cubicBezTo>
                    <a:pt x="370316" y="900468"/>
                    <a:pt x="369078" y="901045"/>
                    <a:pt x="367817" y="901600"/>
                  </a:cubicBezTo>
                  <a:cubicBezTo>
                    <a:pt x="367561" y="901728"/>
                    <a:pt x="367198" y="901621"/>
                    <a:pt x="366280" y="901621"/>
                  </a:cubicBezTo>
                  <a:cubicBezTo>
                    <a:pt x="374182" y="888379"/>
                    <a:pt x="374353" y="874261"/>
                    <a:pt x="372559" y="860037"/>
                  </a:cubicBezTo>
                  <a:cubicBezTo>
                    <a:pt x="370039" y="839896"/>
                    <a:pt x="361346" y="822232"/>
                    <a:pt x="349407" y="806043"/>
                  </a:cubicBezTo>
                  <a:cubicBezTo>
                    <a:pt x="349022" y="805530"/>
                    <a:pt x="348766" y="804911"/>
                    <a:pt x="348360" y="804163"/>
                  </a:cubicBezTo>
                  <a:cubicBezTo>
                    <a:pt x="373200" y="787995"/>
                    <a:pt x="382042" y="762237"/>
                    <a:pt x="389795" y="735197"/>
                  </a:cubicBezTo>
                  <a:close/>
                  <a:moveTo>
                    <a:pt x="428945" y="641904"/>
                  </a:moveTo>
                  <a:cubicBezTo>
                    <a:pt x="437467" y="644104"/>
                    <a:pt x="444536" y="648845"/>
                    <a:pt x="451350" y="653886"/>
                  </a:cubicBezTo>
                  <a:cubicBezTo>
                    <a:pt x="468116" y="666316"/>
                    <a:pt x="479393" y="682463"/>
                    <a:pt x="482213" y="703459"/>
                  </a:cubicBezTo>
                  <a:cubicBezTo>
                    <a:pt x="484541" y="720716"/>
                    <a:pt x="481764" y="737589"/>
                    <a:pt x="476019" y="753950"/>
                  </a:cubicBezTo>
                  <a:cubicBezTo>
                    <a:pt x="468607" y="775009"/>
                    <a:pt x="456326" y="792672"/>
                    <a:pt x="438471" y="806277"/>
                  </a:cubicBezTo>
                  <a:cubicBezTo>
                    <a:pt x="437147" y="807302"/>
                    <a:pt x="435694" y="808135"/>
                    <a:pt x="434199" y="809118"/>
                  </a:cubicBezTo>
                  <a:cubicBezTo>
                    <a:pt x="442187" y="774518"/>
                    <a:pt x="428069" y="747521"/>
                    <a:pt x="405985" y="723215"/>
                  </a:cubicBezTo>
                  <a:cubicBezTo>
                    <a:pt x="403956" y="720972"/>
                    <a:pt x="401158" y="719435"/>
                    <a:pt x="398424" y="717341"/>
                  </a:cubicBezTo>
                  <a:cubicBezTo>
                    <a:pt x="421149" y="696175"/>
                    <a:pt x="426083" y="669691"/>
                    <a:pt x="428945" y="641904"/>
                  </a:cubicBezTo>
                  <a:close/>
                  <a:moveTo>
                    <a:pt x="600132" y="635667"/>
                  </a:moveTo>
                  <a:cubicBezTo>
                    <a:pt x="607522" y="637568"/>
                    <a:pt x="614186" y="641050"/>
                    <a:pt x="619782" y="647201"/>
                  </a:cubicBezTo>
                  <a:cubicBezTo>
                    <a:pt x="599214" y="655894"/>
                    <a:pt x="588086" y="672959"/>
                    <a:pt x="578283" y="691007"/>
                  </a:cubicBezTo>
                  <a:cubicBezTo>
                    <a:pt x="573797" y="699251"/>
                    <a:pt x="570017" y="708008"/>
                    <a:pt x="566984" y="716914"/>
                  </a:cubicBezTo>
                  <a:cubicBezTo>
                    <a:pt x="561431" y="733232"/>
                    <a:pt x="551285" y="745150"/>
                    <a:pt x="535843" y="752754"/>
                  </a:cubicBezTo>
                  <a:cubicBezTo>
                    <a:pt x="520871" y="760144"/>
                    <a:pt x="505044" y="763326"/>
                    <a:pt x="487808" y="763796"/>
                  </a:cubicBezTo>
                  <a:cubicBezTo>
                    <a:pt x="488428" y="762365"/>
                    <a:pt x="488577" y="761468"/>
                    <a:pt x="489111" y="760913"/>
                  </a:cubicBezTo>
                  <a:cubicBezTo>
                    <a:pt x="501349" y="748247"/>
                    <a:pt x="504703" y="731823"/>
                    <a:pt x="508291" y="715548"/>
                  </a:cubicBezTo>
                  <a:cubicBezTo>
                    <a:pt x="510768" y="704292"/>
                    <a:pt x="512435" y="692844"/>
                    <a:pt x="514976" y="681609"/>
                  </a:cubicBezTo>
                  <a:cubicBezTo>
                    <a:pt x="519098" y="663369"/>
                    <a:pt x="530653" y="650768"/>
                    <a:pt x="546886" y="642438"/>
                  </a:cubicBezTo>
                  <a:cubicBezTo>
                    <a:pt x="563716" y="633788"/>
                    <a:pt x="581529" y="630904"/>
                    <a:pt x="600132" y="635667"/>
                  </a:cubicBezTo>
                  <a:close/>
                  <a:moveTo>
                    <a:pt x="419120" y="534578"/>
                  </a:moveTo>
                  <a:cubicBezTo>
                    <a:pt x="426681" y="535560"/>
                    <a:pt x="433580" y="536052"/>
                    <a:pt x="440307" y="537440"/>
                  </a:cubicBezTo>
                  <a:cubicBezTo>
                    <a:pt x="455130" y="540494"/>
                    <a:pt x="468564" y="546816"/>
                    <a:pt x="479543" y="557261"/>
                  </a:cubicBezTo>
                  <a:cubicBezTo>
                    <a:pt x="490030" y="567213"/>
                    <a:pt x="496693" y="579622"/>
                    <a:pt x="500538" y="593612"/>
                  </a:cubicBezTo>
                  <a:cubicBezTo>
                    <a:pt x="508120" y="621186"/>
                    <a:pt x="506689" y="648119"/>
                    <a:pt x="495006" y="674304"/>
                  </a:cubicBezTo>
                  <a:cubicBezTo>
                    <a:pt x="492806" y="679259"/>
                    <a:pt x="489795" y="683851"/>
                    <a:pt x="486676" y="689511"/>
                  </a:cubicBezTo>
                  <a:cubicBezTo>
                    <a:pt x="480376" y="649678"/>
                    <a:pt x="452546" y="630840"/>
                    <a:pt x="420017" y="615761"/>
                  </a:cubicBezTo>
                  <a:cubicBezTo>
                    <a:pt x="432747" y="589041"/>
                    <a:pt x="426809" y="562386"/>
                    <a:pt x="419120" y="534578"/>
                  </a:cubicBezTo>
                  <a:close/>
                  <a:moveTo>
                    <a:pt x="570764" y="481823"/>
                  </a:moveTo>
                  <a:cubicBezTo>
                    <a:pt x="583494" y="478234"/>
                    <a:pt x="595946" y="477871"/>
                    <a:pt x="608141" y="484215"/>
                  </a:cubicBezTo>
                  <a:cubicBezTo>
                    <a:pt x="587552" y="503010"/>
                    <a:pt x="583109" y="528020"/>
                    <a:pt x="579884" y="553501"/>
                  </a:cubicBezTo>
                  <a:cubicBezTo>
                    <a:pt x="578496" y="564522"/>
                    <a:pt x="578709" y="575991"/>
                    <a:pt x="575634" y="586500"/>
                  </a:cubicBezTo>
                  <a:cubicBezTo>
                    <a:pt x="570273" y="604825"/>
                    <a:pt x="556027" y="616295"/>
                    <a:pt x="539987" y="625372"/>
                  </a:cubicBezTo>
                  <a:cubicBezTo>
                    <a:pt x="533067" y="629280"/>
                    <a:pt x="525634" y="632335"/>
                    <a:pt x="518436" y="635752"/>
                  </a:cubicBezTo>
                  <a:cubicBezTo>
                    <a:pt x="518159" y="635325"/>
                    <a:pt x="517859" y="634876"/>
                    <a:pt x="517539" y="634428"/>
                  </a:cubicBezTo>
                  <a:cubicBezTo>
                    <a:pt x="525250" y="619327"/>
                    <a:pt x="524566" y="603287"/>
                    <a:pt x="522921" y="587183"/>
                  </a:cubicBezTo>
                  <a:cubicBezTo>
                    <a:pt x="521533" y="573599"/>
                    <a:pt x="519718" y="560058"/>
                    <a:pt x="518543" y="546453"/>
                  </a:cubicBezTo>
                  <a:cubicBezTo>
                    <a:pt x="517326" y="532442"/>
                    <a:pt x="522323" y="520011"/>
                    <a:pt x="530803" y="509332"/>
                  </a:cubicBezTo>
                  <a:cubicBezTo>
                    <a:pt x="541226" y="496239"/>
                    <a:pt x="554318" y="486479"/>
                    <a:pt x="570764" y="481823"/>
                  </a:cubicBezTo>
                  <a:close/>
                  <a:moveTo>
                    <a:pt x="426991" y="435459"/>
                  </a:moveTo>
                  <a:cubicBezTo>
                    <a:pt x="438076" y="437696"/>
                    <a:pt x="448584" y="442534"/>
                    <a:pt x="458335" y="450383"/>
                  </a:cubicBezTo>
                  <a:cubicBezTo>
                    <a:pt x="472367" y="461682"/>
                    <a:pt x="481573" y="476825"/>
                    <a:pt x="488813" y="493143"/>
                  </a:cubicBezTo>
                  <a:cubicBezTo>
                    <a:pt x="494922" y="506919"/>
                    <a:pt x="497485" y="521549"/>
                    <a:pt x="497954" y="536479"/>
                  </a:cubicBezTo>
                  <a:cubicBezTo>
                    <a:pt x="498147" y="543335"/>
                    <a:pt x="496737" y="550276"/>
                    <a:pt x="496054" y="557218"/>
                  </a:cubicBezTo>
                  <a:cubicBezTo>
                    <a:pt x="481765" y="530584"/>
                    <a:pt x="443426" y="514736"/>
                    <a:pt x="405878" y="516146"/>
                  </a:cubicBezTo>
                  <a:cubicBezTo>
                    <a:pt x="407373" y="486671"/>
                    <a:pt x="392251" y="464138"/>
                    <a:pt x="374118" y="441541"/>
                  </a:cubicBezTo>
                  <a:cubicBezTo>
                    <a:pt x="380483" y="439619"/>
                    <a:pt x="386250" y="437397"/>
                    <a:pt x="392187" y="436137"/>
                  </a:cubicBezTo>
                  <a:cubicBezTo>
                    <a:pt x="404244" y="433585"/>
                    <a:pt x="415906" y="433222"/>
                    <a:pt x="426991" y="435459"/>
                  </a:cubicBezTo>
                  <a:close/>
                  <a:moveTo>
                    <a:pt x="545348" y="345578"/>
                  </a:moveTo>
                  <a:cubicBezTo>
                    <a:pt x="553251" y="343506"/>
                    <a:pt x="561132" y="343121"/>
                    <a:pt x="569013" y="346112"/>
                  </a:cubicBezTo>
                  <a:cubicBezTo>
                    <a:pt x="553913" y="367021"/>
                    <a:pt x="552461" y="390665"/>
                    <a:pt x="554361" y="414950"/>
                  </a:cubicBezTo>
                  <a:cubicBezTo>
                    <a:pt x="555109" y="424497"/>
                    <a:pt x="557373" y="434044"/>
                    <a:pt x="557159" y="443548"/>
                  </a:cubicBezTo>
                  <a:cubicBezTo>
                    <a:pt x="556967" y="451750"/>
                    <a:pt x="555622" y="460486"/>
                    <a:pt x="552418" y="467982"/>
                  </a:cubicBezTo>
                  <a:cubicBezTo>
                    <a:pt x="543981" y="487632"/>
                    <a:pt x="528197" y="500789"/>
                    <a:pt x="509167" y="512472"/>
                  </a:cubicBezTo>
                  <a:cubicBezTo>
                    <a:pt x="510043" y="506897"/>
                    <a:pt x="511666" y="502476"/>
                    <a:pt x="511239" y="498247"/>
                  </a:cubicBezTo>
                  <a:cubicBezTo>
                    <a:pt x="510192" y="487952"/>
                    <a:pt x="508932" y="477572"/>
                    <a:pt x="506412" y="467555"/>
                  </a:cubicBezTo>
                  <a:cubicBezTo>
                    <a:pt x="503443" y="455701"/>
                    <a:pt x="499342" y="444104"/>
                    <a:pt x="495241" y="432570"/>
                  </a:cubicBezTo>
                  <a:cubicBezTo>
                    <a:pt x="488492" y="413647"/>
                    <a:pt x="491034" y="395684"/>
                    <a:pt x="501500" y="379174"/>
                  </a:cubicBezTo>
                  <a:cubicBezTo>
                    <a:pt x="511858" y="362814"/>
                    <a:pt x="526040" y="350640"/>
                    <a:pt x="545348" y="345578"/>
                  </a:cubicBezTo>
                  <a:close/>
                  <a:moveTo>
                    <a:pt x="362435" y="333553"/>
                  </a:moveTo>
                  <a:cubicBezTo>
                    <a:pt x="389582" y="328214"/>
                    <a:pt x="412606" y="335710"/>
                    <a:pt x="432405" y="354911"/>
                  </a:cubicBezTo>
                  <a:cubicBezTo>
                    <a:pt x="455365" y="377188"/>
                    <a:pt x="468052" y="403929"/>
                    <a:pt x="469269" y="435966"/>
                  </a:cubicBezTo>
                  <a:cubicBezTo>
                    <a:pt x="469312" y="437333"/>
                    <a:pt x="469206" y="438700"/>
                    <a:pt x="469099" y="440067"/>
                  </a:cubicBezTo>
                  <a:cubicBezTo>
                    <a:pt x="469120" y="440323"/>
                    <a:pt x="468757" y="440558"/>
                    <a:pt x="468650" y="440665"/>
                  </a:cubicBezTo>
                  <a:cubicBezTo>
                    <a:pt x="446032" y="414373"/>
                    <a:pt x="416322" y="410123"/>
                    <a:pt x="384242" y="413091"/>
                  </a:cubicBezTo>
                  <a:cubicBezTo>
                    <a:pt x="380718" y="413412"/>
                    <a:pt x="377236" y="413882"/>
                    <a:pt x="373541" y="414288"/>
                  </a:cubicBezTo>
                  <a:cubicBezTo>
                    <a:pt x="372687" y="399678"/>
                    <a:pt x="366899" y="387269"/>
                    <a:pt x="358420" y="376419"/>
                  </a:cubicBezTo>
                  <a:cubicBezTo>
                    <a:pt x="350133" y="365826"/>
                    <a:pt x="340628" y="356193"/>
                    <a:pt x="331444" y="345898"/>
                  </a:cubicBezTo>
                  <a:cubicBezTo>
                    <a:pt x="340756" y="340281"/>
                    <a:pt x="351094" y="335796"/>
                    <a:pt x="362435" y="333553"/>
                  </a:cubicBezTo>
                  <a:close/>
                  <a:moveTo>
                    <a:pt x="288278" y="253866"/>
                  </a:moveTo>
                  <a:cubicBezTo>
                    <a:pt x="305536" y="247501"/>
                    <a:pt x="322836" y="248291"/>
                    <a:pt x="339688" y="254784"/>
                  </a:cubicBezTo>
                  <a:cubicBezTo>
                    <a:pt x="357372" y="261576"/>
                    <a:pt x="373327" y="271465"/>
                    <a:pt x="386249" y="285583"/>
                  </a:cubicBezTo>
                  <a:cubicBezTo>
                    <a:pt x="396586" y="296881"/>
                    <a:pt x="405023" y="309418"/>
                    <a:pt x="409508" y="324690"/>
                  </a:cubicBezTo>
                  <a:cubicBezTo>
                    <a:pt x="374609" y="306087"/>
                    <a:pt x="342828" y="316595"/>
                    <a:pt x="311345" y="333660"/>
                  </a:cubicBezTo>
                  <a:cubicBezTo>
                    <a:pt x="297484" y="307411"/>
                    <a:pt x="272858" y="295792"/>
                    <a:pt x="246715" y="285732"/>
                  </a:cubicBezTo>
                  <a:cubicBezTo>
                    <a:pt x="257757" y="271166"/>
                    <a:pt x="271213" y="260166"/>
                    <a:pt x="288278" y="253866"/>
                  </a:cubicBezTo>
                  <a:close/>
                  <a:moveTo>
                    <a:pt x="495775" y="217834"/>
                  </a:moveTo>
                  <a:cubicBezTo>
                    <a:pt x="485310" y="239235"/>
                    <a:pt x="488428" y="259419"/>
                    <a:pt x="492636" y="279453"/>
                  </a:cubicBezTo>
                  <a:cubicBezTo>
                    <a:pt x="494558" y="288573"/>
                    <a:pt x="497527" y="297607"/>
                    <a:pt x="501136" y="306215"/>
                  </a:cubicBezTo>
                  <a:cubicBezTo>
                    <a:pt x="509039" y="325117"/>
                    <a:pt x="507394" y="343207"/>
                    <a:pt x="498253" y="361105"/>
                  </a:cubicBezTo>
                  <a:cubicBezTo>
                    <a:pt x="491931" y="373451"/>
                    <a:pt x="483515" y="384130"/>
                    <a:pt x="472964" y="394104"/>
                  </a:cubicBezTo>
                  <a:cubicBezTo>
                    <a:pt x="472217" y="388145"/>
                    <a:pt x="471961" y="382763"/>
                    <a:pt x="470786" y="377594"/>
                  </a:cubicBezTo>
                  <a:cubicBezTo>
                    <a:pt x="467262" y="361981"/>
                    <a:pt x="458718" y="348632"/>
                    <a:pt x="450815" y="335027"/>
                  </a:cubicBezTo>
                  <a:cubicBezTo>
                    <a:pt x="447462" y="329260"/>
                    <a:pt x="444002" y="323536"/>
                    <a:pt x="440542" y="317834"/>
                  </a:cubicBezTo>
                  <a:cubicBezTo>
                    <a:pt x="429884" y="300191"/>
                    <a:pt x="429777" y="281930"/>
                    <a:pt x="437274" y="263220"/>
                  </a:cubicBezTo>
                  <a:cubicBezTo>
                    <a:pt x="445049" y="243784"/>
                    <a:pt x="457800" y="228983"/>
                    <a:pt x="477685" y="221401"/>
                  </a:cubicBezTo>
                  <a:cubicBezTo>
                    <a:pt x="482896" y="219372"/>
                    <a:pt x="488812" y="219137"/>
                    <a:pt x="495775" y="217834"/>
                  </a:cubicBezTo>
                  <a:close/>
                  <a:moveTo>
                    <a:pt x="248680" y="190858"/>
                  </a:moveTo>
                  <a:cubicBezTo>
                    <a:pt x="261367" y="192204"/>
                    <a:pt x="273498" y="195344"/>
                    <a:pt x="285117" y="200491"/>
                  </a:cubicBezTo>
                  <a:cubicBezTo>
                    <a:pt x="302695" y="208265"/>
                    <a:pt x="317176" y="219970"/>
                    <a:pt x="328859" y="235625"/>
                  </a:cubicBezTo>
                  <a:cubicBezTo>
                    <a:pt x="289838" y="228342"/>
                    <a:pt x="262243" y="247436"/>
                    <a:pt x="237424" y="273579"/>
                  </a:cubicBezTo>
                  <a:cubicBezTo>
                    <a:pt x="216771" y="252306"/>
                    <a:pt x="189582" y="248739"/>
                    <a:pt x="161068" y="246817"/>
                  </a:cubicBezTo>
                  <a:cubicBezTo>
                    <a:pt x="170807" y="222725"/>
                    <a:pt x="185160" y="203716"/>
                    <a:pt x="209808" y="194425"/>
                  </a:cubicBezTo>
                  <a:cubicBezTo>
                    <a:pt x="222388" y="189684"/>
                    <a:pt x="235416" y="189449"/>
                    <a:pt x="248680" y="190858"/>
                  </a:cubicBezTo>
                  <a:close/>
                  <a:moveTo>
                    <a:pt x="179501" y="144788"/>
                  </a:moveTo>
                  <a:cubicBezTo>
                    <a:pt x="193939" y="146241"/>
                    <a:pt x="207630" y="149807"/>
                    <a:pt x="220424" y="156386"/>
                  </a:cubicBezTo>
                  <a:cubicBezTo>
                    <a:pt x="227622" y="160081"/>
                    <a:pt x="234243" y="164865"/>
                    <a:pt x="241120" y="169158"/>
                  </a:cubicBezTo>
                  <a:cubicBezTo>
                    <a:pt x="240949" y="169564"/>
                    <a:pt x="240736" y="170013"/>
                    <a:pt x="240522" y="170461"/>
                  </a:cubicBezTo>
                  <a:cubicBezTo>
                    <a:pt x="219868" y="169222"/>
                    <a:pt x="203615" y="178727"/>
                    <a:pt x="188920" y="191820"/>
                  </a:cubicBezTo>
                  <a:cubicBezTo>
                    <a:pt x="178433" y="201174"/>
                    <a:pt x="170274" y="212430"/>
                    <a:pt x="163653" y="224797"/>
                  </a:cubicBezTo>
                  <a:cubicBezTo>
                    <a:pt x="162948" y="226121"/>
                    <a:pt x="162115" y="227381"/>
                    <a:pt x="161346" y="228663"/>
                  </a:cubicBezTo>
                  <a:cubicBezTo>
                    <a:pt x="135930" y="213050"/>
                    <a:pt x="108890" y="216403"/>
                    <a:pt x="79992" y="221230"/>
                  </a:cubicBezTo>
                  <a:cubicBezTo>
                    <a:pt x="82512" y="211875"/>
                    <a:pt x="84071" y="203353"/>
                    <a:pt x="87104" y="195408"/>
                  </a:cubicBezTo>
                  <a:cubicBezTo>
                    <a:pt x="95391" y="173772"/>
                    <a:pt x="109851" y="157710"/>
                    <a:pt x="132171" y="150000"/>
                  </a:cubicBezTo>
                  <a:cubicBezTo>
                    <a:pt x="147485" y="144703"/>
                    <a:pt x="163247" y="143165"/>
                    <a:pt x="179501" y="144788"/>
                  </a:cubicBezTo>
                  <a:close/>
                  <a:moveTo>
                    <a:pt x="406006" y="117407"/>
                  </a:moveTo>
                  <a:cubicBezTo>
                    <a:pt x="399192" y="135690"/>
                    <a:pt x="403015" y="153139"/>
                    <a:pt x="408675" y="170034"/>
                  </a:cubicBezTo>
                  <a:cubicBezTo>
                    <a:pt x="412669" y="181973"/>
                    <a:pt x="418180" y="193549"/>
                    <a:pt x="424182" y="204656"/>
                  </a:cubicBezTo>
                  <a:cubicBezTo>
                    <a:pt x="434519" y="223814"/>
                    <a:pt x="434092" y="243015"/>
                    <a:pt x="425463" y="262109"/>
                  </a:cubicBezTo>
                  <a:cubicBezTo>
                    <a:pt x="420828" y="272340"/>
                    <a:pt x="414250" y="281695"/>
                    <a:pt x="408504" y="291413"/>
                  </a:cubicBezTo>
                  <a:cubicBezTo>
                    <a:pt x="408120" y="292075"/>
                    <a:pt x="407287" y="292460"/>
                    <a:pt x="405984" y="293549"/>
                  </a:cubicBezTo>
                  <a:cubicBezTo>
                    <a:pt x="405023" y="281546"/>
                    <a:pt x="401221" y="271080"/>
                    <a:pt x="394814" y="261875"/>
                  </a:cubicBezTo>
                  <a:cubicBezTo>
                    <a:pt x="387274" y="251046"/>
                    <a:pt x="379094" y="240666"/>
                    <a:pt x="370893" y="230328"/>
                  </a:cubicBezTo>
                  <a:cubicBezTo>
                    <a:pt x="364186" y="221849"/>
                    <a:pt x="357202" y="213754"/>
                    <a:pt x="354617" y="202755"/>
                  </a:cubicBezTo>
                  <a:cubicBezTo>
                    <a:pt x="351072" y="187633"/>
                    <a:pt x="353721" y="173302"/>
                    <a:pt x="359445" y="159376"/>
                  </a:cubicBezTo>
                  <a:cubicBezTo>
                    <a:pt x="365190" y="145408"/>
                    <a:pt x="373797" y="133340"/>
                    <a:pt x="386206" y="124498"/>
                  </a:cubicBezTo>
                  <a:cubicBezTo>
                    <a:pt x="391909" y="120440"/>
                    <a:pt x="398295" y="117151"/>
                    <a:pt x="406006" y="117407"/>
                  </a:cubicBezTo>
                  <a:close/>
                  <a:moveTo>
                    <a:pt x="1116" y="49274"/>
                  </a:moveTo>
                  <a:cubicBezTo>
                    <a:pt x="11859" y="62666"/>
                    <a:pt x="25827" y="69650"/>
                    <a:pt x="41867" y="71615"/>
                  </a:cubicBezTo>
                  <a:cubicBezTo>
                    <a:pt x="52995" y="72982"/>
                    <a:pt x="64358" y="72448"/>
                    <a:pt x="75635" y="72533"/>
                  </a:cubicBezTo>
                  <a:cubicBezTo>
                    <a:pt x="84926" y="72618"/>
                    <a:pt x="93960" y="73836"/>
                    <a:pt x="102611" y="77339"/>
                  </a:cubicBezTo>
                  <a:cubicBezTo>
                    <a:pt x="123435" y="85797"/>
                    <a:pt x="137617" y="101132"/>
                    <a:pt x="148424" y="121743"/>
                  </a:cubicBezTo>
                  <a:cubicBezTo>
                    <a:pt x="137040" y="118411"/>
                    <a:pt x="128155" y="121956"/>
                    <a:pt x="119441" y="126164"/>
                  </a:cubicBezTo>
                  <a:cubicBezTo>
                    <a:pt x="107117" y="132144"/>
                    <a:pt x="94858" y="138295"/>
                    <a:pt x="81124" y="140410"/>
                  </a:cubicBezTo>
                  <a:cubicBezTo>
                    <a:pt x="61154" y="143464"/>
                    <a:pt x="41782" y="142717"/>
                    <a:pt x="24674" y="130072"/>
                  </a:cubicBezTo>
                  <a:cubicBezTo>
                    <a:pt x="14486" y="122533"/>
                    <a:pt x="8463" y="112089"/>
                    <a:pt x="4811" y="100213"/>
                  </a:cubicBezTo>
                  <a:cubicBezTo>
                    <a:pt x="-251" y="83810"/>
                    <a:pt x="-1020" y="67023"/>
                    <a:pt x="1116" y="49274"/>
                  </a:cubicBezTo>
                  <a:close/>
                  <a:moveTo>
                    <a:pt x="294579" y="46903"/>
                  </a:moveTo>
                  <a:cubicBezTo>
                    <a:pt x="293255" y="75480"/>
                    <a:pt x="306455" y="96881"/>
                    <a:pt x="321598" y="117428"/>
                  </a:cubicBezTo>
                  <a:cubicBezTo>
                    <a:pt x="327578" y="125523"/>
                    <a:pt x="334712" y="132849"/>
                    <a:pt x="340073" y="141307"/>
                  </a:cubicBezTo>
                  <a:cubicBezTo>
                    <a:pt x="346630" y="151666"/>
                    <a:pt x="348125" y="163584"/>
                    <a:pt x="347121" y="175822"/>
                  </a:cubicBezTo>
                  <a:cubicBezTo>
                    <a:pt x="346053" y="189107"/>
                    <a:pt x="342486" y="201687"/>
                    <a:pt x="337168" y="213818"/>
                  </a:cubicBezTo>
                  <a:cubicBezTo>
                    <a:pt x="336271" y="215954"/>
                    <a:pt x="335139" y="218047"/>
                    <a:pt x="333622" y="221123"/>
                  </a:cubicBezTo>
                  <a:cubicBezTo>
                    <a:pt x="327749" y="201879"/>
                    <a:pt x="314400" y="189983"/>
                    <a:pt x="300859" y="178342"/>
                  </a:cubicBezTo>
                  <a:cubicBezTo>
                    <a:pt x="291376" y="170205"/>
                    <a:pt x="281316" y="162708"/>
                    <a:pt x="271790" y="154613"/>
                  </a:cubicBezTo>
                  <a:cubicBezTo>
                    <a:pt x="260748" y="145215"/>
                    <a:pt x="255494" y="132870"/>
                    <a:pt x="255173" y="118496"/>
                  </a:cubicBezTo>
                  <a:cubicBezTo>
                    <a:pt x="254661" y="94959"/>
                    <a:pt x="262264" y="74434"/>
                    <a:pt x="278945" y="57732"/>
                  </a:cubicBezTo>
                  <a:cubicBezTo>
                    <a:pt x="283153" y="53524"/>
                    <a:pt x="288834" y="50790"/>
                    <a:pt x="294579" y="46903"/>
                  </a:cubicBezTo>
                  <a:close/>
                  <a:moveTo>
                    <a:pt x="158655" y="0"/>
                  </a:moveTo>
                  <a:cubicBezTo>
                    <a:pt x="162521" y="20333"/>
                    <a:pt x="175037" y="34622"/>
                    <a:pt x="189582" y="47138"/>
                  </a:cubicBezTo>
                  <a:cubicBezTo>
                    <a:pt x="198744" y="55019"/>
                    <a:pt x="209018" y="61704"/>
                    <a:pt x="219184" y="68325"/>
                  </a:cubicBezTo>
                  <a:cubicBezTo>
                    <a:pt x="232725" y="77125"/>
                    <a:pt x="240842" y="89492"/>
                    <a:pt x="244729" y="104806"/>
                  </a:cubicBezTo>
                  <a:cubicBezTo>
                    <a:pt x="248638" y="120141"/>
                    <a:pt x="248168" y="135668"/>
                    <a:pt x="245968" y="151196"/>
                  </a:cubicBezTo>
                  <a:cubicBezTo>
                    <a:pt x="245861" y="152007"/>
                    <a:pt x="245370" y="152755"/>
                    <a:pt x="244900" y="153951"/>
                  </a:cubicBezTo>
                  <a:cubicBezTo>
                    <a:pt x="228774" y="133127"/>
                    <a:pt x="204853" y="125310"/>
                    <a:pt x="182256" y="115378"/>
                  </a:cubicBezTo>
                  <a:cubicBezTo>
                    <a:pt x="176147" y="112687"/>
                    <a:pt x="169825" y="110508"/>
                    <a:pt x="163717" y="107838"/>
                  </a:cubicBezTo>
                  <a:cubicBezTo>
                    <a:pt x="148638" y="101217"/>
                    <a:pt x="140479" y="89235"/>
                    <a:pt x="137467" y="73366"/>
                  </a:cubicBezTo>
                  <a:cubicBezTo>
                    <a:pt x="133195" y="50876"/>
                    <a:pt x="137040" y="29795"/>
                    <a:pt x="148787" y="10188"/>
                  </a:cubicBezTo>
                  <a:cubicBezTo>
                    <a:pt x="150175" y="7860"/>
                    <a:pt x="151927" y="5681"/>
                    <a:pt x="153764" y="3695"/>
                  </a:cubicBezTo>
                  <a:cubicBezTo>
                    <a:pt x="155003" y="2328"/>
                    <a:pt x="156732" y="1410"/>
                    <a:pt x="158655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67B71038-3629-72F5-B3D9-4A92DB0082AA}"/>
                </a:ext>
              </a:extLst>
            </p:cNvPr>
            <p:cNvSpPr/>
            <p:nvPr/>
          </p:nvSpPr>
          <p:spPr>
            <a:xfrm>
              <a:off x="4683662" y="1660469"/>
              <a:ext cx="266126" cy="493206"/>
            </a:xfrm>
            <a:custGeom>
              <a:avLst/>
              <a:gdLst>
                <a:gd name="connsiteX0" fmla="*/ 401880 w 620360"/>
                <a:gd name="connsiteY0" fmla="*/ 1074966 h 1149698"/>
                <a:gd name="connsiteX1" fmla="*/ 433127 w 620360"/>
                <a:gd name="connsiteY1" fmla="*/ 1076781 h 1149698"/>
                <a:gd name="connsiteX2" fmla="*/ 478236 w 620360"/>
                <a:gd name="connsiteY2" fmla="*/ 1090515 h 1149698"/>
                <a:gd name="connsiteX3" fmla="*/ 513712 w 620360"/>
                <a:gd name="connsiteY3" fmla="*/ 1090750 h 1149698"/>
                <a:gd name="connsiteX4" fmla="*/ 512922 w 620360"/>
                <a:gd name="connsiteY4" fmla="*/ 1093654 h 1149698"/>
                <a:gd name="connsiteX5" fmla="*/ 474477 w 620360"/>
                <a:gd name="connsiteY5" fmla="*/ 1132291 h 1149698"/>
                <a:gd name="connsiteX6" fmla="*/ 436203 w 620360"/>
                <a:gd name="connsiteY6" fmla="*/ 1138272 h 1149698"/>
                <a:gd name="connsiteX7" fmla="*/ 370995 w 620360"/>
                <a:gd name="connsiteY7" fmla="*/ 1139980 h 1149698"/>
                <a:gd name="connsiteX8" fmla="*/ 347928 w 620360"/>
                <a:gd name="connsiteY8" fmla="*/ 1149698 h 1149698"/>
                <a:gd name="connsiteX9" fmla="*/ 349594 w 620360"/>
                <a:gd name="connsiteY9" fmla="*/ 1121399 h 1149698"/>
                <a:gd name="connsiteX10" fmla="*/ 401880 w 620360"/>
                <a:gd name="connsiteY10" fmla="*/ 1074966 h 1149698"/>
                <a:gd name="connsiteX11" fmla="*/ 278450 w 620360"/>
                <a:gd name="connsiteY11" fmla="*/ 1013112 h 1149698"/>
                <a:gd name="connsiteX12" fmla="*/ 320953 w 620360"/>
                <a:gd name="connsiteY12" fmla="*/ 1022830 h 1149698"/>
                <a:gd name="connsiteX13" fmla="*/ 366254 w 620360"/>
                <a:gd name="connsiteY13" fmla="*/ 1045769 h 1149698"/>
                <a:gd name="connsiteX14" fmla="*/ 391628 w 620360"/>
                <a:gd name="connsiteY14" fmla="*/ 1051130 h 1149698"/>
                <a:gd name="connsiteX15" fmla="*/ 325695 w 620360"/>
                <a:gd name="connsiteY15" fmla="*/ 1085346 h 1149698"/>
                <a:gd name="connsiteX16" fmla="*/ 306216 w 620360"/>
                <a:gd name="connsiteY16" fmla="*/ 1081095 h 1149698"/>
                <a:gd name="connsiteX17" fmla="*/ 246305 w 620360"/>
                <a:gd name="connsiteY17" fmla="*/ 1070502 h 1149698"/>
                <a:gd name="connsiteX18" fmla="*/ 218283 w 620360"/>
                <a:gd name="connsiteY18" fmla="*/ 1077806 h 1149698"/>
                <a:gd name="connsiteX19" fmla="*/ 224925 w 620360"/>
                <a:gd name="connsiteY19" fmla="*/ 1048609 h 1149698"/>
                <a:gd name="connsiteX20" fmla="*/ 278450 w 620360"/>
                <a:gd name="connsiteY20" fmla="*/ 1013112 h 1149698"/>
                <a:gd name="connsiteX21" fmla="*/ 431610 w 620360"/>
                <a:gd name="connsiteY21" fmla="*/ 954932 h 1149698"/>
                <a:gd name="connsiteX22" fmla="*/ 492952 w 620360"/>
                <a:gd name="connsiteY22" fmla="*/ 982719 h 1149698"/>
                <a:gd name="connsiteX23" fmla="*/ 526249 w 620360"/>
                <a:gd name="connsiteY23" fmla="*/ 1060314 h 1149698"/>
                <a:gd name="connsiteX24" fmla="*/ 504378 w 620360"/>
                <a:gd name="connsiteY24" fmla="*/ 1060848 h 1149698"/>
                <a:gd name="connsiteX25" fmla="*/ 448313 w 620360"/>
                <a:gd name="connsiteY25" fmla="*/ 1037525 h 1149698"/>
                <a:gd name="connsiteX26" fmla="*/ 424690 w 620360"/>
                <a:gd name="connsiteY26" fmla="*/ 994146 h 1149698"/>
                <a:gd name="connsiteX27" fmla="*/ 431610 w 620360"/>
                <a:gd name="connsiteY27" fmla="*/ 954932 h 1149698"/>
                <a:gd name="connsiteX28" fmla="*/ 184900 w 620360"/>
                <a:gd name="connsiteY28" fmla="*/ 910677 h 1149698"/>
                <a:gd name="connsiteX29" fmla="*/ 226271 w 620360"/>
                <a:gd name="connsiteY29" fmla="*/ 932719 h 1149698"/>
                <a:gd name="connsiteX30" fmla="*/ 263093 w 620360"/>
                <a:gd name="connsiteY30" fmla="*/ 971975 h 1149698"/>
                <a:gd name="connsiteX31" fmla="*/ 286053 w 620360"/>
                <a:gd name="connsiteY31" fmla="*/ 986350 h 1149698"/>
                <a:gd name="connsiteX32" fmla="*/ 213648 w 620360"/>
                <a:gd name="connsiteY32" fmla="*/ 996345 h 1149698"/>
                <a:gd name="connsiteX33" fmla="*/ 193102 w 620360"/>
                <a:gd name="connsiteY33" fmla="*/ 983167 h 1149698"/>
                <a:gd name="connsiteX34" fmla="*/ 137933 w 620360"/>
                <a:gd name="connsiteY34" fmla="*/ 953158 h 1149698"/>
                <a:gd name="connsiteX35" fmla="*/ 114332 w 620360"/>
                <a:gd name="connsiteY35" fmla="*/ 950040 h 1149698"/>
                <a:gd name="connsiteX36" fmla="*/ 127104 w 620360"/>
                <a:gd name="connsiteY36" fmla="*/ 929493 h 1149698"/>
                <a:gd name="connsiteX37" fmla="*/ 184900 w 620360"/>
                <a:gd name="connsiteY37" fmla="*/ 910677 h 1149698"/>
                <a:gd name="connsiteX38" fmla="*/ 351772 w 620360"/>
                <a:gd name="connsiteY38" fmla="*/ 904099 h 1149698"/>
                <a:gd name="connsiteX39" fmla="*/ 409931 w 620360"/>
                <a:gd name="connsiteY39" fmla="*/ 944424 h 1149698"/>
                <a:gd name="connsiteX40" fmla="*/ 430606 w 620360"/>
                <a:gd name="connsiteY40" fmla="*/ 1028533 h 1149698"/>
                <a:gd name="connsiteX41" fmla="*/ 396454 w 620360"/>
                <a:gd name="connsiteY41" fmla="*/ 1022126 h 1149698"/>
                <a:gd name="connsiteX42" fmla="*/ 345621 w 620360"/>
                <a:gd name="connsiteY42" fmla="*/ 978576 h 1149698"/>
                <a:gd name="connsiteX43" fmla="*/ 344126 w 620360"/>
                <a:gd name="connsiteY43" fmla="*/ 919242 h 1149698"/>
                <a:gd name="connsiteX44" fmla="*/ 351772 w 620360"/>
                <a:gd name="connsiteY44" fmla="*/ 904099 h 1149698"/>
                <a:gd name="connsiteX45" fmla="*/ 290090 w 620360"/>
                <a:gd name="connsiteY45" fmla="*/ 832741 h 1149698"/>
                <a:gd name="connsiteX46" fmla="*/ 337484 w 620360"/>
                <a:gd name="connsiteY46" fmla="*/ 887076 h 1149698"/>
                <a:gd name="connsiteX47" fmla="*/ 324947 w 620360"/>
                <a:gd name="connsiteY47" fmla="*/ 930797 h 1149698"/>
                <a:gd name="connsiteX48" fmla="*/ 336331 w 620360"/>
                <a:gd name="connsiteY48" fmla="*/ 974731 h 1149698"/>
                <a:gd name="connsiteX49" fmla="*/ 331034 w 620360"/>
                <a:gd name="connsiteY49" fmla="*/ 973941 h 1149698"/>
                <a:gd name="connsiteX50" fmla="*/ 274391 w 620360"/>
                <a:gd name="connsiteY50" fmla="*/ 927337 h 1149698"/>
                <a:gd name="connsiteX51" fmla="*/ 262922 w 620360"/>
                <a:gd name="connsiteY51" fmla="*/ 887546 h 1149698"/>
                <a:gd name="connsiteX52" fmla="*/ 280457 w 620360"/>
                <a:gd name="connsiteY52" fmla="*/ 843420 h 1149698"/>
                <a:gd name="connsiteX53" fmla="*/ 290090 w 620360"/>
                <a:gd name="connsiteY53" fmla="*/ 832741 h 1149698"/>
                <a:gd name="connsiteX54" fmla="*/ 96487 w 620360"/>
                <a:gd name="connsiteY54" fmla="*/ 782233 h 1149698"/>
                <a:gd name="connsiteX55" fmla="*/ 138253 w 620360"/>
                <a:gd name="connsiteY55" fmla="*/ 800596 h 1149698"/>
                <a:gd name="connsiteX56" fmla="*/ 148655 w 620360"/>
                <a:gd name="connsiteY56" fmla="*/ 815718 h 1149698"/>
                <a:gd name="connsiteX57" fmla="*/ 175694 w 620360"/>
                <a:gd name="connsiteY57" fmla="*/ 864970 h 1149698"/>
                <a:gd name="connsiteX58" fmla="*/ 194810 w 620360"/>
                <a:gd name="connsiteY58" fmla="*/ 884812 h 1149698"/>
                <a:gd name="connsiteX59" fmla="*/ 136608 w 620360"/>
                <a:gd name="connsiteY59" fmla="*/ 884043 h 1149698"/>
                <a:gd name="connsiteX60" fmla="*/ 106984 w 620360"/>
                <a:gd name="connsiteY60" fmla="*/ 860827 h 1149698"/>
                <a:gd name="connsiteX61" fmla="*/ 58052 w 620360"/>
                <a:gd name="connsiteY61" fmla="*/ 814671 h 1149698"/>
                <a:gd name="connsiteX62" fmla="*/ 37783 w 620360"/>
                <a:gd name="connsiteY62" fmla="*/ 807068 h 1149698"/>
                <a:gd name="connsiteX63" fmla="*/ 51644 w 620360"/>
                <a:gd name="connsiteY63" fmla="*/ 792031 h 1149698"/>
                <a:gd name="connsiteX64" fmla="*/ 96487 w 620360"/>
                <a:gd name="connsiteY64" fmla="*/ 782233 h 1149698"/>
                <a:gd name="connsiteX65" fmla="*/ 230329 w 620360"/>
                <a:gd name="connsiteY65" fmla="*/ 734513 h 1149698"/>
                <a:gd name="connsiteX66" fmla="*/ 272063 w 620360"/>
                <a:gd name="connsiteY66" fmla="*/ 804632 h 1149698"/>
                <a:gd name="connsiteX67" fmla="*/ 252755 w 620360"/>
                <a:gd name="connsiteY67" fmla="*/ 902838 h 1149698"/>
                <a:gd name="connsiteX68" fmla="*/ 232956 w 620360"/>
                <a:gd name="connsiteY68" fmla="*/ 890087 h 1149698"/>
                <a:gd name="connsiteX69" fmla="*/ 189962 w 620360"/>
                <a:gd name="connsiteY69" fmla="*/ 818643 h 1149698"/>
                <a:gd name="connsiteX70" fmla="*/ 208629 w 620360"/>
                <a:gd name="connsiteY70" fmla="*/ 754611 h 1149698"/>
                <a:gd name="connsiteX71" fmla="*/ 230329 w 620360"/>
                <a:gd name="connsiteY71" fmla="*/ 734513 h 1149698"/>
                <a:gd name="connsiteX72" fmla="*/ 191371 w 620360"/>
                <a:gd name="connsiteY72" fmla="*/ 642331 h 1149698"/>
                <a:gd name="connsiteX73" fmla="*/ 221700 w 620360"/>
                <a:gd name="connsiteY73" fmla="*/ 716914 h 1149698"/>
                <a:gd name="connsiteX74" fmla="*/ 191371 w 620360"/>
                <a:gd name="connsiteY74" fmla="*/ 758542 h 1149698"/>
                <a:gd name="connsiteX75" fmla="*/ 187270 w 620360"/>
                <a:gd name="connsiteY75" fmla="*/ 810336 h 1149698"/>
                <a:gd name="connsiteX76" fmla="*/ 156258 w 620360"/>
                <a:gd name="connsiteY76" fmla="*/ 778725 h 1149698"/>
                <a:gd name="connsiteX77" fmla="*/ 137932 w 620360"/>
                <a:gd name="connsiteY77" fmla="*/ 724005 h 1149698"/>
                <a:gd name="connsiteX78" fmla="*/ 159825 w 620360"/>
                <a:gd name="connsiteY78" fmla="*/ 662258 h 1149698"/>
                <a:gd name="connsiteX79" fmla="*/ 191371 w 620360"/>
                <a:gd name="connsiteY79" fmla="*/ 642331 h 1149698"/>
                <a:gd name="connsiteX80" fmla="*/ 46946 w 620360"/>
                <a:gd name="connsiteY80" fmla="*/ 634727 h 1149698"/>
                <a:gd name="connsiteX81" fmla="*/ 86223 w 620360"/>
                <a:gd name="connsiteY81" fmla="*/ 651259 h 1149698"/>
                <a:gd name="connsiteX82" fmla="*/ 107454 w 620360"/>
                <a:gd name="connsiteY82" fmla="*/ 691605 h 1149698"/>
                <a:gd name="connsiteX83" fmla="*/ 115848 w 620360"/>
                <a:gd name="connsiteY83" fmla="*/ 731652 h 1149698"/>
                <a:gd name="connsiteX84" fmla="*/ 132742 w 620360"/>
                <a:gd name="connsiteY84" fmla="*/ 763412 h 1149698"/>
                <a:gd name="connsiteX85" fmla="*/ 132272 w 620360"/>
                <a:gd name="connsiteY85" fmla="*/ 764971 h 1149698"/>
                <a:gd name="connsiteX86" fmla="*/ 106407 w 620360"/>
                <a:gd name="connsiteY86" fmla="*/ 760998 h 1149698"/>
                <a:gd name="connsiteX87" fmla="*/ 66061 w 620360"/>
                <a:gd name="connsiteY87" fmla="*/ 739170 h 1149698"/>
                <a:gd name="connsiteX88" fmla="*/ 53332 w 620360"/>
                <a:gd name="connsiteY88" fmla="*/ 715996 h 1149698"/>
                <a:gd name="connsiteX89" fmla="*/ 17257 w 620360"/>
                <a:gd name="connsiteY89" fmla="*/ 658008 h 1149698"/>
                <a:gd name="connsiteX90" fmla="*/ 0 w 620360"/>
                <a:gd name="connsiteY90" fmla="*/ 648824 h 1149698"/>
                <a:gd name="connsiteX91" fmla="*/ 0 w 620360"/>
                <a:gd name="connsiteY91" fmla="*/ 646774 h 1149698"/>
                <a:gd name="connsiteX92" fmla="*/ 3075 w 620360"/>
                <a:gd name="connsiteY92" fmla="*/ 645492 h 1149698"/>
                <a:gd name="connsiteX93" fmla="*/ 46946 w 620360"/>
                <a:gd name="connsiteY93" fmla="*/ 634727 h 1149698"/>
                <a:gd name="connsiteX94" fmla="*/ 200064 w 620360"/>
                <a:gd name="connsiteY94" fmla="*/ 535475 h 1149698"/>
                <a:gd name="connsiteX95" fmla="*/ 193721 w 620360"/>
                <a:gd name="connsiteY95" fmla="*/ 576312 h 1149698"/>
                <a:gd name="connsiteX96" fmla="*/ 201004 w 620360"/>
                <a:gd name="connsiteY96" fmla="*/ 615975 h 1149698"/>
                <a:gd name="connsiteX97" fmla="*/ 134002 w 620360"/>
                <a:gd name="connsiteY97" fmla="*/ 689426 h 1149698"/>
                <a:gd name="connsiteX98" fmla="*/ 121251 w 620360"/>
                <a:gd name="connsiteY98" fmla="*/ 664052 h 1149698"/>
                <a:gd name="connsiteX99" fmla="*/ 127851 w 620360"/>
                <a:gd name="connsiteY99" fmla="*/ 574988 h 1149698"/>
                <a:gd name="connsiteX100" fmla="*/ 167514 w 620360"/>
                <a:gd name="connsiteY100" fmla="*/ 541647 h 1149698"/>
                <a:gd name="connsiteX101" fmla="*/ 200064 w 620360"/>
                <a:gd name="connsiteY101" fmla="*/ 535475 h 1149698"/>
                <a:gd name="connsiteX102" fmla="*/ 46391 w 620360"/>
                <a:gd name="connsiteY102" fmla="*/ 481587 h 1149698"/>
                <a:gd name="connsiteX103" fmla="*/ 100299 w 620360"/>
                <a:gd name="connsiteY103" fmla="*/ 532698 h 1149698"/>
                <a:gd name="connsiteX104" fmla="*/ 100662 w 620360"/>
                <a:gd name="connsiteY104" fmla="*/ 559097 h 1149698"/>
                <a:gd name="connsiteX105" fmla="*/ 96369 w 620360"/>
                <a:gd name="connsiteY105" fmla="*/ 601514 h 1149698"/>
                <a:gd name="connsiteX106" fmla="*/ 103631 w 620360"/>
                <a:gd name="connsiteY106" fmla="*/ 636542 h 1149698"/>
                <a:gd name="connsiteX107" fmla="*/ 52990 w 620360"/>
                <a:gd name="connsiteY107" fmla="*/ 602817 h 1149698"/>
                <a:gd name="connsiteX108" fmla="*/ 41030 w 620360"/>
                <a:gd name="connsiteY108" fmla="*/ 561766 h 1149698"/>
                <a:gd name="connsiteX109" fmla="*/ 25182 w 620360"/>
                <a:gd name="connsiteY109" fmla="*/ 500276 h 1149698"/>
                <a:gd name="connsiteX110" fmla="*/ 13093 w 620360"/>
                <a:gd name="connsiteY110" fmla="*/ 484514 h 1149698"/>
                <a:gd name="connsiteX111" fmla="*/ 46391 w 620360"/>
                <a:gd name="connsiteY111" fmla="*/ 481587 h 1149698"/>
                <a:gd name="connsiteX112" fmla="*/ 201197 w 620360"/>
                <a:gd name="connsiteY112" fmla="*/ 435112 h 1149698"/>
                <a:gd name="connsiteX113" fmla="*/ 246156 w 620360"/>
                <a:gd name="connsiteY113" fmla="*/ 442139 h 1149698"/>
                <a:gd name="connsiteX114" fmla="*/ 214866 w 620360"/>
                <a:gd name="connsiteY114" fmla="*/ 516445 h 1149698"/>
                <a:gd name="connsiteX115" fmla="*/ 125032 w 620360"/>
                <a:gd name="connsiteY115" fmla="*/ 558500 h 1149698"/>
                <a:gd name="connsiteX116" fmla="*/ 125887 w 620360"/>
                <a:gd name="connsiteY116" fmla="*/ 511789 h 1149698"/>
                <a:gd name="connsiteX117" fmla="*/ 165763 w 620360"/>
                <a:gd name="connsiteY117" fmla="*/ 448355 h 1149698"/>
                <a:gd name="connsiteX118" fmla="*/ 201197 w 620360"/>
                <a:gd name="connsiteY118" fmla="*/ 435112 h 1149698"/>
                <a:gd name="connsiteX119" fmla="*/ 51623 w 620360"/>
                <a:gd name="connsiteY119" fmla="*/ 346774 h 1149698"/>
                <a:gd name="connsiteX120" fmla="*/ 84408 w 620360"/>
                <a:gd name="connsiteY120" fmla="*/ 349230 h 1149698"/>
                <a:gd name="connsiteX121" fmla="*/ 128578 w 620360"/>
                <a:gd name="connsiteY121" fmla="*/ 404762 h 1149698"/>
                <a:gd name="connsiteX122" fmla="*/ 126420 w 620360"/>
                <a:gd name="connsiteY122" fmla="*/ 429067 h 1149698"/>
                <a:gd name="connsiteX123" fmla="*/ 113135 w 620360"/>
                <a:gd name="connsiteY123" fmla="*/ 471549 h 1149698"/>
                <a:gd name="connsiteX124" fmla="*/ 111875 w 620360"/>
                <a:gd name="connsiteY124" fmla="*/ 513241 h 1149698"/>
                <a:gd name="connsiteX125" fmla="*/ 102691 w 620360"/>
                <a:gd name="connsiteY125" fmla="*/ 507410 h 1149698"/>
                <a:gd name="connsiteX126" fmla="*/ 94468 w 620360"/>
                <a:gd name="connsiteY126" fmla="*/ 501259 h 1149698"/>
                <a:gd name="connsiteX127" fmla="*/ 65869 w 620360"/>
                <a:gd name="connsiteY127" fmla="*/ 463134 h 1149698"/>
                <a:gd name="connsiteX128" fmla="*/ 64886 w 620360"/>
                <a:gd name="connsiteY128" fmla="*/ 430669 h 1149698"/>
                <a:gd name="connsiteX129" fmla="*/ 59397 w 620360"/>
                <a:gd name="connsiteY129" fmla="*/ 359332 h 1149698"/>
                <a:gd name="connsiteX130" fmla="*/ 56151 w 620360"/>
                <a:gd name="connsiteY130" fmla="*/ 352925 h 1149698"/>
                <a:gd name="connsiteX131" fmla="*/ 51623 w 620360"/>
                <a:gd name="connsiteY131" fmla="*/ 346774 h 1149698"/>
                <a:gd name="connsiteX132" fmla="*/ 239513 w 620360"/>
                <a:gd name="connsiteY132" fmla="*/ 332165 h 1149698"/>
                <a:gd name="connsiteX133" fmla="*/ 289748 w 620360"/>
                <a:gd name="connsiteY133" fmla="*/ 347265 h 1149698"/>
                <a:gd name="connsiteX134" fmla="*/ 247138 w 620360"/>
                <a:gd name="connsiteY134" fmla="*/ 414587 h 1149698"/>
                <a:gd name="connsiteX135" fmla="*/ 151709 w 620360"/>
                <a:gd name="connsiteY135" fmla="*/ 441178 h 1149698"/>
                <a:gd name="connsiteX136" fmla="*/ 151794 w 620360"/>
                <a:gd name="connsiteY136" fmla="*/ 426633 h 1149698"/>
                <a:gd name="connsiteX137" fmla="*/ 183661 w 620360"/>
                <a:gd name="connsiteY137" fmla="*/ 359952 h 1149698"/>
                <a:gd name="connsiteX138" fmla="*/ 239513 w 620360"/>
                <a:gd name="connsiteY138" fmla="*/ 332165 h 1149698"/>
                <a:gd name="connsiteX139" fmla="*/ 295899 w 620360"/>
                <a:gd name="connsiteY139" fmla="*/ 251302 h 1149698"/>
                <a:gd name="connsiteX140" fmla="*/ 357518 w 620360"/>
                <a:gd name="connsiteY140" fmla="*/ 269307 h 1149698"/>
                <a:gd name="connsiteX141" fmla="*/ 374498 w 620360"/>
                <a:gd name="connsiteY141" fmla="*/ 285966 h 1149698"/>
                <a:gd name="connsiteX142" fmla="*/ 309932 w 620360"/>
                <a:gd name="connsiteY142" fmla="*/ 334343 h 1149698"/>
                <a:gd name="connsiteX143" fmla="*/ 210722 w 620360"/>
                <a:gd name="connsiteY143" fmla="*/ 325415 h 1149698"/>
                <a:gd name="connsiteX144" fmla="*/ 214673 w 620360"/>
                <a:gd name="connsiteY144" fmla="*/ 315185 h 1149698"/>
                <a:gd name="connsiteX145" fmla="*/ 295899 w 620360"/>
                <a:gd name="connsiteY145" fmla="*/ 251302 h 1149698"/>
                <a:gd name="connsiteX146" fmla="*/ 125502 w 620360"/>
                <a:gd name="connsiteY146" fmla="*/ 219606 h 1149698"/>
                <a:gd name="connsiteX147" fmla="*/ 145771 w 620360"/>
                <a:gd name="connsiteY147" fmla="*/ 223151 h 1149698"/>
                <a:gd name="connsiteX148" fmla="*/ 187335 w 620360"/>
                <a:gd name="connsiteY148" fmla="*/ 277765 h 1149698"/>
                <a:gd name="connsiteX149" fmla="*/ 178748 w 620360"/>
                <a:gd name="connsiteY149" fmla="*/ 320460 h 1149698"/>
                <a:gd name="connsiteX150" fmla="*/ 153353 w 620360"/>
                <a:gd name="connsiteY150" fmla="*/ 368004 h 1149698"/>
                <a:gd name="connsiteX151" fmla="*/ 146946 w 620360"/>
                <a:gd name="connsiteY151" fmla="*/ 394296 h 1149698"/>
                <a:gd name="connsiteX152" fmla="*/ 114780 w 620360"/>
                <a:gd name="connsiteY152" fmla="*/ 339960 h 1149698"/>
                <a:gd name="connsiteX153" fmla="*/ 121358 w 620360"/>
                <a:gd name="connsiteY153" fmla="*/ 301686 h 1149698"/>
                <a:gd name="connsiteX154" fmla="*/ 130884 w 620360"/>
                <a:gd name="connsiteY154" fmla="*/ 258628 h 1149698"/>
                <a:gd name="connsiteX155" fmla="*/ 129773 w 620360"/>
                <a:gd name="connsiteY155" fmla="*/ 232186 h 1149698"/>
                <a:gd name="connsiteX156" fmla="*/ 125502 w 620360"/>
                <a:gd name="connsiteY156" fmla="*/ 219606 h 1149698"/>
                <a:gd name="connsiteX157" fmla="*/ 387323 w 620360"/>
                <a:gd name="connsiteY157" fmla="*/ 190519 h 1149698"/>
                <a:gd name="connsiteX158" fmla="*/ 415014 w 620360"/>
                <a:gd name="connsiteY158" fmla="*/ 196732 h 1149698"/>
                <a:gd name="connsiteX159" fmla="*/ 449551 w 620360"/>
                <a:gd name="connsiteY159" fmla="*/ 227787 h 1149698"/>
                <a:gd name="connsiteX160" fmla="*/ 459696 w 620360"/>
                <a:gd name="connsiteY160" fmla="*/ 247287 h 1149698"/>
                <a:gd name="connsiteX161" fmla="*/ 382870 w 620360"/>
                <a:gd name="connsiteY161" fmla="*/ 274049 h 1149698"/>
                <a:gd name="connsiteX162" fmla="*/ 291627 w 620360"/>
                <a:gd name="connsiteY162" fmla="*/ 235369 h 1149698"/>
                <a:gd name="connsiteX163" fmla="*/ 307261 w 620360"/>
                <a:gd name="connsiteY163" fmla="*/ 218902 h 1149698"/>
                <a:gd name="connsiteX164" fmla="*/ 359184 w 620360"/>
                <a:gd name="connsiteY164" fmla="*/ 193293 h 1149698"/>
                <a:gd name="connsiteX165" fmla="*/ 387323 w 620360"/>
                <a:gd name="connsiteY165" fmla="*/ 190519 h 1149698"/>
                <a:gd name="connsiteX166" fmla="*/ 440923 w 620360"/>
                <a:gd name="connsiteY166" fmla="*/ 145279 h 1149698"/>
                <a:gd name="connsiteX167" fmla="*/ 489727 w 620360"/>
                <a:gd name="connsiteY167" fmla="*/ 151024 h 1149698"/>
                <a:gd name="connsiteX168" fmla="*/ 533255 w 620360"/>
                <a:gd name="connsiteY168" fmla="*/ 196048 h 1149698"/>
                <a:gd name="connsiteX169" fmla="*/ 540538 w 620360"/>
                <a:gd name="connsiteY169" fmla="*/ 221721 h 1149698"/>
                <a:gd name="connsiteX170" fmla="*/ 459056 w 620360"/>
                <a:gd name="connsiteY170" fmla="*/ 229303 h 1149698"/>
                <a:gd name="connsiteX171" fmla="*/ 427125 w 620360"/>
                <a:gd name="connsiteY171" fmla="*/ 188508 h 1149698"/>
                <a:gd name="connsiteX172" fmla="*/ 379624 w 620360"/>
                <a:gd name="connsiteY172" fmla="*/ 169948 h 1149698"/>
                <a:gd name="connsiteX173" fmla="*/ 395557 w 620360"/>
                <a:gd name="connsiteY173" fmla="*/ 159183 h 1149698"/>
                <a:gd name="connsiteX174" fmla="*/ 440923 w 620360"/>
                <a:gd name="connsiteY174" fmla="*/ 145279 h 1149698"/>
                <a:gd name="connsiteX175" fmla="*/ 214352 w 620360"/>
                <a:gd name="connsiteY175" fmla="*/ 117834 h 1149698"/>
                <a:gd name="connsiteX176" fmla="*/ 237014 w 620360"/>
                <a:gd name="connsiteY176" fmla="*/ 127274 h 1149698"/>
                <a:gd name="connsiteX177" fmla="*/ 267022 w 620360"/>
                <a:gd name="connsiteY177" fmla="*/ 196539 h 1149698"/>
                <a:gd name="connsiteX178" fmla="*/ 256193 w 620360"/>
                <a:gd name="connsiteY178" fmla="*/ 222682 h 1149698"/>
                <a:gd name="connsiteX179" fmla="*/ 231866 w 620360"/>
                <a:gd name="connsiteY179" fmla="*/ 253353 h 1149698"/>
                <a:gd name="connsiteX180" fmla="*/ 214630 w 620360"/>
                <a:gd name="connsiteY180" fmla="*/ 294959 h 1149698"/>
                <a:gd name="connsiteX181" fmla="*/ 189406 w 620360"/>
                <a:gd name="connsiteY181" fmla="*/ 243507 h 1149698"/>
                <a:gd name="connsiteX182" fmla="*/ 198099 w 620360"/>
                <a:gd name="connsiteY182" fmla="*/ 202285 h 1149698"/>
                <a:gd name="connsiteX183" fmla="*/ 217876 w 620360"/>
                <a:gd name="connsiteY183" fmla="*/ 134664 h 1149698"/>
                <a:gd name="connsiteX184" fmla="*/ 216830 w 620360"/>
                <a:gd name="connsiteY184" fmla="*/ 126057 h 1149698"/>
                <a:gd name="connsiteX185" fmla="*/ 214352 w 620360"/>
                <a:gd name="connsiteY185" fmla="*/ 117834 h 1149698"/>
                <a:gd name="connsiteX186" fmla="*/ 619287 w 620360"/>
                <a:gd name="connsiteY186" fmla="*/ 50854 h 1149698"/>
                <a:gd name="connsiteX187" fmla="*/ 620163 w 620360"/>
                <a:gd name="connsiteY187" fmla="*/ 55574 h 1149698"/>
                <a:gd name="connsiteX188" fmla="*/ 613328 w 620360"/>
                <a:gd name="connsiteY188" fmla="*/ 107155 h 1149698"/>
                <a:gd name="connsiteX189" fmla="*/ 567300 w 620360"/>
                <a:gd name="connsiteY189" fmla="*/ 141649 h 1149698"/>
                <a:gd name="connsiteX190" fmla="*/ 507881 w 620360"/>
                <a:gd name="connsiteY190" fmla="*/ 130115 h 1149698"/>
                <a:gd name="connsiteX191" fmla="*/ 482977 w 620360"/>
                <a:gd name="connsiteY191" fmla="*/ 121059 h 1149698"/>
                <a:gd name="connsiteX192" fmla="*/ 472533 w 620360"/>
                <a:gd name="connsiteY192" fmla="*/ 121508 h 1149698"/>
                <a:gd name="connsiteX193" fmla="*/ 502627 w 620360"/>
                <a:gd name="connsiteY193" fmla="*/ 86031 h 1149698"/>
                <a:gd name="connsiteX194" fmla="*/ 540859 w 620360"/>
                <a:gd name="connsiteY194" fmla="*/ 73024 h 1149698"/>
                <a:gd name="connsiteX195" fmla="*/ 564972 w 620360"/>
                <a:gd name="connsiteY195" fmla="*/ 73750 h 1149698"/>
                <a:gd name="connsiteX196" fmla="*/ 606771 w 620360"/>
                <a:gd name="connsiteY196" fmla="*/ 61554 h 1149698"/>
                <a:gd name="connsiteX197" fmla="*/ 619287 w 620360"/>
                <a:gd name="connsiteY197" fmla="*/ 50854 h 1149698"/>
                <a:gd name="connsiteX198" fmla="*/ 326206 w 620360"/>
                <a:gd name="connsiteY198" fmla="*/ 48868 h 1149698"/>
                <a:gd name="connsiteX199" fmla="*/ 346304 w 620360"/>
                <a:gd name="connsiteY199" fmla="*/ 63413 h 1149698"/>
                <a:gd name="connsiteX200" fmla="*/ 363242 w 620360"/>
                <a:gd name="connsiteY200" fmla="*/ 132208 h 1149698"/>
                <a:gd name="connsiteX201" fmla="*/ 340132 w 620360"/>
                <a:gd name="connsiteY201" fmla="*/ 162110 h 1149698"/>
                <a:gd name="connsiteX202" fmla="*/ 310252 w 620360"/>
                <a:gd name="connsiteY202" fmla="*/ 187356 h 1149698"/>
                <a:gd name="connsiteX203" fmla="*/ 287185 w 620360"/>
                <a:gd name="connsiteY203" fmla="*/ 221166 h 1149698"/>
                <a:gd name="connsiteX204" fmla="*/ 274263 w 620360"/>
                <a:gd name="connsiteY204" fmla="*/ 182465 h 1149698"/>
                <a:gd name="connsiteX205" fmla="*/ 278470 w 620360"/>
                <a:gd name="connsiteY205" fmla="*/ 145515 h 1149698"/>
                <a:gd name="connsiteX206" fmla="*/ 290901 w 620360"/>
                <a:gd name="connsiteY206" fmla="*/ 127595 h 1149698"/>
                <a:gd name="connsiteX207" fmla="*/ 324946 w 620360"/>
                <a:gd name="connsiteY207" fmla="*/ 65335 h 1149698"/>
                <a:gd name="connsiteX208" fmla="*/ 326206 w 620360"/>
                <a:gd name="connsiteY208" fmla="*/ 48868 h 1149698"/>
                <a:gd name="connsiteX209" fmla="*/ 462153 w 620360"/>
                <a:gd name="connsiteY209" fmla="*/ 0 h 1149698"/>
                <a:gd name="connsiteX210" fmla="*/ 472576 w 620360"/>
                <a:gd name="connsiteY210" fmla="*/ 12003 h 1149698"/>
                <a:gd name="connsiteX211" fmla="*/ 481333 w 620360"/>
                <a:gd name="connsiteY211" fmla="*/ 80435 h 1149698"/>
                <a:gd name="connsiteX212" fmla="*/ 453866 w 620360"/>
                <a:gd name="connsiteY212" fmla="*/ 109632 h 1149698"/>
                <a:gd name="connsiteX213" fmla="*/ 419800 w 620360"/>
                <a:gd name="connsiteY213" fmla="*/ 123878 h 1149698"/>
                <a:gd name="connsiteX214" fmla="*/ 375780 w 620360"/>
                <a:gd name="connsiteY214" fmla="*/ 155147 h 1149698"/>
                <a:gd name="connsiteX215" fmla="*/ 373623 w 620360"/>
                <a:gd name="connsiteY215" fmla="*/ 143442 h 1149698"/>
                <a:gd name="connsiteX216" fmla="*/ 382700 w 620360"/>
                <a:gd name="connsiteY216" fmla="*/ 88103 h 1149698"/>
                <a:gd name="connsiteX217" fmla="*/ 405981 w 620360"/>
                <a:gd name="connsiteY217" fmla="*/ 66360 h 1149698"/>
                <a:gd name="connsiteX218" fmla="*/ 451901 w 620360"/>
                <a:gd name="connsiteY218" fmla="*/ 24434 h 1149698"/>
                <a:gd name="connsiteX219" fmla="*/ 462153 w 620360"/>
                <a:gd name="connsiteY219" fmla="*/ 0 h 114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620360" h="1149698">
                  <a:moveTo>
                    <a:pt x="401880" y="1074966"/>
                  </a:moveTo>
                  <a:cubicBezTo>
                    <a:pt x="412495" y="1072189"/>
                    <a:pt x="422789" y="1073471"/>
                    <a:pt x="433127" y="1076781"/>
                  </a:cubicBezTo>
                  <a:cubicBezTo>
                    <a:pt x="448078" y="1081587"/>
                    <a:pt x="463093" y="1086328"/>
                    <a:pt x="478236" y="1090515"/>
                  </a:cubicBezTo>
                  <a:cubicBezTo>
                    <a:pt x="489727" y="1093697"/>
                    <a:pt x="501495" y="1093740"/>
                    <a:pt x="513712" y="1090750"/>
                  </a:cubicBezTo>
                  <a:cubicBezTo>
                    <a:pt x="513392" y="1091967"/>
                    <a:pt x="513370" y="1092950"/>
                    <a:pt x="512922" y="1093654"/>
                  </a:cubicBezTo>
                  <a:cubicBezTo>
                    <a:pt x="502969" y="1109374"/>
                    <a:pt x="490987" y="1123086"/>
                    <a:pt x="474477" y="1132291"/>
                  </a:cubicBezTo>
                  <a:cubicBezTo>
                    <a:pt x="462452" y="1138998"/>
                    <a:pt x="449658" y="1140386"/>
                    <a:pt x="436203" y="1138272"/>
                  </a:cubicBezTo>
                  <a:cubicBezTo>
                    <a:pt x="414374" y="1134833"/>
                    <a:pt x="392482" y="1133722"/>
                    <a:pt x="370995" y="1139980"/>
                  </a:cubicBezTo>
                  <a:cubicBezTo>
                    <a:pt x="363242" y="1142223"/>
                    <a:pt x="356002" y="1146238"/>
                    <a:pt x="347928" y="1149698"/>
                  </a:cubicBezTo>
                  <a:cubicBezTo>
                    <a:pt x="344981" y="1140749"/>
                    <a:pt x="345750" y="1130775"/>
                    <a:pt x="349594" y="1121399"/>
                  </a:cubicBezTo>
                  <a:cubicBezTo>
                    <a:pt x="359398" y="1097541"/>
                    <a:pt x="376591" y="1081587"/>
                    <a:pt x="401880" y="1074966"/>
                  </a:cubicBezTo>
                  <a:close/>
                  <a:moveTo>
                    <a:pt x="278450" y="1013112"/>
                  </a:moveTo>
                  <a:cubicBezTo>
                    <a:pt x="293657" y="1010591"/>
                    <a:pt x="307583" y="1015077"/>
                    <a:pt x="320953" y="1022830"/>
                  </a:cubicBezTo>
                  <a:cubicBezTo>
                    <a:pt x="335583" y="1031288"/>
                    <a:pt x="350748" y="1039041"/>
                    <a:pt x="366254" y="1045769"/>
                  </a:cubicBezTo>
                  <a:cubicBezTo>
                    <a:pt x="373858" y="1049079"/>
                    <a:pt x="382743" y="1049357"/>
                    <a:pt x="391628" y="1051130"/>
                  </a:cubicBezTo>
                  <a:cubicBezTo>
                    <a:pt x="373559" y="1069711"/>
                    <a:pt x="354059" y="1086179"/>
                    <a:pt x="325695" y="1085346"/>
                  </a:cubicBezTo>
                  <a:cubicBezTo>
                    <a:pt x="319159" y="1085153"/>
                    <a:pt x="312495" y="1083231"/>
                    <a:pt x="306216" y="1081095"/>
                  </a:cubicBezTo>
                  <a:cubicBezTo>
                    <a:pt x="286758" y="1074453"/>
                    <a:pt x="267002" y="1069818"/>
                    <a:pt x="246305" y="1070502"/>
                  </a:cubicBezTo>
                  <a:cubicBezTo>
                    <a:pt x="235306" y="1070865"/>
                    <a:pt x="229411" y="1072424"/>
                    <a:pt x="218283" y="1077806"/>
                  </a:cubicBezTo>
                  <a:cubicBezTo>
                    <a:pt x="216660" y="1067042"/>
                    <a:pt x="219351" y="1057281"/>
                    <a:pt x="224925" y="1048609"/>
                  </a:cubicBezTo>
                  <a:cubicBezTo>
                    <a:pt x="237484" y="1029024"/>
                    <a:pt x="255532" y="1016913"/>
                    <a:pt x="278450" y="1013112"/>
                  </a:cubicBezTo>
                  <a:close/>
                  <a:moveTo>
                    <a:pt x="431610" y="954932"/>
                  </a:moveTo>
                  <a:cubicBezTo>
                    <a:pt x="449786" y="969477"/>
                    <a:pt x="467941" y="983446"/>
                    <a:pt x="492952" y="982719"/>
                  </a:cubicBezTo>
                  <a:cubicBezTo>
                    <a:pt x="493806" y="1012643"/>
                    <a:pt x="498932" y="1040579"/>
                    <a:pt x="526249" y="1060314"/>
                  </a:cubicBezTo>
                  <a:cubicBezTo>
                    <a:pt x="518945" y="1060549"/>
                    <a:pt x="511597" y="1061468"/>
                    <a:pt x="504378" y="1060848"/>
                  </a:cubicBezTo>
                  <a:cubicBezTo>
                    <a:pt x="483298" y="1059076"/>
                    <a:pt x="464523" y="1051130"/>
                    <a:pt x="448313" y="1037525"/>
                  </a:cubicBezTo>
                  <a:cubicBezTo>
                    <a:pt x="434835" y="1026226"/>
                    <a:pt x="426164" y="1012151"/>
                    <a:pt x="424690" y="994146"/>
                  </a:cubicBezTo>
                  <a:cubicBezTo>
                    <a:pt x="423579" y="980626"/>
                    <a:pt x="425651" y="967768"/>
                    <a:pt x="431610" y="954932"/>
                  </a:cubicBezTo>
                  <a:close/>
                  <a:moveTo>
                    <a:pt x="184900" y="910677"/>
                  </a:moveTo>
                  <a:cubicBezTo>
                    <a:pt x="201837" y="911894"/>
                    <a:pt x="215165" y="919840"/>
                    <a:pt x="226271" y="932719"/>
                  </a:cubicBezTo>
                  <a:cubicBezTo>
                    <a:pt x="237975" y="946324"/>
                    <a:pt x="250107" y="959630"/>
                    <a:pt x="263093" y="971975"/>
                  </a:cubicBezTo>
                  <a:cubicBezTo>
                    <a:pt x="269394" y="977956"/>
                    <a:pt x="278044" y="981458"/>
                    <a:pt x="286053" y="986350"/>
                  </a:cubicBezTo>
                  <a:cubicBezTo>
                    <a:pt x="263242" y="997136"/>
                    <a:pt x="239620" y="1006298"/>
                    <a:pt x="213648" y="996345"/>
                  </a:cubicBezTo>
                  <a:cubicBezTo>
                    <a:pt x="206194" y="993483"/>
                    <a:pt x="199488" y="988186"/>
                    <a:pt x="193102" y="983167"/>
                  </a:cubicBezTo>
                  <a:cubicBezTo>
                    <a:pt x="176357" y="970053"/>
                    <a:pt x="158821" y="958370"/>
                    <a:pt x="137933" y="953158"/>
                  </a:cubicBezTo>
                  <a:cubicBezTo>
                    <a:pt x="130436" y="951279"/>
                    <a:pt x="122533" y="951065"/>
                    <a:pt x="114332" y="950040"/>
                  </a:cubicBezTo>
                  <a:cubicBezTo>
                    <a:pt x="115507" y="942159"/>
                    <a:pt x="120718" y="935153"/>
                    <a:pt x="127104" y="929493"/>
                  </a:cubicBezTo>
                  <a:cubicBezTo>
                    <a:pt x="143529" y="914991"/>
                    <a:pt x="163179" y="909118"/>
                    <a:pt x="184900" y="910677"/>
                  </a:cubicBezTo>
                  <a:close/>
                  <a:moveTo>
                    <a:pt x="351772" y="904099"/>
                  </a:moveTo>
                  <a:cubicBezTo>
                    <a:pt x="367983" y="923065"/>
                    <a:pt x="384258" y="940622"/>
                    <a:pt x="409931" y="944424"/>
                  </a:cubicBezTo>
                  <a:cubicBezTo>
                    <a:pt x="404827" y="975244"/>
                    <a:pt x="405403" y="1004548"/>
                    <a:pt x="430606" y="1028533"/>
                  </a:cubicBezTo>
                  <a:cubicBezTo>
                    <a:pt x="418496" y="1029089"/>
                    <a:pt x="407240" y="1026568"/>
                    <a:pt x="396454" y="1022126"/>
                  </a:cubicBezTo>
                  <a:cubicBezTo>
                    <a:pt x="374775" y="1013198"/>
                    <a:pt x="357197" y="999230"/>
                    <a:pt x="345621" y="978576"/>
                  </a:cubicBezTo>
                  <a:cubicBezTo>
                    <a:pt x="334728" y="959161"/>
                    <a:pt x="335753" y="939191"/>
                    <a:pt x="344126" y="919242"/>
                  </a:cubicBezTo>
                  <a:cubicBezTo>
                    <a:pt x="346219" y="914223"/>
                    <a:pt x="349017" y="909502"/>
                    <a:pt x="351772" y="904099"/>
                  </a:cubicBezTo>
                  <a:close/>
                  <a:moveTo>
                    <a:pt x="290090" y="832741"/>
                  </a:moveTo>
                  <a:cubicBezTo>
                    <a:pt x="301538" y="855680"/>
                    <a:pt x="312986" y="876824"/>
                    <a:pt x="337484" y="887076"/>
                  </a:cubicBezTo>
                  <a:cubicBezTo>
                    <a:pt x="330350" y="900917"/>
                    <a:pt x="326036" y="915483"/>
                    <a:pt x="324947" y="930797"/>
                  </a:cubicBezTo>
                  <a:cubicBezTo>
                    <a:pt x="323857" y="946175"/>
                    <a:pt x="326100" y="960912"/>
                    <a:pt x="336331" y="974731"/>
                  </a:cubicBezTo>
                  <a:cubicBezTo>
                    <a:pt x="334109" y="974411"/>
                    <a:pt x="332507" y="974411"/>
                    <a:pt x="331034" y="973941"/>
                  </a:cubicBezTo>
                  <a:cubicBezTo>
                    <a:pt x="305895" y="966017"/>
                    <a:pt x="287634" y="949720"/>
                    <a:pt x="274391" y="927337"/>
                  </a:cubicBezTo>
                  <a:cubicBezTo>
                    <a:pt x="267130" y="915077"/>
                    <a:pt x="262623" y="902113"/>
                    <a:pt x="262922" y="887546"/>
                  </a:cubicBezTo>
                  <a:cubicBezTo>
                    <a:pt x="263285" y="870545"/>
                    <a:pt x="270120" y="856320"/>
                    <a:pt x="280457" y="843420"/>
                  </a:cubicBezTo>
                  <a:cubicBezTo>
                    <a:pt x="283319" y="839874"/>
                    <a:pt x="286544" y="836650"/>
                    <a:pt x="290090" y="832741"/>
                  </a:cubicBezTo>
                  <a:close/>
                  <a:moveTo>
                    <a:pt x="96487" y="782233"/>
                  </a:moveTo>
                  <a:cubicBezTo>
                    <a:pt x="112479" y="783798"/>
                    <a:pt x="127958" y="790056"/>
                    <a:pt x="138253" y="800596"/>
                  </a:cubicBezTo>
                  <a:cubicBezTo>
                    <a:pt x="142461" y="804910"/>
                    <a:pt x="145707" y="810378"/>
                    <a:pt x="148655" y="815718"/>
                  </a:cubicBezTo>
                  <a:cubicBezTo>
                    <a:pt x="157753" y="832100"/>
                    <a:pt x="165827" y="849079"/>
                    <a:pt x="175694" y="864970"/>
                  </a:cubicBezTo>
                  <a:cubicBezTo>
                    <a:pt x="180415" y="872574"/>
                    <a:pt x="188275" y="878191"/>
                    <a:pt x="194810" y="884812"/>
                  </a:cubicBezTo>
                  <a:cubicBezTo>
                    <a:pt x="175716" y="888870"/>
                    <a:pt x="156173" y="890451"/>
                    <a:pt x="136608" y="884043"/>
                  </a:cubicBezTo>
                  <a:cubicBezTo>
                    <a:pt x="123836" y="879878"/>
                    <a:pt x="114652" y="871527"/>
                    <a:pt x="106984" y="860827"/>
                  </a:cubicBezTo>
                  <a:cubicBezTo>
                    <a:pt x="93699" y="842309"/>
                    <a:pt x="78556" y="825500"/>
                    <a:pt x="58052" y="814671"/>
                  </a:cubicBezTo>
                  <a:cubicBezTo>
                    <a:pt x="51815" y="811382"/>
                    <a:pt x="44767" y="809631"/>
                    <a:pt x="37783" y="807068"/>
                  </a:cubicBezTo>
                  <a:cubicBezTo>
                    <a:pt x="40218" y="801023"/>
                    <a:pt x="45536" y="796111"/>
                    <a:pt x="51644" y="792031"/>
                  </a:cubicBezTo>
                  <a:cubicBezTo>
                    <a:pt x="63990" y="783798"/>
                    <a:pt x="80494" y="780669"/>
                    <a:pt x="96487" y="782233"/>
                  </a:cubicBezTo>
                  <a:close/>
                  <a:moveTo>
                    <a:pt x="230329" y="734513"/>
                  </a:moveTo>
                  <a:cubicBezTo>
                    <a:pt x="238296" y="762706"/>
                    <a:pt x="247052" y="788549"/>
                    <a:pt x="272063" y="804632"/>
                  </a:cubicBezTo>
                  <a:cubicBezTo>
                    <a:pt x="251965" y="834342"/>
                    <a:pt x="238231" y="865247"/>
                    <a:pt x="252755" y="902838"/>
                  </a:cubicBezTo>
                  <a:cubicBezTo>
                    <a:pt x="246134" y="898609"/>
                    <a:pt x="239128" y="894893"/>
                    <a:pt x="232956" y="890087"/>
                  </a:cubicBezTo>
                  <a:cubicBezTo>
                    <a:pt x="209568" y="871804"/>
                    <a:pt x="195579" y="847520"/>
                    <a:pt x="189962" y="818643"/>
                  </a:cubicBezTo>
                  <a:cubicBezTo>
                    <a:pt x="185241" y="794359"/>
                    <a:pt x="191927" y="772766"/>
                    <a:pt x="208629" y="754611"/>
                  </a:cubicBezTo>
                  <a:cubicBezTo>
                    <a:pt x="215058" y="747627"/>
                    <a:pt x="222576" y="741625"/>
                    <a:pt x="230329" y="734513"/>
                  </a:cubicBezTo>
                  <a:close/>
                  <a:moveTo>
                    <a:pt x="191371" y="642331"/>
                  </a:moveTo>
                  <a:cubicBezTo>
                    <a:pt x="194618" y="669926"/>
                    <a:pt x="199124" y="696752"/>
                    <a:pt x="221700" y="716914"/>
                  </a:cubicBezTo>
                  <a:cubicBezTo>
                    <a:pt x="208629" y="728726"/>
                    <a:pt x="198206" y="742395"/>
                    <a:pt x="191371" y="758542"/>
                  </a:cubicBezTo>
                  <a:cubicBezTo>
                    <a:pt x="184451" y="774817"/>
                    <a:pt x="181012" y="791455"/>
                    <a:pt x="187270" y="810336"/>
                  </a:cubicBezTo>
                  <a:cubicBezTo>
                    <a:pt x="173686" y="801536"/>
                    <a:pt x="164032" y="791007"/>
                    <a:pt x="156258" y="778725"/>
                  </a:cubicBezTo>
                  <a:cubicBezTo>
                    <a:pt x="145664" y="762023"/>
                    <a:pt x="140025" y="743698"/>
                    <a:pt x="137932" y="724005"/>
                  </a:cubicBezTo>
                  <a:cubicBezTo>
                    <a:pt x="135348" y="699721"/>
                    <a:pt x="142887" y="679238"/>
                    <a:pt x="159825" y="662258"/>
                  </a:cubicBezTo>
                  <a:cubicBezTo>
                    <a:pt x="168539" y="653523"/>
                    <a:pt x="178834" y="646688"/>
                    <a:pt x="191371" y="642331"/>
                  </a:cubicBezTo>
                  <a:close/>
                  <a:moveTo>
                    <a:pt x="46946" y="634727"/>
                  </a:moveTo>
                  <a:cubicBezTo>
                    <a:pt x="61640" y="636415"/>
                    <a:pt x="74733" y="642096"/>
                    <a:pt x="86223" y="651259"/>
                  </a:cubicBezTo>
                  <a:cubicBezTo>
                    <a:pt x="99145" y="661575"/>
                    <a:pt x="104805" y="675671"/>
                    <a:pt x="107454" y="691605"/>
                  </a:cubicBezTo>
                  <a:cubicBezTo>
                    <a:pt x="109696" y="705039"/>
                    <a:pt x="112580" y="718410"/>
                    <a:pt x="115848" y="731652"/>
                  </a:cubicBezTo>
                  <a:cubicBezTo>
                    <a:pt x="118774" y="743527"/>
                    <a:pt x="123964" y="754463"/>
                    <a:pt x="132742" y="763412"/>
                  </a:cubicBezTo>
                  <a:cubicBezTo>
                    <a:pt x="132593" y="763924"/>
                    <a:pt x="132422" y="764458"/>
                    <a:pt x="132272" y="764971"/>
                  </a:cubicBezTo>
                  <a:cubicBezTo>
                    <a:pt x="123643" y="763689"/>
                    <a:pt x="114908" y="762856"/>
                    <a:pt x="106407" y="760998"/>
                  </a:cubicBezTo>
                  <a:cubicBezTo>
                    <a:pt x="90944" y="757602"/>
                    <a:pt x="76271" y="751771"/>
                    <a:pt x="66061" y="739170"/>
                  </a:cubicBezTo>
                  <a:cubicBezTo>
                    <a:pt x="60593" y="732421"/>
                    <a:pt x="56578" y="724155"/>
                    <a:pt x="53332" y="715996"/>
                  </a:cubicBezTo>
                  <a:cubicBezTo>
                    <a:pt x="44767" y="694424"/>
                    <a:pt x="34665" y="673963"/>
                    <a:pt x="17257" y="658008"/>
                  </a:cubicBezTo>
                  <a:cubicBezTo>
                    <a:pt x="12366" y="653523"/>
                    <a:pt x="7283" y="648973"/>
                    <a:pt x="0" y="648824"/>
                  </a:cubicBezTo>
                  <a:cubicBezTo>
                    <a:pt x="0" y="648162"/>
                    <a:pt x="0" y="647457"/>
                    <a:pt x="0" y="646774"/>
                  </a:cubicBezTo>
                  <a:cubicBezTo>
                    <a:pt x="1046" y="646368"/>
                    <a:pt x="2307" y="646197"/>
                    <a:pt x="3075" y="645492"/>
                  </a:cubicBezTo>
                  <a:cubicBezTo>
                    <a:pt x="15826" y="634215"/>
                    <a:pt x="31012" y="632912"/>
                    <a:pt x="46946" y="634727"/>
                  </a:cubicBezTo>
                  <a:close/>
                  <a:moveTo>
                    <a:pt x="200064" y="535475"/>
                  </a:moveTo>
                  <a:cubicBezTo>
                    <a:pt x="197843" y="549401"/>
                    <a:pt x="195002" y="562771"/>
                    <a:pt x="193721" y="576312"/>
                  </a:cubicBezTo>
                  <a:cubicBezTo>
                    <a:pt x="192460" y="589853"/>
                    <a:pt x="193400" y="603395"/>
                    <a:pt x="201004" y="615975"/>
                  </a:cubicBezTo>
                  <a:cubicBezTo>
                    <a:pt x="167941" y="631246"/>
                    <a:pt x="140282" y="650511"/>
                    <a:pt x="134002" y="689426"/>
                  </a:cubicBezTo>
                  <a:cubicBezTo>
                    <a:pt x="128172" y="682036"/>
                    <a:pt x="124156" y="673279"/>
                    <a:pt x="121251" y="664052"/>
                  </a:cubicBezTo>
                  <a:cubicBezTo>
                    <a:pt x="111661" y="633510"/>
                    <a:pt x="112964" y="603651"/>
                    <a:pt x="127851" y="574988"/>
                  </a:cubicBezTo>
                  <a:cubicBezTo>
                    <a:pt x="136416" y="558521"/>
                    <a:pt x="150427" y="548204"/>
                    <a:pt x="167514" y="541647"/>
                  </a:cubicBezTo>
                  <a:cubicBezTo>
                    <a:pt x="178278" y="537525"/>
                    <a:pt x="189449" y="536201"/>
                    <a:pt x="200064" y="535475"/>
                  </a:cubicBezTo>
                  <a:close/>
                  <a:moveTo>
                    <a:pt x="46391" y="481587"/>
                  </a:moveTo>
                  <a:cubicBezTo>
                    <a:pt x="73217" y="489191"/>
                    <a:pt x="92973" y="504953"/>
                    <a:pt x="100299" y="532698"/>
                  </a:cubicBezTo>
                  <a:cubicBezTo>
                    <a:pt x="102478" y="540963"/>
                    <a:pt x="101303" y="550318"/>
                    <a:pt x="100662" y="559097"/>
                  </a:cubicBezTo>
                  <a:cubicBezTo>
                    <a:pt x="99616" y="573279"/>
                    <a:pt x="97330" y="587354"/>
                    <a:pt x="96369" y="601514"/>
                  </a:cubicBezTo>
                  <a:cubicBezTo>
                    <a:pt x="95579" y="613240"/>
                    <a:pt x="97522" y="624731"/>
                    <a:pt x="103631" y="636542"/>
                  </a:cubicBezTo>
                  <a:cubicBezTo>
                    <a:pt x="83212" y="628746"/>
                    <a:pt x="65891" y="619199"/>
                    <a:pt x="52990" y="602817"/>
                  </a:cubicBezTo>
                  <a:cubicBezTo>
                    <a:pt x="43400" y="590643"/>
                    <a:pt x="41521" y="576504"/>
                    <a:pt x="41030" y="561766"/>
                  </a:cubicBezTo>
                  <a:cubicBezTo>
                    <a:pt x="40304" y="540109"/>
                    <a:pt x="35968" y="519285"/>
                    <a:pt x="25182" y="500276"/>
                  </a:cubicBezTo>
                  <a:cubicBezTo>
                    <a:pt x="21957" y="494616"/>
                    <a:pt x="17215" y="489810"/>
                    <a:pt x="13093" y="484514"/>
                  </a:cubicBezTo>
                  <a:cubicBezTo>
                    <a:pt x="22961" y="478853"/>
                    <a:pt x="34601" y="478255"/>
                    <a:pt x="46391" y="481587"/>
                  </a:cubicBezTo>
                  <a:close/>
                  <a:moveTo>
                    <a:pt x="201197" y="435112"/>
                  </a:moveTo>
                  <a:cubicBezTo>
                    <a:pt x="216746" y="433361"/>
                    <a:pt x="231163" y="436864"/>
                    <a:pt x="246156" y="442139"/>
                  </a:cubicBezTo>
                  <a:cubicBezTo>
                    <a:pt x="228557" y="464480"/>
                    <a:pt x="212944" y="486778"/>
                    <a:pt x="214866" y="516445"/>
                  </a:cubicBezTo>
                  <a:cubicBezTo>
                    <a:pt x="178770" y="517535"/>
                    <a:pt x="145772" y="524626"/>
                    <a:pt x="125032" y="558500"/>
                  </a:cubicBezTo>
                  <a:cubicBezTo>
                    <a:pt x="121337" y="542866"/>
                    <a:pt x="121978" y="527253"/>
                    <a:pt x="125887" y="511789"/>
                  </a:cubicBezTo>
                  <a:cubicBezTo>
                    <a:pt x="132294" y="486373"/>
                    <a:pt x="144703" y="464523"/>
                    <a:pt x="165763" y="448355"/>
                  </a:cubicBezTo>
                  <a:cubicBezTo>
                    <a:pt x="176122" y="440409"/>
                    <a:pt x="188125" y="436586"/>
                    <a:pt x="201197" y="435112"/>
                  </a:cubicBezTo>
                  <a:close/>
                  <a:moveTo>
                    <a:pt x="51623" y="346774"/>
                  </a:moveTo>
                  <a:cubicBezTo>
                    <a:pt x="63285" y="342459"/>
                    <a:pt x="74220" y="344488"/>
                    <a:pt x="84408" y="349230"/>
                  </a:cubicBezTo>
                  <a:cubicBezTo>
                    <a:pt x="108223" y="360315"/>
                    <a:pt x="123644" y="378662"/>
                    <a:pt x="128578" y="404762"/>
                  </a:cubicBezTo>
                  <a:cubicBezTo>
                    <a:pt x="130094" y="412792"/>
                    <a:pt x="129133" y="421037"/>
                    <a:pt x="126420" y="429067"/>
                  </a:cubicBezTo>
                  <a:cubicBezTo>
                    <a:pt x="121700" y="443143"/>
                    <a:pt x="117322" y="457325"/>
                    <a:pt x="113135" y="471549"/>
                  </a:cubicBezTo>
                  <a:cubicBezTo>
                    <a:pt x="109227" y="484834"/>
                    <a:pt x="107497" y="498312"/>
                    <a:pt x="111875" y="513241"/>
                  </a:cubicBezTo>
                  <a:cubicBezTo>
                    <a:pt x="108159" y="510892"/>
                    <a:pt x="105361" y="509247"/>
                    <a:pt x="102691" y="507410"/>
                  </a:cubicBezTo>
                  <a:cubicBezTo>
                    <a:pt x="99872" y="505466"/>
                    <a:pt x="97074" y="503480"/>
                    <a:pt x="94468" y="501259"/>
                  </a:cubicBezTo>
                  <a:cubicBezTo>
                    <a:pt x="82080" y="490708"/>
                    <a:pt x="71038" y="479174"/>
                    <a:pt x="65869" y="463134"/>
                  </a:cubicBezTo>
                  <a:cubicBezTo>
                    <a:pt x="62388" y="452348"/>
                    <a:pt x="63455" y="441626"/>
                    <a:pt x="64886" y="430669"/>
                  </a:cubicBezTo>
                  <a:cubicBezTo>
                    <a:pt x="68026" y="406577"/>
                    <a:pt x="68688" y="382527"/>
                    <a:pt x="59397" y="359332"/>
                  </a:cubicBezTo>
                  <a:cubicBezTo>
                    <a:pt x="58500" y="357111"/>
                    <a:pt x="57411" y="354954"/>
                    <a:pt x="56151" y="352925"/>
                  </a:cubicBezTo>
                  <a:cubicBezTo>
                    <a:pt x="54912" y="350917"/>
                    <a:pt x="53353" y="349102"/>
                    <a:pt x="51623" y="346774"/>
                  </a:cubicBezTo>
                  <a:close/>
                  <a:moveTo>
                    <a:pt x="239513" y="332165"/>
                  </a:moveTo>
                  <a:cubicBezTo>
                    <a:pt x="253118" y="331716"/>
                    <a:pt x="274306" y="336116"/>
                    <a:pt x="289748" y="347265"/>
                  </a:cubicBezTo>
                  <a:cubicBezTo>
                    <a:pt x="269201" y="365826"/>
                    <a:pt x="250449" y="384920"/>
                    <a:pt x="247138" y="414587"/>
                  </a:cubicBezTo>
                  <a:cubicBezTo>
                    <a:pt x="212175" y="410251"/>
                    <a:pt x="178279" y="411297"/>
                    <a:pt x="151709" y="441178"/>
                  </a:cubicBezTo>
                  <a:cubicBezTo>
                    <a:pt x="151709" y="436201"/>
                    <a:pt x="151218" y="431353"/>
                    <a:pt x="151794" y="426633"/>
                  </a:cubicBezTo>
                  <a:cubicBezTo>
                    <a:pt x="154891" y="400853"/>
                    <a:pt x="166147" y="378790"/>
                    <a:pt x="183661" y="359952"/>
                  </a:cubicBezTo>
                  <a:cubicBezTo>
                    <a:pt x="198719" y="343762"/>
                    <a:pt x="216852" y="332934"/>
                    <a:pt x="239513" y="332165"/>
                  </a:cubicBezTo>
                  <a:close/>
                  <a:moveTo>
                    <a:pt x="295899" y="251302"/>
                  </a:moveTo>
                  <a:cubicBezTo>
                    <a:pt x="318924" y="246197"/>
                    <a:pt x="339748" y="254036"/>
                    <a:pt x="357518" y="269307"/>
                  </a:cubicBezTo>
                  <a:cubicBezTo>
                    <a:pt x="363306" y="274262"/>
                    <a:pt x="368432" y="279986"/>
                    <a:pt x="374498" y="285966"/>
                  </a:cubicBezTo>
                  <a:cubicBezTo>
                    <a:pt x="333938" y="300874"/>
                    <a:pt x="316574" y="318559"/>
                    <a:pt x="309932" y="334343"/>
                  </a:cubicBezTo>
                  <a:cubicBezTo>
                    <a:pt x="278428" y="317427"/>
                    <a:pt x="246369" y="306428"/>
                    <a:pt x="210722" y="325415"/>
                  </a:cubicBezTo>
                  <a:cubicBezTo>
                    <a:pt x="212089" y="321827"/>
                    <a:pt x="213135" y="318388"/>
                    <a:pt x="214673" y="315185"/>
                  </a:cubicBezTo>
                  <a:cubicBezTo>
                    <a:pt x="231418" y="280776"/>
                    <a:pt x="259034" y="259461"/>
                    <a:pt x="295899" y="251302"/>
                  </a:cubicBezTo>
                  <a:close/>
                  <a:moveTo>
                    <a:pt x="125502" y="219606"/>
                  </a:moveTo>
                  <a:cubicBezTo>
                    <a:pt x="132571" y="218282"/>
                    <a:pt x="139385" y="220161"/>
                    <a:pt x="145771" y="223151"/>
                  </a:cubicBezTo>
                  <a:cubicBezTo>
                    <a:pt x="169137" y="234023"/>
                    <a:pt x="182016" y="253160"/>
                    <a:pt x="187335" y="277765"/>
                  </a:cubicBezTo>
                  <a:cubicBezTo>
                    <a:pt x="190645" y="293121"/>
                    <a:pt x="186630" y="307026"/>
                    <a:pt x="178748" y="320460"/>
                  </a:cubicBezTo>
                  <a:cubicBezTo>
                    <a:pt x="169650" y="335945"/>
                    <a:pt x="160914" y="351729"/>
                    <a:pt x="153353" y="368004"/>
                  </a:cubicBezTo>
                  <a:cubicBezTo>
                    <a:pt x="149701" y="375971"/>
                    <a:pt x="149039" y="385326"/>
                    <a:pt x="146946" y="394296"/>
                  </a:cubicBezTo>
                  <a:cubicBezTo>
                    <a:pt x="131717" y="379473"/>
                    <a:pt x="118838" y="362173"/>
                    <a:pt x="114780" y="339960"/>
                  </a:cubicBezTo>
                  <a:cubicBezTo>
                    <a:pt x="112366" y="326697"/>
                    <a:pt x="116403" y="314117"/>
                    <a:pt x="121358" y="301686"/>
                  </a:cubicBezTo>
                  <a:cubicBezTo>
                    <a:pt x="126847" y="287953"/>
                    <a:pt x="130649" y="273579"/>
                    <a:pt x="130884" y="258628"/>
                  </a:cubicBezTo>
                  <a:cubicBezTo>
                    <a:pt x="131034" y="249807"/>
                    <a:pt x="130670" y="240943"/>
                    <a:pt x="129773" y="232186"/>
                  </a:cubicBezTo>
                  <a:cubicBezTo>
                    <a:pt x="129346" y="228064"/>
                    <a:pt x="127104" y="224155"/>
                    <a:pt x="125502" y="219606"/>
                  </a:cubicBezTo>
                  <a:close/>
                  <a:moveTo>
                    <a:pt x="387323" y="190519"/>
                  </a:moveTo>
                  <a:cubicBezTo>
                    <a:pt x="396657" y="190821"/>
                    <a:pt x="405916" y="192621"/>
                    <a:pt x="415014" y="196732"/>
                  </a:cubicBezTo>
                  <a:cubicBezTo>
                    <a:pt x="429837" y="203438"/>
                    <a:pt x="441093" y="214139"/>
                    <a:pt x="449551" y="227787"/>
                  </a:cubicBezTo>
                  <a:cubicBezTo>
                    <a:pt x="453289" y="233810"/>
                    <a:pt x="456151" y="240388"/>
                    <a:pt x="459696" y="247287"/>
                  </a:cubicBezTo>
                  <a:cubicBezTo>
                    <a:pt x="431055" y="249230"/>
                    <a:pt x="404207" y="252883"/>
                    <a:pt x="382870" y="274049"/>
                  </a:cubicBezTo>
                  <a:cubicBezTo>
                    <a:pt x="358393" y="248205"/>
                    <a:pt x="330905" y="228940"/>
                    <a:pt x="291627" y="235369"/>
                  </a:cubicBezTo>
                  <a:cubicBezTo>
                    <a:pt x="296817" y="229859"/>
                    <a:pt x="301601" y="223878"/>
                    <a:pt x="307261" y="218902"/>
                  </a:cubicBezTo>
                  <a:cubicBezTo>
                    <a:pt x="322233" y="205788"/>
                    <a:pt x="339705" y="197202"/>
                    <a:pt x="359184" y="193293"/>
                  </a:cubicBezTo>
                  <a:cubicBezTo>
                    <a:pt x="368581" y="191414"/>
                    <a:pt x="377990" y="190218"/>
                    <a:pt x="387323" y="190519"/>
                  </a:cubicBezTo>
                  <a:close/>
                  <a:moveTo>
                    <a:pt x="440923" y="145279"/>
                  </a:moveTo>
                  <a:cubicBezTo>
                    <a:pt x="457774" y="143528"/>
                    <a:pt x="474049" y="145236"/>
                    <a:pt x="489727" y="151024"/>
                  </a:cubicBezTo>
                  <a:cubicBezTo>
                    <a:pt x="511256" y="158970"/>
                    <a:pt x="525374" y="174796"/>
                    <a:pt x="533255" y="196048"/>
                  </a:cubicBezTo>
                  <a:cubicBezTo>
                    <a:pt x="536224" y="204057"/>
                    <a:pt x="537975" y="212537"/>
                    <a:pt x="540538" y="221721"/>
                  </a:cubicBezTo>
                  <a:cubicBezTo>
                    <a:pt x="511790" y="216894"/>
                    <a:pt x="484771" y="213562"/>
                    <a:pt x="459056" y="229303"/>
                  </a:cubicBezTo>
                  <a:cubicBezTo>
                    <a:pt x="450769" y="213605"/>
                    <a:pt x="440859" y="199508"/>
                    <a:pt x="427125" y="188508"/>
                  </a:cubicBezTo>
                  <a:cubicBezTo>
                    <a:pt x="413498" y="177616"/>
                    <a:pt x="398611" y="169756"/>
                    <a:pt x="379624" y="169948"/>
                  </a:cubicBezTo>
                  <a:cubicBezTo>
                    <a:pt x="384921" y="166338"/>
                    <a:pt x="389961" y="162238"/>
                    <a:pt x="395557" y="159183"/>
                  </a:cubicBezTo>
                  <a:cubicBezTo>
                    <a:pt x="409675" y="151473"/>
                    <a:pt x="424754" y="146945"/>
                    <a:pt x="440923" y="145279"/>
                  </a:cubicBezTo>
                  <a:close/>
                  <a:moveTo>
                    <a:pt x="214352" y="117834"/>
                  </a:moveTo>
                  <a:cubicBezTo>
                    <a:pt x="223344" y="117898"/>
                    <a:pt x="230691" y="121764"/>
                    <a:pt x="237014" y="127274"/>
                  </a:cubicBezTo>
                  <a:cubicBezTo>
                    <a:pt x="257966" y="145536"/>
                    <a:pt x="268752" y="168496"/>
                    <a:pt x="267022" y="196539"/>
                  </a:cubicBezTo>
                  <a:cubicBezTo>
                    <a:pt x="266424" y="206258"/>
                    <a:pt x="262408" y="215015"/>
                    <a:pt x="256193" y="222682"/>
                  </a:cubicBezTo>
                  <a:cubicBezTo>
                    <a:pt x="247970" y="232806"/>
                    <a:pt x="239726" y="242930"/>
                    <a:pt x="231866" y="253353"/>
                  </a:cubicBezTo>
                  <a:cubicBezTo>
                    <a:pt x="222896" y="265249"/>
                    <a:pt x="215613" y="278022"/>
                    <a:pt x="214630" y="294959"/>
                  </a:cubicBezTo>
                  <a:cubicBezTo>
                    <a:pt x="201708" y="278812"/>
                    <a:pt x="192674" y="262644"/>
                    <a:pt x="189406" y="243507"/>
                  </a:cubicBezTo>
                  <a:cubicBezTo>
                    <a:pt x="186843" y="228513"/>
                    <a:pt x="190816" y="215292"/>
                    <a:pt x="198099" y="202285"/>
                  </a:cubicBezTo>
                  <a:cubicBezTo>
                    <a:pt x="209824" y="181354"/>
                    <a:pt x="217962" y="159141"/>
                    <a:pt x="217876" y="134664"/>
                  </a:cubicBezTo>
                  <a:cubicBezTo>
                    <a:pt x="217876" y="131781"/>
                    <a:pt x="217428" y="128876"/>
                    <a:pt x="216830" y="126057"/>
                  </a:cubicBezTo>
                  <a:cubicBezTo>
                    <a:pt x="216275" y="123408"/>
                    <a:pt x="215271" y="120867"/>
                    <a:pt x="214352" y="117834"/>
                  </a:cubicBezTo>
                  <a:close/>
                  <a:moveTo>
                    <a:pt x="619287" y="50854"/>
                  </a:moveTo>
                  <a:cubicBezTo>
                    <a:pt x="619607" y="52477"/>
                    <a:pt x="620120" y="54015"/>
                    <a:pt x="620163" y="55574"/>
                  </a:cubicBezTo>
                  <a:cubicBezTo>
                    <a:pt x="620761" y="73152"/>
                    <a:pt x="620398" y="90645"/>
                    <a:pt x="613328" y="107155"/>
                  </a:cubicBezTo>
                  <a:cubicBezTo>
                    <a:pt x="604635" y="127445"/>
                    <a:pt x="589406" y="138851"/>
                    <a:pt x="567300" y="141649"/>
                  </a:cubicBezTo>
                  <a:cubicBezTo>
                    <a:pt x="546091" y="144319"/>
                    <a:pt x="526762" y="139192"/>
                    <a:pt x="507881" y="130115"/>
                  </a:cubicBezTo>
                  <a:cubicBezTo>
                    <a:pt x="499957" y="126292"/>
                    <a:pt x="491435" y="123601"/>
                    <a:pt x="482977" y="121059"/>
                  </a:cubicBezTo>
                  <a:cubicBezTo>
                    <a:pt x="480073" y="120162"/>
                    <a:pt x="476613" y="121251"/>
                    <a:pt x="472533" y="121508"/>
                  </a:cubicBezTo>
                  <a:cubicBezTo>
                    <a:pt x="479581" y="106770"/>
                    <a:pt x="489983" y="95450"/>
                    <a:pt x="502627" y="86031"/>
                  </a:cubicBezTo>
                  <a:cubicBezTo>
                    <a:pt x="513968" y="77573"/>
                    <a:pt x="527082" y="73921"/>
                    <a:pt x="540859" y="73024"/>
                  </a:cubicBezTo>
                  <a:cubicBezTo>
                    <a:pt x="548847" y="72511"/>
                    <a:pt x="556942" y="74028"/>
                    <a:pt x="564972" y="73750"/>
                  </a:cubicBezTo>
                  <a:cubicBezTo>
                    <a:pt x="579880" y="73259"/>
                    <a:pt x="594255" y="70247"/>
                    <a:pt x="606771" y="61554"/>
                  </a:cubicBezTo>
                  <a:cubicBezTo>
                    <a:pt x="611064" y="58586"/>
                    <a:pt x="614759" y="54763"/>
                    <a:pt x="619287" y="50854"/>
                  </a:cubicBezTo>
                  <a:close/>
                  <a:moveTo>
                    <a:pt x="326206" y="48868"/>
                  </a:moveTo>
                  <a:cubicBezTo>
                    <a:pt x="334664" y="51025"/>
                    <a:pt x="341029" y="56621"/>
                    <a:pt x="346304" y="63413"/>
                  </a:cubicBezTo>
                  <a:cubicBezTo>
                    <a:pt x="362110" y="83789"/>
                    <a:pt x="369200" y="106471"/>
                    <a:pt x="363242" y="132208"/>
                  </a:cubicBezTo>
                  <a:cubicBezTo>
                    <a:pt x="360123" y="145664"/>
                    <a:pt x="350256" y="153951"/>
                    <a:pt x="340132" y="162110"/>
                  </a:cubicBezTo>
                  <a:cubicBezTo>
                    <a:pt x="329987" y="170290"/>
                    <a:pt x="319884" y="178577"/>
                    <a:pt x="310252" y="187356"/>
                  </a:cubicBezTo>
                  <a:cubicBezTo>
                    <a:pt x="297180" y="199252"/>
                    <a:pt x="294019" y="204400"/>
                    <a:pt x="287185" y="221166"/>
                  </a:cubicBezTo>
                  <a:cubicBezTo>
                    <a:pt x="280521" y="208586"/>
                    <a:pt x="276313" y="195920"/>
                    <a:pt x="274263" y="182465"/>
                  </a:cubicBezTo>
                  <a:cubicBezTo>
                    <a:pt x="272319" y="169714"/>
                    <a:pt x="272554" y="157134"/>
                    <a:pt x="278470" y="145515"/>
                  </a:cubicBezTo>
                  <a:cubicBezTo>
                    <a:pt x="281738" y="139086"/>
                    <a:pt x="286202" y="133127"/>
                    <a:pt x="290901" y="127595"/>
                  </a:cubicBezTo>
                  <a:cubicBezTo>
                    <a:pt x="306557" y="109141"/>
                    <a:pt x="319948" y="89492"/>
                    <a:pt x="324946" y="65335"/>
                  </a:cubicBezTo>
                  <a:cubicBezTo>
                    <a:pt x="326035" y="60060"/>
                    <a:pt x="325822" y="54528"/>
                    <a:pt x="326206" y="48868"/>
                  </a:cubicBezTo>
                  <a:close/>
                  <a:moveTo>
                    <a:pt x="462153" y="0"/>
                  </a:moveTo>
                  <a:cubicBezTo>
                    <a:pt x="465678" y="3973"/>
                    <a:pt x="470056" y="7475"/>
                    <a:pt x="472576" y="12003"/>
                  </a:cubicBezTo>
                  <a:cubicBezTo>
                    <a:pt x="484580" y="33554"/>
                    <a:pt x="488211" y="56429"/>
                    <a:pt x="481333" y="80435"/>
                  </a:cubicBezTo>
                  <a:cubicBezTo>
                    <a:pt x="477233" y="94788"/>
                    <a:pt x="467707" y="104186"/>
                    <a:pt x="453866" y="109632"/>
                  </a:cubicBezTo>
                  <a:cubicBezTo>
                    <a:pt x="442418" y="114139"/>
                    <a:pt x="430991" y="118774"/>
                    <a:pt x="419800" y="123878"/>
                  </a:cubicBezTo>
                  <a:cubicBezTo>
                    <a:pt x="403439" y="131311"/>
                    <a:pt x="387057" y="138872"/>
                    <a:pt x="375780" y="155147"/>
                  </a:cubicBezTo>
                  <a:cubicBezTo>
                    <a:pt x="374904" y="150598"/>
                    <a:pt x="373772" y="147052"/>
                    <a:pt x="373623" y="143442"/>
                  </a:cubicBezTo>
                  <a:cubicBezTo>
                    <a:pt x="372811" y="124391"/>
                    <a:pt x="372747" y="105467"/>
                    <a:pt x="382700" y="88103"/>
                  </a:cubicBezTo>
                  <a:cubicBezTo>
                    <a:pt x="388253" y="78385"/>
                    <a:pt x="396668" y="72042"/>
                    <a:pt x="405981" y="66360"/>
                  </a:cubicBezTo>
                  <a:cubicBezTo>
                    <a:pt x="423986" y="55382"/>
                    <a:pt x="439684" y="41713"/>
                    <a:pt x="451901" y="24434"/>
                  </a:cubicBezTo>
                  <a:cubicBezTo>
                    <a:pt x="456835" y="17450"/>
                    <a:pt x="460744" y="9803"/>
                    <a:pt x="46215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4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359" name="文本框 358">
            <a:extLst>
              <a:ext uri="{FF2B5EF4-FFF2-40B4-BE49-F238E27FC236}">
                <a16:creationId xmlns:a16="http://schemas.microsoft.com/office/drawing/2014/main" id="{F0BBDC28-57A6-078B-9DF9-702BC200DF67}"/>
              </a:ext>
            </a:extLst>
          </p:cNvPr>
          <p:cNvSpPr txBox="1"/>
          <p:nvPr/>
        </p:nvSpPr>
        <p:spPr>
          <a:xfrm>
            <a:off x="3922274" y="2339620"/>
            <a:ext cx="4177806" cy="588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</p:spTree>
    <p:extLst>
      <p:ext uri="{BB962C8B-B14F-4D97-AF65-F5344CB8AC3E}">
        <p14:creationId xmlns:p14="http://schemas.microsoft.com/office/powerpoint/2010/main" val="3457081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E2523F-E4A0-1A44-0103-25BF7B714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23" y="389972"/>
            <a:ext cx="9278954" cy="568325"/>
          </a:xfrm>
        </p:spPr>
        <p:txBody>
          <a:bodyPr/>
          <a:lstStyle/>
          <a:p>
            <a:r>
              <a:rPr lang="zh-CN" altLang="en-US" dirty="0"/>
              <a:t>请在此处输入页面标题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1D38B0E-842A-8105-293F-24B4A9E3480F}"/>
              </a:ext>
            </a:extLst>
          </p:cNvPr>
          <p:cNvSpPr/>
          <p:nvPr/>
        </p:nvSpPr>
        <p:spPr>
          <a:xfrm>
            <a:off x="596898" y="1812920"/>
            <a:ext cx="2306640" cy="15386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/>
              </a:gs>
              <a:gs pos="41000">
                <a:schemeClr val="accent2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A1DD7E-8B81-ABDE-F535-D2780B19218D}"/>
              </a:ext>
            </a:extLst>
          </p:cNvPr>
          <p:cNvSpPr txBox="1"/>
          <p:nvPr/>
        </p:nvSpPr>
        <p:spPr>
          <a:xfrm>
            <a:off x="567522" y="1564521"/>
            <a:ext cx="237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lt"/>
                <a:ea typeface="+mj-ea"/>
              </a:rPr>
              <a:t>请输入一级标题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B0ACBC-9E9C-273A-D3E4-8664863DDE5E}"/>
              </a:ext>
            </a:extLst>
          </p:cNvPr>
          <p:cNvSpPr txBox="1"/>
          <p:nvPr/>
        </p:nvSpPr>
        <p:spPr>
          <a:xfrm>
            <a:off x="567523" y="2101576"/>
            <a:ext cx="4425896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7779A2-1F9A-14D1-E9E0-BF8806A5B7F2}"/>
              </a:ext>
            </a:extLst>
          </p:cNvPr>
          <p:cNvSpPr txBox="1"/>
          <p:nvPr/>
        </p:nvSpPr>
        <p:spPr>
          <a:xfrm>
            <a:off x="567523" y="2881513"/>
            <a:ext cx="4425896" cy="659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请将此处文字替换为具体内容，文字尽量简明扼要，切忌把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当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Word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来用。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85ABB1E-E3C3-5656-7878-351D8A41C10F}"/>
              </a:ext>
            </a:extLst>
          </p:cNvPr>
          <p:cNvSpPr/>
          <p:nvPr/>
        </p:nvSpPr>
        <p:spPr>
          <a:xfrm>
            <a:off x="660400" y="3794604"/>
            <a:ext cx="5075238" cy="1334152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5250EB-858D-5476-9AB1-3F04C21638C0}"/>
              </a:ext>
            </a:extLst>
          </p:cNvPr>
          <p:cNvSpPr txBox="1"/>
          <p:nvPr/>
        </p:nvSpPr>
        <p:spPr>
          <a:xfrm>
            <a:off x="756289" y="4197325"/>
            <a:ext cx="4237130" cy="777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algn="just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zh-CN" altLang="en-US" sz="1200" dirty="0">
                <a:effectLst/>
              </a:rPr>
              <a:t>请将此处文字替换为具体内容，文字尽量简明扼要，切忌把</a:t>
            </a:r>
            <a:r>
              <a:rPr lang="en-US" altLang="zh-CN" sz="1200" dirty="0">
                <a:effectLst/>
              </a:rPr>
              <a:t>PPT</a:t>
            </a:r>
            <a:r>
              <a:rPr lang="zh-CN" altLang="en-US" sz="1200" dirty="0">
                <a:effectLst/>
              </a:rPr>
              <a:t>当</a:t>
            </a:r>
            <a:r>
              <a:rPr lang="en-US" altLang="zh-CN" sz="1200" dirty="0">
                <a:effectLst/>
              </a:rPr>
              <a:t>Word</a:t>
            </a:r>
            <a:r>
              <a:rPr lang="zh-CN" altLang="en-US" sz="1200" dirty="0">
                <a:effectLst/>
              </a:rPr>
              <a:t>来用。</a:t>
            </a:r>
          </a:p>
          <a:p>
            <a:pPr marL="177800" indent="-177800" algn="just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ABE1B5-E151-7F36-6954-D8A5A6DE085F}"/>
              </a:ext>
            </a:extLst>
          </p:cNvPr>
          <p:cNvSpPr txBox="1"/>
          <p:nvPr/>
        </p:nvSpPr>
        <p:spPr>
          <a:xfrm>
            <a:off x="752970" y="3885764"/>
            <a:ext cx="22934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n-cs"/>
              </a:rPr>
              <a:t>请输入二级标题</a:t>
            </a:r>
            <a:endParaRPr lang="zh-CN" altLang="en-US" sz="1600" b="1" dirty="0">
              <a:latin typeface="+mj-lt"/>
              <a:ea typeface="+mj-ea"/>
            </a:endParaRP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446EFBB8-926D-F28E-2DAC-18A177DDB9F8}"/>
              </a:ext>
            </a:extLst>
          </p:cNvPr>
          <p:cNvCxnSpPr>
            <a:cxnSpLocks/>
          </p:cNvCxnSpPr>
          <p:nvPr/>
        </p:nvCxnSpPr>
        <p:spPr>
          <a:xfrm>
            <a:off x="833562" y="4194041"/>
            <a:ext cx="4513013" cy="0"/>
          </a:xfrm>
          <a:prstGeom prst="straightConnector1">
            <a:avLst/>
          </a:prstGeom>
          <a:ln w="9525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C011311B-76CB-B4AA-2600-DB4AE73D1528}"/>
              </a:ext>
            </a:extLst>
          </p:cNvPr>
          <p:cNvSpPr/>
          <p:nvPr/>
        </p:nvSpPr>
        <p:spPr>
          <a:xfrm>
            <a:off x="660400" y="5282133"/>
            <a:ext cx="5075238" cy="847205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80AD986-9620-8313-198C-A2866B30CBBA}"/>
              </a:ext>
            </a:extLst>
          </p:cNvPr>
          <p:cNvSpPr txBox="1"/>
          <p:nvPr/>
        </p:nvSpPr>
        <p:spPr>
          <a:xfrm>
            <a:off x="756289" y="5684854"/>
            <a:ext cx="4237130" cy="296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algn="just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请将此处文字替换为具体内容，文字尽量简明扼要。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D72BC3B-9907-7D8C-A192-CE1C8C1183CD}"/>
              </a:ext>
            </a:extLst>
          </p:cNvPr>
          <p:cNvSpPr txBox="1"/>
          <p:nvPr/>
        </p:nvSpPr>
        <p:spPr>
          <a:xfrm>
            <a:off x="752970" y="5373293"/>
            <a:ext cx="22934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4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n-cs"/>
              </a:rPr>
              <a:t>请输入二级标题</a:t>
            </a:r>
            <a:endParaRPr lang="zh-CN" altLang="en-US" sz="1600" b="1" dirty="0">
              <a:latin typeface="+mj-lt"/>
              <a:ea typeface="+mj-ea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995B554A-A61A-5DA6-39A4-B82CDCE7ADB2}"/>
              </a:ext>
            </a:extLst>
          </p:cNvPr>
          <p:cNvCxnSpPr>
            <a:cxnSpLocks/>
          </p:cNvCxnSpPr>
          <p:nvPr/>
        </p:nvCxnSpPr>
        <p:spPr>
          <a:xfrm>
            <a:off x="833562" y="5681570"/>
            <a:ext cx="4513013" cy="0"/>
          </a:xfrm>
          <a:prstGeom prst="straightConnector1">
            <a:avLst/>
          </a:prstGeom>
          <a:ln w="9525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城市街道与高楼大厦&#10;&#10;描述已自动生成">
            <a:extLst>
              <a:ext uri="{FF2B5EF4-FFF2-40B4-BE49-F238E27FC236}">
                <a16:creationId xmlns:a16="http://schemas.microsoft.com/office/drawing/2014/main" id="{BC0C3DD7-638A-3446-F1E0-584EA0EF02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72"/>
          <a:stretch/>
        </p:blipFill>
        <p:spPr>
          <a:xfrm>
            <a:off x="9084461" y="3968654"/>
            <a:ext cx="2412214" cy="2160684"/>
          </a:xfrm>
          <a:prstGeom prst="rect">
            <a:avLst/>
          </a:prstGeom>
        </p:spPr>
      </p:pic>
      <p:pic>
        <p:nvPicPr>
          <p:cNvPr id="18" name="图片 17" descr="图片包含 游戏机, 床&#10;&#10;描述已自动生成">
            <a:extLst>
              <a:ext uri="{FF2B5EF4-FFF2-40B4-BE49-F238E27FC236}">
                <a16:creationId xmlns:a16="http://schemas.microsoft.com/office/drawing/2014/main" id="{BED995DC-84C1-F7CD-2AC0-D42747F199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93"/>
          <a:stretch/>
        </p:blipFill>
        <p:spPr>
          <a:xfrm>
            <a:off x="6096000" y="1360041"/>
            <a:ext cx="5400675" cy="243456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D8395BD-8635-735C-4DFE-BE06A7D983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68654"/>
            <a:ext cx="2880912" cy="216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507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004 浅蓝渐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054FF"/>
      </a:accent1>
      <a:accent2>
        <a:srgbClr val="36BDFF"/>
      </a:accent2>
      <a:accent3>
        <a:srgbClr val="65FDF8"/>
      </a:accent3>
      <a:accent4>
        <a:srgbClr val="ADF0E2"/>
      </a:accent4>
      <a:accent5>
        <a:srgbClr val="EAF6FF"/>
      </a:accent5>
      <a:accent6>
        <a:srgbClr val="FFEF31"/>
      </a:accent6>
      <a:hlink>
        <a:srgbClr val="0563C1"/>
      </a:hlink>
      <a:folHlink>
        <a:srgbClr val="954F72"/>
      </a:folHlink>
    </a:clrScheme>
    <a:fontScheme name="2个字体搭配-001">
      <a:majorFont>
        <a:latin typeface="HarmonyOS Sans SC Black"/>
        <a:ea typeface="HarmonyOS Sans SC Black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</TotalTime>
  <Words>1122</Words>
  <Application>Microsoft Office PowerPoint</Application>
  <PresentationFormat>宽屏</PresentationFormat>
  <Paragraphs>190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Aa厚底黑</vt:lpstr>
      <vt:lpstr>HarmonyOS Sans SC</vt:lpstr>
      <vt:lpstr>HarmonyOS Sans SC Black</vt:lpstr>
      <vt:lpstr>OPPOSans H</vt:lpstr>
      <vt:lpstr>OPPOSans M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请输入标题</vt:lpstr>
      <vt:lpstr>请在此处输入页面标题</vt:lpstr>
      <vt:lpstr>请在此处输入页面标题</vt:lpstr>
      <vt:lpstr>请在此处输入页面标题</vt:lpstr>
      <vt:lpstr>请输入标题</vt:lpstr>
      <vt:lpstr>请在此处输入页面标题</vt:lpstr>
      <vt:lpstr>请在此处输入页面标题</vt:lpstr>
      <vt:lpstr>请在此处输入页面标题</vt:lpstr>
      <vt:lpstr>请输入标题</vt:lpstr>
      <vt:lpstr>请在此处输入页面标题</vt:lpstr>
      <vt:lpstr>请在此处输入页面标题</vt:lpstr>
      <vt:lpstr>请在此处输入页面标题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3D商务人物插画风工作汇报ppt模板</dc:title>
  <dc:creator>©不黑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52</cp:revision>
  <dcterms:created xsi:type="dcterms:W3CDTF">2023-08-16T07:59:04Z</dcterms:created>
  <dcterms:modified xsi:type="dcterms:W3CDTF">2023-11-02T03:17:45Z</dcterms:modified>
  <cp:contentStatus>3D商务人物插画风工作汇报ppt模板，www.51pptmoban.com</cp:contentStatus>
  <cp:version>51pptmoban.com（V51-110204版）</cp:version>
</cp:coreProperties>
</file>