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007578499" r:id="rId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70F"/>
    <a:srgbClr val="D0EBB3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666" y="3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0D083-1963-489B-8420-E710C9D68A65}" type="datetimeFigureOut">
              <a:rPr lang="zh-CN" altLang="en-US" smtClean="0"/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B4E7-1714-43B2-8CBA-C8956B9317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765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1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5F00EB-AE14-8D24-19FA-4C4C96480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8771F-8B7B-4EC2-91BF-32567DA55730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78C4C6-60AD-EECD-40B5-C05915F12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8EB6D5-D30A-0930-81C8-2191CFE7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73BBD-626D-4E27-A0F4-FF6201D3F8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03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10D39D-905D-A175-BF87-799C1D248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DC785-4CDA-48D0-9422-9A5FC6C82BCA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A413A1-C2D7-C6C4-FB02-964BF85EB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05A245-7FAA-0CB6-F5BC-20507542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5BDA6-51F3-4D18-A2DE-365498D496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29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3F0108-8978-65F5-2765-4A89289A2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D8D67-1B96-48AB-9AD2-FAFA2B637944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7D60FE-2FEF-E42C-42C2-1CBCDEAC6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7D2E2C-85F4-E3E2-2ED0-E6FE5473E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3E689-ADB2-4427-88B5-3DBF44553C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285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958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0B07D2-CF85-63E6-D2C7-9628DC714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AF069-07D8-4DFE-B5E0-887182712219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D3D327-0306-A7D6-BFA1-451BFA5F6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1251F-1A6D-654F-7486-3E73B5E4B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43B84-29EC-4E4D-BF27-D547F1EE9F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002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3A69E2-1806-562C-465D-0CB1EC5E3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57E22-8B09-409F-84DC-FBEECBC22762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A08C2E-9C35-6C74-5902-47F2D9A6D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F05FEE-6E08-343D-717D-AE98C32FF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58599-81CF-4A85-AA76-50D8DCDFE2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0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6C458F-3E94-4B27-BADB-D6219D15A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E953E-0071-4F1A-88EF-7C8B75D7D3AF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3CFF5E2B-0514-5073-66EB-4E9AD28B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4A7E7FC-9A4C-9971-3D6F-96400DE7B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95DCF-8691-48E9-ABCA-7C412B485B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49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BA67DC4-DA02-4056-28A3-3C48B47E4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5923A-2BFA-48FD-97EC-187D10C42E57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4DB5553B-09F8-2BE5-BA82-A30AC4C97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0B059FF1-A27A-0D9F-C9A7-CCB28EC14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4A26B-C6C4-415D-AF05-E769CAFD0B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9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25303042-0804-EFDA-F85B-48011774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8A429-BBAA-47F0-935D-E2F9B9F89397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BC3E4456-1086-8BD2-2D4D-4AB3CC755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7BEDB3C7-36EE-0370-83A2-5657568E4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674E3-978A-4614-A58E-6A30F5BFEC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18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76E2269E-6D3A-5E07-EBEB-7CA69547F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1BC4-9312-4D57-805E-DBD76D50CBAA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A086619D-C433-821C-47C5-1E0D86222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726F0472-6544-5476-9A82-E2C18882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F8BF9-FA75-49B8-AAA3-4CCE9CA743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50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9433C55-1E33-2AAF-7FC1-52AA2F733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9207-3A9C-4B98-940C-954A8C201794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2D6FF6-F679-34AA-D4DE-CD6AAAC1C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EEE97CB-91BD-2BB8-B944-70CB2814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78E3B-14E9-4FB0-B265-16FD09343D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446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B1E5C-64CB-B4CB-AF41-F954B1FA2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187A-4F70-4FF7-B742-6A68BCA43685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17DD1B45-62B4-2BB3-08B8-D65C27BB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4435F-1C45-2A24-4E32-2090D12BA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1908C-A187-4BAA-AB14-2143DBE7FA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9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234B8DF6-4A5E-7714-D577-9DBA7FEC9BE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650C746-F7FB-6557-7C5F-5439EB27DA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4704AA-FE4A-5451-044C-D58006AC6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024DFF-8D08-4E76-9958-086E07EF68E0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53BDD3-5B5D-489D-0B5E-EF4151A6A5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0A37DD-DD50-8AD1-E016-2FB7B445F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7B09670-3B32-4346-A7A1-DEA86608810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背景">
            <a:extLst>
              <a:ext uri="{FF2B5EF4-FFF2-40B4-BE49-F238E27FC236}">
                <a16:creationId xmlns:a16="http://schemas.microsoft.com/office/drawing/2014/main" id="{E1D9716E-8DE7-9ED8-9FEF-6D25349A50DD}"/>
              </a:ext>
            </a:extLst>
          </p:cNvPr>
          <p:cNvGrpSpPr>
            <a:grpSpLocks/>
          </p:cNvGrpSpPr>
          <p:nvPr/>
        </p:nvGrpSpPr>
        <p:grpSpPr bwMode="auto">
          <a:xfrm>
            <a:off x="6283326" y="1808164"/>
            <a:ext cx="2016125" cy="3413125"/>
            <a:chOff x="2951932" y="1745412"/>
            <a:chExt cx="2016112" cy="3411780"/>
          </a:xfrm>
        </p:grpSpPr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964B5E4B-6336-DF59-C775-21DA43504ADB}"/>
                </a:ext>
              </a:extLst>
            </p:cNvPr>
            <p:cNvSpPr/>
            <p:nvPr/>
          </p:nvSpPr>
          <p:spPr>
            <a:xfrm>
              <a:off x="3059881" y="4652566"/>
              <a:ext cx="1800213" cy="504626"/>
            </a:xfrm>
            <a:prstGeom prst="trapezoid">
              <a:avLst>
                <a:gd name="adj" fmla="val 95794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41EC61E1-9CFD-8D6C-7B5F-AD082F7F4890}"/>
                </a:ext>
              </a:extLst>
            </p:cNvPr>
            <p:cNvSpPr/>
            <p:nvPr/>
          </p:nvSpPr>
          <p:spPr>
            <a:xfrm>
              <a:off x="3239268" y="3213270"/>
              <a:ext cx="1441441" cy="503040"/>
            </a:xfrm>
            <a:prstGeom prst="hexagon">
              <a:avLst>
                <a:gd name="adj" fmla="val 42698"/>
                <a:gd name="vf" fmla="val 115470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梯形 4">
              <a:extLst>
                <a:ext uri="{FF2B5EF4-FFF2-40B4-BE49-F238E27FC236}">
                  <a16:creationId xmlns:a16="http://schemas.microsoft.com/office/drawing/2014/main" id="{5F6E309D-3A06-1FAC-6785-D01716E8F5D8}"/>
                </a:ext>
              </a:extLst>
            </p:cNvPr>
            <p:cNvSpPr>
              <a:spLocks noChangeAspect="1"/>
            </p:cNvSpPr>
            <p:nvPr/>
          </p:nvSpPr>
          <p:spPr>
            <a:xfrm rot="-5400000">
              <a:off x="3961869" y="4076432"/>
              <a:ext cx="1509117" cy="503234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73929208-1DA0-D904-4D66-A7A4B21F1134}"/>
                </a:ext>
              </a:extLst>
            </p:cNvPr>
            <p:cNvSpPr/>
            <p:nvPr/>
          </p:nvSpPr>
          <p:spPr>
            <a:xfrm flipV="1">
              <a:off x="3059881" y="1745412"/>
              <a:ext cx="1800213" cy="504626"/>
            </a:xfrm>
            <a:prstGeom prst="trapezoid">
              <a:avLst>
                <a:gd name="adj" fmla="val 95794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梯形 4">
              <a:extLst>
                <a:ext uri="{FF2B5EF4-FFF2-40B4-BE49-F238E27FC236}">
                  <a16:creationId xmlns:a16="http://schemas.microsoft.com/office/drawing/2014/main" id="{B500317B-ACC6-E8CC-B7B3-94C292FC502A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3961868" y="2348327"/>
              <a:ext cx="1509118" cy="503234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梯形 4">
              <a:extLst>
                <a:ext uri="{FF2B5EF4-FFF2-40B4-BE49-F238E27FC236}">
                  <a16:creationId xmlns:a16="http://schemas.microsoft.com/office/drawing/2014/main" id="{C2B06D6F-EF11-89D4-3460-F2E17CE1DDDB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448990" y="2348327"/>
              <a:ext cx="1509118" cy="503235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梯形 4">
              <a:extLst>
                <a:ext uri="{FF2B5EF4-FFF2-40B4-BE49-F238E27FC236}">
                  <a16:creationId xmlns:a16="http://schemas.microsoft.com/office/drawing/2014/main" id="{287D5579-7F14-F44F-003D-C343519E3AD0}"/>
                </a:ext>
              </a:extLst>
            </p:cNvPr>
            <p:cNvSpPr>
              <a:spLocks noChangeAspect="1"/>
            </p:cNvSpPr>
            <p:nvPr/>
          </p:nvSpPr>
          <p:spPr>
            <a:xfrm rot="16200000" flipV="1">
              <a:off x="2448991" y="4076432"/>
              <a:ext cx="1509117" cy="503235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7">
            <a:extLst>
              <a:ext uri="{FF2B5EF4-FFF2-40B4-BE49-F238E27FC236}">
                <a16:creationId xmlns:a16="http://schemas.microsoft.com/office/drawing/2014/main" id="{B2A7212D-09F6-716B-E23C-7C310E3C179F}"/>
              </a:ext>
            </a:extLst>
          </p:cNvPr>
          <p:cNvSpPr/>
          <p:nvPr/>
        </p:nvSpPr>
        <p:spPr>
          <a:xfrm>
            <a:off x="6399214" y="4724400"/>
            <a:ext cx="1800225" cy="503238"/>
          </a:xfrm>
          <a:prstGeom prst="trapezoid">
            <a:avLst>
              <a:gd name="adj" fmla="val 95794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6">
            <a:extLst>
              <a:ext uri="{FF2B5EF4-FFF2-40B4-BE49-F238E27FC236}">
                <a16:creationId xmlns:a16="http://schemas.microsoft.com/office/drawing/2014/main" id="{18A8D7C2-AF00-7900-90E8-75916D79DB4A}"/>
              </a:ext>
            </a:extLst>
          </p:cNvPr>
          <p:cNvSpPr>
            <a:spLocks noChangeAspect="1"/>
          </p:cNvSpPr>
          <p:nvPr/>
        </p:nvSpPr>
        <p:spPr>
          <a:xfrm rot="16200000">
            <a:off x="7300120" y="4145757"/>
            <a:ext cx="1509712" cy="504825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997F7C71-731C-19D4-689B-0271ECCA4641}"/>
              </a:ext>
            </a:extLst>
          </p:cNvPr>
          <p:cNvSpPr/>
          <p:nvPr/>
        </p:nvSpPr>
        <p:spPr>
          <a:xfrm>
            <a:off x="6578601" y="3284539"/>
            <a:ext cx="1439863" cy="503237"/>
          </a:xfrm>
          <a:prstGeom prst="hexagon">
            <a:avLst>
              <a:gd name="adj" fmla="val 42698"/>
              <a:gd name="vf" fmla="val 115470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7E2EE447-533A-6179-D7FF-5FE1B6DB737B}"/>
              </a:ext>
            </a:extLst>
          </p:cNvPr>
          <p:cNvSpPr>
            <a:spLocks noChangeAspect="1"/>
          </p:cNvSpPr>
          <p:nvPr/>
        </p:nvSpPr>
        <p:spPr>
          <a:xfrm rot="16200000" flipV="1">
            <a:off x="5788026" y="4146551"/>
            <a:ext cx="1509712" cy="503237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3">
            <a:extLst>
              <a:ext uri="{FF2B5EF4-FFF2-40B4-BE49-F238E27FC236}">
                <a16:creationId xmlns:a16="http://schemas.microsoft.com/office/drawing/2014/main" id="{2B8B0536-C2F5-F9E2-6E2E-5345A631F225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7300120" y="2418557"/>
            <a:ext cx="1509712" cy="504825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2">
            <a:extLst>
              <a:ext uri="{FF2B5EF4-FFF2-40B4-BE49-F238E27FC236}">
                <a16:creationId xmlns:a16="http://schemas.microsoft.com/office/drawing/2014/main" id="{C58A9FF4-365D-DE1A-D2E8-41A47EEF56B5}"/>
              </a:ext>
            </a:extLst>
          </p:cNvPr>
          <p:cNvSpPr/>
          <p:nvPr/>
        </p:nvSpPr>
        <p:spPr>
          <a:xfrm flipV="1">
            <a:off x="6399214" y="1816101"/>
            <a:ext cx="1800225" cy="504825"/>
          </a:xfrm>
          <a:prstGeom prst="trapezoid">
            <a:avLst>
              <a:gd name="adj" fmla="val 95794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FB6302FB-CD7F-9C9F-6131-8E0D949D593D}"/>
              </a:ext>
            </a:extLst>
          </p:cNvPr>
          <p:cNvSpPr>
            <a:spLocks noChangeAspect="1"/>
          </p:cNvSpPr>
          <p:nvPr/>
        </p:nvSpPr>
        <p:spPr>
          <a:xfrm rot="5400000">
            <a:off x="5788026" y="2419351"/>
            <a:ext cx="1509712" cy="503237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58" name="背景">
            <a:extLst>
              <a:ext uri="{FF2B5EF4-FFF2-40B4-BE49-F238E27FC236}">
                <a16:creationId xmlns:a16="http://schemas.microsoft.com/office/drawing/2014/main" id="{E7D0FB8C-C5AF-B124-4A2B-F09E22FD1054}"/>
              </a:ext>
            </a:extLst>
          </p:cNvPr>
          <p:cNvGrpSpPr>
            <a:grpSpLocks/>
          </p:cNvGrpSpPr>
          <p:nvPr/>
        </p:nvGrpSpPr>
        <p:grpSpPr bwMode="auto">
          <a:xfrm>
            <a:off x="3935414" y="1827214"/>
            <a:ext cx="2016125" cy="3411537"/>
            <a:chOff x="2951932" y="1745412"/>
            <a:chExt cx="2016112" cy="3411780"/>
          </a:xfrm>
        </p:grpSpPr>
        <p:sp>
          <p:nvSpPr>
            <p:cNvPr id="20" name="梯形 19">
              <a:extLst>
                <a:ext uri="{FF2B5EF4-FFF2-40B4-BE49-F238E27FC236}">
                  <a16:creationId xmlns:a16="http://schemas.microsoft.com/office/drawing/2014/main" id="{B8F36B58-61A7-FE1C-1DAD-9326EB4A69AB}"/>
                </a:ext>
              </a:extLst>
            </p:cNvPr>
            <p:cNvSpPr/>
            <p:nvPr/>
          </p:nvSpPr>
          <p:spPr>
            <a:xfrm>
              <a:off x="3059881" y="4653919"/>
              <a:ext cx="1800213" cy="503273"/>
            </a:xfrm>
            <a:prstGeom prst="trapezoid">
              <a:avLst>
                <a:gd name="adj" fmla="val 95794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六边形 20">
              <a:extLst>
                <a:ext uri="{FF2B5EF4-FFF2-40B4-BE49-F238E27FC236}">
                  <a16:creationId xmlns:a16="http://schemas.microsoft.com/office/drawing/2014/main" id="{BB4FEF54-7B07-C7B8-D1BF-E958ED79CCD6}"/>
                </a:ext>
              </a:extLst>
            </p:cNvPr>
            <p:cNvSpPr/>
            <p:nvPr/>
          </p:nvSpPr>
          <p:spPr>
            <a:xfrm>
              <a:off x="3239267" y="3212366"/>
              <a:ext cx="1441441" cy="504861"/>
            </a:xfrm>
            <a:prstGeom prst="hexagon">
              <a:avLst>
                <a:gd name="adj" fmla="val 42698"/>
                <a:gd name="vf" fmla="val 115470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梯形 4">
              <a:extLst>
                <a:ext uri="{FF2B5EF4-FFF2-40B4-BE49-F238E27FC236}">
                  <a16:creationId xmlns:a16="http://schemas.microsoft.com/office/drawing/2014/main" id="{ACF9F36E-1ED5-8B27-AD90-C543228D6CA3}"/>
                </a:ext>
              </a:extLst>
            </p:cNvPr>
            <p:cNvSpPr>
              <a:spLocks noChangeAspect="1"/>
            </p:cNvSpPr>
            <p:nvPr/>
          </p:nvSpPr>
          <p:spPr>
            <a:xfrm rot="-5400000">
              <a:off x="3961516" y="4076048"/>
              <a:ext cx="1509821" cy="503235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DB064925-641E-EC57-C066-A45E981E6C4A}"/>
                </a:ext>
              </a:extLst>
            </p:cNvPr>
            <p:cNvSpPr/>
            <p:nvPr/>
          </p:nvSpPr>
          <p:spPr>
            <a:xfrm flipV="1">
              <a:off x="3059881" y="1745412"/>
              <a:ext cx="1800213" cy="503273"/>
            </a:xfrm>
            <a:prstGeom prst="trapezoid">
              <a:avLst>
                <a:gd name="adj" fmla="val 95794"/>
              </a:avLst>
            </a:pr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梯形 4">
              <a:extLst>
                <a:ext uri="{FF2B5EF4-FFF2-40B4-BE49-F238E27FC236}">
                  <a16:creationId xmlns:a16="http://schemas.microsoft.com/office/drawing/2014/main" id="{29A38779-D630-AF69-D514-6B1E2C73B3BE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3962310" y="2347930"/>
              <a:ext cx="1508232" cy="503235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梯形 4">
              <a:extLst>
                <a:ext uri="{FF2B5EF4-FFF2-40B4-BE49-F238E27FC236}">
                  <a16:creationId xmlns:a16="http://schemas.microsoft.com/office/drawing/2014/main" id="{E93CC345-049F-0002-F1F9-AEA67EB79CC7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2449433" y="2347930"/>
              <a:ext cx="1508232" cy="503234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梯形 4">
              <a:extLst>
                <a:ext uri="{FF2B5EF4-FFF2-40B4-BE49-F238E27FC236}">
                  <a16:creationId xmlns:a16="http://schemas.microsoft.com/office/drawing/2014/main" id="{0C73486C-FB97-651D-9203-1EE3074A513D}"/>
                </a:ext>
              </a:extLst>
            </p:cNvPr>
            <p:cNvSpPr>
              <a:spLocks noChangeAspect="1"/>
            </p:cNvSpPr>
            <p:nvPr/>
          </p:nvSpPr>
          <p:spPr>
            <a:xfrm rot="16200000" flipV="1">
              <a:off x="2448639" y="4076048"/>
              <a:ext cx="1509821" cy="503234"/>
            </a:xfrm>
            <a:custGeom>
              <a:avLst/>
              <a:gdLst/>
              <a:ahLst/>
              <a:cxnLst/>
              <a:rect l="l" t="t" r="r" b="b"/>
              <a:pathLst>
                <a:path w="3797553" h="1268045">
                  <a:moveTo>
                    <a:pt x="1214711" y="0"/>
                  </a:moveTo>
                  <a:lnTo>
                    <a:pt x="3041825" y="0"/>
                  </a:lnTo>
                  <a:lnTo>
                    <a:pt x="3797553" y="788909"/>
                  </a:lnTo>
                  <a:lnTo>
                    <a:pt x="3361700" y="1268045"/>
                  </a:lnTo>
                  <a:lnTo>
                    <a:pt x="0" y="1268045"/>
                  </a:lnTo>
                  <a:close/>
                </a:path>
              </a:pathLst>
            </a:custGeom>
            <a:noFill/>
            <a:ln>
              <a:solidFill>
                <a:srgbClr val="24370F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" name="7">
            <a:extLst>
              <a:ext uri="{FF2B5EF4-FFF2-40B4-BE49-F238E27FC236}">
                <a16:creationId xmlns:a16="http://schemas.microsoft.com/office/drawing/2014/main" id="{B47B41E3-C36A-8FE3-6A14-EFD7AA7537E1}"/>
              </a:ext>
            </a:extLst>
          </p:cNvPr>
          <p:cNvSpPr/>
          <p:nvPr/>
        </p:nvSpPr>
        <p:spPr>
          <a:xfrm>
            <a:off x="4051301" y="4743450"/>
            <a:ext cx="1800225" cy="503238"/>
          </a:xfrm>
          <a:prstGeom prst="trapezoid">
            <a:avLst>
              <a:gd name="adj" fmla="val 95794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6">
            <a:extLst>
              <a:ext uri="{FF2B5EF4-FFF2-40B4-BE49-F238E27FC236}">
                <a16:creationId xmlns:a16="http://schemas.microsoft.com/office/drawing/2014/main" id="{2A5D04C9-85E2-11AF-8342-9C0DF499DA01}"/>
              </a:ext>
            </a:extLst>
          </p:cNvPr>
          <p:cNvSpPr>
            <a:spLocks noChangeAspect="1"/>
          </p:cNvSpPr>
          <p:nvPr/>
        </p:nvSpPr>
        <p:spPr>
          <a:xfrm rot="16200000">
            <a:off x="4952207" y="4164807"/>
            <a:ext cx="1509712" cy="504825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C6AA9596-4A24-25AB-018F-1B905347D05D}"/>
              </a:ext>
            </a:extLst>
          </p:cNvPr>
          <p:cNvSpPr/>
          <p:nvPr/>
        </p:nvSpPr>
        <p:spPr>
          <a:xfrm>
            <a:off x="4230688" y="3302001"/>
            <a:ext cx="1441450" cy="504825"/>
          </a:xfrm>
          <a:prstGeom prst="hexagon">
            <a:avLst>
              <a:gd name="adj" fmla="val 42698"/>
              <a:gd name="vf" fmla="val 115470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D5364DC7-D7EB-360A-0FE5-E4C9DDFCCAF8}"/>
              </a:ext>
            </a:extLst>
          </p:cNvPr>
          <p:cNvSpPr>
            <a:spLocks noChangeAspect="1"/>
          </p:cNvSpPr>
          <p:nvPr/>
        </p:nvSpPr>
        <p:spPr>
          <a:xfrm rot="16200000" flipV="1">
            <a:off x="3440113" y="4165600"/>
            <a:ext cx="1509712" cy="503238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9887CCAD-45F3-6F3E-8852-54C45858756F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4953001" y="2436814"/>
            <a:ext cx="1508125" cy="504825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8F123EF8-9A45-E1ED-708C-898E66A2F7C7}"/>
              </a:ext>
            </a:extLst>
          </p:cNvPr>
          <p:cNvSpPr/>
          <p:nvPr/>
        </p:nvSpPr>
        <p:spPr>
          <a:xfrm flipV="1">
            <a:off x="4051301" y="1835151"/>
            <a:ext cx="1800225" cy="504825"/>
          </a:xfrm>
          <a:prstGeom prst="trapezoid">
            <a:avLst>
              <a:gd name="adj" fmla="val 95794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1">
            <a:extLst>
              <a:ext uri="{FF2B5EF4-FFF2-40B4-BE49-F238E27FC236}">
                <a16:creationId xmlns:a16="http://schemas.microsoft.com/office/drawing/2014/main" id="{3E12D968-A285-8DAA-97B0-DE8FAE6F17CE}"/>
              </a:ext>
            </a:extLst>
          </p:cNvPr>
          <p:cNvSpPr>
            <a:spLocks noChangeAspect="1"/>
          </p:cNvSpPr>
          <p:nvPr/>
        </p:nvSpPr>
        <p:spPr>
          <a:xfrm rot="5400000">
            <a:off x="3440907" y="2437607"/>
            <a:ext cx="1508125" cy="503238"/>
          </a:xfrm>
          <a:custGeom>
            <a:avLst/>
            <a:gdLst/>
            <a:ahLst/>
            <a:cxnLst/>
            <a:rect l="l" t="t" r="r" b="b"/>
            <a:pathLst>
              <a:path w="3797553" h="1268045">
                <a:moveTo>
                  <a:pt x="1214711" y="0"/>
                </a:moveTo>
                <a:lnTo>
                  <a:pt x="3041825" y="0"/>
                </a:lnTo>
                <a:lnTo>
                  <a:pt x="3797553" y="788909"/>
                </a:lnTo>
                <a:lnTo>
                  <a:pt x="3361700" y="1268045"/>
                </a:lnTo>
                <a:lnTo>
                  <a:pt x="0" y="1268045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6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7" dur="1" repeatDur="0" restart="never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" dur="1" repeatDur="0" restart="never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9" dur="1" repeatDur="0" restart="never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" dur="1" repeatDur="0" restart="never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12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3" dur="1" repeatDur="0" restart="never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" dur="1" repeatDur="0" restart="never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5" dur="1" repeatDur="0" restart="never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" dur="1" repeatDur="0" restart="never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18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9" dur="1" repeatDur="0" restart="never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" dur="1" repeatDur="0" restart="never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22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3" dur="1" repeatDur="0" restart="never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" dur="1" repeatDur="0" restart="never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5" dur="1" repeatDur="0" restart="never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" dur="1" repeatDur="0" restart="never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7" dur="1" repeatDur="0" restart="never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" dur="1" repeatDur="0" restart="never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9" dur="1" repeatDur="0" restart="never" fill="hold">
                                          <p:stCondLst>
                                            <p:cond delay="8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31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" dur="1" repeatDur="0" restart="never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33" dur="1" repeatDur="0" restart="never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" dur="1" repeatDur="0" restart="never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36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37" dur="1" repeatDur="0" restart="never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" dur="1" repeatDur="0" restart="never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40" dur="1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41" dur="1" repeatDur="0" restart="never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" dur="1" repeatDur="0" restart="never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43" dur="1" repeatDur="0" restart="never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" dur="1" repeatDur="0" restart="never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45" dur="1" repeatDur="0" restart="never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" dur="1" repeatDur="0" restart="never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48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49" dur="1" repeatDur="0" restart="never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" dur="1" repeatDur="0" restart="never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52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53" dur="1" repeatDur="0" restart="never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" dur="1" repeatDur="0" restart="never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55" dur="1" repeatDur="0" restart="never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" dur="1" repeatDur="0" restart="never" fill="hold">
                                          <p:stCondLst>
                                            <p:cond delay="49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58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59" dur="1" repeatDur="0" restart="never" fill="hold">
                                          <p:stCondLst>
                                            <p:cond delay="49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61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62" dur="1" repeatDur="0" restart="never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" dur="1" repeatDur="0" restart="never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64" dur="1" repeatDur="0" restart="never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66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" dur="1" repeatDur="0" restart="never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69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70" dur="1" repeatDur="0" restart="never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1" dur="1" repeatDur="0" restart="never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additive="base" accumulate="none">
                                        <p:cTn id="73" dur="60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74" dur="1" repeatDur="0" restart="never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" dur="1" repeatDur="0" restart="never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76" dur="1" repeatDur="0" restart="never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" dur="1" repeatDur="0" restart="never" fill="hold">
                                          <p:stCondLst>
                                            <p:cond delay="49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8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62</Words>
  <Application>Microsoft Office PowerPoint</Application>
  <PresentationFormat>宽屏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HarmonyOS Sans SC Light</vt:lpstr>
      <vt:lpstr>阿里巴巴普惠体 2.0 55 Regular</vt:lpstr>
      <vt:lpstr>阿里巴巴普惠体 2.0 65 Medium</vt:lpstr>
      <vt:lpstr>等线</vt:lpstr>
      <vt:lpstr>Arial</vt:lpstr>
      <vt:lpstr>Calibri</vt:lpstr>
      <vt:lpstr>Office 主题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keywords>51PPT模板网</cp:keywords>
  <cp:lastModifiedBy>51pptmoban .com</cp:lastModifiedBy>
  <cp:revision>17</cp:revision>
  <dcterms:created xsi:type="dcterms:W3CDTF">2012-02-03T10:35:52Z</dcterms:created>
  <dcterms:modified xsi:type="dcterms:W3CDTF">2023-11-03T13:21:08Z</dcterms:modified>
  <cp:contentStatus>液晶显示计时器ppt特效，www.51pptmoban.com</cp:contentStatus>
  <cp:version>51pptmoban.com（V51-110302版）</cp:version>
</cp:coreProperties>
</file>