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61" r:id="rId3"/>
    <p:sldId id="258" r:id="rId4"/>
    <p:sldId id="2007578501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277" userDrawn="1">
          <p15:clr>
            <a:srgbClr val="A4A3A4"/>
          </p15:clr>
        </p15:guide>
        <p15:guide id="4" pos="6403" userDrawn="1">
          <p15:clr>
            <a:srgbClr val="A4A3A4"/>
          </p15:clr>
        </p15:guide>
        <p15:guide id="5" orient="horz" pos="663" userDrawn="1">
          <p15:clr>
            <a:srgbClr val="A4A3A4"/>
          </p15:clr>
        </p15:guide>
        <p15:guide id="6" orient="horz" pos="3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  <a:srgbClr val="27543F"/>
    <a:srgbClr val="255C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016" autoAdjust="0"/>
  </p:normalViewPr>
  <p:slideViewPr>
    <p:cSldViewPr snapToGrid="0" showGuides="1">
      <p:cViewPr varScale="1">
        <p:scale>
          <a:sx n="110" d="100"/>
          <a:sy n="110" d="100"/>
        </p:scale>
        <p:origin x="132" y="150"/>
      </p:cViewPr>
      <p:guideLst>
        <p:guide orient="horz" pos="2160"/>
        <p:guide pos="3840"/>
        <p:guide pos="1277"/>
        <p:guide pos="6403"/>
        <p:guide orient="horz" pos="663"/>
        <p:guide orient="horz" pos="3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2FDAC8-8C57-4F82-AA97-E77A2F2914DE}" type="datetimeFigureOut">
              <a:rPr lang="zh-CN" altLang="en-US" smtClean="0"/>
              <a:t>2023/11/4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93C18-A5A1-4866-96B2-C3895EC2AC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5247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14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D15F24-841A-92EF-F764-276DE0971B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D5A0CE3-665E-C1D0-65E1-D9FE95270D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96BF3F0-B83D-F2DE-35D7-F939E22A4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B7842-F336-4C9A-92FE-EFFCCE3C0CEF}" type="datetimeFigureOut">
              <a:rPr lang="zh-CN" altLang="en-US" smtClean="0"/>
              <a:t>2023/11/4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70E4338-83C9-2C5B-00FE-2E57EE939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7E17B1-5F4B-EE25-ABCD-010845C96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E718-70C9-42CD-A046-5AA366E30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570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08A6EC-5A26-3050-C224-950EA7841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291C21A-C4EB-2531-C64F-F93CA7FAA7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14D8588-4F0A-E278-30EE-C30B4ECF0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B7842-F336-4C9A-92FE-EFFCCE3C0CEF}" type="datetimeFigureOut">
              <a:rPr lang="zh-CN" altLang="en-US" smtClean="0"/>
              <a:t>2023/11/4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B34D13-7FF0-A4E4-BFBE-72B0DED93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BA28CE8-CB44-6553-6B03-396DAA185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E718-70C9-42CD-A046-5AA366E30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59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DB05E85-07FD-5311-B1F4-43D012F9F6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F3D469E-1384-3ED9-6095-CB30C0A152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15F881-3FAF-8DCF-31DF-8497EB415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B7842-F336-4C9A-92FE-EFFCCE3C0CEF}" type="datetimeFigureOut">
              <a:rPr lang="zh-CN" altLang="en-US" smtClean="0"/>
              <a:t>2023/11/4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E2470D-846E-F429-D7DF-C8E9A2F03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6E9815-5D55-6758-2D78-FA72BA87B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E718-70C9-42CD-A046-5AA366E30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432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82620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F40BF9-0CF4-8F3A-5E82-7AAF5713F1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B788B5-641F-B8CF-95D0-1BA5CDC2A6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F682E3-7D25-7568-808C-6A9F9E9DA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B7842-F336-4C9A-92FE-EFFCCE3C0CEF}" type="datetimeFigureOut">
              <a:rPr lang="zh-CN" altLang="en-US" smtClean="0"/>
              <a:t>2023/11/4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74BAA3C-2750-4792-ECEB-F74DF56CF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C8DA3A9-09C2-39DF-C078-20D5728B1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E718-70C9-42CD-A046-5AA366E30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789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E80D3E-7AEE-6A18-32EA-143B474D3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D39C833-E80E-C3C8-2162-B4427F614B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27A792-2FD6-A8E8-1646-C5CF01C647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B7842-F336-4C9A-92FE-EFFCCE3C0CEF}" type="datetimeFigureOut">
              <a:rPr lang="zh-CN" altLang="en-US" smtClean="0"/>
              <a:t>2023/11/4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80FAA53-779D-D681-E24D-6D6FDF18E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9568A8-2EFA-CBBE-F92A-969256267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E718-70C9-42CD-A046-5AA366E30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717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146DA4-6C14-D897-C439-5C9571406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805F662-F07D-D894-CBD4-AF88FA33E0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AEC4C3B-A92A-A4FA-5965-65784DD03D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41E8663-ED46-2F6F-A464-AB9D1C0E9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B7842-F336-4C9A-92FE-EFFCCE3C0CEF}" type="datetimeFigureOut">
              <a:rPr lang="zh-CN" altLang="en-US" smtClean="0"/>
              <a:t>2023/11/4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25C03FF-6F1F-880B-4464-3481EA351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D054B0B-3EED-BF1E-EF8B-2057DA6C7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E718-70C9-42CD-A046-5AA366E30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139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E5B693-CE13-88FB-7949-5DB5BC58A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6A3FCBC-2CD6-44BD-F165-042CFAF89E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05FAF41-E996-AD98-6909-3B31E9D8F9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2562C80-5C6A-45B2-31DD-B166CBD37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1C3A932-3ED8-6354-B681-5079EC03B6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49FEDAB-A6CB-100D-EB2B-EA4A11795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B7842-F336-4C9A-92FE-EFFCCE3C0CEF}" type="datetimeFigureOut">
              <a:rPr lang="zh-CN" altLang="en-US" smtClean="0"/>
              <a:t>2023/11/4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18919BC-5806-4E20-348E-CDEEA9C0F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97743CF-343D-DF58-6836-BA3CC2D58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E718-70C9-42CD-A046-5AA366E30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273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B1B87E-02BE-6834-641F-83AC92A96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E76D497-275C-FE59-5ADA-E8DD6415A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B7842-F336-4C9A-92FE-EFFCCE3C0CEF}" type="datetimeFigureOut">
              <a:rPr lang="zh-CN" altLang="en-US" smtClean="0"/>
              <a:t>2023/11/4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7BCAA26-AAE8-83A5-384D-ECF681188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0BC64D3-D3D7-5CEE-BA64-6C01BDF4D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E718-70C9-42CD-A046-5AA366E30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142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D75F2C3-9C95-A9E4-7156-DBDF81B78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B7842-F336-4C9A-92FE-EFFCCE3C0CEF}" type="datetimeFigureOut">
              <a:rPr lang="zh-CN" altLang="en-US" smtClean="0"/>
              <a:t>2023/11/4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C12658E-CE87-C832-BEBC-42D503328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71B77C2-1F15-BEFF-8129-B19AA4562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E718-70C9-42CD-A046-5AA366E30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660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97EF2F-3454-5606-C8F8-AB480B9CB2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D76F2E7-FD2A-E6C9-5C6E-4ED62D4E9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ECB45EA-94A2-FA4F-A19A-651FC52FB4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E9DD4F7-34B1-EE53-3E24-1C65A6780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B7842-F336-4C9A-92FE-EFFCCE3C0CEF}" type="datetimeFigureOut">
              <a:rPr lang="zh-CN" altLang="en-US" smtClean="0"/>
              <a:t>2023/11/4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61497B8-E142-6A3E-F6E3-8E8E32EF3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226297A-6FBD-7011-6785-99A3B7177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E718-70C9-42CD-A046-5AA366E30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232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C1AB79-15EA-F5CA-2E05-8C7924129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AE8C634-A8AE-2218-FE58-4005BEA310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3870698-8D67-58E4-22A9-A257582D95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4FEEF80-D8CB-D4C1-946C-89AF505A3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B7842-F336-4C9A-92FE-EFFCCE3C0CEF}" type="datetimeFigureOut">
              <a:rPr lang="zh-CN" altLang="en-US" smtClean="0"/>
              <a:t>2023/11/4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4119347-8AA6-4061-55DC-DC2B7E0DA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446B9EB-C0EF-08F6-A35C-F31A9C221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1E718-70C9-42CD-A046-5AA366E30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925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2B9B8C6-7600-FC5C-3467-70778FBF9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D2819C3-48F9-A50F-E2FD-D49719533B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4D65ED1-F60F-FE9B-B2D0-38819F905F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2B7842-F336-4C9A-92FE-EFFCCE3C0CEF}" type="datetimeFigureOut">
              <a:rPr lang="zh-CN" altLang="en-US" smtClean="0"/>
              <a:t>2023/11/4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B11F60D-15E4-3CFE-B863-0880207C23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6C6B7F-07E8-39A7-B6DA-5272B8B1FB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1E718-70C9-42CD-A046-5AA366E30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972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88CC381-F186-7AB6-33A9-C01135012C2B}"/>
              </a:ext>
            </a:extLst>
          </p:cNvPr>
          <p:cNvSpPr/>
          <p:nvPr/>
        </p:nvSpPr>
        <p:spPr>
          <a:xfrm rot="4951353">
            <a:off x="2027303" y="2766558"/>
            <a:ext cx="1401454" cy="1401583"/>
          </a:xfrm>
          <a:custGeom>
            <a:avLst/>
            <a:gdLst>
              <a:gd name="connsiteX0" fmla="*/ 1053061 w 1109975"/>
              <a:gd name="connsiteY0" fmla="*/ 844918 h 1110077"/>
              <a:gd name="connsiteX1" fmla="*/ 704181 w 1109975"/>
              <a:gd name="connsiteY1" fmla="*/ 1112647 h 1110077"/>
              <a:gd name="connsiteX2" fmla="*/ 268189 w 1109975"/>
              <a:gd name="connsiteY2" fmla="*/ 1055243 h 1110077"/>
              <a:gd name="connsiteX3" fmla="*/ 484 w 1109975"/>
              <a:gd name="connsiteY3" fmla="*/ 706331 h 1110077"/>
              <a:gd name="connsiteX4" fmla="*/ 57883 w 1109975"/>
              <a:gd name="connsiteY4" fmla="*/ 270300 h 1110077"/>
              <a:gd name="connsiteX5" fmla="*/ 406764 w 1109975"/>
              <a:gd name="connsiteY5" fmla="*/ 2570 h 1110077"/>
              <a:gd name="connsiteX6" fmla="*/ 842755 w 1109975"/>
              <a:gd name="connsiteY6" fmla="*/ 59974 h 1110077"/>
              <a:gd name="connsiteX7" fmla="*/ 1110460 w 1109975"/>
              <a:gd name="connsiteY7" fmla="*/ 408887 h 1110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9975" h="1110077">
                <a:moveTo>
                  <a:pt x="1053061" y="844918"/>
                </a:moveTo>
                <a:lnTo>
                  <a:pt x="704181" y="1112647"/>
                </a:lnTo>
                <a:lnTo>
                  <a:pt x="268189" y="1055243"/>
                </a:lnTo>
                <a:lnTo>
                  <a:pt x="484" y="706331"/>
                </a:lnTo>
                <a:lnTo>
                  <a:pt x="57883" y="270300"/>
                </a:lnTo>
                <a:lnTo>
                  <a:pt x="406764" y="2570"/>
                </a:lnTo>
                <a:lnTo>
                  <a:pt x="842755" y="59974"/>
                </a:lnTo>
                <a:lnTo>
                  <a:pt x="1110460" y="408887"/>
                </a:lnTo>
                <a:close/>
              </a:path>
            </a:pathLst>
          </a:custGeom>
          <a:solidFill>
            <a:srgbClr val="008080"/>
          </a:solidFill>
          <a:ln w="53232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2F03F5EF-C1BF-07B7-8F83-BA62A9FBE030}"/>
              </a:ext>
            </a:extLst>
          </p:cNvPr>
          <p:cNvSpPr/>
          <p:nvPr/>
        </p:nvSpPr>
        <p:spPr>
          <a:xfrm rot="4802347">
            <a:off x="2035744" y="4407772"/>
            <a:ext cx="1428849" cy="1407271"/>
          </a:xfrm>
          <a:custGeom>
            <a:avLst/>
            <a:gdLst>
              <a:gd name="connsiteX0" fmla="*/ 1063918 w 1131672"/>
              <a:gd name="connsiteY0" fmla="*/ 865187 h 1114582"/>
              <a:gd name="connsiteX1" fmla="*/ 762843 w 1131672"/>
              <a:gd name="connsiteY1" fmla="*/ 1117843 h 1114582"/>
              <a:gd name="connsiteX2" fmla="*/ 369817 w 1131672"/>
              <a:gd name="connsiteY2" fmla="*/ 1117843 h 1114582"/>
              <a:gd name="connsiteX3" fmla="*/ 68741 w 1131672"/>
              <a:gd name="connsiteY3" fmla="*/ 865187 h 1114582"/>
              <a:gd name="connsiteX4" fmla="*/ 493 w 1131672"/>
              <a:gd name="connsiteY4" fmla="*/ 478097 h 1114582"/>
              <a:gd name="connsiteX5" fmla="*/ 197007 w 1131672"/>
              <a:gd name="connsiteY5" fmla="*/ 137695 h 1114582"/>
              <a:gd name="connsiteX6" fmla="*/ 566330 w 1131672"/>
              <a:gd name="connsiteY6" fmla="*/ 3260 h 1114582"/>
              <a:gd name="connsiteX7" fmla="*/ 935654 w 1131672"/>
              <a:gd name="connsiteY7" fmla="*/ 137695 h 1114582"/>
              <a:gd name="connsiteX8" fmla="*/ 1132166 w 1131672"/>
              <a:gd name="connsiteY8" fmla="*/ 478097 h 1114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1672" h="1114582">
                <a:moveTo>
                  <a:pt x="1063918" y="865187"/>
                </a:moveTo>
                <a:lnTo>
                  <a:pt x="762843" y="1117843"/>
                </a:lnTo>
                <a:lnTo>
                  <a:pt x="369817" y="1117843"/>
                </a:lnTo>
                <a:lnTo>
                  <a:pt x="68741" y="865187"/>
                </a:lnTo>
                <a:lnTo>
                  <a:pt x="493" y="478097"/>
                </a:lnTo>
                <a:lnTo>
                  <a:pt x="197007" y="137695"/>
                </a:lnTo>
                <a:lnTo>
                  <a:pt x="566330" y="3260"/>
                </a:lnTo>
                <a:lnTo>
                  <a:pt x="935654" y="137695"/>
                </a:lnTo>
                <a:lnTo>
                  <a:pt x="1132166" y="478097"/>
                </a:lnTo>
                <a:close/>
              </a:path>
            </a:pathLst>
          </a:custGeom>
          <a:solidFill>
            <a:srgbClr val="008080"/>
          </a:solidFill>
          <a:ln w="53232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CC4DEA5-8CD9-4B1B-8153-A30D484B23C4}"/>
              </a:ext>
            </a:extLst>
          </p:cNvPr>
          <p:cNvSpPr/>
          <p:nvPr/>
        </p:nvSpPr>
        <p:spPr>
          <a:xfrm rot="1145913">
            <a:off x="4221587" y="2751311"/>
            <a:ext cx="1452484" cy="1452606"/>
          </a:xfrm>
          <a:custGeom>
            <a:avLst/>
            <a:gdLst>
              <a:gd name="connsiteX0" fmla="*/ 981529 w 1150392"/>
              <a:gd name="connsiteY0" fmla="*/ 985165 h 1150489"/>
              <a:gd name="connsiteX1" fmla="*/ 723155 w 1150392"/>
              <a:gd name="connsiteY1" fmla="*/ 1023013 h 1150489"/>
              <a:gd name="connsiteX2" fmla="*/ 497554 w 1150392"/>
              <a:gd name="connsiteY2" fmla="*/ 1154531 h 1150489"/>
              <a:gd name="connsiteX3" fmla="*/ 306873 w 1150392"/>
              <a:gd name="connsiteY3" fmla="*/ 976119 h 1150489"/>
              <a:gd name="connsiteX4" fmla="*/ 63398 w 1150392"/>
              <a:gd name="connsiteY4" fmla="*/ 881709 h 1150489"/>
              <a:gd name="connsiteX5" fmla="*/ 83997 w 1150392"/>
              <a:gd name="connsiteY5" fmla="*/ 621379 h 1150489"/>
              <a:gd name="connsiteX6" fmla="*/ 5989 w 1150392"/>
              <a:gd name="connsiteY6" fmla="*/ 372130 h 1150489"/>
              <a:gd name="connsiteX7" fmla="*/ 222355 w 1150392"/>
              <a:gd name="connsiteY7" fmla="*/ 225921 h 1150489"/>
              <a:gd name="connsiteX8" fmla="*/ 368555 w 1150392"/>
              <a:gd name="connsiteY8" fmla="*/ 9546 h 1150489"/>
              <a:gd name="connsiteX9" fmla="*/ 617762 w 1150392"/>
              <a:gd name="connsiteY9" fmla="*/ 87555 h 1150489"/>
              <a:gd name="connsiteX10" fmla="*/ 878080 w 1150392"/>
              <a:gd name="connsiteY10" fmla="*/ 66966 h 1150489"/>
              <a:gd name="connsiteX11" fmla="*/ 972468 w 1150392"/>
              <a:gd name="connsiteY11" fmla="*/ 310454 h 1150489"/>
              <a:gd name="connsiteX12" fmla="*/ 1150877 w 1150392"/>
              <a:gd name="connsiteY12" fmla="*/ 501150 h 1150489"/>
              <a:gd name="connsiteX13" fmla="*/ 1019371 w 1150392"/>
              <a:gd name="connsiteY13" fmla="*/ 726778 h 1150489"/>
              <a:gd name="connsiteX14" fmla="*/ 981529 w 1150392"/>
              <a:gd name="connsiteY14" fmla="*/ 985165 h 1150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50392" h="1150489">
                <a:moveTo>
                  <a:pt x="981529" y="985165"/>
                </a:moveTo>
                <a:cubicBezTo>
                  <a:pt x="922440" y="1044273"/>
                  <a:pt x="802026" y="995414"/>
                  <a:pt x="723155" y="1023013"/>
                </a:cubicBezTo>
                <a:cubicBezTo>
                  <a:pt x="644281" y="1050612"/>
                  <a:pt x="580591" y="1163900"/>
                  <a:pt x="497554" y="1154531"/>
                </a:cubicBezTo>
                <a:cubicBezTo>
                  <a:pt x="414519" y="1145185"/>
                  <a:pt x="377627" y="1020561"/>
                  <a:pt x="306873" y="976119"/>
                </a:cubicBezTo>
                <a:cubicBezTo>
                  <a:pt x="236119" y="931655"/>
                  <a:pt x="107856" y="952476"/>
                  <a:pt x="63398" y="881709"/>
                </a:cubicBezTo>
                <a:cubicBezTo>
                  <a:pt x="18940" y="810941"/>
                  <a:pt x="93354" y="704407"/>
                  <a:pt x="83997" y="621379"/>
                </a:cubicBezTo>
                <a:cubicBezTo>
                  <a:pt x="74640" y="538326"/>
                  <a:pt x="-21610" y="451018"/>
                  <a:pt x="5989" y="372130"/>
                </a:cubicBezTo>
                <a:cubicBezTo>
                  <a:pt x="33588" y="293265"/>
                  <a:pt x="163269" y="285029"/>
                  <a:pt x="222355" y="225921"/>
                </a:cubicBezTo>
                <a:cubicBezTo>
                  <a:pt x="281444" y="166836"/>
                  <a:pt x="289684" y="37146"/>
                  <a:pt x="368555" y="9546"/>
                </a:cubicBezTo>
                <a:cubicBezTo>
                  <a:pt x="447429" y="-18053"/>
                  <a:pt x="534727" y="78209"/>
                  <a:pt x="617762" y="87555"/>
                </a:cubicBezTo>
                <a:cubicBezTo>
                  <a:pt x="700800" y="96924"/>
                  <a:pt x="807326" y="22502"/>
                  <a:pt x="878080" y="66966"/>
                </a:cubicBezTo>
                <a:cubicBezTo>
                  <a:pt x="948834" y="111406"/>
                  <a:pt x="928011" y="239686"/>
                  <a:pt x="972468" y="310454"/>
                </a:cubicBezTo>
                <a:cubicBezTo>
                  <a:pt x="1016926" y="381222"/>
                  <a:pt x="1141523" y="418098"/>
                  <a:pt x="1150877" y="501150"/>
                </a:cubicBezTo>
                <a:cubicBezTo>
                  <a:pt x="1160234" y="584202"/>
                  <a:pt x="1046970" y="647890"/>
                  <a:pt x="1019371" y="726778"/>
                </a:cubicBezTo>
                <a:cubicBezTo>
                  <a:pt x="991772" y="805643"/>
                  <a:pt x="1040616" y="926080"/>
                  <a:pt x="981529" y="985165"/>
                </a:cubicBezTo>
                <a:close/>
              </a:path>
            </a:pathLst>
          </a:custGeom>
          <a:solidFill>
            <a:srgbClr val="008080"/>
          </a:solidFill>
          <a:ln w="855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67E545D6-D9DC-7D41-0447-82BF37093044}"/>
              </a:ext>
            </a:extLst>
          </p:cNvPr>
          <p:cNvSpPr/>
          <p:nvPr/>
        </p:nvSpPr>
        <p:spPr>
          <a:xfrm rot="2699336">
            <a:off x="4193651" y="4350507"/>
            <a:ext cx="1492095" cy="1492250"/>
          </a:xfrm>
          <a:custGeom>
            <a:avLst/>
            <a:gdLst>
              <a:gd name="connsiteX0" fmla="*/ 1009736 w 1181764"/>
              <a:gd name="connsiteY0" fmla="*/ 1014070 h 1181887"/>
              <a:gd name="connsiteX1" fmla="*/ 776658 w 1181764"/>
              <a:gd name="connsiteY1" fmla="*/ 1042271 h 1181887"/>
              <a:gd name="connsiteX2" fmla="*/ 591917 w 1181764"/>
              <a:gd name="connsiteY2" fmla="*/ 1187161 h 1181887"/>
              <a:gd name="connsiteX3" fmla="*/ 407176 w 1181764"/>
              <a:gd name="connsiteY3" fmla="*/ 1042271 h 1181887"/>
              <a:gd name="connsiteX4" fmla="*/ 174101 w 1181764"/>
              <a:gd name="connsiteY4" fmla="*/ 1014070 h 1181887"/>
              <a:gd name="connsiteX5" fmla="*/ 145914 w 1181764"/>
              <a:gd name="connsiteY5" fmla="*/ 780968 h 1181887"/>
              <a:gd name="connsiteX6" fmla="*/ 1035 w 1181764"/>
              <a:gd name="connsiteY6" fmla="*/ 596218 h 1181887"/>
              <a:gd name="connsiteX7" fmla="*/ 145914 w 1181764"/>
              <a:gd name="connsiteY7" fmla="*/ 411467 h 1181887"/>
              <a:gd name="connsiteX8" fmla="*/ 174101 w 1181764"/>
              <a:gd name="connsiteY8" fmla="*/ 178365 h 1181887"/>
              <a:gd name="connsiteX9" fmla="*/ 407176 w 1181764"/>
              <a:gd name="connsiteY9" fmla="*/ 150164 h 1181887"/>
              <a:gd name="connsiteX10" fmla="*/ 591917 w 1181764"/>
              <a:gd name="connsiteY10" fmla="*/ 5274 h 1181887"/>
              <a:gd name="connsiteX11" fmla="*/ 776658 w 1181764"/>
              <a:gd name="connsiteY11" fmla="*/ 150164 h 1181887"/>
              <a:gd name="connsiteX12" fmla="*/ 1009736 w 1181764"/>
              <a:gd name="connsiteY12" fmla="*/ 178365 h 1181887"/>
              <a:gd name="connsiteX13" fmla="*/ 1037922 w 1181764"/>
              <a:gd name="connsiteY13" fmla="*/ 411467 h 1181887"/>
              <a:gd name="connsiteX14" fmla="*/ 1182800 w 1181764"/>
              <a:gd name="connsiteY14" fmla="*/ 596218 h 1181887"/>
              <a:gd name="connsiteX15" fmla="*/ 1037922 w 1181764"/>
              <a:gd name="connsiteY15" fmla="*/ 780968 h 1181887"/>
              <a:gd name="connsiteX16" fmla="*/ 1009736 w 1181764"/>
              <a:gd name="connsiteY16" fmla="*/ 1014070 h 118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181764" h="1181887">
                <a:moveTo>
                  <a:pt x="1009736" y="1014070"/>
                </a:moveTo>
                <a:cubicBezTo>
                  <a:pt x="956610" y="1067210"/>
                  <a:pt x="846069" y="1013515"/>
                  <a:pt x="776658" y="1042271"/>
                </a:cubicBezTo>
                <a:cubicBezTo>
                  <a:pt x="707250" y="1071027"/>
                  <a:pt x="667046" y="1187161"/>
                  <a:pt x="591917" y="1187161"/>
                </a:cubicBezTo>
                <a:cubicBezTo>
                  <a:pt x="516788" y="1187161"/>
                  <a:pt x="476585" y="1071027"/>
                  <a:pt x="407176" y="1042271"/>
                </a:cubicBezTo>
                <a:cubicBezTo>
                  <a:pt x="337768" y="1013515"/>
                  <a:pt x="227224" y="1067210"/>
                  <a:pt x="174101" y="1014070"/>
                </a:cubicBezTo>
                <a:cubicBezTo>
                  <a:pt x="120975" y="960954"/>
                  <a:pt x="174663" y="850395"/>
                  <a:pt x="145914" y="780968"/>
                </a:cubicBezTo>
                <a:cubicBezTo>
                  <a:pt x="117163" y="711565"/>
                  <a:pt x="1035" y="671358"/>
                  <a:pt x="1035" y="596218"/>
                </a:cubicBezTo>
                <a:cubicBezTo>
                  <a:pt x="1035" y="521077"/>
                  <a:pt x="117163" y="480870"/>
                  <a:pt x="145914" y="411467"/>
                </a:cubicBezTo>
                <a:cubicBezTo>
                  <a:pt x="174663" y="342041"/>
                  <a:pt x="120975" y="231482"/>
                  <a:pt x="174101" y="178365"/>
                </a:cubicBezTo>
                <a:cubicBezTo>
                  <a:pt x="227224" y="125225"/>
                  <a:pt x="337768" y="178921"/>
                  <a:pt x="407176" y="150164"/>
                </a:cubicBezTo>
                <a:cubicBezTo>
                  <a:pt x="476585" y="121432"/>
                  <a:pt x="516788" y="5274"/>
                  <a:pt x="591917" y="5274"/>
                </a:cubicBezTo>
                <a:cubicBezTo>
                  <a:pt x="667046" y="5274"/>
                  <a:pt x="707250" y="121432"/>
                  <a:pt x="776658" y="150164"/>
                </a:cubicBezTo>
                <a:cubicBezTo>
                  <a:pt x="846069" y="178921"/>
                  <a:pt x="956610" y="125225"/>
                  <a:pt x="1009736" y="178365"/>
                </a:cubicBezTo>
                <a:cubicBezTo>
                  <a:pt x="1062859" y="231482"/>
                  <a:pt x="1009171" y="342041"/>
                  <a:pt x="1037922" y="411467"/>
                </a:cubicBezTo>
                <a:cubicBezTo>
                  <a:pt x="1066671" y="480870"/>
                  <a:pt x="1182800" y="521077"/>
                  <a:pt x="1182800" y="596218"/>
                </a:cubicBezTo>
                <a:cubicBezTo>
                  <a:pt x="1182800" y="671358"/>
                  <a:pt x="1066671" y="711565"/>
                  <a:pt x="1037922" y="780968"/>
                </a:cubicBezTo>
                <a:cubicBezTo>
                  <a:pt x="1009171" y="850395"/>
                  <a:pt x="1062859" y="960954"/>
                  <a:pt x="1009736" y="1014070"/>
                </a:cubicBezTo>
                <a:close/>
              </a:path>
            </a:pathLst>
          </a:custGeom>
          <a:solidFill>
            <a:srgbClr val="008080"/>
          </a:solidFill>
          <a:ln w="855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B636768-E1E0-2119-BF02-686BF5B50DAF}"/>
              </a:ext>
            </a:extLst>
          </p:cNvPr>
          <p:cNvSpPr/>
          <p:nvPr/>
        </p:nvSpPr>
        <p:spPr>
          <a:xfrm rot="21592102">
            <a:off x="6436512" y="2680506"/>
            <a:ext cx="1492092" cy="1492246"/>
          </a:xfrm>
          <a:custGeom>
            <a:avLst/>
            <a:gdLst>
              <a:gd name="connsiteX0" fmla="*/ 1010690 w 1181762"/>
              <a:gd name="connsiteY0" fmla="*/ 1013368 h 1181884"/>
              <a:gd name="connsiteX1" fmla="*/ 887336 w 1181762"/>
              <a:gd name="connsiteY1" fmla="*/ 1036248 h 1181884"/>
              <a:gd name="connsiteX2" fmla="*/ 818994 w 1181762"/>
              <a:gd name="connsiteY2" fmla="*/ 1141463 h 1181884"/>
              <a:gd name="connsiteX3" fmla="*/ 696276 w 1181762"/>
              <a:gd name="connsiteY3" fmla="*/ 1115414 h 1181884"/>
              <a:gd name="connsiteX4" fmla="*/ 592872 w 1181762"/>
              <a:gd name="connsiteY4" fmla="*/ 1186459 h 1181884"/>
              <a:gd name="connsiteX5" fmla="*/ 489472 w 1181762"/>
              <a:gd name="connsiteY5" fmla="*/ 1115414 h 1181884"/>
              <a:gd name="connsiteX6" fmla="*/ 366751 w 1181762"/>
              <a:gd name="connsiteY6" fmla="*/ 1141463 h 1181884"/>
              <a:gd name="connsiteX7" fmla="*/ 298409 w 1181762"/>
              <a:gd name="connsiteY7" fmla="*/ 1036248 h 1181884"/>
              <a:gd name="connsiteX8" fmla="*/ 175057 w 1181762"/>
              <a:gd name="connsiteY8" fmla="*/ 1013368 h 1181884"/>
              <a:gd name="connsiteX9" fmla="*/ 152177 w 1181762"/>
              <a:gd name="connsiteY9" fmla="*/ 890017 h 1181884"/>
              <a:gd name="connsiteX10" fmla="*/ 46969 w 1181762"/>
              <a:gd name="connsiteY10" fmla="*/ 821655 h 1181884"/>
              <a:gd name="connsiteX11" fmla="*/ 73035 w 1181762"/>
              <a:gd name="connsiteY11" fmla="*/ 698927 h 1181884"/>
              <a:gd name="connsiteX12" fmla="*/ 1991 w 1181762"/>
              <a:gd name="connsiteY12" fmla="*/ 595517 h 1181884"/>
              <a:gd name="connsiteX13" fmla="*/ 73035 w 1181762"/>
              <a:gd name="connsiteY13" fmla="*/ 492107 h 1181884"/>
              <a:gd name="connsiteX14" fmla="*/ 46969 w 1181762"/>
              <a:gd name="connsiteY14" fmla="*/ 369379 h 1181884"/>
              <a:gd name="connsiteX15" fmla="*/ 152177 w 1181762"/>
              <a:gd name="connsiteY15" fmla="*/ 301017 h 1181884"/>
              <a:gd name="connsiteX16" fmla="*/ 175057 w 1181762"/>
              <a:gd name="connsiteY16" fmla="*/ 177665 h 1181884"/>
              <a:gd name="connsiteX17" fmla="*/ 298409 w 1181762"/>
              <a:gd name="connsiteY17" fmla="*/ 154785 h 1181884"/>
              <a:gd name="connsiteX18" fmla="*/ 366751 w 1181762"/>
              <a:gd name="connsiteY18" fmla="*/ 49571 h 1181884"/>
              <a:gd name="connsiteX19" fmla="*/ 489472 w 1181762"/>
              <a:gd name="connsiteY19" fmla="*/ 75643 h 1181884"/>
              <a:gd name="connsiteX20" fmla="*/ 592872 w 1181762"/>
              <a:gd name="connsiteY20" fmla="*/ 4575 h 1181884"/>
              <a:gd name="connsiteX21" fmla="*/ 696276 w 1181762"/>
              <a:gd name="connsiteY21" fmla="*/ 75643 h 1181884"/>
              <a:gd name="connsiteX22" fmla="*/ 818994 w 1181762"/>
              <a:gd name="connsiteY22" fmla="*/ 49571 h 1181884"/>
              <a:gd name="connsiteX23" fmla="*/ 887336 w 1181762"/>
              <a:gd name="connsiteY23" fmla="*/ 154785 h 1181884"/>
              <a:gd name="connsiteX24" fmla="*/ 1010690 w 1181762"/>
              <a:gd name="connsiteY24" fmla="*/ 177665 h 1181884"/>
              <a:gd name="connsiteX25" fmla="*/ 1033568 w 1181762"/>
              <a:gd name="connsiteY25" fmla="*/ 301017 h 1181884"/>
              <a:gd name="connsiteX26" fmla="*/ 1138776 w 1181762"/>
              <a:gd name="connsiteY26" fmla="*/ 369379 h 1181884"/>
              <a:gd name="connsiteX27" fmla="*/ 1112710 w 1181762"/>
              <a:gd name="connsiteY27" fmla="*/ 492107 h 1181884"/>
              <a:gd name="connsiteX28" fmla="*/ 1183754 w 1181762"/>
              <a:gd name="connsiteY28" fmla="*/ 595517 h 1181884"/>
              <a:gd name="connsiteX29" fmla="*/ 1112710 w 1181762"/>
              <a:gd name="connsiteY29" fmla="*/ 698927 h 1181884"/>
              <a:gd name="connsiteX30" fmla="*/ 1138776 w 1181762"/>
              <a:gd name="connsiteY30" fmla="*/ 821655 h 1181884"/>
              <a:gd name="connsiteX31" fmla="*/ 1033568 w 1181762"/>
              <a:gd name="connsiteY31" fmla="*/ 890017 h 1181884"/>
              <a:gd name="connsiteX32" fmla="*/ 1010690 w 1181762"/>
              <a:gd name="connsiteY32" fmla="*/ 1013368 h 118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181762" h="1181884">
                <a:moveTo>
                  <a:pt x="1010690" y="1013368"/>
                </a:moveTo>
                <a:cubicBezTo>
                  <a:pt x="982303" y="1041754"/>
                  <a:pt x="920718" y="1013947"/>
                  <a:pt x="887336" y="1036248"/>
                </a:cubicBezTo>
                <a:cubicBezTo>
                  <a:pt x="853956" y="1058573"/>
                  <a:pt x="856084" y="1126102"/>
                  <a:pt x="818994" y="1141463"/>
                </a:cubicBezTo>
                <a:cubicBezTo>
                  <a:pt x="781904" y="1156847"/>
                  <a:pt x="735649" y="1107571"/>
                  <a:pt x="696276" y="1115414"/>
                </a:cubicBezTo>
                <a:cubicBezTo>
                  <a:pt x="656900" y="1123233"/>
                  <a:pt x="633018" y="1186459"/>
                  <a:pt x="592872" y="1186459"/>
                </a:cubicBezTo>
                <a:cubicBezTo>
                  <a:pt x="552727" y="1186459"/>
                  <a:pt x="528845" y="1123233"/>
                  <a:pt x="489472" y="1115414"/>
                </a:cubicBezTo>
                <a:cubicBezTo>
                  <a:pt x="450096" y="1107571"/>
                  <a:pt x="403841" y="1156847"/>
                  <a:pt x="366751" y="1141463"/>
                </a:cubicBezTo>
                <a:cubicBezTo>
                  <a:pt x="329661" y="1126102"/>
                  <a:pt x="331789" y="1058573"/>
                  <a:pt x="298409" y="1036248"/>
                </a:cubicBezTo>
                <a:cubicBezTo>
                  <a:pt x="265029" y="1013947"/>
                  <a:pt x="203445" y="1041754"/>
                  <a:pt x="175057" y="1013368"/>
                </a:cubicBezTo>
                <a:cubicBezTo>
                  <a:pt x="146669" y="984983"/>
                  <a:pt x="174481" y="923399"/>
                  <a:pt x="152177" y="890017"/>
                </a:cubicBezTo>
                <a:cubicBezTo>
                  <a:pt x="129873" y="856634"/>
                  <a:pt x="62331" y="858762"/>
                  <a:pt x="46969" y="821655"/>
                </a:cubicBezTo>
                <a:cubicBezTo>
                  <a:pt x="31605" y="784570"/>
                  <a:pt x="80867" y="738302"/>
                  <a:pt x="73035" y="698927"/>
                </a:cubicBezTo>
                <a:cubicBezTo>
                  <a:pt x="65204" y="659553"/>
                  <a:pt x="1991" y="635678"/>
                  <a:pt x="1991" y="595517"/>
                </a:cubicBezTo>
                <a:cubicBezTo>
                  <a:pt x="1991" y="555379"/>
                  <a:pt x="65204" y="531481"/>
                  <a:pt x="73035" y="492107"/>
                </a:cubicBezTo>
                <a:cubicBezTo>
                  <a:pt x="80867" y="452732"/>
                  <a:pt x="31605" y="406463"/>
                  <a:pt x="46969" y="369379"/>
                </a:cubicBezTo>
                <a:cubicBezTo>
                  <a:pt x="62331" y="332295"/>
                  <a:pt x="129873" y="334400"/>
                  <a:pt x="152177" y="301017"/>
                </a:cubicBezTo>
                <a:cubicBezTo>
                  <a:pt x="174481" y="267634"/>
                  <a:pt x="146669" y="206051"/>
                  <a:pt x="175057" y="177665"/>
                </a:cubicBezTo>
                <a:cubicBezTo>
                  <a:pt x="203445" y="149280"/>
                  <a:pt x="265029" y="177087"/>
                  <a:pt x="298409" y="154785"/>
                </a:cubicBezTo>
                <a:cubicBezTo>
                  <a:pt x="331789" y="132484"/>
                  <a:pt x="329661" y="64932"/>
                  <a:pt x="366751" y="49571"/>
                </a:cubicBezTo>
                <a:cubicBezTo>
                  <a:pt x="403841" y="34210"/>
                  <a:pt x="450096" y="83462"/>
                  <a:pt x="489472" y="75643"/>
                </a:cubicBezTo>
                <a:cubicBezTo>
                  <a:pt x="528845" y="67800"/>
                  <a:pt x="552727" y="4575"/>
                  <a:pt x="592872" y="4575"/>
                </a:cubicBezTo>
                <a:cubicBezTo>
                  <a:pt x="633018" y="4575"/>
                  <a:pt x="656900" y="67800"/>
                  <a:pt x="696276" y="75643"/>
                </a:cubicBezTo>
                <a:cubicBezTo>
                  <a:pt x="735649" y="83462"/>
                  <a:pt x="781904" y="34210"/>
                  <a:pt x="818994" y="49571"/>
                </a:cubicBezTo>
                <a:cubicBezTo>
                  <a:pt x="856084" y="64932"/>
                  <a:pt x="853956" y="132484"/>
                  <a:pt x="887336" y="154785"/>
                </a:cubicBezTo>
                <a:cubicBezTo>
                  <a:pt x="920718" y="177087"/>
                  <a:pt x="982303" y="149280"/>
                  <a:pt x="1010690" y="177665"/>
                </a:cubicBezTo>
                <a:cubicBezTo>
                  <a:pt x="1039076" y="206051"/>
                  <a:pt x="1011264" y="267634"/>
                  <a:pt x="1033568" y="301017"/>
                </a:cubicBezTo>
                <a:cubicBezTo>
                  <a:pt x="1055872" y="334400"/>
                  <a:pt x="1123413" y="332295"/>
                  <a:pt x="1138776" y="369379"/>
                </a:cubicBezTo>
                <a:cubicBezTo>
                  <a:pt x="1154140" y="406463"/>
                  <a:pt x="1104878" y="452732"/>
                  <a:pt x="1112710" y="492107"/>
                </a:cubicBezTo>
                <a:cubicBezTo>
                  <a:pt x="1120543" y="531481"/>
                  <a:pt x="1183754" y="555379"/>
                  <a:pt x="1183754" y="595517"/>
                </a:cubicBezTo>
                <a:cubicBezTo>
                  <a:pt x="1183754" y="635678"/>
                  <a:pt x="1120543" y="659553"/>
                  <a:pt x="1112710" y="698927"/>
                </a:cubicBezTo>
                <a:cubicBezTo>
                  <a:pt x="1104878" y="738302"/>
                  <a:pt x="1154140" y="784570"/>
                  <a:pt x="1138776" y="821655"/>
                </a:cubicBezTo>
                <a:cubicBezTo>
                  <a:pt x="1123413" y="858762"/>
                  <a:pt x="1055872" y="856634"/>
                  <a:pt x="1033568" y="890017"/>
                </a:cubicBezTo>
                <a:cubicBezTo>
                  <a:pt x="1011264" y="923399"/>
                  <a:pt x="1039076" y="984983"/>
                  <a:pt x="1010690" y="1013368"/>
                </a:cubicBezTo>
                <a:close/>
              </a:path>
            </a:pathLst>
          </a:custGeom>
          <a:solidFill>
            <a:srgbClr val="008080"/>
          </a:solidFill>
          <a:ln w="855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1F2DD63-6463-D09F-E0C4-53CB82FE4D60}"/>
              </a:ext>
            </a:extLst>
          </p:cNvPr>
          <p:cNvSpPr/>
          <p:nvPr/>
        </p:nvSpPr>
        <p:spPr>
          <a:xfrm rot="21592102">
            <a:off x="6439196" y="4355088"/>
            <a:ext cx="1486724" cy="1486859"/>
          </a:xfrm>
          <a:custGeom>
            <a:avLst/>
            <a:gdLst>
              <a:gd name="connsiteX0" fmla="*/ 1008565 w 1177511"/>
              <a:gd name="connsiteY0" fmla="*/ 1011925 h 1177618"/>
              <a:gd name="connsiteX1" fmla="*/ 894754 w 1177511"/>
              <a:gd name="connsiteY1" fmla="*/ 1028281 h 1177618"/>
              <a:gd name="connsiteX2" fmla="*/ 840465 w 1177511"/>
              <a:gd name="connsiteY2" fmla="*/ 1129656 h 1177618"/>
              <a:gd name="connsiteX3" fmla="*/ 727927 w 1177511"/>
              <a:gd name="connsiteY3" fmla="*/ 1106082 h 1177618"/>
              <a:gd name="connsiteX4" fmla="*/ 642246 w 1177511"/>
              <a:gd name="connsiteY4" fmla="*/ 1182772 h 1177618"/>
              <a:gd name="connsiteX5" fmla="*/ 544552 w 1177511"/>
              <a:gd name="connsiteY5" fmla="*/ 1122137 h 1177618"/>
              <a:gd name="connsiteX6" fmla="*/ 437815 w 1177511"/>
              <a:gd name="connsiteY6" fmla="*/ 1164866 h 1177618"/>
              <a:gd name="connsiteX7" fmla="*/ 366751 w 1177511"/>
              <a:gd name="connsiteY7" fmla="*/ 1074481 h 1177618"/>
              <a:gd name="connsiteX8" fmla="*/ 251830 w 1177511"/>
              <a:gd name="connsiteY8" fmla="*/ 1078136 h 1177618"/>
              <a:gd name="connsiteX9" fmla="*/ 215966 w 1177511"/>
              <a:gd name="connsiteY9" fmla="*/ 968896 h 1177618"/>
              <a:gd name="connsiteX10" fmla="*/ 106725 w 1177511"/>
              <a:gd name="connsiteY10" fmla="*/ 933014 h 1177618"/>
              <a:gd name="connsiteX11" fmla="*/ 110384 w 1177511"/>
              <a:gd name="connsiteY11" fmla="*/ 818083 h 1177618"/>
              <a:gd name="connsiteX12" fmla="*/ 20000 w 1177511"/>
              <a:gd name="connsiteY12" fmla="*/ 747014 h 1177618"/>
              <a:gd name="connsiteX13" fmla="*/ 62743 w 1177511"/>
              <a:gd name="connsiteY13" fmla="*/ 640273 h 1177618"/>
              <a:gd name="connsiteX14" fmla="*/ 2114 w 1177511"/>
              <a:gd name="connsiteY14" fmla="*/ 542577 h 1177618"/>
              <a:gd name="connsiteX15" fmla="*/ 78786 w 1177511"/>
              <a:gd name="connsiteY15" fmla="*/ 456887 h 1177618"/>
              <a:gd name="connsiteX16" fmla="*/ 55225 w 1177511"/>
              <a:gd name="connsiteY16" fmla="*/ 344339 h 1177618"/>
              <a:gd name="connsiteX17" fmla="*/ 156579 w 1177511"/>
              <a:gd name="connsiteY17" fmla="*/ 290043 h 1177618"/>
              <a:gd name="connsiteX18" fmla="*/ 172931 w 1177511"/>
              <a:gd name="connsiteY18" fmla="*/ 176222 h 1177618"/>
              <a:gd name="connsiteX19" fmla="*/ 286739 w 1177511"/>
              <a:gd name="connsiteY19" fmla="*/ 159866 h 1177618"/>
              <a:gd name="connsiteX20" fmla="*/ 341030 w 1177511"/>
              <a:gd name="connsiteY20" fmla="*/ 58515 h 1177618"/>
              <a:gd name="connsiteX21" fmla="*/ 453568 w 1177511"/>
              <a:gd name="connsiteY21" fmla="*/ 82065 h 1177618"/>
              <a:gd name="connsiteX22" fmla="*/ 539248 w 1177511"/>
              <a:gd name="connsiteY22" fmla="*/ 5398 h 1177618"/>
              <a:gd name="connsiteX23" fmla="*/ 636942 w 1177511"/>
              <a:gd name="connsiteY23" fmla="*/ 66033 h 1177618"/>
              <a:gd name="connsiteX24" fmla="*/ 743678 w 1177511"/>
              <a:gd name="connsiteY24" fmla="*/ 23281 h 1177618"/>
              <a:gd name="connsiteX25" fmla="*/ 814743 w 1177511"/>
              <a:gd name="connsiteY25" fmla="*/ 113667 h 1177618"/>
              <a:gd name="connsiteX26" fmla="*/ 929663 w 1177511"/>
              <a:gd name="connsiteY26" fmla="*/ 110012 h 1177618"/>
              <a:gd name="connsiteX27" fmla="*/ 965530 w 1177511"/>
              <a:gd name="connsiteY27" fmla="*/ 219252 h 1177618"/>
              <a:gd name="connsiteX28" fmla="*/ 1074769 w 1177511"/>
              <a:gd name="connsiteY28" fmla="*/ 255133 h 1177618"/>
              <a:gd name="connsiteX29" fmla="*/ 1071110 w 1177511"/>
              <a:gd name="connsiteY29" fmla="*/ 370064 h 1177618"/>
              <a:gd name="connsiteX30" fmla="*/ 1161496 w 1177511"/>
              <a:gd name="connsiteY30" fmla="*/ 441133 h 1177618"/>
              <a:gd name="connsiteX31" fmla="*/ 1118750 w 1177511"/>
              <a:gd name="connsiteY31" fmla="*/ 547875 h 1177618"/>
              <a:gd name="connsiteX32" fmla="*/ 1179380 w 1177511"/>
              <a:gd name="connsiteY32" fmla="*/ 645571 h 1177618"/>
              <a:gd name="connsiteX33" fmla="*/ 1102708 w 1177511"/>
              <a:gd name="connsiteY33" fmla="*/ 731260 h 1177618"/>
              <a:gd name="connsiteX34" fmla="*/ 1126268 w 1177511"/>
              <a:gd name="connsiteY34" fmla="*/ 843808 h 1177618"/>
              <a:gd name="connsiteX35" fmla="*/ 1024914 w 1177511"/>
              <a:gd name="connsiteY35" fmla="*/ 898105 h 1177618"/>
              <a:gd name="connsiteX36" fmla="*/ 1008565 w 1177511"/>
              <a:gd name="connsiteY36" fmla="*/ 1011925 h 1177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177511" h="1177618">
                <a:moveTo>
                  <a:pt x="1008565" y="1011925"/>
                </a:moveTo>
                <a:cubicBezTo>
                  <a:pt x="982548" y="1037951"/>
                  <a:pt x="924893" y="1007183"/>
                  <a:pt x="894754" y="1028281"/>
                </a:cubicBezTo>
                <a:cubicBezTo>
                  <a:pt x="864615" y="1049380"/>
                  <a:pt x="873811" y="1114086"/>
                  <a:pt x="840465" y="1129656"/>
                </a:cubicBezTo>
                <a:cubicBezTo>
                  <a:pt x="807118" y="1145202"/>
                  <a:pt x="763465" y="1096550"/>
                  <a:pt x="727927" y="1106082"/>
                </a:cubicBezTo>
                <a:cubicBezTo>
                  <a:pt x="692387" y="1115613"/>
                  <a:pt x="678899" y="1179556"/>
                  <a:pt x="642246" y="1182772"/>
                </a:cubicBezTo>
                <a:cubicBezTo>
                  <a:pt x="605593" y="1185965"/>
                  <a:pt x="581205" y="1125330"/>
                  <a:pt x="544552" y="1122137"/>
                </a:cubicBezTo>
                <a:cubicBezTo>
                  <a:pt x="507899" y="1118921"/>
                  <a:pt x="473356" y="1174397"/>
                  <a:pt x="437815" y="1164866"/>
                </a:cubicBezTo>
                <a:cubicBezTo>
                  <a:pt x="402275" y="1155358"/>
                  <a:pt x="400096" y="1090027"/>
                  <a:pt x="366751" y="1074481"/>
                </a:cubicBezTo>
                <a:cubicBezTo>
                  <a:pt x="333404" y="1058934"/>
                  <a:pt x="281969" y="1099257"/>
                  <a:pt x="251830" y="1078136"/>
                </a:cubicBezTo>
                <a:cubicBezTo>
                  <a:pt x="221691" y="1057037"/>
                  <a:pt x="241981" y="994922"/>
                  <a:pt x="215966" y="968896"/>
                </a:cubicBezTo>
                <a:cubicBezTo>
                  <a:pt x="189949" y="942869"/>
                  <a:pt x="127828" y="963158"/>
                  <a:pt x="106725" y="933014"/>
                </a:cubicBezTo>
                <a:cubicBezTo>
                  <a:pt x="85621" y="902870"/>
                  <a:pt x="125934" y="851443"/>
                  <a:pt x="110384" y="818083"/>
                </a:cubicBezTo>
                <a:cubicBezTo>
                  <a:pt x="94835" y="784747"/>
                  <a:pt x="29521" y="782572"/>
                  <a:pt x="20000" y="747014"/>
                </a:cubicBezTo>
                <a:cubicBezTo>
                  <a:pt x="10476" y="711480"/>
                  <a:pt x="65950" y="676941"/>
                  <a:pt x="62743" y="640273"/>
                </a:cubicBezTo>
                <a:cubicBezTo>
                  <a:pt x="59535" y="603628"/>
                  <a:pt x="-1092" y="579222"/>
                  <a:pt x="2114" y="542577"/>
                </a:cubicBezTo>
                <a:cubicBezTo>
                  <a:pt x="5320" y="505909"/>
                  <a:pt x="69262" y="492422"/>
                  <a:pt x="78786" y="456887"/>
                </a:cubicBezTo>
                <a:cubicBezTo>
                  <a:pt x="88309" y="421330"/>
                  <a:pt x="39676" y="377675"/>
                  <a:pt x="55225" y="344339"/>
                </a:cubicBezTo>
                <a:cubicBezTo>
                  <a:pt x="70775" y="310980"/>
                  <a:pt x="135476" y="320187"/>
                  <a:pt x="156579" y="290043"/>
                </a:cubicBezTo>
                <a:cubicBezTo>
                  <a:pt x="177683" y="259899"/>
                  <a:pt x="146914" y="202248"/>
                  <a:pt x="172931" y="176222"/>
                </a:cubicBezTo>
                <a:cubicBezTo>
                  <a:pt x="198946" y="150196"/>
                  <a:pt x="256600" y="180964"/>
                  <a:pt x="286739" y="159866"/>
                </a:cubicBezTo>
                <a:cubicBezTo>
                  <a:pt x="316878" y="138767"/>
                  <a:pt x="307683" y="74061"/>
                  <a:pt x="341030" y="58515"/>
                </a:cubicBezTo>
                <a:cubicBezTo>
                  <a:pt x="374375" y="42945"/>
                  <a:pt x="418028" y="91597"/>
                  <a:pt x="453568" y="82065"/>
                </a:cubicBezTo>
                <a:cubicBezTo>
                  <a:pt x="489106" y="72534"/>
                  <a:pt x="502595" y="8591"/>
                  <a:pt x="539248" y="5398"/>
                </a:cubicBezTo>
                <a:cubicBezTo>
                  <a:pt x="575901" y="2183"/>
                  <a:pt x="600289" y="62818"/>
                  <a:pt x="636942" y="66033"/>
                </a:cubicBezTo>
                <a:cubicBezTo>
                  <a:pt x="673595" y="69226"/>
                  <a:pt x="708140" y="13750"/>
                  <a:pt x="743678" y="23281"/>
                </a:cubicBezTo>
                <a:cubicBezTo>
                  <a:pt x="779218" y="32790"/>
                  <a:pt x="781397" y="98121"/>
                  <a:pt x="814743" y="113667"/>
                </a:cubicBezTo>
                <a:cubicBezTo>
                  <a:pt x="848090" y="129213"/>
                  <a:pt x="899524" y="88913"/>
                  <a:pt x="929663" y="110012"/>
                </a:cubicBezTo>
                <a:cubicBezTo>
                  <a:pt x="959802" y="131110"/>
                  <a:pt x="939513" y="193249"/>
                  <a:pt x="965530" y="219252"/>
                </a:cubicBezTo>
                <a:cubicBezTo>
                  <a:pt x="991544" y="245278"/>
                  <a:pt x="1053666" y="224989"/>
                  <a:pt x="1074769" y="255133"/>
                </a:cubicBezTo>
                <a:cubicBezTo>
                  <a:pt x="1095872" y="285277"/>
                  <a:pt x="1055560" y="336705"/>
                  <a:pt x="1071110" y="370064"/>
                </a:cubicBezTo>
                <a:cubicBezTo>
                  <a:pt x="1086659" y="403401"/>
                  <a:pt x="1151973" y="405599"/>
                  <a:pt x="1161496" y="441133"/>
                </a:cubicBezTo>
                <a:cubicBezTo>
                  <a:pt x="1171017" y="476667"/>
                  <a:pt x="1115544" y="511230"/>
                  <a:pt x="1118750" y="547875"/>
                </a:cubicBezTo>
                <a:cubicBezTo>
                  <a:pt x="1121959" y="584543"/>
                  <a:pt x="1182588" y="608926"/>
                  <a:pt x="1179380" y="645571"/>
                </a:cubicBezTo>
                <a:cubicBezTo>
                  <a:pt x="1176174" y="682238"/>
                  <a:pt x="1112232" y="695726"/>
                  <a:pt x="1102708" y="731260"/>
                </a:cubicBezTo>
                <a:cubicBezTo>
                  <a:pt x="1093184" y="766818"/>
                  <a:pt x="1141818" y="810472"/>
                  <a:pt x="1126268" y="843808"/>
                </a:cubicBezTo>
                <a:cubicBezTo>
                  <a:pt x="1110719" y="877168"/>
                  <a:pt x="1046018" y="867961"/>
                  <a:pt x="1024914" y="898105"/>
                </a:cubicBezTo>
                <a:cubicBezTo>
                  <a:pt x="1003811" y="928248"/>
                  <a:pt x="1034579" y="985922"/>
                  <a:pt x="1008565" y="1011925"/>
                </a:cubicBezTo>
                <a:close/>
              </a:path>
            </a:pathLst>
          </a:custGeom>
          <a:solidFill>
            <a:srgbClr val="008080"/>
          </a:solidFill>
          <a:ln w="855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A3BD5AB9-3F19-BAE4-CCD2-E556EC7E75F0}"/>
              </a:ext>
            </a:extLst>
          </p:cNvPr>
          <p:cNvSpPr/>
          <p:nvPr/>
        </p:nvSpPr>
        <p:spPr>
          <a:xfrm rot="21592102">
            <a:off x="8684515" y="2686442"/>
            <a:ext cx="1480249" cy="1480376"/>
          </a:xfrm>
          <a:custGeom>
            <a:avLst/>
            <a:gdLst>
              <a:gd name="connsiteX0" fmla="*/ 1006957 w 1172382"/>
              <a:gd name="connsiteY0" fmla="*/ 1008668 h 1172483"/>
              <a:gd name="connsiteX1" fmla="*/ 840493 w 1172382"/>
              <a:gd name="connsiteY1" fmla="*/ 1084179 h 1172483"/>
              <a:gd name="connsiteX2" fmla="*/ 681573 w 1172382"/>
              <a:gd name="connsiteY2" fmla="*/ 1174472 h 1172483"/>
              <a:gd name="connsiteX3" fmla="*/ 502527 w 1172382"/>
              <a:gd name="connsiteY3" fmla="*/ 1137711 h 1172483"/>
              <a:gd name="connsiteX4" fmla="*/ 320884 w 1172382"/>
              <a:gd name="connsiteY4" fmla="*/ 1117353 h 1172483"/>
              <a:gd name="connsiteX5" fmla="*/ 197645 w 1172382"/>
              <a:gd name="connsiteY5" fmla="*/ 982341 h 1172483"/>
              <a:gd name="connsiteX6" fmla="*/ 62660 w 1172382"/>
              <a:gd name="connsiteY6" fmla="*/ 859105 h 1172483"/>
              <a:gd name="connsiteX7" fmla="*/ 42299 w 1172382"/>
              <a:gd name="connsiteY7" fmla="*/ 677431 h 1172483"/>
              <a:gd name="connsiteX8" fmla="*/ 5532 w 1172382"/>
              <a:gd name="connsiteY8" fmla="*/ 498372 h 1172483"/>
              <a:gd name="connsiteX9" fmla="*/ 95827 w 1172382"/>
              <a:gd name="connsiteY9" fmla="*/ 339439 h 1172483"/>
              <a:gd name="connsiteX10" fmla="*/ 171323 w 1172382"/>
              <a:gd name="connsiteY10" fmla="*/ 172965 h 1172483"/>
              <a:gd name="connsiteX11" fmla="*/ 337785 w 1172382"/>
              <a:gd name="connsiteY11" fmla="*/ 97454 h 1172483"/>
              <a:gd name="connsiteX12" fmla="*/ 496705 w 1172382"/>
              <a:gd name="connsiteY12" fmla="*/ 7161 h 1172483"/>
              <a:gd name="connsiteX13" fmla="*/ 675750 w 1172382"/>
              <a:gd name="connsiteY13" fmla="*/ 43922 h 1172483"/>
              <a:gd name="connsiteX14" fmla="*/ 857393 w 1172382"/>
              <a:gd name="connsiteY14" fmla="*/ 64280 h 1172483"/>
              <a:gd name="connsiteX15" fmla="*/ 980632 w 1172382"/>
              <a:gd name="connsiteY15" fmla="*/ 199292 h 1172483"/>
              <a:gd name="connsiteX16" fmla="*/ 1115618 w 1172382"/>
              <a:gd name="connsiteY16" fmla="*/ 322528 h 1172483"/>
              <a:gd name="connsiteX17" fmla="*/ 1135979 w 1172382"/>
              <a:gd name="connsiteY17" fmla="*/ 504202 h 1172483"/>
              <a:gd name="connsiteX18" fmla="*/ 1172745 w 1172382"/>
              <a:gd name="connsiteY18" fmla="*/ 683261 h 1172483"/>
              <a:gd name="connsiteX19" fmla="*/ 1082451 w 1172382"/>
              <a:gd name="connsiteY19" fmla="*/ 842194 h 1172483"/>
              <a:gd name="connsiteX20" fmla="*/ 1006957 w 1172382"/>
              <a:gd name="connsiteY20" fmla="*/ 1008668 h 1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72382" h="1172483">
                <a:moveTo>
                  <a:pt x="1006957" y="1008668"/>
                </a:moveTo>
                <a:cubicBezTo>
                  <a:pt x="950086" y="1065555"/>
                  <a:pt x="912152" y="1047649"/>
                  <a:pt x="840493" y="1084179"/>
                </a:cubicBezTo>
                <a:cubicBezTo>
                  <a:pt x="768836" y="1120685"/>
                  <a:pt x="761006" y="1161887"/>
                  <a:pt x="681573" y="1174472"/>
                </a:cubicBezTo>
                <a:cubicBezTo>
                  <a:pt x="602139" y="1187057"/>
                  <a:pt x="581961" y="1150296"/>
                  <a:pt x="502527" y="1137711"/>
                </a:cubicBezTo>
                <a:cubicBezTo>
                  <a:pt x="423094" y="1125126"/>
                  <a:pt x="392543" y="1153859"/>
                  <a:pt x="320884" y="1117353"/>
                </a:cubicBezTo>
                <a:cubicBezTo>
                  <a:pt x="249225" y="1080824"/>
                  <a:pt x="254513" y="1039228"/>
                  <a:pt x="197645" y="982341"/>
                </a:cubicBezTo>
                <a:cubicBezTo>
                  <a:pt x="140777" y="925477"/>
                  <a:pt x="99172" y="930752"/>
                  <a:pt x="62660" y="859105"/>
                </a:cubicBezTo>
                <a:cubicBezTo>
                  <a:pt x="26148" y="787435"/>
                  <a:pt x="54880" y="756875"/>
                  <a:pt x="42299" y="677431"/>
                </a:cubicBezTo>
                <a:cubicBezTo>
                  <a:pt x="29717" y="597988"/>
                  <a:pt x="-7049" y="577815"/>
                  <a:pt x="5532" y="498372"/>
                </a:cubicBezTo>
                <a:cubicBezTo>
                  <a:pt x="18112" y="418929"/>
                  <a:pt x="59315" y="411109"/>
                  <a:pt x="95827" y="339439"/>
                </a:cubicBezTo>
                <a:cubicBezTo>
                  <a:pt x="132338" y="267769"/>
                  <a:pt x="114455" y="229829"/>
                  <a:pt x="171323" y="172965"/>
                </a:cubicBezTo>
                <a:cubicBezTo>
                  <a:pt x="228191" y="116101"/>
                  <a:pt x="266126" y="133984"/>
                  <a:pt x="337785" y="97454"/>
                </a:cubicBezTo>
                <a:cubicBezTo>
                  <a:pt x="409441" y="60949"/>
                  <a:pt x="417271" y="19746"/>
                  <a:pt x="496705" y="7161"/>
                </a:cubicBezTo>
                <a:cubicBezTo>
                  <a:pt x="576138" y="-5424"/>
                  <a:pt x="596317" y="31336"/>
                  <a:pt x="675750" y="43922"/>
                </a:cubicBezTo>
                <a:cubicBezTo>
                  <a:pt x="755184" y="56507"/>
                  <a:pt x="785734" y="27774"/>
                  <a:pt x="857393" y="64280"/>
                </a:cubicBezTo>
                <a:cubicBezTo>
                  <a:pt x="929052" y="100809"/>
                  <a:pt x="923764" y="142404"/>
                  <a:pt x="980632" y="199292"/>
                </a:cubicBezTo>
                <a:cubicBezTo>
                  <a:pt x="1037500" y="256156"/>
                  <a:pt x="1079106" y="250881"/>
                  <a:pt x="1115618" y="322528"/>
                </a:cubicBezTo>
                <a:cubicBezTo>
                  <a:pt x="1152129" y="394198"/>
                  <a:pt x="1123397" y="424758"/>
                  <a:pt x="1135979" y="504202"/>
                </a:cubicBezTo>
                <a:cubicBezTo>
                  <a:pt x="1148560" y="583645"/>
                  <a:pt x="1185326" y="603818"/>
                  <a:pt x="1172745" y="683261"/>
                </a:cubicBezTo>
                <a:cubicBezTo>
                  <a:pt x="1160166" y="762704"/>
                  <a:pt x="1118963" y="770524"/>
                  <a:pt x="1082451" y="842194"/>
                </a:cubicBezTo>
                <a:cubicBezTo>
                  <a:pt x="1045939" y="913864"/>
                  <a:pt x="1063825" y="951804"/>
                  <a:pt x="1006957" y="1008668"/>
                </a:cubicBezTo>
                <a:close/>
              </a:path>
            </a:pathLst>
          </a:custGeom>
          <a:solidFill>
            <a:srgbClr val="008080"/>
          </a:solidFill>
          <a:ln w="855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9BFAB924-456A-9577-7FA5-10B0864871BC}"/>
              </a:ext>
            </a:extLst>
          </p:cNvPr>
          <p:cNvSpPr/>
          <p:nvPr/>
        </p:nvSpPr>
        <p:spPr>
          <a:xfrm rot="21592102">
            <a:off x="8679121" y="4352970"/>
            <a:ext cx="1468325" cy="1468464"/>
          </a:xfrm>
          <a:custGeom>
            <a:avLst/>
            <a:gdLst>
              <a:gd name="connsiteX0" fmla="*/ 1011209 w 1162938"/>
              <a:gd name="connsiteY0" fmla="*/ 1013622 h 1163048"/>
              <a:gd name="connsiteX1" fmla="*/ 680002 w 1162938"/>
              <a:gd name="connsiteY1" fmla="*/ 1142666 h 1163048"/>
              <a:gd name="connsiteX2" fmla="*/ 325136 w 1162938"/>
              <a:gd name="connsiteY2" fmla="*/ 1122307 h 1163048"/>
              <a:gd name="connsiteX3" fmla="*/ 100079 w 1162938"/>
              <a:gd name="connsiteY3" fmla="*/ 847148 h 1163048"/>
              <a:gd name="connsiteX4" fmla="*/ 9785 w 1162938"/>
              <a:gd name="connsiteY4" fmla="*/ 503326 h 1163048"/>
              <a:gd name="connsiteX5" fmla="*/ 201897 w 1162938"/>
              <a:gd name="connsiteY5" fmla="*/ 204246 h 1163048"/>
              <a:gd name="connsiteX6" fmla="*/ 500957 w 1162938"/>
              <a:gd name="connsiteY6" fmla="*/ 12116 h 1163048"/>
              <a:gd name="connsiteX7" fmla="*/ 844745 w 1162938"/>
              <a:gd name="connsiteY7" fmla="*/ 102409 h 1163048"/>
              <a:gd name="connsiteX8" fmla="*/ 1119870 w 1162938"/>
              <a:gd name="connsiteY8" fmla="*/ 327482 h 1163048"/>
              <a:gd name="connsiteX9" fmla="*/ 1140231 w 1162938"/>
              <a:gd name="connsiteY9" fmla="*/ 682386 h 1163048"/>
              <a:gd name="connsiteX10" fmla="*/ 1011209 w 1162938"/>
              <a:gd name="connsiteY10" fmla="*/ 1013622 h 1163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62938" h="1163048">
                <a:moveTo>
                  <a:pt x="1011209" y="1013622"/>
                </a:moveTo>
                <a:cubicBezTo>
                  <a:pt x="900619" y="1124228"/>
                  <a:pt x="834474" y="1118190"/>
                  <a:pt x="680002" y="1142666"/>
                </a:cubicBezTo>
                <a:cubicBezTo>
                  <a:pt x="525530" y="1167142"/>
                  <a:pt x="464487" y="1193307"/>
                  <a:pt x="325136" y="1122307"/>
                </a:cubicBezTo>
                <a:cubicBezTo>
                  <a:pt x="185786" y="1051285"/>
                  <a:pt x="171083" y="986509"/>
                  <a:pt x="100079" y="847148"/>
                </a:cubicBezTo>
                <a:cubicBezTo>
                  <a:pt x="29077" y="707787"/>
                  <a:pt x="-14682" y="657817"/>
                  <a:pt x="9785" y="503326"/>
                </a:cubicBezTo>
                <a:cubicBezTo>
                  <a:pt x="34249" y="348835"/>
                  <a:pt x="91307" y="314851"/>
                  <a:pt x="201897" y="204246"/>
                </a:cubicBezTo>
                <a:cubicBezTo>
                  <a:pt x="312488" y="93641"/>
                  <a:pt x="346485" y="36569"/>
                  <a:pt x="500957" y="12116"/>
                </a:cubicBezTo>
                <a:cubicBezTo>
                  <a:pt x="655429" y="-12360"/>
                  <a:pt x="705395" y="31410"/>
                  <a:pt x="844745" y="102409"/>
                </a:cubicBezTo>
                <a:cubicBezTo>
                  <a:pt x="984098" y="173431"/>
                  <a:pt x="1048868" y="188121"/>
                  <a:pt x="1119870" y="327482"/>
                </a:cubicBezTo>
                <a:cubicBezTo>
                  <a:pt x="1190874" y="466867"/>
                  <a:pt x="1164698" y="527895"/>
                  <a:pt x="1140231" y="682386"/>
                </a:cubicBezTo>
                <a:cubicBezTo>
                  <a:pt x="1115764" y="836876"/>
                  <a:pt x="1121797" y="903017"/>
                  <a:pt x="1011209" y="1013622"/>
                </a:cubicBezTo>
                <a:close/>
              </a:path>
            </a:pathLst>
          </a:custGeom>
          <a:solidFill>
            <a:srgbClr val="008080"/>
          </a:solidFill>
          <a:ln w="855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图形 16">
            <a:extLst>
              <a:ext uri="{FF2B5EF4-FFF2-40B4-BE49-F238E27FC236}">
                <a16:creationId xmlns:a16="http://schemas.microsoft.com/office/drawing/2014/main" id="{366C0FE1-E5A5-CB7D-9E7B-9E10B99FD094}"/>
              </a:ext>
            </a:extLst>
          </p:cNvPr>
          <p:cNvSpPr/>
          <p:nvPr/>
        </p:nvSpPr>
        <p:spPr>
          <a:xfrm>
            <a:off x="2034651" y="1081388"/>
            <a:ext cx="1380066" cy="1443251"/>
          </a:xfrm>
          <a:custGeom>
            <a:avLst/>
            <a:gdLst>
              <a:gd name="connsiteX0" fmla="*/ 1186617 w 1808211"/>
              <a:gd name="connsiteY0" fmla="*/ 1763030 h 1890998"/>
              <a:gd name="connsiteX1" fmla="*/ 1416741 w 1808211"/>
              <a:gd name="connsiteY1" fmla="*/ 1728168 h 1890998"/>
              <a:gd name="connsiteX2" fmla="*/ 1489988 w 1808211"/>
              <a:gd name="connsiteY2" fmla="*/ 1674924 h 1890998"/>
              <a:gd name="connsiteX3" fmla="*/ 1594287 w 1808211"/>
              <a:gd name="connsiteY3" fmla="*/ 1466802 h 1890998"/>
              <a:gd name="connsiteX4" fmla="*/ 1613147 w 1808211"/>
              <a:gd name="connsiteY4" fmla="*/ 1440799 h 1890998"/>
              <a:gd name="connsiteX5" fmla="*/ 1778882 w 1808211"/>
              <a:gd name="connsiteY5" fmla="*/ 1277255 h 1890998"/>
              <a:gd name="connsiteX6" fmla="*/ 1806885 w 1808211"/>
              <a:gd name="connsiteY6" fmla="*/ 1191149 h 1890998"/>
              <a:gd name="connsiteX7" fmla="*/ 1768976 w 1808211"/>
              <a:gd name="connsiteY7" fmla="*/ 961501 h 1890998"/>
              <a:gd name="connsiteX8" fmla="*/ 1768976 w 1808211"/>
              <a:gd name="connsiteY8" fmla="*/ 929402 h 1890998"/>
              <a:gd name="connsiteX9" fmla="*/ 1806885 w 1808211"/>
              <a:gd name="connsiteY9" fmla="*/ 699754 h 1890998"/>
              <a:gd name="connsiteX10" fmla="*/ 1778882 w 1808211"/>
              <a:gd name="connsiteY10" fmla="*/ 613648 h 1890998"/>
              <a:gd name="connsiteX11" fmla="*/ 1613147 w 1808211"/>
              <a:gd name="connsiteY11" fmla="*/ 450104 h 1890998"/>
              <a:gd name="connsiteX12" fmla="*/ 1594287 w 1808211"/>
              <a:gd name="connsiteY12" fmla="*/ 424101 h 1890998"/>
              <a:gd name="connsiteX13" fmla="*/ 1489988 w 1808211"/>
              <a:gd name="connsiteY13" fmla="*/ 215979 h 1890998"/>
              <a:gd name="connsiteX14" fmla="*/ 1416741 w 1808211"/>
              <a:gd name="connsiteY14" fmla="*/ 162735 h 1890998"/>
              <a:gd name="connsiteX15" fmla="*/ 1186617 w 1808211"/>
              <a:gd name="connsiteY15" fmla="*/ 127873 h 1890998"/>
              <a:gd name="connsiteX16" fmla="*/ 1156137 w 1808211"/>
              <a:gd name="connsiteY16" fmla="*/ 117967 h 1890998"/>
              <a:gd name="connsiteX17" fmla="*/ 949349 w 1808211"/>
              <a:gd name="connsiteY17" fmla="*/ 11001 h 1890998"/>
              <a:gd name="connsiteX18" fmla="*/ 858767 w 1808211"/>
              <a:gd name="connsiteY18" fmla="*/ 11001 h 1890998"/>
              <a:gd name="connsiteX19" fmla="*/ 652074 w 1808211"/>
              <a:gd name="connsiteY19" fmla="*/ 118062 h 1890998"/>
              <a:gd name="connsiteX20" fmla="*/ 621594 w 1808211"/>
              <a:gd name="connsiteY20" fmla="*/ 127968 h 1890998"/>
              <a:gd name="connsiteX21" fmla="*/ 391375 w 1808211"/>
              <a:gd name="connsiteY21" fmla="*/ 162830 h 1890998"/>
              <a:gd name="connsiteX22" fmla="*/ 318128 w 1808211"/>
              <a:gd name="connsiteY22" fmla="*/ 216075 h 1890998"/>
              <a:gd name="connsiteX23" fmla="*/ 213829 w 1808211"/>
              <a:gd name="connsiteY23" fmla="*/ 424196 h 1890998"/>
              <a:gd name="connsiteX24" fmla="*/ 194969 w 1808211"/>
              <a:gd name="connsiteY24" fmla="*/ 450199 h 1890998"/>
              <a:gd name="connsiteX25" fmla="*/ 29330 w 1808211"/>
              <a:gd name="connsiteY25" fmla="*/ 613648 h 1890998"/>
              <a:gd name="connsiteX26" fmla="*/ 1326 w 1808211"/>
              <a:gd name="connsiteY26" fmla="*/ 699754 h 1890998"/>
              <a:gd name="connsiteX27" fmla="*/ 39236 w 1808211"/>
              <a:gd name="connsiteY27" fmla="*/ 929402 h 1890998"/>
              <a:gd name="connsiteX28" fmla="*/ 39236 w 1808211"/>
              <a:gd name="connsiteY28" fmla="*/ 961501 h 1890998"/>
              <a:gd name="connsiteX29" fmla="*/ 1326 w 1808211"/>
              <a:gd name="connsiteY29" fmla="*/ 1191149 h 1890998"/>
              <a:gd name="connsiteX30" fmla="*/ 29330 w 1808211"/>
              <a:gd name="connsiteY30" fmla="*/ 1277255 h 1890998"/>
              <a:gd name="connsiteX31" fmla="*/ 195065 w 1808211"/>
              <a:gd name="connsiteY31" fmla="*/ 1440799 h 1890998"/>
              <a:gd name="connsiteX32" fmla="*/ 213924 w 1808211"/>
              <a:gd name="connsiteY32" fmla="*/ 1466802 h 1890998"/>
              <a:gd name="connsiteX33" fmla="*/ 318223 w 1808211"/>
              <a:gd name="connsiteY33" fmla="*/ 1674924 h 1890998"/>
              <a:gd name="connsiteX34" fmla="*/ 391470 w 1808211"/>
              <a:gd name="connsiteY34" fmla="*/ 1728168 h 1890998"/>
              <a:gd name="connsiteX35" fmla="*/ 621594 w 1808211"/>
              <a:gd name="connsiteY35" fmla="*/ 1763030 h 1890998"/>
              <a:gd name="connsiteX36" fmla="*/ 652074 w 1808211"/>
              <a:gd name="connsiteY36" fmla="*/ 1772936 h 1890998"/>
              <a:gd name="connsiteX37" fmla="*/ 858767 w 1808211"/>
              <a:gd name="connsiteY37" fmla="*/ 1879997 h 1890998"/>
              <a:gd name="connsiteX38" fmla="*/ 949349 w 1808211"/>
              <a:gd name="connsiteY38" fmla="*/ 1879997 h 1890998"/>
              <a:gd name="connsiteX39" fmla="*/ 1156042 w 1808211"/>
              <a:gd name="connsiteY39" fmla="*/ 1772936 h 1890998"/>
              <a:gd name="connsiteX40" fmla="*/ 1186617 w 1808211"/>
              <a:gd name="connsiteY40" fmla="*/ 1763030 h 1890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808211" h="1890998">
                <a:moveTo>
                  <a:pt x="1186617" y="1763030"/>
                </a:moveTo>
                <a:lnTo>
                  <a:pt x="1416741" y="1728168"/>
                </a:lnTo>
                <a:cubicBezTo>
                  <a:pt x="1448364" y="1723406"/>
                  <a:pt x="1475701" y="1703499"/>
                  <a:pt x="1489988" y="1674924"/>
                </a:cubicBezTo>
                <a:lnTo>
                  <a:pt x="1594287" y="1466802"/>
                </a:lnTo>
                <a:cubicBezTo>
                  <a:pt x="1599145" y="1457182"/>
                  <a:pt x="1605527" y="1448419"/>
                  <a:pt x="1613147" y="1440799"/>
                </a:cubicBezTo>
                <a:lnTo>
                  <a:pt x="1778882" y="1277255"/>
                </a:lnTo>
                <a:cubicBezTo>
                  <a:pt x="1801646" y="1254776"/>
                  <a:pt x="1812029" y="1222677"/>
                  <a:pt x="1806885" y="1191149"/>
                </a:cubicBezTo>
                <a:lnTo>
                  <a:pt x="1768976" y="961501"/>
                </a:lnTo>
                <a:cubicBezTo>
                  <a:pt x="1767261" y="950833"/>
                  <a:pt x="1767261" y="940070"/>
                  <a:pt x="1768976" y="929402"/>
                </a:cubicBezTo>
                <a:lnTo>
                  <a:pt x="1806885" y="699754"/>
                </a:lnTo>
                <a:cubicBezTo>
                  <a:pt x="1812124" y="668226"/>
                  <a:pt x="1801646" y="636127"/>
                  <a:pt x="1778882" y="613648"/>
                </a:cubicBezTo>
                <a:lnTo>
                  <a:pt x="1613147" y="450104"/>
                </a:lnTo>
                <a:cubicBezTo>
                  <a:pt x="1605527" y="442579"/>
                  <a:pt x="1599145" y="433816"/>
                  <a:pt x="1594287" y="424101"/>
                </a:cubicBezTo>
                <a:lnTo>
                  <a:pt x="1489988" y="215979"/>
                </a:lnTo>
                <a:cubicBezTo>
                  <a:pt x="1475701" y="187404"/>
                  <a:pt x="1448364" y="167592"/>
                  <a:pt x="1416741" y="162735"/>
                </a:cubicBezTo>
                <a:lnTo>
                  <a:pt x="1186617" y="127873"/>
                </a:lnTo>
                <a:cubicBezTo>
                  <a:pt x="1175949" y="126254"/>
                  <a:pt x="1165662" y="122920"/>
                  <a:pt x="1156137" y="117967"/>
                </a:cubicBezTo>
                <a:lnTo>
                  <a:pt x="949349" y="11001"/>
                </a:lnTo>
                <a:cubicBezTo>
                  <a:pt x="920965" y="-3667"/>
                  <a:pt x="887246" y="-3667"/>
                  <a:pt x="858767" y="11001"/>
                </a:cubicBezTo>
                <a:lnTo>
                  <a:pt x="652074" y="118062"/>
                </a:lnTo>
                <a:cubicBezTo>
                  <a:pt x="642549" y="123015"/>
                  <a:pt x="632167" y="126349"/>
                  <a:pt x="621594" y="127968"/>
                </a:cubicBezTo>
                <a:lnTo>
                  <a:pt x="391375" y="162830"/>
                </a:lnTo>
                <a:cubicBezTo>
                  <a:pt x="359752" y="167592"/>
                  <a:pt x="332415" y="187500"/>
                  <a:pt x="318128" y="216075"/>
                </a:cubicBezTo>
                <a:lnTo>
                  <a:pt x="213829" y="424196"/>
                </a:lnTo>
                <a:cubicBezTo>
                  <a:pt x="208971" y="433816"/>
                  <a:pt x="202589" y="442579"/>
                  <a:pt x="194969" y="450199"/>
                </a:cubicBezTo>
                <a:lnTo>
                  <a:pt x="29330" y="613648"/>
                </a:lnTo>
                <a:cubicBezTo>
                  <a:pt x="6565" y="636127"/>
                  <a:pt x="-3817" y="668226"/>
                  <a:pt x="1326" y="699754"/>
                </a:cubicBezTo>
                <a:lnTo>
                  <a:pt x="39236" y="929402"/>
                </a:lnTo>
                <a:cubicBezTo>
                  <a:pt x="40950" y="940070"/>
                  <a:pt x="40950" y="950833"/>
                  <a:pt x="39236" y="961501"/>
                </a:cubicBezTo>
                <a:lnTo>
                  <a:pt x="1326" y="1191149"/>
                </a:lnTo>
                <a:cubicBezTo>
                  <a:pt x="-3913" y="1222677"/>
                  <a:pt x="6565" y="1254776"/>
                  <a:pt x="29330" y="1277255"/>
                </a:cubicBezTo>
                <a:lnTo>
                  <a:pt x="195065" y="1440799"/>
                </a:lnTo>
                <a:cubicBezTo>
                  <a:pt x="202685" y="1448324"/>
                  <a:pt x="209066" y="1457087"/>
                  <a:pt x="213924" y="1466802"/>
                </a:cubicBezTo>
                <a:lnTo>
                  <a:pt x="318223" y="1674924"/>
                </a:lnTo>
                <a:cubicBezTo>
                  <a:pt x="332510" y="1703499"/>
                  <a:pt x="359847" y="1723311"/>
                  <a:pt x="391470" y="1728168"/>
                </a:cubicBezTo>
                <a:lnTo>
                  <a:pt x="621594" y="1763030"/>
                </a:lnTo>
                <a:cubicBezTo>
                  <a:pt x="632262" y="1764649"/>
                  <a:pt x="642549" y="1767983"/>
                  <a:pt x="652074" y="1772936"/>
                </a:cubicBezTo>
                <a:lnTo>
                  <a:pt x="858767" y="1879997"/>
                </a:lnTo>
                <a:cubicBezTo>
                  <a:pt x="887151" y="1894665"/>
                  <a:pt x="920870" y="1894665"/>
                  <a:pt x="949349" y="1879997"/>
                </a:cubicBezTo>
                <a:lnTo>
                  <a:pt x="1156042" y="1772936"/>
                </a:lnTo>
                <a:cubicBezTo>
                  <a:pt x="1165662" y="1767983"/>
                  <a:pt x="1175949" y="1764649"/>
                  <a:pt x="1186617" y="1763030"/>
                </a:cubicBezTo>
                <a:close/>
              </a:path>
            </a:pathLst>
          </a:custGeom>
          <a:solidFill>
            <a:srgbClr val="008080"/>
          </a:soli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4BB040AE-4AAF-0B30-F8E6-32AA3B4B5754}"/>
              </a:ext>
            </a:extLst>
          </p:cNvPr>
          <p:cNvSpPr/>
          <p:nvPr/>
        </p:nvSpPr>
        <p:spPr>
          <a:xfrm>
            <a:off x="8694768" y="986215"/>
            <a:ext cx="1414641" cy="1633597"/>
          </a:xfrm>
          <a:custGeom>
            <a:avLst/>
            <a:gdLst>
              <a:gd name="connsiteX0" fmla="*/ 725519 w 857250"/>
              <a:gd name="connsiteY0" fmla="*/ 495014 h 989933"/>
              <a:gd name="connsiteX1" fmla="*/ 857250 w 857250"/>
              <a:gd name="connsiteY1" fmla="*/ 742474 h 989933"/>
              <a:gd name="connsiteX2" fmla="*/ 577025 w 857250"/>
              <a:gd name="connsiteY2" fmla="*/ 752189 h 989933"/>
              <a:gd name="connsiteX3" fmla="*/ 428625 w 857250"/>
              <a:gd name="connsiteY3" fmla="*/ 989933 h 989933"/>
              <a:gd name="connsiteX4" fmla="*/ 280130 w 857250"/>
              <a:gd name="connsiteY4" fmla="*/ 752189 h 989933"/>
              <a:gd name="connsiteX5" fmla="*/ 0 w 857250"/>
              <a:gd name="connsiteY5" fmla="*/ 742474 h 989933"/>
              <a:gd name="connsiteX6" fmla="*/ 131636 w 857250"/>
              <a:gd name="connsiteY6" fmla="*/ 495014 h 989933"/>
              <a:gd name="connsiteX7" fmla="*/ 0 w 857250"/>
              <a:gd name="connsiteY7" fmla="*/ 247555 h 989933"/>
              <a:gd name="connsiteX8" fmla="*/ 280130 w 857250"/>
              <a:gd name="connsiteY8" fmla="*/ 237839 h 989933"/>
              <a:gd name="connsiteX9" fmla="*/ 428625 w 857250"/>
              <a:gd name="connsiteY9" fmla="*/ 0 h 989933"/>
              <a:gd name="connsiteX10" fmla="*/ 577025 w 857250"/>
              <a:gd name="connsiteY10" fmla="*/ 237839 h 989933"/>
              <a:gd name="connsiteX11" fmla="*/ 857250 w 857250"/>
              <a:gd name="connsiteY11" fmla="*/ 247555 h 989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57250" h="989933">
                <a:moveTo>
                  <a:pt x="725519" y="495014"/>
                </a:moveTo>
                <a:lnTo>
                  <a:pt x="857250" y="742474"/>
                </a:lnTo>
                <a:lnTo>
                  <a:pt x="577025" y="752189"/>
                </a:lnTo>
                <a:lnTo>
                  <a:pt x="428625" y="989933"/>
                </a:lnTo>
                <a:lnTo>
                  <a:pt x="280130" y="752189"/>
                </a:lnTo>
                <a:lnTo>
                  <a:pt x="0" y="742474"/>
                </a:lnTo>
                <a:lnTo>
                  <a:pt x="131636" y="495014"/>
                </a:lnTo>
                <a:lnTo>
                  <a:pt x="0" y="247555"/>
                </a:lnTo>
                <a:lnTo>
                  <a:pt x="280130" y="237839"/>
                </a:lnTo>
                <a:lnTo>
                  <a:pt x="428625" y="0"/>
                </a:lnTo>
                <a:lnTo>
                  <a:pt x="577025" y="237839"/>
                </a:lnTo>
                <a:lnTo>
                  <a:pt x="857250" y="247555"/>
                </a:lnTo>
                <a:close/>
              </a:path>
            </a:pathLst>
          </a:custGeom>
          <a:solidFill>
            <a:srgbClr val="008080"/>
          </a:soli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5C74A7B4-2014-65B9-BD7A-6EF1F1FB09F9}"/>
              </a:ext>
            </a:extLst>
          </p:cNvPr>
          <p:cNvSpPr/>
          <p:nvPr/>
        </p:nvSpPr>
        <p:spPr>
          <a:xfrm>
            <a:off x="6422404" y="1128181"/>
            <a:ext cx="1494251" cy="1349997"/>
          </a:xfrm>
          <a:custGeom>
            <a:avLst/>
            <a:gdLst>
              <a:gd name="connsiteX0" fmla="*/ 428673 w 857345"/>
              <a:gd name="connsiteY0" fmla="*/ 44913 h 774577"/>
              <a:gd name="connsiteX1" fmla="*/ 545544 w 857345"/>
              <a:gd name="connsiteY1" fmla="*/ 6146 h 774577"/>
              <a:gd name="connsiteX2" fmla="*/ 700326 w 857345"/>
              <a:gd name="connsiteY2" fmla="*/ 95491 h 774577"/>
              <a:gd name="connsiteX3" fmla="*/ 725186 w 857345"/>
              <a:gd name="connsiteY3" fmla="*/ 216077 h 774577"/>
              <a:gd name="connsiteX4" fmla="*/ 817197 w 857345"/>
              <a:gd name="connsiteY4" fmla="*/ 297897 h 774577"/>
              <a:gd name="connsiteX5" fmla="*/ 817197 w 857345"/>
              <a:gd name="connsiteY5" fmla="*/ 476681 h 774577"/>
              <a:gd name="connsiteX6" fmla="*/ 725186 w 857345"/>
              <a:gd name="connsiteY6" fmla="*/ 558501 h 774577"/>
              <a:gd name="connsiteX7" fmla="*/ 700326 w 857345"/>
              <a:gd name="connsiteY7" fmla="*/ 679087 h 774577"/>
              <a:gd name="connsiteX8" fmla="*/ 545544 w 857345"/>
              <a:gd name="connsiteY8" fmla="*/ 768432 h 774577"/>
              <a:gd name="connsiteX9" fmla="*/ 428673 w 857345"/>
              <a:gd name="connsiteY9" fmla="*/ 729665 h 774577"/>
              <a:gd name="connsiteX10" fmla="*/ 311801 w 857345"/>
              <a:gd name="connsiteY10" fmla="*/ 768432 h 774577"/>
              <a:gd name="connsiteX11" fmla="*/ 157020 w 857345"/>
              <a:gd name="connsiteY11" fmla="*/ 679087 h 774577"/>
              <a:gd name="connsiteX12" fmla="*/ 132159 w 857345"/>
              <a:gd name="connsiteY12" fmla="*/ 558501 h 774577"/>
              <a:gd name="connsiteX13" fmla="*/ 40148 w 857345"/>
              <a:gd name="connsiteY13" fmla="*/ 476681 h 774577"/>
              <a:gd name="connsiteX14" fmla="*/ 40148 w 857345"/>
              <a:gd name="connsiteY14" fmla="*/ 297897 h 774577"/>
              <a:gd name="connsiteX15" fmla="*/ 132159 w 857345"/>
              <a:gd name="connsiteY15" fmla="*/ 216077 h 774577"/>
              <a:gd name="connsiteX16" fmla="*/ 157020 w 857345"/>
              <a:gd name="connsiteY16" fmla="*/ 95491 h 774577"/>
              <a:gd name="connsiteX17" fmla="*/ 311801 w 857345"/>
              <a:gd name="connsiteY17" fmla="*/ 6146 h 774577"/>
              <a:gd name="connsiteX18" fmla="*/ 428673 w 857345"/>
              <a:gd name="connsiteY18" fmla="*/ 44913 h 77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57345" h="774577">
                <a:moveTo>
                  <a:pt x="428673" y="44913"/>
                </a:moveTo>
                <a:lnTo>
                  <a:pt x="545544" y="6146"/>
                </a:lnTo>
                <a:cubicBezTo>
                  <a:pt x="613458" y="-16428"/>
                  <a:pt x="685943" y="25387"/>
                  <a:pt x="700326" y="95491"/>
                </a:cubicBezTo>
                <a:lnTo>
                  <a:pt x="725186" y="216077"/>
                </a:lnTo>
                <a:lnTo>
                  <a:pt x="817197" y="297897"/>
                </a:lnTo>
                <a:cubicBezTo>
                  <a:pt x="870728" y="345427"/>
                  <a:pt x="870728" y="429056"/>
                  <a:pt x="817197" y="476681"/>
                </a:cubicBezTo>
                <a:lnTo>
                  <a:pt x="725186" y="558501"/>
                </a:lnTo>
                <a:lnTo>
                  <a:pt x="700326" y="679087"/>
                </a:lnTo>
                <a:cubicBezTo>
                  <a:pt x="685848" y="749191"/>
                  <a:pt x="613458" y="791006"/>
                  <a:pt x="545544" y="768432"/>
                </a:cubicBezTo>
                <a:lnTo>
                  <a:pt x="428673" y="729665"/>
                </a:lnTo>
                <a:lnTo>
                  <a:pt x="311801" y="768432"/>
                </a:lnTo>
                <a:cubicBezTo>
                  <a:pt x="243888" y="791006"/>
                  <a:pt x="171402" y="749191"/>
                  <a:pt x="157020" y="679087"/>
                </a:cubicBezTo>
                <a:lnTo>
                  <a:pt x="132159" y="558501"/>
                </a:lnTo>
                <a:lnTo>
                  <a:pt x="40148" y="476681"/>
                </a:lnTo>
                <a:cubicBezTo>
                  <a:pt x="-13383" y="429151"/>
                  <a:pt x="-13383" y="345522"/>
                  <a:pt x="40148" y="297897"/>
                </a:cubicBezTo>
                <a:lnTo>
                  <a:pt x="132159" y="216077"/>
                </a:lnTo>
                <a:lnTo>
                  <a:pt x="157020" y="95491"/>
                </a:lnTo>
                <a:cubicBezTo>
                  <a:pt x="171498" y="25387"/>
                  <a:pt x="243888" y="-16428"/>
                  <a:pt x="311801" y="6146"/>
                </a:cubicBezTo>
                <a:lnTo>
                  <a:pt x="428673" y="44913"/>
                </a:lnTo>
                <a:close/>
              </a:path>
            </a:pathLst>
          </a:custGeom>
          <a:solidFill>
            <a:srgbClr val="008080"/>
          </a:soli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D7EB9810-2FC2-8FBA-E0AC-36AEA9FC8B56}"/>
              </a:ext>
            </a:extLst>
          </p:cNvPr>
          <p:cNvSpPr/>
          <p:nvPr/>
        </p:nvSpPr>
        <p:spPr>
          <a:xfrm>
            <a:off x="4023919" y="1084110"/>
            <a:ext cx="1660096" cy="1437809"/>
          </a:xfrm>
          <a:custGeom>
            <a:avLst/>
            <a:gdLst>
              <a:gd name="connsiteX0" fmla="*/ 476250 w 952500"/>
              <a:gd name="connsiteY0" fmla="*/ 79153 h 824960"/>
              <a:gd name="connsiteX1" fmla="*/ 714375 w 952500"/>
              <a:gd name="connsiteY1" fmla="*/ 0 h 824960"/>
              <a:gd name="connsiteX2" fmla="*/ 764953 w 952500"/>
              <a:gd name="connsiteY2" fmla="*/ 245840 h 824960"/>
              <a:gd name="connsiteX3" fmla="*/ 952500 w 952500"/>
              <a:gd name="connsiteY3" fmla="*/ 412528 h 824960"/>
              <a:gd name="connsiteX4" fmla="*/ 764953 w 952500"/>
              <a:gd name="connsiteY4" fmla="*/ 579215 h 824960"/>
              <a:gd name="connsiteX5" fmla="*/ 714375 w 952500"/>
              <a:gd name="connsiteY5" fmla="*/ 824960 h 824960"/>
              <a:gd name="connsiteX6" fmla="*/ 476250 w 952500"/>
              <a:gd name="connsiteY6" fmla="*/ 745903 h 824960"/>
              <a:gd name="connsiteX7" fmla="*/ 238125 w 952500"/>
              <a:gd name="connsiteY7" fmla="*/ 824960 h 824960"/>
              <a:gd name="connsiteX8" fmla="*/ 187547 w 952500"/>
              <a:gd name="connsiteY8" fmla="*/ 579215 h 824960"/>
              <a:gd name="connsiteX9" fmla="*/ 0 w 952500"/>
              <a:gd name="connsiteY9" fmla="*/ 412528 h 824960"/>
              <a:gd name="connsiteX10" fmla="*/ 187547 w 952500"/>
              <a:gd name="connsiteY10" fmla="*/ 245840 h 824960"/>
              <a:gd name="connsiteX11" fmla="*/ 238125 w 952500"/>
              <a:gd name="connsiteY11" fmla="*/ 0 h 824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2500" h="824960">
                <a:moveTo>
                  <a:pt x="476250" y="79153"/>
                </a:moveTo>
                <a:lnTo>
                  <a:pt x="714375" y="0"/>
                </a:lnTo>
                <a:lnTo>
                  <a:pt x="764953" y="245840"/>
                </a:lnTo>
                <a:lnTo>
                  <a:pt x="952500" y="412528"/>
                </a:lnTo>
                <a:lnTo>
                  <a:pt x="764953" y="579215"/>
                </a:lnTo>
                <a:lnTo>
                  <a:pt x="714375" y="824960"/>
                </a:lnTo>
                <a:lnTo>
                  <a:pt x="476250" y="745903"/>
                </a:lnTo>
                <a:lnTo>
                  <a:pt x="238125" y="824960"/>
                </a:lnTo>
                <a:lnTo>
                  <a:pt x="187547" y="579215"/>
                </a:lnTo>
                <a:lnTo>
                  <a:pt x="0" y="412528"/>
                </a:lnTo>
                <a:lnTo>
                  <a:pt x="187547" y="245840"/>
                </a:lnTo>
                <a:lnTo>
                  <a:pt x="238125" y="0"/>
                </a:lnTo>
                <a:close/>
              </a:path>
            </a:pathLst>
          </a:custGeom>
          <a:solidFill>
            <a:srgbClr val="008080"/>
          </a:soli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890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B7DF8916-3F5F-CBB7-0627-45EF37EBBAE0}"/>
              </a:ext>
            </a:extLst>
          </p:cNvPr>
          <p:cNvGrpSpPr/>
          <p:nvPr/>
        </p:nvGrpSpPr>
        <p:grpSpPr>
          <a:xfrm>
            <a:off x="2031791" y="963191"/>
            <a:ext cx="8128417" cy="4931618"/>
            <a:chOff x="1044612" y="828543"/>
            <a:chExt cx="10013189" cy="6075134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C23FFF6-9C1C-6863-B60F-25A12BADA933}"/>
                </a:ext>
              </a:extLst>
            </p:cNvPr>
            <p:cNvSpPr/>
            <p:nvPr/>
          </p:nvSpPr>
          <p:spPr>
            <a:xfrm>
              <a:off x="1172422" y="2926737"/>
              <a:ext cx="1535773" cy="1773525"/>
            </a:xfrm>
            <a:custGeom>
              <a:avLst/>
              <a:gdLst>
                <a:gd name="connsiteX0" fmla="*/ 997268 w 995172"/>
                <a:gd name="connsiteY0" fmla="*/ 864739 h 1149234"/>
                <a:gd name="connsiteX1" fmla="*/ 499681 w 995172"/>
                <a:gd name="connsiteY1" fmla="*/ 1152043 h 1149234"/>
                <a:gd name="connsiteX2" fmla="*/ 2095 w 995172"/>
                <a:gd name="connsiteY2" fmla="*/ 864739 h 1149234"/>
                <a:gd name="connsiteX3" fmla="*/ 2095 w 995172"/>
                <a:gd name="connsiteY3" fmla="*/ 290112 h 1149234"/>
                <a:gd name="connsiteX4" fmla="*/ 499681 w 995172"/>
                <a:gd name="connsiteY4" fmla="*/ 2808 h 1149234"/>
                <a:gd name="connsiteX5" fmla="*/ 997268 w 995172"/>
                <a:gd name="connsiteY5" fmla="*/ 290112 h 114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5172" h="1149234">
                  <a:moveTo>
                    <a:pt x="997268" y="864739"/>
                  </a:moveTo>
                  <a:lnTo>
                    <a:pt x="499681" y="1152043"/>
                  </a:lnTo>
                  <a:lnTo>
                    <a:pt x="2095" y="864739"/>
                  </a:lnTo>
                  <a:lnTo>
                    <a:pt x="2095" y="290112"/>
                  </a:lnTo>
                  <a:lnTo>
                    <a:pt x="499681" y="2808"/>
                  </a:lnTo>
                  <a:lnTo>
                    <a:pt x="997268" y="290112"/>
                  </a:lnTo>
                  <a:close/>
                </a:path>
              </a:pathLst>
            </a:custGeom>
            <a:solidFill>
              <a:srgbClr val="008080"/>
            </a:solidFill>
            <a:ln w="53233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4D3A005-CE2A-2212-BD53-2A8CD1D9B3CD}"/>
                </a:ext>
              </a:extLst>
            </p:cNvPr>
            <p:cNvSpPr/>
            <p:nvPr/>
          </p:nvSpPr>
          <p:spPr>
            <a:xfrm rot="5757616">
              <a:off x="1058497" y="927819"/>
              <a:ext cx="1649713" cy="1677484"/>
            </a:xfrm>
            <a:custGeom>
              <a:avLst/>
              <a:gdLst>
                <a:gd name="connsiteX0" fmla="*/ 1069465 w 1069005"/>
                <a:gd name="connsiteY0" fmla="*/ 812953 h 1087000"/>
                <a:gd name="connsiteX1" fmla="*/ 452418 w 1069005"/>
                <a:gd name="connsiteY1" fmla="*/ 1087698 h 1087000"/>
                <a:gd name="connsiteX2" fmla="*/ 459 w 1069005"/>
                <a:gd name="connsiteY2" fmla="*/ 585713 h 1087000"/>
                <a:gd name="connsiteX3" fmla="*/ 338181 w 1069005"/>
                <a:gd name="connsiteY3" fmla="*/ 697 h 1087000"/>
                <a:gd name="connsiteX4" fmla="*/ 998862 w 1069005"/>
                <a:gd name="connsiteY4" fmla="*/ 141150 h 108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9005" h="1087000">
                  <a:moveTo>
                    <a:pt x="1069465" y="812953"/>
                  </a:moveTo>
                  <a:lnTo>
                    <a:pt x="452418" y="1087698"/>
                  </a:lnTo>
                  <a:lnTo>
                    <a:pt x="459" y="585713"/>
                  </a:lnTo>
                  <a:lnTo>
                    <a:pt x="338181" y="697"/>
                  </a:lnTo>
                  <a:lnTo>
                    <a:pt x="998862" y="141150"/>
                  </a:lnTo>
                  <a:close/>
                </a:path>
              </a:pathLst>
            </a:custGeom>
            <a:solidFill>
              <a:srgbClr val="008080"/>
            </a:solidFill>
            <a:ln w="5323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6485F96-8644-E4CA-C0A8-665CA6B45471}"/>
                </a:ext>
              </a:extLst>
            </p:cNvPr>
            <p:cNvSpPr/>
            <p:nvPr/>
          </p:nvSpPr>
          <p:spPr>
            <a:xfrm rot="282952">
              <a:off x="3747950" y="837127"/>
              <a:ext cx="1810936" cy="1811110"/>
            </a:xfrm>
            <a:custGeom>
              <a:avLst/>
              <a:gdLst>
                <a:gd name="connsiteX0" fmla="*/ 976008 w 1173476"/>
                <a:gd name="connsiteY0" fmla="*/ 977602 h 1173589"/>
                <a:gd name="connsiteX1" fmla="*/ 643542 w 1173476"/>
                <a:gd name="connsiteY1" fmla="*/ 1132648 h 1173589"/>
                <a:gd name="connsiteX2" fmla="*/ 289205 w 1173476"/>
                <a:gd name="connsiteY2" fmla="*/ 1037705 h 1173589"/>
                <a:gd name="connsiteX3" fmla="*/ 78797 w 1173476"/>
                <a:gd name="connsiteY3" fmla="*/ 737166 h 1173589"/>
                <a:gd name="connsiteX4" fmla="*/ 110768 w 1173476"/>
                <a:gd name="connsiteY4" fmla="*/ 371690 h 1173589"/>
                <a:gd name="connsiteX5" fmla="*/ 370161 w 1173476"/>
                <a:gd name="connsiteY5" fmla="*/ 112284 h 1173589"/>
                <a:gd name="connsiteX6" fmla="*/ 735601 w 1173476"/>
                <a:gd name="connsiteY6" fmla="*/ 80313 h 1173589"/>
                <a:gd name="connsiteX7" fmla="*/ 1036096 w 1173476"/>
                <a:gd name="connsiteY7" fmla="*/ 290743 h 1173589"/>
                <a:gd name="connsiteX8" fmla="*/ 1131040 w 1173476"/>
                <a:gd name="connsiteY8" fmla="*/ 645115 h 1173589"/>
                <a:gd name="connsiteX9" fmla="*/ 976008 w 1173476"/>
                <a:gd name="connsiteY9" fmla="*/ 977602 h 1173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3476" h="1173589">
                  <a:moveTo>
                    <a:pt x="976008" y="977602"/>
                  </a:moveTo>
                  <a:cubicBezTo>
                    <a:pt x="716615" y="1237031"/>
                    <a:pt x="1008980" y="1100677"/>
                    <a:pt x="643542" y="1132648"/>
                  </a:cubicBezTo>
                  <a:cubicBezTo>
                    <a:pt x="278102" y="1164620"/>
                    <a:pt x="589700" y="1248135"/>
                    <a:pt x="289205" y="1037705"/>
                  </a:cubicBezTo>
                  <a:cubicBezTo>
                    <a:pt x="-11290" y="827275"/>
                    <a:pt x="173740" y="1091539"/>
                    <a:pt x="78797" y="737166"/>
                  </a:cubicBezTo>
                  <a:cubicBezTo>
                    <a:pt x="-16150" y="382795"/>
                    <a:pt x="-44265" y="704200"/>
                    <a:pt x="110768" y="371690"/>
                  </a:cubicBezTo>
                  <a:cubicBezTo>
                    <a:pt x="265800" y="39203"/>
                    <a:pt x="37693" y="267331"/>
                    <a:pt x="370161" y="112284"/>
                  </a:cubicBezTo>
                  <a:cubicBezTo>
                    <a:pt x="702626" y="-42762"/>
                    <a:pt x="381264" y="-14654"/>
                    <a:pt x="735601" y="80313"/>
                  </a:cubicBezTo>
                  <a:cubicBezTo>
                    <a:pt x="1089936" y="175256"/>
                    <a:pt x="825688" y="-9795"/>
                    <a:pt x="1036096" y="290743"/>
                  </a:cubicBezTo>
                  <a:cubicBezTo>
                    <a:pt x="1246504" y="591258"/>
                    <a:pt x="1163011" y="279638"/>
                    <a:pt x="1131040" y="645115"/>
                  </a:cubicBezTo>
                  <a:cubicBezTo>
                    <a:pt x="1099067" y="1010591"/>
                    <a:pt x="1235401" y="718196"/>
                    <a:pt x="976008" y="977602"/>
                  </a:cubicBezTo>
                  <a:close/>
                </a:path>
              </a:pathLst>
            </a:custGeom>
            <a:solidFill>
              <a:srgbClr val="008080"/>
            </a:solidFill>
            <a:ln w="855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9119191-7FB4-6701-CE21-5B35E88FF5B5}"/>
                </a:ext>
              </a:extLst>
            </p:cNvPr>
            <p:cNvSpPr/>
            <p:nvPr/>
          </p:nvSpPr>
          <p:spPr>
            <a:xfrm rot="529341">
              <a:off x="3773963" y="3000927"/>
              <a:ext cx="1731236" cy="1731399"/>
            </a:xfrm>
            <a:custGeom>
              <a:avLst/>
              <a:gdLst>
                <a:gd name="connsiteX0" fmla="*/ 1003610 w 1121831"/>
                <a:gd name="connsiteY0" fmla="*/ 1005904 h 1121937"/>
                <a:gd name="connsiteX1" fmla="*/ 653916 w 1121831"/>
                <a:gd name="connsiteY1" fmla="*/ 1018212 h 1121937"/>
                <a:gd name="connsiteX2" fmla="*/ 317537 w 1121831"/>
                <a:gd name="connsiteY2" fmla="*/ 1114589 h 1121937"/>
                <a:gd name="connsiteX3" fmla="*/ 197777 w 1121831"/>
                <a:gd name="connsiteY3" fmla="*/ 785781 h 1121937"/>
                <a:gd name="connsiteX4" fmla="*/ 2185 w 1121831"/>
                <a:gd name="connsiteY4" fmla="*/ 495607 h 1121937"/>
                <a:gd name="connsiteX5" fmla="*/ 277860 w 1121831"/>
                <a:gd name="connsiteY5" fmla="*/ 280088 h 1121937"/>
                <a:gd name="connsiteX6" fmla="*/ 493358 w 1121831"/>
                <a:gd name="connsiteY6" fmla="*/ 4396 h 1121937"/>
                <a:gd name="connsiteX7" fmla="*/ 783496 w 1121831"/>
                <a:gd name="connsiteY7" fmla="*/ 199997 h 1121937"/>
                <a:gd name="connsiteX8" fmla="*/ 1112271 w 1121831"/>
                <a:gd name="connsiteY8" fmla="*/ 319763 h 1121937"/>
                <a:gd name="connsiteX9" fmla="*/ 1015912 w 1121831"/>
                <a:gd name="connsiteY9" fmla="*/ 656183 h 1121937"/>
                <a:gd name="connsiteX10" fmla="*/ 1003610 w 1121831"/>
                <a:gd name="connsiteY10" fmla="*/ 1005904 h 1121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21831" h="1121937">
                  <a:moveTo>
                    <a:pt x="1003610" y="1005904"/>
                  </a:moveTo>
                  <a:cubicBezTo>
                    <a:pt x="929381" y="1080142"/>
                    <a:pt x="757597" y="1001786"/>
                    <a:pt x="653916" y="1018212"/>
                  </a:cubicBezTo>
                  <a:cubicBezTo>
                    <a:pt x="550235" y="1034637"/>
                    <a:pt x="411067" y="1162246"/>
                    <a:pt x="317537" y="1114589"/>
                  </a:cubicBezTo>
                  <a:cubicBezTo>
                    <a:pt x="224004" y="1066933"/>
                    <a:pt x="245431" y="879313"/>
                    <a:pt x="197777" y="785781"/>
                  </a:cubicBezTo>
                  <a:cubicBezTo>
                    <a:pt x="150120" y="692226"/>
                    <a:pt x="-14237" y="599296"/>
                    <a:pt x="2185" y="495607"/>
                  </a:cubicBezTo>
                  <a:cubicBezTo>
                    <a:pt x="18606" y="391919"/>
                    <a:pt x="203634" y="354326"/>
                    <a:pt x="277860" y="280088"/>
                  </a:cubicBezTo>
                  <a:cubicBezTo>
                    <a:pt x="352087" y="205850"/>
                    <a:pt x="389677" y="20822"/>
                    <a:pt x="493358" y="4396"/>
                  </a:cubicBezTo>
                  <a:cubicBezTo>
                    <a:pt x="597038" y="-12029"/>
                    <a:pt x="689965" y="152340"/>
                    <a:pt x="783496" y="199997"/>
                  </a:cubicBezTo>
                  <a:cubicBezTo>
                    <a:pt x="877028" y="247654"/>
                    <a:pt x="1064614" y="226231"/>
                    <a:pt x="1112271" y="319763"/>
                  </a:cubicBezTo>
                  <a:cubicBezTo>
                    <a:pt x="1159928" y="413318"/>
                    <a:pt x="1032333" y="552495"/>
                    <a:pt x="1015912" y="656183"/>
                  </a:cubicBezTo>
                  <a:cubicBezTo>
                    <a:pt x="999490" y="759871"/>
                    <a:pt x="1077837" y="931666"/>
                    <a:pt x="1003610" y="1005904"/>
                  </a:cubicBezTo>
                  <a:close/>
                </a:path>
              </a:pathLst>
            </a:custGeom>
            <a:solidFill>
              <a:srgbClr val="008080"/>
            </a:solidFill>
            <a:ln w="855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58B1B1C-86B1-E55B-93DA-63659DDE260B}"/>
                </a:ext>
              </a:extLst>
            </p:cNvPr>
            <p:cNvSpPr/>
            <p:nvPr/>
          </p:nvSpPr>
          <p:spPr>
            <a:xfrm rot="21592102">
              <a:off x="6504404" y="828543"/>
              <a:ext cx="1804264" cy="1804412"/>
            </a:xfrm>
            <a:custGeom>
              <a:avLst/>
              <a:gdLst>
                <a:gd name="connsiteX0" fmla="*/ 1004386 w 1169153"/>
                <a:gd name="connsiteY0" fmla="*/ 1005007 h 1169249"/>
                <a:gd name="connsiteX1" fmla="*/ 827193 w 1169153"/>
                <a:gd name="connsiteY1" fmla="*/ 1059442 h 1169249"/>
                <a:gd name="connsiteX2" fmla="*/ 679002 w 1169153"/>
                <a:gd name="connsiteY2" fmla="*/ 1170811 h 1169249"/>
                <a:gd name="connsiteX3" fmla="*/ 503655 w 1169153"/>
                <a:gd name="connsiteY3" fmla="*/ 1110708 h 1169249"/>
                <a:gd name="connsiteX4" fmla="*/ 318313 w 1169153"/>
                <a:gd name="connsiteY4" fmla="*/ 1113692 h 1169249"/>
                <a:gd name="connsiteX5" fmla="*/ 211787 w 1169153"/>
                <a:gd name="connsiteY5" fmla="*/ 961977 h 1169249"/>
                <a:gd name="connsiteX6" fmla="*/ 60089 w 1169153"/>
                <a:gd name="connsiteY6" fmla="*/ 855444 h 1169249"/>
                <a:gd name="connsiteX7" fmla="*/ 63073 w 1169153"/>
                <a:gd name="connsiteY7" fmla="*/ 670069 h 1169249"/>
                <a:gd name="connsiteX8" fmla="*/ 2962 w 1169153"/>
                <a:gd name="connsiteY8" fmla="*/ 494711 h 1169249"/>
                <a:gd name="connsiteX9" fmla="*/ 114315 w 1169153"/>
                <a:gd name="connsiteY9" fmla="*/ 346512 h 1169249"/>
                <a:gd name="connsiteX10" fmla="*/ 168752 w 1169153"/>
                <a:gd name="connsiteY10" fmla="*/ 169304 h 1169249"/>
                <a:gd name="connsiteX11" fmla="*/ 345942 w 1169153"/>
                <a:gd name="connsiteY11" fmla="*/ 114869 h 1169249"/>
                <a:gd name="connsiteX12" fmla="*/ 494134 w 1169153"/>
                <a:gd name="connsiteY12" fmla="*/ 3500 h 1169249"/>
                <a:gd name="connsiteX13" fmla="*/ 669480 w 1169153"/>
                <a:gd name="connsiteY13" fmla="*/ 63603 h 1169249"/>
                <a:gd name="connsiteX14" fmla="*/ 854822 w 1169153"/>
                <a:gd name="connsiteY14" fmla="*/ 60619 h 1169249"/>
                <a:gd name="connsiteX15" fmla="*/ 961351 w 1169153"/>
                <a:gd name="connsiteY15" fmla="*/ 212333 h 1169249"/>
                <a:gd name="connsiteX16" fmla="*/ 1113047 w 1169153"/>
                <a:gd name="connsiteY16" fmla="*/ 318867 h 1169249"/>
                <a:gd name="connsiteX17" fmla="*/ 1110063 w 1169153"/>
                <a:gd name="connsiteY17" fmla="*/ 504242 h 1169249"/>
                <a:gd name="connsiteX18" fmla="*/ 1170174 w 1169153"/>
                <a:gd name="connsiteY18" fmla="*/ 679600 h 1169249"/>
                <a:gd name="connsiteX19" fmla="*/ 1058820 w 1169153"/>
                <a:gd name="connsiteY19" fmla="*/ 827798 h 1169249"/>
                <a:gd name="connsiteX20" fmla="*/ 1004386 w 1169153"/>
                <a:gd name="connsiteY20" fmla="*/ 1005007 h 1169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69153" h="1169249">
                  <a:moveTo>
                    <a:pt x="1004386" y="1005007"/>
                  </a:moveTo>
                  <a:cubicBezTo>
                    <a:pt x="962440" y="1046949"/>
                    <a:pt x="880043" y="1032514"/>
                    <a:pt x="827193" y="1059442"/>
                  </a:cubicBezTo>
                  <a:cubicBezTo>
                    <a:pt x="774341" y="1086394"/>
                    <a:pt x="737589" y="1161534"/>
                    <a:pt x="679002" y="1170811"/>
                  </a:cubicBezTo>
                  <a:cubicBezTo>
                    <a:pt x="620415" y="1180087"/>
                    <a:pt x="562242" y="1119985"/>
                    <a:pt x="503655" y="1110708"/>
                  </a:cubicBezTo>
                  <a:cubicBezTo>
                    <a:pt x="445068" y="1101431"/>
                    <a:pt x="371166" y="1140620"/>
                    <a:pt x="318313" y="1113692"/>
                  </a:cubicBezTo>
                  <a:cubicBezTo>
                    <a:pt x="265461" y="1086763"/>
                    <a:pt x="253731" y="1003920"/>
                    <a:pt x="211787" y="961977"/>
                  </a:cubicBezTo>
                  <a:cubicBezTo>
                    <a:pt x="169844" y="920035"/>
                    <a:pt x="87017" y="908283"/>
                    <a:pt x="60089" y="855444"/>
                  </a:cubicBezTo>
                  <a:cubicBezTo>
                    <a:pt x="33158" y="802582"/>
                    <a:pt x="72351" y="728668"/>
                    <a:pt x="63073" y="670069"/>
                  </a:cubicBezTo>
                  <a:cubicBezTo>
                    <a:pt x="53792" y="611493"/>
                    <a:pt x="-6319" y="553310"/>
                    <a:pt x="2962" y="494711"/>
                  </a:cubicBezTo>
                  <a:cubicBezTo>
                    <a:pt x="12240" y="436111"/>
                    <a:pt x="87387" y="399374"/>
                    <a:pt x="114315" y="346512"/>
                  </a:cubicBezTo>
                  <a:cubicBezTo>
                    <a:pt x="141246" y="293651"/>
                    <a:pt x="126809" y="211246"/>
                    <a:pt x="168752" y="169304"/>
                  </a:cubicBezTo>
                  <a:cubicBezTo>
                    <a:pt x="210695" y="127361"/>
                    <a:pt x="293092" y="141797"/>
                    <a:pt x="345942" y="114869"/>
                  </a:cubicBezTo>
                  <a:cubicBezTo>
                    <a:pt x="398795" y="87940"/>
                    <a:pt x="435547" y="12777"/>
                    <a:pt x="494134" y="3500"/>
                  </a:cubicBezTo>
                  <a:cubicBezTo>
                    <a:pt x="552721" y="-5777"/>
                    <a:pt x="610896" y="54326"/>
                    <a:pt x="669480" y="63603"/>
                  </a:cubicBezTo>
                  <a:cubicBezTo>
                    <a:pt x="728067" y="72903"/>
                    <a:pt x="801970" y="33690"/>
                    <a:pt x="854822" y="60619"/>
                  </a:cubicBezTo>
                  <a:cubicBezTo>
                    <a:pt x="907675" y="87570"/>
                    <a:pt x="919405" y="170391"/>
                    <a:pt x="961351" y="212333"/>
                  </a:cubicBezTo>
                  <a:cubicBezTo>
                    <a:pt x="1003294" y="254299"/>
                    <a:pt x="1086119" y="266028"/>
                    <a:pt x="1113047" y="318867"/>
                  </a:cubicBezTo>
                  <a:cubicBezTo>
                    <a:pt x="1139977" y="371729"/>
                    <a:pt x="1100784" y="445643"/>
                    <a:pt x="1110063" y="504242"/>
                  </a:cubicBezTo>
                  <a:cubicBezTo>
                    <a:pt x="1119343" y="562818"/>
                    <a:pt x="1179455" y="621001"/>
                    <a:pt x="1170174" y="679600"/>
                  </a:cubicBezTo>
                  <a:cubicBezTo>
                    <a:pt x="1160896" y="738199"/>
                    <a:pt x="1085748" y="774936"/>
                    <a:pt x="1058820" y="827798"/>
                  </a:cubicBezTo>
                  <a:cubicBezTo>
                    <a:pt x="1031890" y="880660"/>
                    <a:pt x="1046329" y="963064"/>
                    <a:pt x="1004386" y="1005007"/>
                  </a:cubicBezTo>
                  <a:close/>
                </a:path>
              </a:pathLst>
            </a:custGeom>
            <a:solidFill>
              <a:srgbClr val="008080"/>
            </a:solidFill>
            <a:ln w="855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333DD0A-6DD7-426F-C667-43D68A38202B}"/>
                </a:ext>
              </a:extLst>
            </p:cNvPr>
            <p:cNvSpPr/>
            <p:nvPr/>
          </p:nvSpPr>
          <p:spPr>
            <a:xfrm rot="21592102">
              <a:off x="6522572" y="2948410"/>
              <a:ext cx="1767931" cy="1768076"/>
            </a:xfrm>
            <a:custGeom>
              <a:avLst/>
              <a:gdLst>
                <a:gd name="connsiteX0" fmla="*/ 992613 w 1145609"/>
                <a:gd name="connsiteY0" fmla="*/ 993928 h 1145703"/>
                <a:gd name="connsiteX1" fmla="*/ 839807 w 1145609"/>
                <a:gd name="connsiteY1" fmla="*/ 1035131 h 1145703"/>
                <a:gd name="connsiteX2" fmla="*/ 727727 w 1145609"/>
                <a:gd name="connsiteY2" fmla="*/ 1146869 h 1145703"/>
                <a:gd name="connsiteX3" fmla="*/ 574795 w 1145609"/>
                <a:gd name="connsiteY3" fmla="*/ 1106153 h 1145703"/>
                <a:gd name="connsiteX4" fmla="*/ 421864 w 1145609"/>
                <a:gd name="connsiteY4" fmla="*/ 1146869 h 1145703"/>
                <a:gd name="connsiteX5" fmla="*/ 309784 w 1145609"/>
                <a:gd name="connsiteY5" fmla="*/ 1035131 h 1145703"/>
                <a:gd name="connsiteX6" fmla="*/ 156980 w 1145609"/>
                <a:gd name="connsiteY6" fmla="*/ 993928 h 1145703"/>
                <a:gd name="connsiteX7" fmla="*/ 115784 w 1145609"/>
                <a:gd name="connsiteY7" fmla="*/ 841103 h 1145703"/>
                <a:gd name="connsiteX8" fmla="*/ 4048 w 1145609"/>
                <a:gd name="connsiteY8" fmla="*/ 729018 h 1145703"/>
                <a:gd name="connsiteX9" fmla="*/ 44775 w 1145609"/>
                <a:gd name="connsiteY9" fmla="*/ 576077 h 1145703"/>
                <a:gd name="connsiteX10" fmla="*/ 4048 w 1145609"/>
                <a:gd name="connsiteY10" fmla="*/ 423136 h 1145703"/>
                <a:gd name="connsiteX11" fmla="*/ 115784 w 1145609"/>
                <a:gd name="connsiteY11" fmla="*/ 311050 h 1145703"/>
                <a:gd name="connsiteX12" fmla="*/ 156980 w 1145609"/>
                <a:gd name="connsiteY12" fmla="*/ 158225 h 1145703"/>
                <a:gd name="connsiteX13" fmla="*/ 309784 w 1145609"/>
                <a:gd name="connsiteY13" fmla="*/ 117023 h 1145703"/>
                <a:gd name="connsiteX14" fmla="*/ 421864 w 1145609"/>
                <a:gd name="connsiteY14" fmla="*/ 5284 h 1145703"/>
                <a:gd name="connsiteX15" fmla="*/ 574795 w 1145609"/>
                <a:gd name="connsiteY15" fmla="*/ 46001 h 1145703"/>
                <a:gd name="connsiteX16" fmla="*/ 727727 w 1145609"/>
                <a:gd name="connsiteY16" fmla="*/ 5284 h 1145703"/>
                <a:gd name="connsiteX17" fmla="*/ 839807 w 1145609"/>
                <a:gd name="connsiteY17" fmla="*/ 117023 h 1145703"/>
                <a:gd name="connsiteX18" fmla="*/ 992613 w 1145609"/>
                <a:gd name="connsiteY18" fmla="*/ 158225 h 1145703"/>
                <a:gd name="connsiteX19" fmla="*/ 1033807 w 1145609"/>
                <a:gd name="connsiteY19" fmla="*/ 311050 h 1145703"/>
                <a:gd name="connsiteX20" fmla="*/ 1145545 w 1145609"/>
                <a:gd name="connsiteY20" fmla="*/ 423136 h 1145703"/>
                <a:gd name="connsiteX21" fmla="*/ 1104816 w 1145609"/>
                <a:gd name="connsiteY21" fmla="*/ 576077 h 1145703"/>
                <a:gd name="connsiteX22" fmla="*/ 1145545 w 1145609"/>
                <a:gd name="connsiteY22" fmla="*/ 729018 h 1145703"/>
                <a:gd name="connsiteX23" fmla="*/ 1033807 w 1145609"/>
                <a:gd name="connsiteY23" fmla="*/ 841103 h 1145703"/>
                <a:gd name="connsiteX24" fmla="*/ 992613 w 1145609"/>
                <a:gd name="connsiteY24" fmla="*/ 993928 h 1145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45609" h="1145703">
                  <a:moveTo>
                    <a:pt x="992613" y="993928"/>
                  </a:moveTo>
                  <a:cubicBezTo>
                    <a:pt x="956802" y="1029740"/>
                    <a:pt x="883665" y="1009798"/>
                    <a:pt x="839807" y="1035131"/>
                  </a:cubicBezTo>
                  <a:cubicBezTo>
                    <a:pt x="795948" y="1060463"/>
                    <a:pt x="776644" y="1133775"/>
                    <a:pt x="727727" y="1146869"/>
                  </a:cubicBezTo>
                  <a:cubicBezTo>
                    <a:pt x="678809" y="1159986"/>
                    <a:pt x="625438" y="1106153"/>
                    <a:pt x="574795" y="1106153"/>
                  </a:cubicBezTo>
                  <a:cubicBezTo>
                    <a:pt x="524152" y="1106153"/>
                    <a:pt x="470781" y="1159986"/>
                    <a:pt x="421864" y="1146869"/>
                  </a:cubicBezTo>
                  <a:cubicBezTo>
                    <a:pt x="372946" y="1133775"/>
                    <a:pt x="353645" y="1060463"/>
                    <a:pt x="309784" y="1035131"/>
                  </a:cubicBezTo>
                  <a:cubicBezTo>
                    <a:pt x="265925" y="1009798"/>
                    <a:pt x="192788" y="1029740"/>
                    <a:pt x="156980" y="993928"/>
                  </a:cubicBezTo>
                  <a:cubicBezTo>
                    <a:pt x="121169" y="958117"/>
                    <a:pt x="141106" y="884966"/>
                    <a:pt x="115784" y="841103"/>
                  </a:cubicBezTo>
                  <a:cubicBezTo>
                    <a:pt x="90461" y="797241"/>
                    <a:pt x="17155" y="777947"/>
                    <a:pt x="4048" y="729018"/>
                  </a:cubicBezTo>
                  <a:cubicBezTo>
                    <a:pt x="-9061" y="680112"/>
                    <a:pt x="44775" y="626718"/>
                    <a:pt x="44775" y="576077"/>
                  </a:cubicBezTo>
                  <a:cubicBezTo>
                    <a:pt x="44775" y="525436"/>
                    <a:pt x="-9061" y="472065"/>
                    <a:pt x="4048" y="423136"/>
                  </a:cubicBezTo>
                  <a:cubicBezTo>
                    <a:pt x="17155" y="374207"/>
                    <a:pt x="90461" y="354913"/>
                    <a:pt x="115784" y="311050"/>
                  </a:cubicBezTo>
                  <a:cubicBezTo>
                    <a:pt x="141106" y="267188"/>
                    <a:pt x="121169" y="194037"/>
                    <a:pt x="156980" y="158225"/>
                  </a:cubicBezTo>
                  <a:cubicBezTo>
                    <a:pt x="192788" y="122413"/>
                    <a:pt x="265925" y="142355"/>
                    <a:pt x="309784" y="117023"/>
                  </a:cubicBezTo>
                  <a:cubicBezTo>
                    <a:pt x="353642" y="91691"/>
                    <a:pt x="372946" y="18378"/>
                    <a:pt x="421864" y="5284"/>
                  </a:cubicBezTo>
                  <a:cubicBezTo>
                    <a:pt x="470781" y="-7833"/>
                    <a:pt x="524152" y="46001"/>
                    <a:pt x="574795" y="46001"/>
                  </a:cubicBezTo>
                  <a:cubicBezTo>
                    <a:pt x="625438" y="46001"/>
                    <a:pt x="678809" y="-7833"/>
                    <a:pt x="727727" y="5284"/>
                  </a:cubicBezTo>
                  <a:cubicBezTo>
                    <a:pt x="776644" y="18378"/>
                    <a:pt x="795948" y="91691"/>
                    <a:pt x="839807" y="117023"/>
                  </a:cubicBezTo>
                  <a:cubicBezTo>
                    <a:pt x="883665" y="142355"/>
                    <a:pt x="956802" y="122413"/>
                    <a:pt x="992613" y="158225"/>
                  </a:cubicBezTo>
                  <a:cubicBezTo>
                    <a:pt x="1028422" y="194037"/>
                    <a:pt x="1008484" y="267188"/>
                    <a:pt x="1033807" y="311050"/>
                  </a:cubicBezTo>
                  <a:cubicBezTo>
                    <a:pt x="1059130" y="354913"/>
                    <a:pt x="1132436" y="374207"/>
                    <a:pt x="1145545" y="423136"/>
                  </a:cubicBezTo>
                  <a:cubicBezTo>
                    <a:pt x="1158651" y="472065"/>
                    <a:pt x="1104816" y="525436"/>
                    <a:pt x="1104816" y="576077"/>
                  </a:cubicBezTo>
                  <a:cubicBezTo>
                    <a:pt x="1104816" y="626718"/>
                    <a:pt x="1158651" y="680112"/>
                    <a:pt x="1145545" y="729018"/>
                  </a:cubicBezTo>
                  <a:cubicBezTo>
                    <a:pt x="1132436" y="777947"/>
                    <a:pt x="1059130" y="797241"/>
                    <a:pt x="1033807" y="841103"/>
                  </a:cubicBezTo>
                  <a:cubicBezTo>
                    <a:pt x="1008486" y="884966"/>
                    <a:pt x="1028422" y="958117"/>
                    <a:pt x="992613" y="993928"/>
                  </a:cubicBezTo>
                  <a:close/>
                </a:path>
              </a:pathLst>
            </a:custGeom>
            <a:solidFill>
              <a:srgbClr val="008080"/>
            </a:solidFill>
            <a:ln w="855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D3C789C-AC6A-1D96-89EF-876759DE4D09}"/>
                </a:ext>
              </a:extLst>
            </p:cNvPr>
            <p:cNvSpPr/>
            <p:nvPr/>
          </p:nvSpPr>
          <p:spPr>
            <a:xfrm rot="21592102">
              <a:off x="9245774" y="829511"/>
              <a:ext cx="1802329" cy="1802482"/>
            </a:xfrm>
            <a:custGeom>
              <a:avLst/>
              <a:gdLst>
                <a:gd name="connsiteX0" fmla="*/ 1004715 w 1167899"/>
                <a:gd name="connsiteY0" fmla="*/ 1004380 h 1167998"/>
                <a:gd name="connsiteX1" fmla="*/ 898436 w 1167899"/>
                <a:gd name="connsiteY1" fmla="*/ 1015369 h 1167998"/>
                <a:gd name="connsiteX2" fmla="*/ 855151 w 1167899"/>
                <a:gd name="connsiteY2" fmla="*/ 1113065 h 1167998"/>
                <a:gd name="connsiteX3" fmla="*/ 750682 w 1167899"/>
                <a:gd name="connsiteY3" fmla="*/ 1090648 h 1167998"/>
                <a:gd name="connsiteX4" fmla="*/ 679331 w 1167899"/>
                <a:gd name="connsiteY4" fmla="*/ 1170183 h 1167998"/>
                <a:gd name="connsiteX5" fmla="*/ 586897 w 1167899"/>
                <a:gd name="connsiteY5" fmla="*/ 1116604 h 1167998"/>
                <a:gd name="connsiteX6" fmla="*/ 494463 w 1167899"/>
                <a:gd name="connsiteY6" fmla="*/ 1170183 h 1167998"/>
                <a:gd name="connsiteX7" fmla="*/ 423112 w 1167899"/>
                <a:gd name="connsiteY7" fmla="*/ 1090648 h 1167998"/>
                <a:gd name="connsiteX8" fmla="*/ 318642 w 1167899"/>
                <a:gd name="connsiteY8" fmla="*/ 1113065 h 1167998"/>
                <a:gd name="connsiteX9" fmla="*/ 275357 w 1167899"/>
                <a:gd name="connsiteY9" fmla="*/ 1015369 h 1167998"/>
                <a:gd name="connsiteX10" fmla="*/ 169081 w 1167899"/>
                <a:gd name="connsiteY10" fmla="*/ 1004380 h 1167998"/>
                <a:gd name="connsiteX11" fmla="*/ 158100 w 1167899"/>
                <a:gd name="connsiteY11" fmla="*/ 898101 h 1167998"/>
                <a:gd name="connsiteX12" fmla="*/ 60418 w 1167899"/>
                <a:gd name="connsiteY12" fmla="*/ 854817 h 1167998"/>
                <a:gd name="connsiteX13" fmla="*/ 82817 w 1167899"/>
                <a:gd name="connsiteY13" fmla="*/ 750319 h 1167998"/>
                <a:gd name="connsiteX14" fmla="*/ 3291 w 1167899"/>
                <a:gd name="connsiteY14" fmla="*/ 678973 h 1167998"/>
                <a:gd name="connsiteX15" fmla="*/ 56876 w 1167899"/>
                <a:gd name="connsiteY15" fmla="*/ 586528 h 1167998"/>
                <a:gd name="connsiteX16" fmla="*/ 3291 w 1167899"/>
                <a:gd name="connsiteY16" fmla="*/ 494084 h 1167998"/>
                <a:gd name="connsiteX17" fmla="*/ 82817 w 1167899"/>
                <a:gd name="connsiteY17" fmla="*/ 422737 h 1167998"/>
                <a:gd name="connsiteX18" fmla="*/ 60418 w 1167899"/>
                <a:gd name="connsiteY18" fmla="*/ 318240 h 1167998"/>
                <a:gd name="connsiteX19" fmla="*/ 158100 w 1167899"/>
                <a:gd name="connsiteY19" fmla="*/ 274956 h 1167998"/>
                <a:gd name="connsiteX20" fmla="*/ 169081 w 1167899"/>
                <a:gd name="connsiteY20" fmla="*/ 168677 h 1167998"/>
                <a:gd name="connsiteX21" fmla="*/ 275357 w 1167899"/>
                <a:gd name="connsiteY21" fmla="*/ 157688 h 1167998"/>
                <a:gd name="connsiteX22" fmla="*/ 318642 w 1167899"/>
                <a:gd name="connsiteY22" fmla="*/ 59991 h 1167998"/>
                <a:gd name="connsiteX23" fmla="*/ 423112 w 1167899"/>
                <a:gd name="connsiteY23" fmla="*/ 82409 h 1167998"/>
                <a:gd name="connsiteX24" fmla="*/ 494463 w 1167899"/>
                <a:gd name="connsiteY24" fmla="*/ 2873 h 1167998"/>
                <a:gd name="connsiteX25" fmla="*/ 586897 w 1167899"/>
                <a:gd name="connsiteY25" fmla="*/ 56452 h 1167998"/>
                <a:gd name="connsiteX26" fmla="*/ 679331 w 1167899"/>
                <a:gd name="connsiteY26" fmla="*/ 2873 h 1167998"/>
                <a:gd name="connsiteX27" fmla="*/ 750682 w 1167899"/>
                <a:gd name="connsiteY27" fmla="*/ 82409 h 1167998"/>
                <a:gd name="connsiteX28" fmla="*/ 855151 w 1167899"/>
                <a:gd name="connsiteY28" fmla="*/ 59991 h 1167998"/>
                <a:gd name="connsiteX29" fmla="*/ 898436 w 1167899"/>
                <a:gd name="connsiteY29" fmla="*/ 157688 h 1167998"/>
                <a:gd name="connsiteX30" fmla="*/ 1004715 w 1167899"/>
                <a:gd name="connsiteY30" fmla="*/ 168677 h 1167998"/>
                <a:gd name="connsiteX31" fmla="*/ 1015693 w 1167899"/>
                <a:gd name="connsiteY31" fmla="*/ 274956 h 1167998"/>
                <a:gd name="connsiteX32" fmla="*/ 1113376 w 1167899"/>
                <a:gd name="connsiteY32" fmla="*/ 318240 h 1167998"/>
                <a:gd name="connsiteX33" fmla="*/ 1090977 w 1167899"/>
                <a:gd name="connsiteY33" fmla="*/ 422737 h 1167998"/>
                <a:gd name="connsiteX34" fmla="*/ 1170503 w 1167899"/>
                <a:gd name="connsiteY34" fmla="*/ 494084 h 1167998"/>
                <a:gd name="connsiteX35" fmla="*/ 1116917 w 1167899"/>
                <a:gd name="connsiteY35" fmla="*/ 586528 h 1167998"/>
                <a:gd name="connsiteX36" fmla="*/ 1170503 w 1167899"/>
                <a:gd name="connsiteY36" fmla="*/ 678973 h 1167998"/>
                <a:gd name="connsiteX37" fmla="*/ 1090977 w 1167899"/>
                <a:gd name="connsiteY37" fmla="*/ 750319 h 1167998"/>
                <a:gd name="connsiteX38" fmla="*/ 1113376 w 1167899"/>
                <a:gd name="connsiteY38" fmla="*/ 854817 h 1167998"/>
                <a:gd name="connsiteX39" fmla="*/ 1015693 w 1167899"/>
                <a:gd name="connsiteY39" fmla="*/ 898101 h 1167998"/>
                <a:gd name="connsiteX40" fmla="*/ 1004715 w 1167899"/>
                <a:gd name="connsiteY40" fmla="*/ 1004380 h 116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167899" h="1167998">
                  <a:moveTo>
                    <a:pt x="1004715" y="1004380"/>
                  </a:moveTo>
                  <a:cubicBezTo>
                    <a:pt x="980537" y="1028555"/>
                    <a:pt x="926096" y="995265"/>
                    <a:pt x="898436" y="1015369"/>
                  </a:cubicBezTo>
                  <a:cubicBezTo>
                    <a:pt x="870775" y="1035473"/>
                    <a:pt x="885614" y="1097542"/>
                    <a:pt x="855151" y="1113065"/>
                  </a:cubicBezTo>
                  <a:cubicBezTo>
                    <a:pt x="824689" y="1128588"/>
                    <a:pt x="783199" y="1080098"/>
                    <a:pt x="750682" y="1090648"/>
                  </a:cubicBezTo>
                  <a:cubicBezTo>
                    <a:pt x="718165" y="1101220"/>
                    <a:pt x="713101" y="1164839"/>
                    <a:pt x="679331" y="1170183"/>
                  </a:cubicBezTo>
                  <a:cubicBezTo>
                    <a:pt x="645562" y="1175551"/>
                    <a:pt x="621086" y="1116604"/>
                    <a:pt x="586897" y="1116604"/>
                  </a:cubicBezTo>
                  <a:cubicBezTo>
                    <a:pt x="552708" y="1116604"/>
                    <a:pt x="528231" y="1175551"/>
                    <a:pt x="494463" y="1170183"/>
                  </a:cubicBezTo>
                  <a:cubicBezTo>
                    <a:pt x="460695" y="1164839"/>
                    <a:pt x="455629" y="1101220"/>
                    <a:pt x="423112" y="1090648"/>
                  </a:cubicBezTo>
                  <a:cubicBezTo>
                    <a:pt x="390595" y="1080098"/>
                    <a:pt x="349105" y="1128588"/>
                    <a:pt x="318642" y="1113065"/>
                  </a:cubicBezTo>
                  <a:cubicBezTo>
                    <a:pt x="288180" y="1097542"/>
                    <a:pt x="303019" y="1035473"/>
                    <a:pt x="275357" y="1015369"/>
                  </a:cubicBezTo>
                  <a:cubicBezTo>
                    <a:pt x="247698" y="995265"/>
                    <a:pt x="193257" y="1028555"/>
                    <a:pt x="169081" y="1004380"/>
                  </a:cubicBezTo>
                  <a:cubicBezTo>
                    <a:pt x="144904" y="980205"/>
                    <a:pt x="178198" y="925770"/>
                    <a:pt x="158100" y="898101"/>
                  </a:cubicBezTo>
                  <a:cubicBezTo>
                    <a:pt x="138006" y="870432"/>
                    <a:pt x="75940" y="885285"/>
                    <a:pt x="60418" y="854817"/>
                  </a:cubicBezTo>
                  <a:cubicBezTo>
                    <a:pt x="44896" y="824349"/>
                    <a:pt x="93381" y="782846"/>
                    <a:pt x="82817" y="750319"/>
                  </a:cubicBezTo>
                  <a:cubicBezTo>
                    <a:pt x="72252" y="717815"/>
                    <a:pt x="8639" y="712749"/>
                    <a:pt x="3291" y="678973"/>
                  </a:cubicBezTo>
                  <a:cubicBezTo>
                    <a:pt x="-2060" y="645197"/>
                    <a:pt x="56876" y="620721"/>
                    <a:pt x="56876" y="586528"/>
                  </a:cubicBezTo>
                  <a:cubicBezTo>
                    <a:pt x="56876" y="552336"/>
                    <a:pt x="-2060" y="527859"/>
                    <a:pt x="3291" y="494084"/>
                  </a:cubicBezTo>
                  <a:cubicBezTo>
                    <a:pt x="8639" y="460307"/>
                    <a:pt x="72252" y="455241"/>
                    <a:pt x="82817" y="422737"/>
                  </a:cubicBezTo>
                  <a:cubicBezTo>
                    <a:pt x="93381" y="390210"/>
                    <a:pt x="44896" y="348708"/>
                    <a:pt x="60418" y="318240"/>
                  </a:cubicBezTo>
                  <a:cubicBezTo>
                    <a:pt x="75940" y="287795"/>
                    <a:pt x="138006" y="302624"/>
                    <a:pt x="158100" y="274956"/>
                  </a:cubicBezTo>
                  <a:cubicBezTo>
                    <a:pt x="178198" y="247310"/>
                    <a:pt x="144904" y="192852"/>
                    <a:pt x="169081" y="168677"/>
                  </a:cubicBezTo>
                  <a:cubicBezTo>
                    <a:pt x="193257" y="144501"/>
                    <a:pt x="247698" y="177792"/>
                    <a:pt x="275357" y="157688"/>
                  </a:cubicBezTo>
                  <a:cubicBezTo>
                    <a:pt x="303019" y="137607"/>
                    <a:pt x="288180" y="75515"/>
                    <a:pt x="318642" y="59991"/>
                  </a:cubicBezTo>
                  <a:cubicBezTo>
                    <a:pt x="349105" y="44468"/>
                    <a:pt x="390595" y="92981"/>
                    <a:pt x="423112" y="82409"/>
                  </a:cubicBezTo>
                  <a:cubicBezTo>
                    <a:pt x="455629" y="71836"/>
                    <a:pt x="460695" y="8217"/>
                    <a:pt x="494463" y="2873"/>
                  </a:cubicBezTo>
                  <a:cubicBezTo>
                    <a:pt x="528231" y="-2471"/>
                    <a:pt x="552708" y="56452"/>
                    <a:pt x="586897" y="56452"/>
                  </a:cubicBezTo>
                  <a:cubicBezTo>
                    <a:pt x="621086" y="56452"/>
                    <a:pt x="645562" y="-2471"/>
                    <a:pt x="679331" y="2873"/>
                  </a:cubicBezTo>
                  <a:cubicBezTo>
                    <a:pt x="713101" y="8217"/>
                    <a:pt x="718165" y="71836"/>
                    <a:pt x="750682" y="82409"/>
                  </a:cubicBezTo>
                  <a:cubicBezTo>
                    <a:pt x="783199" y="92981"/>
                    <a:pt x="824689" y="44468"/>
                    <a:pt x="855151" y="59991"/>
                  </a:cubicBezTo>
                  <a:cubicBezTo>
                    <a:pt x="885614" y="75515"/>
                    <a:pt x="870775" y="137607"/>
                    <a:pt x="898436" y="157688"/>
                  </a:cubicBezTo>
                  <a:cubicBezTo>
                    <a:pt x="926096" y="177792"/>
                    <a:pt x="980537" y="144501"/>
                    <a:pt x="1004715" y="168677"/>
                  </a:cubicBezTo>
                  <a:cubicBezTo>
                    <a:pt x="1028890" y="192852"/>
                    <a:pt x="995596" y="247310"/>
                    <a:pt x="1015693" y="274956"/>
                  </a:cubicBezTo>
                  <a:cubicBezTo>
                    <a:pt x="1035791" y="302624"/>
                    <a:pt x="1097854" y="287795"/>
                    <a:pt x="1113376" y="318240"/>
                  </a:cubicBezTo>
                  <a:cubicBezTo>
                    <a:pt x="1128898" y="348708"/>
                    <a:pt x="1080413" y="390210"/>
                    <a:pt x="1090977" y="422737"/>
                  </a:cubicBezTo>
                  <a:cubicBezTo>
                    <a:pt x="1101542" y="455241"/>
                    <a:pt x="1165155" y="460307"/>
                    <a:pt x="1170503" y="494084"/>
                  </a:cubicBezTo>
                  <a:cubicBezTo>
                    <a:pt x="1175854" y="527859"/>
                    <a:pt x="1116917" y="552336"/>
                    <a:pt x="1116917" y="586528"/>
                  </a:cubicBezTo>
                  <a:cubicBezTo>
                    <a:pt x="1116917" y="620721"/>
                    <a:pt x="1175854" y="645197"/>
                    <a:pt x="1170503" y="678973"/>
                  </a:cubicBezTo>
                  <a:cubicBezTo>
                    <a:pt x="1165155" y="712749"/>
                    <a:pt x="1101542" y="717815"/>
                    <a:pt x="1090977" y="750319"/>
                  </a:cubicBezTo>
                  <a:cubicBezTo>
                    <a:pt x="1080413" y="782846"/>
                    <a:pt x="1128898" y="824349"/>
                    <a:pt x="1113376" y="854817"/>
                  </a:cubicBezTo>
                  <a:cubicBezTo>
                    <a:pt x="1097854" y="885285"/>
                    <a:pt x="1035791" y="870432"/>
                    <a:pt x="1015693" y="898101"/>
                  </a:cubicBezTo>
                  <a:cubicBezTo>
                    <a:pt x="995596" y="925770"/>
                    <a:pt x="1028890" y="980205"/>
                    <a:pt x="1004715" y="1004380"/>
                  </a:cubicBezTo>
                  <a:close/>
                </a:path>
              </a:pathLst>
            </a:custGeom>
            <a:solidFill>
              <a:srgbClr val="008080"/>
            </a:solidFill>
            <a:ln w="855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7944EC7-E055-3858-C804-477FDEB97595}"/>
                </a:ext>
              </a:extLst>
            </p:cNvPr>
            <p:cNvSpPr/>
            <p:nvPr/>
          </p:nvSpPr>
          <p:spPr>
            <a:xfrm rot="21592102">
              <a:off x="9245045" y="2930481"/>
              <a:ext cx="1803790" cy="1803935"/>
            </a:xfrm>
            <a:custGeom>
              <a:avLst/>
              <a:gdLst>
                <a:gd name="connsiteX0" fmla="*/ 1005187 w 1168846"/>
                <a:gd name="connsiteY0" fmla="*/ 1005547 h 1168940"/>
                <a:gd name="connsiteX1" fmla="*/ 912800 w 1168846"/>
                <a:gd name="connsiteY1" fmla="*/ 1035645 h 1168940"/>
                <a:gd name="connsiteX2" fmla="*/ 855624 w 1168846"/>
                <a:gd name="connsiteY2" fmla="*/ 1114232 h 1168940"/>
                <a:gd name="connsiteX3" fmla="*/ 758460 w 1168846"/>
                <a:gd name="connsiteY3" fmla="*/ 1114301 h 1168940"/>
                <a:gd name="connsiteX4" fmla="*/ 679803 w 1168846"/>
                <a:gd name="connsiteY4" fmla="*/ 1171350 h 1168940"/>
                <a:gd name="connsiteX5" fmla="*/ 587370 w 1168846"/>
                <a:gd name="connsiteY5" fmla="*/ 1141414 h 1168940"/>
                <a:gd name="connsiteX6" fmla="*/ 494936 w 1168846"/>
                <a:gd name="connsiteY6" fmla="*/ 1171350 h 1168940"/>
                <a:gd name="connsiteX7" fmla="*/ 416279 w 1168846"/>
                <a:gd name="connsiteY7" fmla="*/ 1114301 h 1168940"/>
                <a:gd name="connsiteX8" fmla="*/ 319115 w 1168846"/>
                <a:gd name="connsiteY8" fmla="*/ 1114232 h 1168940"/>
                <a:gd name="connsiteX9" fmla="*/ 261939 w 1168846"/>
                <a:gd name="connsiteY9" fmla="*/ 1035645 h 1168940"/>
                <a:gd name="connsiteX10" fmla="*/ 169554 w 1168846"/>
                <a:gd name="connsiteY10" fmla="*/ 1005547 h 1168940"/>
                <a:gd name="connsiteX11" fmla="*/ 139452 w 1168846"/>
                <a:gd name="connsiteY11" fmla="*/ 913149 h 1168940"/>
                <a:gd name="connsiteX12" fmla="*/ 60891 w 1168846"/>
                <a:gd name="connsiteY12" fmla="*/ 855984 h 1168940"/>
                <a:gd name="connsiteX13" fmla="*/ 60812 w 1168846"/>
                <a:gd name="connsiteY13" fmla="*/ 758796 h 1168940"/>
                <a:gd name="connsiteX14" fmla="*/ 3763 w 1168846"/>
                <a:gd name="connsiteY14" fmla="*/ 680140 h 1168940"/>
                <a:gd name="connsiteX15" fmla="*/ 33713 w 1168846"/>
                <a:gd name="connsiteY15" fmla="*/ 587695 h 1168940"/>
                <a:gd name="connsiteX16" fmla="*/ 3763 w 1168846"/>
                <a:gd name="connsiteY16" fmla="*/ 495251 h 1168940"/>
                <a:gd name="connsiteX17" fmla="*/ 60812 w 1168846"/>
                <a:gd name="connsiteY17" fmla="*/ 416594 h 1168940"/>
                <a:gd name="connsiteX18" fmla="*/ 60891 w 1168846"/>
                <a:gd name="connsiteY18" fmla="*/ 319407 h 1168940"/>
                <a:gd name="connsiteX19" fmla="*/ 139452 w 1168846"/>
                <a:gd name="connsiteY19" fmla="*/ 262242 h 1168940"/>
                <a:gd name="connsiteX20" fmla="*/ 169554 w 1168846"/>
                <a:gd name="connsiteY20" fmla="*/ 169844 h 1168940"/>
                <a:gd name="connsiteX21" fmla="*/ 261939 w 1168846"/>
                <a:gd name="connsiteY21" fmla="*/ 139746 h 1168940"/>
                <a:gd name="connsiteX22" fmla="*/ 319115 w 1168846"/>
                <a:gd name="connsiteY22" fmla="*/ 61158 h 1168940"/>
                <a:gd name="connsiteX23" fmla="*/ 416279 w 1168846"/>
                <a:gd name="connsiteY23" fmla="*/ 61089 h 1168940"/>
                <a:gd name="connsiteX24" fmla="*/ 494936 w 1168846"/>
                <a:gd name="connsiteY24" fmla="*/ 4040 h 1168940"/>
                <a:gd name="connsiteX25" fmla="*/ 587370 w 1168846"/>
                <a:gd name="connsiteY25" fmla="*/ 33999 h 1168940"/>
                <a:gd name="connsiteX26" fmla="*/ 679803 w 1168846"/>
                <a:gd name="connsiteY26" fmla="*/ 4040 h 1168940"/>
                <a:gd name="connsiteX27" fmla="*/ 758460 w 1168846"/>
                <a:gd name="connsiteY27" fmla="*/ 61089 h 1168940"/>
                <a:gd name="connsiteX28" fmla="*/ 855624 w 1168846"/>
                <a:gd name="connsiteY28" fmla="*/ 61158 h 1168940"/>
                <a:gd name="connsiteX29" fmla="*/ 912800 w 1168846"/>
                <a:gd name="connsiteY29" fmla="*/ 139746 h 1168940"/>
                <a:gd name="connsiteX30" fmla="*/ 1005187 w 1168846"/>
                <a:gd name="connsiteY30" fmla="*/ 169844 h 1168940"/>
                <a:gd name="connsiteX31" fmla="*/ 1035287 w 1168846"/>
                <a:gd name="connsiteY31" fmla="*/ 262242 h 1168940"/>
                <a:gd name="connsiteX32" fmla="*/ 1113849 w 1168846"/>
                <a:gd name="connsiteY32" fmla="*/ 319407 h 1168940"/>
                <a:gd name="connsiteX33" fmla="*/ 1113927 w 1168846"/>
                <a:gd name="connsiteY33" fmla="*/ 416594 h 1168940"/>
                <a:gd name="connsiteX34" fmla="*/ 1170978 w 1168846"/>
                <a:gd name="connsiteY34" fmla="*/ 495251 h 1168940"/>
                <a:gd name="connsiteX35" fmla="*/ 1141027 w 1168846"/>
                <a:gd name="connsiteY35" fmla="*/ 587695 h 1168940"/>
                <a:gd name="connsiteX36" fmla="*/ 1170978 w 1168846"/>
                <a:gd name="connsiteY36" fmla="*/ 680140 h 1168940"/>
                <a:gd name="connsiteX37" fmla="*/ 1113927 w 1168846"/>
                <a:gd name="connsiteY37" fmla="*/ 758796 h 1168940"/>
                <a:gd name="connsiteX38" fmla="*/ 1113849 w 1168846"/>
                <a:gd name="connsiteY38" fmla="*/ 855984 h 1168940"/>
                <a:gd name="connsiteX39" fmla="*/ 1035287 w 1168846"/>
                <a:gd name="connsiteY39" fmla="*/ 913149 h 1168940"/>
                <a:gd name="connsiteX40" fmla="*/ 1005187 w 1168846"/>
                <a:gd name="connsiteY40" fmla="*/ 1005547 h 116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168846" h="1168940">
                  <a:moveTo>
                    <a:pt x="1005187" y="1005547"/>
                  </a:moveTo>
                  <a:cubicBezTo>
                    <a:pt x="974956" y="1035783"/>
                    <a:pt x="947389" y="1010521"/>
                    <a:pt x="912800" y="1035645"/>
                  </a:cubicBezTo>
                  <a:cubicBezTo>
                    <a:pt x="878213" y="1060792"/>
                    <a:pt x="893718" y="1094822"/>
                    <a:pt x="855624" y="1114232"/>
                  </a:cubicBezTo>
                  <a:cubicBezTo>
                    <a:pt x="817532" y="1133641"/>
                    <a:pt x="799119" y="1101092"/>
                    <a:pt x="758460" y="1114301"/>
                  </a:cubicBezTo>
                  <a:cubicBezTo>
                    <a:pt x="717798" y="1127511"/>
                    <a:pt x="722031" y="1164665"/>
                    <a:pt x="679803" y="1171350"/>
                  </a:cubicBezTo>
                  <a:cubicBezTo>
                    <a:pt x="637578" y="1178036"/>
                    <a:pt x="630122" y="1141414"/>
                    <a:pt x="587370" y="1141414"/>
                  </a:cubicBezTo>
                  <a:cubicBezTo>
                    <a:pt x="544617" y="1141414"/>
                    <a:pt x="537161" y="1178036"/>
                    <a:pt x="494936" y="1171350"/>
                  </a:cubicBezTo>
                  <a:cubicBezTo>
                    <a:pt x="452708" y="1164665"/>
                    <a:pt x="456941" y="1127511"/>
                    <a:pt x="416279" y="1114301"/>
                  </a:cubicBezTo>
                  <a:cubicBezTo>
                    <a:pt x="375620" y="1101092"/>
                    <a:pt x="357209" y="1133641"/>
                    <a:pt x="319115" y="1114232"/>
                  </a:cubicBezTo>
                  <a:cubicBezTo>
                    <a:pt x="281021" y="1094822"/>
                    <a:pt x="296526" y="1060792"/>
                    <a:pt x="261939" y="1035645"/>
                  </a:cubicBezTo>
                  <a:cubicBezTo>
                    <a:pt x="227350" y="1010521"/>
                    <a:pt x="199783" y="1035783"/>
                    <a:pt x="169554" y="1005547"/>
                  </a:cubicBezTo>
                  <a:cubicBezTo>
                    <a:pt x="139323" y="975310"/>
                    <a:pt x="164583" y="947757"/>
                    <a:pt x="139452" y="913149"/>
                  </a:cubicBezTo>
                  <a:cubicBezTo>
                    <a:pt x="114324" y="878563"/>
                    <a:pt x="80298" y="894063"/>
                    <a:pt x="60891" y="855984"/>
                  </a:cubicBezTo>
                  <a:cubicBezTo>
                    <a:pt x="41480" y="817881"/>
                    <a:pt x="74023" y="799467"/>
                    <a:pt x="60812" y="758796"/>
                  </a:cubicBezTo>
                  <a:cubicBezTo>
                    <a:pt x="47599" y="718126"/>
                    <a:pt x="10451" y="722360"/>
                    <a:pt x="3763" y="680140"/>
                  </a:cubicBezTo>
                  <a:cubicBezTo>
                    <a:pt x="-2926" y="637920"/>
                    <a:pt x="33713" y="630447"/>
                    <a:pt x="33713" y="587695"/>
                  </a:cubicBezTo>
                  <a:cubicBezTo>
                    <a:pt x="33713" y="544943"/>
                    <a:pt x="-2926" y="537494"/>
                    <a:pt x="3763" y="495251"/>
                  </a:cubicBezTo>
                  <a:cubicBezTo>
                    <a:pt x="10451" y="453031"/>
                    <a:pt x="47599" y="457264"/>
                    <a:pt x="60812" y="416594"/>
                  </a:cubicBezTo>
                  <a:cubicBezTo>
                    <a:pt x="74023" y="375924"/>
                    <a:pt x="41480" y="357509"/>
                    <a:pt x="60891" y="319407"/>
                  </a:cubicBezTo>
                  <a:cubicBezTo>
                    <a:pt x="80298" y="281328"/>
                    <a:pt x="114324" y="296828"/>
                    <a:pt x="139452" y="262242"/>
                  </a:cubicBezTo>
                  <a:cubicBezTo>
                    <a:pt x="164583" y="227656"/>
                    <a:pt x="139323" y="200080"/>
                    <a:pt x="169554" y="169844"/>
                  </a:cubicBezTo>
                  <a:cubicBezTo>
                    <a:pt x="199783" y="139607"/>
                    <a:pt x="227350" y="164870"/>
                    <a:pt x="261939" y="139746"/>
                  </a:cubicBezTo>
                  <a:cubicBezTo>
                    <a:pt x="296526" y="114599"/>
                    <a:pt x="281021" y="80592"/>
                    <a:pt x="319115" y="61158"/>
                  </a:cubicBezTo>
                  <a:cubicBezTo>
                    <a:pt x="357209" y="41749"/>
                    <a:pt x="375620" y="74299"/>
                    <a:pt x="416279" y="61089"/>
                  </a:cubicBezTo>
                  <a:cubicBezTo>
                    <a:pt x="456941" y="47879"/>
                    <a:pt x="452708" y="10726"/>
                    <a:pt x="494936" y="4040"/>
                  </a:cubicBezTo>
                  <a:cubicBezTo>
                    <a:pt x="537161" y="-2646"/>
                    <a:pt x="544617" y="33999"/>
                    <a:pt x="587370" y="33999"/>
                  </a:cubicBezTo>
                  <a:cubicBezTo>
                    <a:pt x="630122" y="33999"/>
                    <a:pt x="637578" y="-2646"/>
                    <a:pt x="679803" y="4040"/>
                  </a:cubicBezTo>
                  <a:cubicBezTo>
                    <a:pt x="722031" y="10726"/>
                    <a:pt x="717798" y="47879"/>
                    <a:pt x="758460" y="61089"/>
                  </a:cubicBezTo>
                  <a:cubicBezTo>
                    <a:pt x="799119" y="74299"/>
                    <a:pt x="817532" y="41749"/>
                    <a:pt x="855624" y="61158"/>
                  </a:cubicBezTo>
                  <a:cubicBezTo>
                    <a:pt x="893718" y="80592"/>
                    <a:pt x="878213" y="114599"/>
                    <a:pt x="912800" y="139746"/>
                  </a:cubicBezTo>
                  <a:cubicBezTo>
                    <a:pt x="947389" y="164870"/>
                    <a:pt x="974956" y="139607"/>
                    <a:pt x="1005187" y="169844"/>
                  </a:cubicBezTo>
                  <a:cubicBezTo>
                    <a:pt x="1035417" y="200080"/>
                    <a:pt x="1010159" y="227656"/>
                    <a:pt x="1035287" y="262242"/>
                  </a:cubicBezTo>
                  <a:cubicBezTo>
                    <a:pt x="1060416" y="296828"/>
                    <a:pt x="1094441" y="281328"/>
                    <a:pt x="1113849" y="319407"/>
                  </a:cubicBezTo>
                  <a:cubicBezTo>
                    <a:pt x="1133259" y="357509"/>
                    <a:pt x="1100716" y="375924"/>
                    <a:pt x="1113927" y="416594"/>
                  </a:cubicBezTo>
                  <a:cubicBezTo>
                    <a:pt x="1127140" y="457264"/>
                    <a:pt x="1164288" y="453031"/>
                    <a:pt x="1170978" y="495251"/>
                  </a:cubicBezTo>
                  <a:cubicBezTo>
                    <a:pt x="1177666" y="537494"/>
                    <a:pt x="1141027" y="544943"/>
                    <a:pt x="1141027" y="587695"/>
                  </a:cubicBezTo>
                  <a:cubicBezTo>
                    <a:pt x="1141027" y="630447"/>
                    <a:pt x="1177666" y="637920"/>
                    <a:pt x="1170978" y="680140"/>
                  </a:cubicBezTo>
                  <a:cubicBezTo>
                    <a:pt x="1164288" y="722360"/>
                    <a:pt x="1127140" y="718126"/>
                    <a:pt x="1113927" y="758796"/>
                  </a:cubicBezTo>
                  <a:cubicBezTo>
                    <a:pt x="1100716" y="799467"/>
                    <a:pt x="1133259" y="817881"/>
                    <a:pt x="1113849" y="855984"/>
                  </a:cubicBezTo>
                  <a:cubicBezTo>
                    <a:pt x="1094441" y="894063"/>
                    <a:pt x="1060416" y="878563"/>
                    <a:pt x="1035287" y="913149"/>
                  </a:cubicBezTo>
                  <a:cubicBezTo>
                    <a:pt x="1010159" y="947757"/>
                    <a:pt x="1035417" y="975310"/>
                    <a:pt x="1005187" y="1005547"/>
                  </a:cubicBezTo>
                  <a:close/>
                </a:path>
              </a:pathLst>
            </a:custGeom>
            <a:solidFill>
              <a:srgbClr val="008080"/>
            </a:solidFill>
            <a:ln w="855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5A33021-636E-9DAA-8650-AB166D513CD8}"/>
                </a:ext>
              </a:extLst>
            </p:cNvPr>
            <p:cNvSpPr/>
            <p:nvPr/>
          </p:nvSpPr>
          <p:spPr>
            <a:xfrm rot="2061643">
              <a:off x="1056099" y="5179452"/>
              <a:ext cx="1709592" cy="1724225"/>
            </a:xfrm>
            <a:custGeom>
              <a:avLst/>
              <a:gdLst>
                <a:gd name="connsiteX0" fmla="*/ 1071014 w 1107806"/>
                <a:gd name="connsiteY0" fmla="*/ 838306 h 1117288"/>
                <a:gd name="connsiteX1" fmla="*/ 659060 w 1107806"/>
                <a:gd name="connsiteY1" fmla="*/ 1119197 h 1117288"/>
                <a:gd name="connsiteX2" fmla="*/ 182622 w 1107806"/>
                <a:gd name="connsiteY2" fmla="*/ 972221 h 1117288"/>
                <a:gd name="connsiteX3" fmla="*/ 467 w 1107806"/>
                <a:gd name="connsiteY3" fmla="*/ 508056 h 1117288"/>
                <a:gd name="connsiteX4" fmla="*/ 249761 w 1107806"/>
                <a:gd name="connsiteY4" fmla="*/ 76225 h 1117288"/>
                <a:gd name="connsiteX5" fmla="*/ 742782 w 1107806"/>
                <a:gd name="connsiteY5" fmla="*/ 1908 h 1117288"/>
                <a:gd name="connsiteX6" fmla="*/ 1108274 w 1107806"/>
                <a:gd name="connsiteY6" fmla="*/ 341066 h 1117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7806" h="1117288">
                  <a:moveTo>
                    <a:pt x="1071014" y="838306"/>
                  </a:moveTo>
                  <a:lnTo>
                    <a:pt x="659060" y="1119197"/>
                  </a:lnTo>
                  <a:lnTo>
                    <a:pt x="182622" y="972221"/>
                  </a:lnTo>
                  <a:lnTo>
                    <a:pt x="467" y="508056"/>
                  </a:lnTo>
                  <a:lnTo>
                    <a:pt x="249761" y="76225"/>
                  </a:lnTo>
                  <a:lnTo>
                    <a:pt x="742782" y="1908"/>
                  </a:lnTo>
                  <a:lnTo>
                    <a:pt x="1108274" y="341066"/>
                  </a:lnTo>
                  <a:close/>
                </a:path>
              </a:pathLst>
            </a:custGeom>
            <a:solidFill>
              <a:srgbClr val="008080"/>
            </a:solidFill>
            <a:ln w="5323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B3BF84D-3F64-427B-D3D1-828B4C9E10B9}"/>
                </a:ext>
              </a:extLst>
            </p:cNvPr>
            <p:cNvSpPr/>
            <p:nvPr/>
          </p:nvSpPr>
          <p:spPr>
            <a:xfrm rot="889724">
              <a:off x="3778976" y="5052208"/>
              <a:ext cx="1773069" cy="1773211"/>
            </a:xfrm>
            <a:custGeom>
              <a:avLst/>
              <a:gdLst>
                <a:gd name="connsiteX0" fmla="*/ 993324 w 1148939"/>
                <a:gd name="connsiteY0" fmla="*/ 996264 h 1149031"/>
                <a:gd name="connsiteX1" fmla="*/ 700451 w 1148939"/>
                <a:gd name="connsiteY1" fmla="*/ 1044754 h 1149031"/>
                <a:gd name="connsiteX2" fmla="*/ 422572 w 1148939"/>
                <a:gd name="connsiteY2" fmla="*/ 1149205 h 1149031"/>
                <a:gd name="connsiteX3" fmla="*/ 234145 w 1148939"/>
                <a:gd name="connsiteY3" fmla="*/ 919805 h 1149031"/>
                <a:gd name="connsiteX4" fmla="*/ 4754 w 1148939"/>
                <a:gd name="connsiteY4" fmla="*/ 731352 h 1149031"/>
                <a:gd name="connsiteX5" fmla="*/ 109201 w 1148939"/>
                <a:gd name="connsiteY5" fmla="*/ 453461 h 1149031"/>
                <a:gd name="connsiteX6" fmla="*/ 157686 w 1148939"/>
                <a:gd name="connsiteY6" fmla="*/ 160557 h 1149031"/>
                <a:gd name="connsiteX7" fmla="*/ 450557 w 1148939"/>
                <a:gd name="connsiteY7" fmla="*/ 112067 h 1149031"/>
                <a:gd name="connsiteX8" fmla="*/ 728436 w 1148939"/>
                <a:gd name="connsiteY8" fmla="*/ 7615 h 1149031"/>
                <a:gd name="connsiteX9" fmla="*/ 916862 w 1148939"/>
                <a:gd name="connsiteY9" fmla="*/ 237016 h 1149031"/>
                <a:gd name="connsiteX10" fmla="*/ 1146256 w 1148939"/>
                <a:gd name="connsiteY10" fmla="*/ 425469 h 1149031"/>
                <a:gd name="connsiteX11" fmla="*/ 1041807 w 1148939"/>
                <a:gd name="connsiteY11" fmla="*/ 703359 h 1149031"/>
                <a:gd name="connsiteX12" fmla="*/ 993324 w 1148939"/>
                <a:gd name="connsiteY12" fmla="*/ 996264 h 1149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48939" h="1149031">
                  <a:moveTo>
                    <a:pt x="993324" y="996264"/>
                  </a:moveTo>
                  <a:cubicBezTo>
                    <a:pt x="926150" y="1063446"/>
                    <a:pt x="792207" y="1020162"/>
                    <a:pt x="700451" y="1044754"/>
                  </a:cubicBezTo>
                  <a:cubicBezTo>
                    <a:pt x="608692" y="1069345"/>
                    <a:pt x="514331" y="1173797"/>
                    <a:pt x="422572" y="1149205"/>
                  </a:cubicBezTo>
                  <a:cubicBezTo>
                    <a:pt x="330813" y="1124637"/>
                    <a:pt x="301317" y="986987"/>
                    <a:pt x="234145" y="919805"/>
                  </a:cubicBezTo>
                  <a:cubicBezTo>
                    <a:pt x="166974" y="852622"/>
                    <a:pt x="29339" y="823126"/>
                    <a:pt x="4754" y="731352"/>
                  </a:cubicBezTo>
                  <a:cubicBezTo>
                    <a:pt x="-19833" y="639601"/>
                    <a:pt x="84614" y="545212"/>
                    <a:pt x="109201" y="453461"/>
                  </a:cubicBezTo>
                  <a:cubicBezTo>
                    <a:pt x="133786" y="361687"/>
                    <a:pt x="90515" y="227739"/>
                    <a:pt x="157686" y="160557"/>
                  </a:cubicBezTo>
                  <a:cubicBezTo>
                    <a:pt x="224858" y="93375"/>
                    <a:pt x="358801" y="136659"/>
                    <a:pt x="450557" y="112067"/>
                  </a:cubicBezTo>
                  <a:cubicBezTo>
                    <a:pt x="542316" y="87475"/>
                    <a:pt x="636677" y="-16977"/>
                    <a:pt x="728436" y="7615"/>
                  </a:cubicBezTo>
                  <a:cubicBezTo>
                    <a:pt x="820195" y="32207"/>
                    <a:pt x="849691" y="169857"/>
                    <a:pt x="916862" y="237016"/>
                  </a:cubicBezTo>
                  <a:cubicBezTo>
                    <a:pt x="984034" y="304198"/>
                    <a:pt x="1121669" y="333695"/>
                    <a:pt x="1146256" y="425469"/>
                  </a:cubicBezTo>
                  <a:cubicBezTo>
                    <a:pt x="1170841" y="517243"/>
                    <a:pt x="1066394" y="611608"/>
                    <a:pt x="1041807" y="703359"/>
                  </a:cubicBezTo>
                  <a:cubicBezTo>
                    <a:pt x="1017222" y="795134"/>
                    <a:pt x="1060495" y="929082"/>
                    <a:pt x="993324" y="996264"/>
                  </a:cubicBezTo>
                  <a:close/>
                </a:path>
              </a:pathLst>
            </a:custGeom>
            <a:solidFill>
              <a:srgbClr val="008080"/>
            </a:solidFill>
            <a:ln w="855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F311BB2-11F0-C6D4-43FA-23DFDF90B2D5}"/>
                </a:ext>
              </a:extLst>
            </p:cNvPr>
            <p:cNvSpPr/>
            <p:nvPr/>
          </p:nvSpPr>
          <p:spPr>
            <a:xfrm rot="21592102">
              <a:off x="6499955" y="5027336"/>
              <a:ext cx="1813159" cy="1813320"/>
            </a:xfrm>
            <a:custGeom>
              <a:avLst/>
              <a:gdLst>
                <a:gd name="connsiteX0" fmla="*/ 1007268 w 1174917"/>
                <a:gd name="connsiteY0" fmla="*/ 1009256 h 1175021"/>
                <a:gd name="connsiteX1" fmla="*/ 871438 w 1174917"/>
                <a:gd name="connsiteY1" fmla="*/ 1040233 h 1175021"/>
                <a:gd name="connsiteX2" fmla="*/ 784607 w 1174917"/>
                <a:gd name="connsiteY2" fmla="*/ 1149172 h 1175021"/>
                <a:gd name="connsiteX3" fmla="*/ 648793 w 1174917"/>
                <a:gd name="connsiteY3" fmla="*/ 1118149 h 1175021"/>
                <a:gd name="connsiteX4" fmla="*/ 523292 w 1174917"/>
                <a:gd name="connsiteY4" fmla="*/ 1178622 h 1175021"/>
                <a:gd name="connsiteX5" fmla="*/ 414395 w 1174917"/>
                <a:gd name="connsiteY5" fmla="*/ 1091730 h 1175021"/>
                <a:gd name="connsiteX6" fmla="*/ 275081 w 1174917"/>
                <a:gd name="connsiteY6" fmla="*/ 1091776 h 1175021"/>
                <a:gd name="connsiteX7" fmla="*/ 214669 w 1174917"/>
                <a:gd name="connsiteY7" fmla="*/ 966226 h 1175021"/>
                <a:gd name="connsiteX8" fmla="*/ 89136 w 1174917"/>
                <a:gd name="connsiteY8" fmla="*/ 905799 h 1175021"/>
                <a:gd name="connsiteX9" fmla="*/ 89173 w 1174917"/>
                <a:gd name="connsiteY9" fmla="*/ 766485 h 1175021"/>
                <a:gd name="connsiteX10" fmla="*/ 2284 w 1174917"/>
                <a:gd name="connsiteY10" fmla="*/ 657568 h 1175021"/>
                <a:gd name="connsiteX11" fmla="*/ 62763 w 1174917"/>
                <a:gd name="connsiteY11" fmla="*/ 532065 h 1175021"/>
                <a:gd name="connsiteX12" fmla="*/ 31726 w 1174917"/>
                <a:gd name="connsiteY12" fmla="*/ 396243 h 1175021"/>
                <a:gd name="connsiteX13" fmla="*/ 140667 w 1174917"/>
                <a:gd name="connsiteY13" fmla="*/ 309397 h 1175021"/>
                <a:gd name="connsiteX14" fmla="*/ 171634 w 1174917"/>
                <a:gd name="connsiteY14" fmla="*/ 173553 h 1175021"/>
                <a:gd name="connsiteX15" fmla="*/ 307462 w 1174917"/>
                <a:gd name="connsiteY15" fmla="*/ 142576 h 1175021"/>
                <a:gd name="connsiteX16" fmla="*/ 394295 w 1174917"/>
                <a:gd name="connsiteY16" fmla="*/ 33636 h 1175021"/>
                <a:gd name="connsiteX17" fmla="*/ 530107 w 1174917"/>
                <a:gd name="connsiteY17" fmla="*/ 64659 h 1175021"/>
                <a:gd name="connsiteX18" fmla="*/ 655608 w 1174917"/>
                <a:gd name="connsiteY18" fmla="*/ 4186 h 1175021"/>
                <a:gd name="connsiteX19" fmla="*/ 764505 w 1174917"/>
                <a:gd name="connsiteY19" fmla="*/ 91079 h 1175021"/>
                <a:gd name="connsiteX20" fmla="*/ 903818 w 1174917"/>
                <a:gd name="connsiteY20" fmla="*/ 91055 h 1175021"/>
                <a:gd name="connsiteX21" fmla="*/ 964233 w 1174917"/>
                <a:gd name="connsiteY21" fmla="*/ 216582 h 1175021"/>
                <a:gd name="connsiteX22" fmla="*/ 1089764 w 1174917"/>
                <a:gd name="connsiteY22" fmla="*/ 277009 h 1175021"/>
                <a:gd name="connsiteX23" fmla="*/ 1089730 w 1174917"/>
                <a:gd name="connsiteY23" fmla="*/ 416347 h 1175021"/>
                <a:gd name="connsiteX24" fmla="*/ 1176616 w 1174917"/>
                <a:gd name="connsiteY24" fmla="*/ 525240 h 1175021"/>
                <a:gd name="connsiteX25" fmla="*/ 1116139 w 1174917"/>
                <a:gd name="connsiteY25" fmla="*/ 650767 h 1175021"/>
                <a:gd name="connsiteX26" fmla="*/ 1147174 w 1174917"/>
                <a:gd name="connsiteY26" fmla="*/ 786588 h 1175021"/>
                <a:gd name="connsiteX27" fmla="*/ 1038233 w 1174917"/>
                <a:gd name="connsiteY27" fmla="*/ 873411 h 1175021"/>
                <a:gd name="connsiteX28" fmla="*/ 1007268 w 1174917"/>
                <a:gd name="connsiteY28" fmla="*/ 1009256 h 117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74917" h="1175021">
                  <a:moveTo>
                    <a:pt x="1007268" y="1009256"/>
                  </a:moveTo>
                  <a:cubicBezTo>
                    <a:pt x="975743" y="1040788"/>
                    <a:pt x="909185" y="1016497"/>
                    <a:pt x="871438" y="1040233"/>
                  </a:cubicBezTo>
                  <a:cubicBezTo>
                    <a:pt x="833691" y="1063945"/>
                    <a:pt x="826684" y="1134458"/>
                    <a:pt x="784607" y="1149172"/>
                  </a:cubicBezTo>
                  <a:cubicBezTo>
                    <a:pt x="742527" y="1163908"/>
                    <a:pt x="693094" y="1113152"/>
                    <a:pt x="648793" y="1118149"/>
                  </a:cubicBezTo>
                  <a:cubicBezTo>
                    <a:pt x="604493" y="1123146"/>
                    <a:pt x="567592" y="1183619"/>
                    <a:pt x="523292" y="1178622"/>
                  </a:cubicBezTo>
                  <a:cubicBezTo>
                    <a:pt x="478992" y="1173625"/>
                    <a:pt x="456475" y="1106466"/>
                    <a:pt x="414395" y="1091730"/>
                  </a:cubicBezTo>
                  <a:cubicBezTo>
                    <a:pt x="372318" y="1077016"/>
                    <a:pt x="312829" y="1115488"/>
                    <a:pt x="275081" y="1091776"/>
                  </a:cubicBezTo>
                  <a:cubicBezTo>
                    <a:pt x="237334" y="1068040"/>
                    <a:pt x="246192" y="997758"/>
                    <a:pt x="214669" y="966226"/>
                  </a:cubicBezTo>
                  <a:cubicBezTo>
                    <a:pt x="183145" y="934694"/>
                    <a:pt x="112853" y="943554"/>
                    <a:pt x="89136" y="905799"/>
                  </a:cubicBezTo>
                  <a:cubicBezTo>
                    <a:pt x="65418" y="868044"/>
                    <a:pt x="103896" y="808566"/>
                    <a:pt x="89173" y="766485"/>
                  </a:cubicBezTo>
                  <a:cubicBezTo>
                    <a:pt x="74449" y="724403"/>
                    <a:pt x="7276" y="701870"/>
                    <a:pt x="2284" y="657568"/>
                  </a:cubicBezTo>
                  <a:cubicBezTo>
                    <a:pt x="-2708" y="613266"/>
                    <a:pt x="57771" y="576367"/>
                    <a:pt x="62763" y="532065"/>
                  </a:cubicBezTo>
                  <a:cubicBezTo>
                    <a:pt x="67752" y="487762"/>
                    <a:pt x="17003" y="438325"/>
                    <a:pt x="31726" y="396243"/>
                  </a:cubicBezTo>
                  <a:cubicBezTo>
                    <a:pt x="46450" y="354162"/>
                    <a:pt x="116950" y="347152"/>
                    <a:pt x="140667" y="309397"/>
                  </a:cubicBezTo>
                  <a:cubicBezTo>
                    <a:pt x="164387" y="271642"/>
                    <a:pt x="140110" y="205084"/>
                    <a:pt x="171634" y="173553"/>
                  </a:cubicBezTo>
                  <a:cubicBezTo>
                    <a:pt x="203157" y="142020"/>
                    <a:pt x="269715" y="166311"/>
                    <a:pt x="307462" y="142576"/>
                  </a:cubicBezTo>
                  <a:cubicBezTo>
                    <a:pt x="345209" y="118863"/>
                    <a:pt x="352216" y="48350"/>
                    <a:pt x="394295" y="33636"/>
                  </a:cubicBezTo>
                  <a:cubicBezTo>
                    <a:pt x="436373" y="18900"/>
                    <a:pt x="485806" y="69656"/>
                    <a:pt x="530107" y="64659"/>
                  </a:cubicBezTo>
                  <a:cubicBezTo>
                    <a:pt x="574407" y="59685"/>
                    <a:pt x="611308" y="-811"/>
                    <a:pt x="655608" y="4186"/>
                  </a:cubicBezTo>
                  <a:cubicBezTo>
                    <a:pt x="699908" y="9183"/>
                    <a:pt x="722428" y="76366"/>
                    <a:pt x="764505" y="91079"/>
                  </a:cubicBezTo>
                  <a:cubicBezTo>
                    <a:pt x="806585" y="105815"/>
                    <a:pt x="866071" y="67320"/>
                    <a:pt x="903818" y="91055"/>
                  </a:cubicBezTo>
                  <a:cubicBezTo>
                    <a:pt x="941566" y="114768"/>
                    <a:pt x="932708" y="185074"/>
                    <a:pt x="964233" y="216582"/>
                  </a:cubicBezTo>
                  <a:cubicBezTo>
                    <a:pt x="995755" y="248114"/>
                    <a:pt x="1066047" y="239254"/>
                    <a:pt x="1089764" y="277009"/>
                  </a:cubicBezTo>
                  <a:cubicBezTo>
                    <a:pt x="1113482" y="314764"/>
                    <a:pt x="1075004" y="374265"/>
                    <a:pt x="1089730" y="416347"/>
                  </a:cubicBezTo>
                  <a:cubicBezTo>
                    <a:pt x="1104453" y="458428"/>
                    <a:pt x="1171627" y="480938"/>
                    <a:pt x="1176616" y="525240"/>
                  </a:cubicBezTo>
                  <a:cubicBezTo>
                    <a:pt x="1181608" y="569542"/>
                    <a:pt x="1121129" y="606441"/>
                    <a:pt x="1116139" y="650767"/>
                  </a:cubicBezTo>
                  <a:cubicBezTo>
                    <a:pt x="1111148" y="695069"/>
                    <a:pt x="1161897" y="744507"/>
                    <a:pt x="1147174" y="786588"/>
                  </a:cubicBezTo>
                  <a:cubicBezTo>
                    <a:pt x="1132450" y="828670"/>
                    <a:pt x="1061950" y="835679"/>
                    <a:pt x="1038233" y="873411"/>
                  </a:cubicBezTo>
                  <a:cubicBezTo>
                    <a:pt x="1014513" y="911166"/>
                    <a:pt x="1038790" y="977747"/>
                    <a:pt x="1007268" y="1009256"/>
                  </a:cubicBezTo>
                  <a:close/>
                </a:path>
              </a:pathLst>
            </a:custGeom>
            <a:solidFill>
              <a:srgbClr val="008080"/>
            </a:solidFill>
            <a:ln w="855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FE6C484-D1D6-3835-CD91-EAF3BDBC6E2D}"/>
                </a:ext>
              </a:extLst>
            </p:cNvPr>
            <p:cNvSpPr/>
            <p:nvPr/>
          </p:nvSpPr>
          <p:spPr>
            <a:xfrm rot="21592102">
              <a:off x="9244281" y="5031244"/>
              <a:ext cx="1813520" cy="1813692"/>
            </a:xfrm>
            <a:custGeom>
              <a:avLst/>
              <a:gdLst>
                <a:gd name="connsiteX0" fmla="*/ 1005688 w 1175151"/>
                <a:gd name="connsiteY0" fmla="*/ 1006718 h 1175262"/>
                <a:gd name="connsiteX1" fmla="*/ 889414 w 1175151"/>
                <a:gd name="connsiteY1" fmla="*/ 1053241 h 1175262"/>
                <a:gd name="connsiteX2" fmla="*/ 799624 w 1175151"/>
                <a:gd name="connsiteY2" fmla="*/ 1140550 h 1175262"/>
                <a:gd name="connsiteX3" fmla="*/ 674481 w 1175151"/>
                <a:gd name="connsiteY3" fmla="*/ 1135761 h 1175262"/>
                <a:gd name="connsiteX4" fmla="*/ 556944 w 1175151"/>
                <a:gd name="connsiteY4" fmla="*/ 1178999 h 1175262"/>
                <a:gd name="connsiteX5" fmla="*/ 444573 w 1175151"/>
                <a:gd name="connsiteY5" fmla="*/ 1123708 h 1175262"/>
                <a:gd name="connsiteX6" fmla="*/ 319615 w 1175151"/>
                <a:gd name="connsiteY6" fmla="*/ 1115403 h 1175262"/>
                <a:gd name="connsiteX7" fmla="*/ 239444 w 1175151"/>
                <a:gd name="connsiteY7" fmla="*/ 1019188 h 1175262"/>
                <a:gd name="connsiteX8" fmla="*/ 128669 w 1175151"/>
                <a:gd name="connsiteY8" fmla="*/ 960750 h 1175262"/>
                <a:gd name="connsiteX9" fmla="*/ 94558 w 1175151"/>
                <a:gd name="connsiteY9" fmla="*/ 840244 h 1175262"/>
                <a:gd name="connsiteX10" fmla="*/ 17123 w 1175151"/>
                <a:gd name="connsiteY10" fmla="*/ 741807 h 1175262"/>
                <a:gd name="connsiteX11" fmla="*/ 34972 w 1175151"/>
                <a:gd name="connsiteY11" fmla="*/ 617854 h 1175262"/>
                <a:gd name="connsiteX12" fmla="*/ 4264 w 1175151"/>
                <a:gd name="connsiteY12" fmla="*/ 496422 h 1175262"/>
                <a:gd name="connsiteX13" fmla="*/ 70986 w 1175151"/>
                <a:gd name="connsiteY13" fmla="*/ 390444 h 1175262"/>
                <a:gd name="connsiteX14" fmla="*/ 92314 w 1175151"/>
                <a:gd name="connsiteY14" fmla="*/ 267022 h 1175262"/>
                <a:gd name="connsiteX15" fmla="*/ 196376 w 1175151"/>
                <a:gd name="connsiteY15" fmla="*/ 197342 h 1175262"/>
                <a:gd name="connsiteX16" fmla="*/ 266053 w 1175151"/>
                <a:gd name="connsiteY16" fmla="*/ 93261 h 1175262"/>
                <a:gd name="connsiteX17" fmla="*/ 389458 w 1175151"/>
                <a:gd name="connsiteY17" fmla="*/ 71931 h 1175262"/>
                <a:gd name="connsiteX18" fmla="*/ 495436 w 1175151"/>
                <a:gd name="connsiteY18" fmla="*/ 5211 h 1175262"/>
                <a:gd name="connsiteX19" fmla="*/ 616845 w 1175151"/>
                <a:gd name="connsiteY19" fmla="*/ 35911 h 1175262"/>
                <a:gd name="connsiteX20" fmla="*/ 740801 w 1175151"/>
                <a:gd name="connsiteY20" fmla="*/ 18074 h 1175262"/>
                <a:gd name="connsiteX21" fmla="*/ 839224 w 1175151"/>
                <a:gd name="connsiteY21" fmla="*/ 95504 h 1175262"/>
                <a:gd name="connsiteX22" fmla="*/ 959724 w 1175151"/>
                <a:gd name="connsiteY22" fmla="*/ 129628 h 1175262"/>
                <a:gd name="connsiteX23" fmla="*/ 1018142 w 1175151"/>
                <a:gd name="connsiteY23" fmla="*/ 240418 h 1175262"/>
                <a:gd name="connsiteX24" fmla="*/ 1114349 w 1175151"/>
                <a:gd name="connsiteY24" fmla="*/ 320578 h 1175262"/>
                <a:gd name="connsiteX25" fmla="*/ 1122660 w 1175151"/>
                <a:gd name="connsiteY25" fmla="*/ 445550 h 1175262"/>
                <a:gd name="connsiteX26" fmla="*/ 1177942 w 1175151"/>
                <a:gd name="connsiteY26" fmla="*/ 557936 h 1175262"/>
                <a:gd name="connsiteX27" fmla="*/ 1134710 w 1175151"/>
                <a:gd name="connsiteY27" fmla="*/ 675481 h 1175262"/>
                <a:gd name="connsiteX28" fmla="*/ 1139505 w 1175151"/>
                <a:gd name="connsiteY28" fmla="*/ 800638 h 1175262"/>
                <a:gd name="connsiteX29" fmla="*/ 1052204 w 1175151"/>
                <a:gd name="connsiteY29" fmla="*/ 890445 h 1175262"/>
                <a:gd name="connsiteX30" fmla="*/ 1005688 w 1175151"/>
                <a:gd name="connsiteY30" fmla="*/ 1006718 h 117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175151" h="1175262">
                  <a:moveTo>
                    <a:pt x="1005688" y="1006718"/>
                  </a:moveTo>
                  <a:cubicBezTo>
                    <a:pt x="966724" y="1045699"/>
                    <a:pt x="935625" y="1023236"/>
                    <a:pt x="889414" y="1053241"/>
                  </a:cubicBezTo>
                  <a:cubicBezTo>
                    <a:pt x="843200" y="1083269"/>
                    <a:pt x="851065" y="1120817"/>
                    <a:pt x="799624" y="1140550"/>
                  </a:cubicBezTo>
                  <a:cubicBezTo>
                    <a:pt x="748180" y="1160307"/>
                    <a:pt x="728904" y="1127132"/>
                    <a:pt x="674481" y="1135761"/>
                  </a:cubicBezTo>
                  <a:cubicBezTo>
                    <a:pt x="620056" y="1144390"/>
                    <a:pt x="611974" y="1181868"/>
                    <a:pt x="556944" y="1178999"/>
                  </a:cubicBezTo>
                  <a:cubicBezTo>
                    <a:pt x="501918" y="1176107"/>
                    <a:pt x="497798" y="1137982"/>
                    <a:pt x="444573" y="1123708"/>
                  </a:cubicBezTo>
                  <a:cubicBezTo>
                    <a:pt x="391348" y="1109434"/>
                    <a:pt x="368713" y="1140411"/>
                    <a:pt x="319615" y="1115403"/>
                  </a:cubicBezTo>
                  <a:cubicBezTo>
                    <a:pt x="270517" y="1090372"/>
                    <a:pt x="282266" y="1053866"/>
                    <a:pt x="239444" y="1019188"/>
                  </a:cubicBezTo>
                  <a:cubicBezTo>
                    <a:pt x="196619" y="984509"/>
                    <a:pt x="163346" y="1003595"/>
                    <a:pt x="128669" y="960750"/>
                  </a:cubicBezTo>
                  <a:cubicBezTo>
                    <a:pt x="93991" y="917929"/>
                    <a:pt x="119575" y="889358"/>
                    <a:pt x="94558" y="840244"/>
                  </a:cubicBezTo>
                  <a:cubicBezTo>
                    <a:pt x="69543" y="791153"/>
                    <a:pt x="31384" y="795039"/>
                    <a:pt x="17123" y="741807"/>
                  </a:cubicBezTo>
                  <a:cubicBezTo>
                    <a:pt x="2860" y="688575"/>
                    <a:pt x="37856" y="672890"/>
                    <a:pt x="34972" y="617854"/>
                  </a:cubicBezTo>
                  <a:cubicBezTo>
                    <a:pt x="32089" y="562817"/>
                    <a:pt x="-4358" y="550857"/>
                    <a:pt x="4264" y="496422"/>
                  </a:cubicBezTo>
                  <a:cubicBezTo>
                    <a:pt x="12883" y="441987"/>
                    <a:pt x="51240" y="441894"/>
                    <a:pt x="70986" y="390444"/>
                  </a:cubicBezTo>
                  <a:cubicBezTo>
                    <a:pt x="90734" y="338993"/>
                    <a:pt x="62302" y="313245"/>
                    <a:pt x="92314" y="267022"/>
                  </a:cubicBezTo>
                  <a:cubicBezTo>
                    <a:pt x="122326" y="220800"/>
                    <a:pt x="157413" y="236300"/>
                    <a:pt x="196376" y="197342"/>
                  </a:cubicBezTo>
                  <a:cubicBezTo>
                    <a:pt x="235340" y="158360"/>
                    <a:pt x="219839" y="123289"/>
                    <a:pt x="266053" y="93261"/>
                  </a:cubicBezTo>
                  <a:cubicBezTo>
                    <a:pt x="312266" y="63255"/>
                    <a:pt x="338015" y="91688"/>
                    <a:pt x="389458" y="71931"/>
                  </a:cubicBezTo>
                  <a:cubicBezTo>
                    <a:pt x="440900" y="52197"/>
                    <a:pt x="441011" y="13817"/>
                    <a:pt x="495436" y="5211"/>
                  </a:cubicBezTo>
                  <a:cubicBezTo>
                    <a:pt x="549859" y="-3418"/>
                    <a:pt x="561818" y="33042"/>
                    <a:pt x="616845" y="35911"/>
                  </a:cubicBezTo>
                  <a:cubicBezTo>
                    <a:pt x="671874" y="38802"/>
                    <a:pt x="687577" y="3800"/>
                    <a:pt x="740801" y="18074"/>
                  </a:cubicBezTo>
                  <a:cubicBezTo>
                    <a:pt x="794026" y="32325"/>
                    <a:pt x="790128" y="70496"/>
                    <a:pt x="839224" y="95504"/>
                  </a:cubicBezTo>
                  <a:cubicBezTo>
                    <a:pt x="888322" y="120536"/>
                    <a:pt x="916902" y="94949"/>
                    <a:pt x="959724" y="129628"/>
                  </a:cubicBezTo>
                  <a:cubicBezTo>
                    <a:pt x="1002547" y="164306"/>
                    <a:pt x="983465" y="197573"/>
                    <a:pt x="1018142" y="240418"/>
                  </a:cubicBezTo>
                  <a:cubicBezTo>
                    <a:pt x="1052820" y="283239"/>
                    <a:pt x="1089334" y="271487"/>
                    <a:pt x="1114349" y="320578"/>
                  </a:cubicBezTo>
                  <a:cubicBezTo>
                    <a:pt x="1139366" y="369692"/>
                    <a:pt x="1108399" y="392318"/>
                    <a:pt x="1122660" y="445550"/>
                  </a:cubicBezTo>
                  <a:cubicBezTo>
                    <a:pt x="1136924" y="498782"/>
                    <a:pt x="1175059" y="502900"/>
                    <a:pt x="1177942" y="557936"/>
                  </a:cubicBezTo>
                  <a:cubicBezTo>
                    <a:pt x="1180826" y="612973"/>
                    <a:pt x="1143329" y="621046"/>
                    <a:pt x="1134710" y="675481"/>
                  </a:cubicBezTo>
                  <a:cubicBezTo>
                    <a:pt x="1126091" y="729916"/>
                    <a:pt x="1159253" y="749187"/>
                    <a:pt x="1139505" y="800638"/>
                  </a:cubicBezTo>
                  <a:cubicBezTo>
                    <a:pt x="1119759" y="852089"/>
                    <a:pt x="1082216" y="844223"/>
                    <a:pt x="1052204" y="890445"/>
                  </a:cubicBezTo>
                  <a:cubicBezTo>
                    <a:pt x="1022195" y="936667"/>
                    <a:pt x="1044649" y="967760"/>
                    <a:pt x="1005688" y="1006718"/>
                  </a:cubicBezTo>
                  <a:close/>
                </a:path>
              </a:pathLst>
            </a:custGeom>
            <a:solidFill>
              <a:srgbClr val="008080"/>
            </a:solidFill>
            <a:ln w="855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55662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图形 2">
            <a:extLst>
              <a:ext uri="{FF2B5EF4-FFF2-40B4-BE49-F238E27FC236}">
                <a16:creationId xmlns:a16="http://schemas.microsoft.com/office/drawing/2014/main" id="{6C6CF2FC-B7DE-AEF1-78BC-376C5C85DAA3}"/>
              </a:ext>
            </a:extLst>
          </p:cNvPr>
          <p:cNvGrpSpPr/>
          <p:nvPr/>
        </p:nvGrpSpPr>
        <p:grpSpPr>
          <a:xfrm>
            <a:off x="1998210" y="842906"/>
            <a:ext cx="1559316" cy="1559159"/>
            <a:chOff x="2039683" y="1267279"/>
            <a:chExt cx="949833" cy="949737"/>
          </a:xfrm>
          <a:solidFill>
            <a:srgbClr val="3B4651"/>
          </a:solidFill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C342D4E-BE38-E890-11D1-8C82EC1141DE}"/>
                </a:ext>
              </a:extLst>
            </p:cNvPr>
            <p:cNvSpPr/>
            <p:nvPr/>
          </p:nvSpPr>
          <p:spPr>
            <a:xfrm>
              <a:off x="2039683" y="1267279"/>
              <a:ext cx="949833" cy="949737"/>
            </a:xfrm>
            <a:custGeom>
              <a:avLst/>
              <a:gdLst>
                <a:gd name="connsiteX0" fmla="*/ 474917 w 949833"/>
                <a:gd name="connsiteY0" fmla="*/ 903446 h 949737"/>
                <a:gd name="connsiteX1" fmla="*/ 512254 w 949833"/>
                <a:gd name="connsiteY1" fmla="*/ 949643 h 949737"/>
                <a:gd name="connsiteX2" fmla="*/ 541973 w 949833"/>
                <a:gd name="connsiteY2" fmla="*/ 898208 h 949737"/>
                <a:gd name="connsiteX3" fmla="*/ 586073 w 949833"/>
                <a:gd name="connsiteY3" fmla="*/ 937927 h 949737"/>
                <a:gd name="connsiteX4" fmla="*/ 607314 w 949833"/>
                <a:gd name="connsiteY4" fmla="*/ 882491 h 949737"/>
                <a:gd name="connsiteX5" fmla="*/ 657130 w 949833"/>
                <a:gd name="connsiteY5" fmla="*/ 914876 h 949737"/>
                <a:gd name="connsiteX6" fmla="*/ 669512 w 949833"/>
                <a:gd name="connsiteY6" fmla="*/ 856774 h 949737"/>
                <a:gd name="connsiteX7" fmla="*/ 723805 w 949833"/>
                <a:gd name="connsiteY7" fmla="*/ 880967 h 949737"/>
                <a:gd name="connsiteX8" fmla="*/ 726948 w 949833"/>
                <a:gd name="connsiteY8" fmla="*/ 821627 h 949737"/>
                <a:gd name="connsiteX9" fmla="*/ 784289 w 949833"/>
                <a:gd name="connsiteY9" fmla="*/ 836962 h 949737"/>
                <a:gd name="connsiteX10" fmla="*/ 778097 w 949833"/>
                <a:gd name="connsiteY10" fmla="*/ 777907 h 949737"/>
                <a:gd name="connsiteX11" fmla="*/ 837152 w 949833"/>
                <a:gd name="connsiteY11" fmla="*/ 784098 h 949737"/>
                <a:gd name="connsiteX12" fmla="*/ 821817 w 949833"/>
                <a:gd name="connsiteY12" fmla="*/ 726758 h 949737"/>
                <a:gd name="connsiteX13" fmla="*/ 881158 w 949833"/>
                <a:gd name="connsiteY13" fmla="*/ 723614 h 949737"/>
                <a:gd name="connsiteX14" fmla="*/ 856964 w 949833"/>
                <a:gd name="connsiteY14" fmla="*/ 669322 h 949737"/>
                <a:gd name="connsiteX15" fmla="*/ 915067 w 949833"/>
                <a:gd name="connsiteY15" fmla="*/ 656939 h 949737"/>
                <a:gd name="connsiteX16" fmla="*/ 882682 w 949833"/>
                <a:gd name="connsiteY16" fmla="*/ 607124 h 949737"/>
                <a:gd name="connsiteX17" fmla="*/ 938117 w 949833"/>
                <a:gd name="connsiteY17" fmla="*/ 585883 h 949737"/>
                <a:gd name="connsiteX18" fmla="*/ 898398 w 949833"/>
                <a:gd name="connsiteY18" fmla="*/ 541782 h 949737"/>
                <a:gd name="connsiteX19" fmla="*/ 949833 w 949833"/>
                <a:gd name="connsiteY19" fmla="*/ 512064 h 949737"/>
                <a:gd name="connsiteX20" fmla="*/ 903542 w 949833"/>
                <a:gd name="connsiteY20" fmla="*/ 474821 h 949737"/>
                <a:gd name="connsiteX21" fmla="*/ 949738 w 949833"/>
                <a:gd name="connsiteY21" fmla="*/ 437483 h 949737"/>
                <a:gd name="connsiteX22" fmla="*/ 898303 w 949833"/>
                <a:gd name="connsiteY22" fmla="*/ 407765 h 949737"/>
                <a:gd name="connsiteX23" fmla="*/ 938022 w 949833"/>
                <a:gd name="connsiteY23" fmla="*/ 363665 h 949737"/>
                <a:gd name="connsiteX24" fmla="*/ 882587 w 949833"/>
                <a:gd name="connsiteY24" fmla="*/ 342424 h 949737"/>
                <a:gd name="connsiteX25" fmla="*/ 914972 w 949833"/>
                <a:gd name="connsiteY25" fmla="*/ 292608 h 949737"/>
                <a:gd name="connsiteX26" fmla="*/ 856869 w 949833"/>
                <a:gd name="connsiteY26" fmla="*/ 280226 h 949737"/>
                <a:gd name="connsiteX27" fmla="*/ 881063 w 949833"/>
                <a:gd name="connsiteY27" fmla="*/ 225933 h 949737"/>
                <a:gd name="connsiteX28" fmla="*/ 821722 w 949833"/>
                <a:gd name="connsiteY28" fmla="*/ 222790 h 949737"/>
                <a:gd name="connsiteX29" fmla="*/ 837057 w 949833"/>
                <a:gd name="connsiteY29" fmla="*/ 165449 h 949737"/>
                <a:gd name="connsiteX30" fmla="*/ 778002 w 949833"/>
                <a:gd name="connsiteY30" fmla="*/ 171641 h 949737"/>
                <a:gd name="connsiteX31" fmla="*/ 784193 w 949833"/>
                <a:gd name="connsiteY31" fmla="*/ 112586 h 949737"/>
                <a:gd name="connsiteX32" fmla="*/ 726853 w 949833"/>
                <a:gd name="connsiteY32" fmla="*/ 127921 h 949737"/>
                <a:gd name="connsiteX33" fmla="*/ 723710 w 949833"/>
                <a:gd name="connsiteY33" fmla="*/ 68580 h 949737"/>
                <a:gd name="connsiteX34" fmla="*/ 669417 w 949833"/>
                <a:gd name="connsiteY34" fmla="*/ 92774 h 949737"/>
                <a:gd name="connsiteX35" fmla="*/ 657035 w 949833"/>
                <a:gd name="connsiteY35" fmla="*/ 34671 h 949737"/>
                <a:gd name="connsiteX36" fmla="*/ 607219 w 949833"/>
                <a:gd name="connsiteY36" fmla="*/ 67056 h 949737"/>
                <a:gd name="connsiteX37" fmla="*/ 585978 w 949833"/>
                <a:gd name="connsiteY37" fmla="*/ 11621 h 949737"/>
                <a:gd name="connsiteX38" fmla="*/ 541973 w 949833"/>
                <a:gd name="connsiteY38" fmla="*/ 51435 h 949737"/>
                <a:gd name="connsiteX39" fmla="*/ 512254 w 949833"/>
                <a:gd name="connsiteY39" fmla="*/ 0 h 949737"/>
                <a:gd name="connsiteX40" fmla="*/ 474917 w 949833"/>
                <a:gd name="connsiteY40" fmla="*/ 46196 h 949737"/>
                <a:gd name="connsiteX41" fmla="*/ 437579 w 949833"/>
                <a:gd name="connsiteY41" fmla="*/ 0 h 949737"/>
                <a:gd name="connsiteX42" fmla="*/ 407861 w 949833"/>
                <a:gd name="connsiteY42" fmla="*/ 51435 h 949737"/>
                <a:gd name="connsiteX43" fmla="*/ 363760 w 949833"/>
                <a:gd name="connsiteY43" fmla="*/ 11716 h 949737"/>
                <a:gd name="connsiteX44" fmla="*/ 342519 w 949833"/>
                <a:gd name="connsiteY44" fmla="*/ 67151 h 949737"/>
                <a:gd name="connsiteX45" fmla="*/ 292703 w 949833"/>
                <a:gd name="connsiteY45" fmla="*/ 34766 h 949737"/>
                <a:gd name="connsiteX46" fmla="*/ 280321 w 949833"/>
                <a:gd name="connsiteY46" fmla="*/ 92869 h 949737"/>
                <a:gd name="connsiteX47" fmla="*/ 226028 w 949833"/>
                <a:gd name="connsiteY47" fmla="*/ 68675 h 949737"/>
                <a:gd name="connsiteX48" fmla="*/ 222885 w 949833"/>
                <a:gd name="connsiteY48" fmla="*/ 128016 h 949737"/>
                <a:gd name="connsiteX49" fmla="*/ 165545 w 949833"/>
                <a:gd name="connsiteY49" fmla="*/ 112681 h 949737"/>
                <a:gd name="connsiteX50" fmla="*/ 171736 w 949833"/>
                <a:gd name="connsiteY50" fmla="*/ 171736 h 949737"/>
                <a:gd name="connsiteX51" fmla="*/ 112681 w 949833"/>
                <a:gd name="connsiteY51" fmla="*/ 165544 h 949737"/>
                <a:gd name="connsiteX52" fmla="*/ 128016 w 949833"/>
                <a:gd name="connsiteY52" fmla="*/ 222885 h 949737"/>
                <a:gd name="connsiteX53" fmla="*/ 68675 w 949833"/>
                <a:gd name="connsiteY53" fmla="*/ 226028 h 949737"/>
                <a:gd name="connsiteX54" fmla="*/ 92869 w 949833"/>
                <a:gd name="connsiteY54" fmla="*/ 280321 h 949737"/>
                <a:gd name="connsiteX55" fmla="*/ 34766 w 949833"/>
                <a:gd name="connsiteY55" fmla="*/ 292703 h 949737"/>
                <a:gd name="connsiteX56" fmla="*/ 67151 w 949833"/>
                <a:gd name="connsiteY56" fmla="*/ 342519 h 949737"/>
                <a:gd name="connsiteX57" fmla="*/ 11716 w 949833"/>
                <a:gd name="connsiteY57" fmla="*/ 363760 h 949737"/>
                <a:gd name="connsiteX58" fmla="*/ 51435 w 949833"/>
                <a:gd name="connsiteY58" fmla="*/ 407861 h 949737"/>
                <a:gd name="connsiteX59" fmla="*/ 0 w 949833"/>
                <a:gd name="connsiteY59" fmla="*/ 437579 h 949737"/>
                <a:gd name="connsiteX60" fmla="*/ 46292 w 949833"/>
                <a:gd name="connsiteY60" fmla="*/ 474821 h 949737"/>
                <a:gd name="connsiteX61" fmla="*/ 95 w 949833"/>
                <a:gd name="connsiteY61" fmla="*/ 512159 h 949737"/>
                <a:gd name="connsiteX62" fmla="*/ 51530 w 949833"/>
                <a:gd name="connsiteY62" fmla="*/ 541877 h 949737"/>
                <a:gd name="connsiteX63" fmla="*/ 11811 w 949833"/>
                <a:gd name="connsiteY63" fmla="*/ 585978 h 949737"/>
                <a:gd name="connsiteX64" fmla="*/ 67247 w 949833"/>
                <a:gd name="connsiteY64" fmla="*/ 607219 h 949737"/>
                <a:gd name="connsiteX65" fmla="*/ 34862 w 949833"/>
                <a:gd name="connsiteY65" fmla="*/ 657035 h 949737"/>
                <a:gd name="connsiteX66" fmla="*/ 92964 w 949833"/>
                <a:gd name="connsiteY66" fmla="*/ 669417 h 949737"/>
                <a:gd name="connsiteX67" fmla="*/ 68771 w 949833"/>
                <a:gd name="connsiteY67" fmla="*/ 723710 h 949737"/>
                <a:gd name="connsiteX68" fmla="*/ 128111 w 949833"/>
                <a:gd name="connsiteY68" fmla="*/ 726853 h 949737"/>
                <a:gd name="connsiteX69" fmla="*/ 112776 w 949833"/>
                <a:gd name="connsiteY69" fmla="*/ 784193 h 949737"/>
                <a:gd name="connsiteX70" fmla="*/ 171831 w 949833"/>
                <a:gd name="connsiteY70" fmla="*/ 778002 h 949737"/>
                <a:gd name="connsiteX71" fmla="*/ 165640 w 949833"/>
                <a:gd name="connsiteY71" fmla="*/ 837057 h 949737"/>
                <a:gd name="connsiteX72" fmla="*/ 222980 w 949833"/>
                <a:gd name="connsiteY72" fmla="*/ 821722 h 949737"/>
                <a:gd name="connsiteX73" fmla="*/ 226123 w 949833"/>
                <a:gd name="connsiteY73" fmla="*/ 881063 h 949737"/>
                <a:gd name="connsiteX74" fmla="*/ 280416 w 949833"/>
                <a:gd name="connsiteY74" fmla="*/ 856869 h 949737"/>
                <a:gd name="connsiteX75" fmla="*/ 292799 w 949833"/>
                <a:gd name="connsiteY75" fmla="*/ 914972 h 949737"/>
                <a:gd name="connsiteX76" fmla="*/ 342614 w 949833"/>
                <a:gd name="connsiteY76" fmla="*/ 882587 h 949737"/>
                <a:gd name="connsiteX77" fmla="*/ 363855 w 949833"/>
                <a:gd name="connsiteY77" fmla="*/ 938022 h 949737"/>
                <a:gd name="connsiteX78" fmla="*/ 407956 w 949833"/>
                <a:gd name="connsiteY78" fmla="*/ 898303 h 949737"/>
                <a:gd name="connsiteX79" fmla="*/ 437674 w 949833"/>
                <a:gd name="connsiteY79" fmla="*/ 949738 h 949737"/>
                <a:gd name="connsiteX80" fmla="*/ 474917 w 949833"/>
                <a:gd name="connsiteY80" fmla="*/ 903446 h 949737"/>
                <a:gd name="connsiteX81" fmla="*/ 93631 w 949833"/>
                <a:gd name="connsiteY81" fmla="*/ 472059 h 949737"/>
                <a:gd name="connsiteX82" fmla="*/ 474631 w 949833"/>
                <a:gd name="connsiteY82" fmla="*/ 91059 h 949737"/>
                <a:gd name="connsiteX83" fmla="*/ 855631 w 949833"/>
                <a:gd name="connsiteY83" fmla="*/ 472059 h 949737"/>
                <a:gd name="connsiteX84" fmla="*/ 474631 w 949833"/>
                <a:gd name="connsiteY84" fmla="*/ 853059 h 949737"/>
                <a:gd name="connsiteX85" fmla="*/ 93631 w 949833"/>
                <a:gd name="connsiteY85" fmla="*/ 472059 h 949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949833" h="949737">
                  <a:moveTo>
                    <a:pt x="474917" y="903446"/>
                  </a:moveTo>
                  <a:lnTo>
                    <a:pt x="512254" y="949643"/>
                  </a:lnTo>
                  <a:lnTo>
                    <a:pt x="541973" y="898208"/>
                  </a:lnTo>
                  <a:lnTo>
                    <a:pt x="586073" y="937927"/>
                  </a:lnTo>
                  <a:lnTo>
                    <a:pt x="607314" y="882491"/>
                  </a:lnTo>
                  <a:lnTo>
                    <a:pt x="657130" y="914876"/>
                  </a:lnTo>
                  <a:lnTo>
                    <a:pt x="669512" y="856774"/>
                  </a:lnTo>
                  <a:lnTo>
                    <a:pt x="723805" y="880967"/>
                  </a:lnTo>
                  <a:lnTo>
                    <a:pt x="726948" y="821627"/>
                  </a:lnTo>
                  <a:lnTo>
                    <a:pt x="784289" y="836962"/>
                  </a:lnTo>
                  <a:lnTo>
                    <a:pt x="778097" y="777907"/>
                  </a:lnTo>
                  <a:lnTo>
                    <a:pt x="837152" y="784098"/>
                  </a:lnTo>
                  <a:lnTo>
                    <a:pt x="821817" y="726758"/>
                  </a:lnTo>
                  <a:lnTo>
                    <a:pt x="881158" y="723614"/>
                  </a:lnTo>
                  <a:lnTo>
                    <a:pt x="856964" y="669322"/>
                  </a:lnTo>
                  <a:lnTo>
                    <a:pt x="915067" y="656939"/>
                  </a:lnTo>
                  <a:lnTo>
                    <a:pt x="882682" y="607124"/>
                  </a:lnTo>
                  <a:lnTo>
                    <a:pt x="938117" y="585883"/>
                  </a:lnTo>
                  <a:lnTo>
                    <a:pt x="898398" y="541782"/>
                  </a:lnTo>
                  <a:lnTo>
                    <a:pt x="949833" y="512064"/>
                  </a:lnTo>
                  <a:lnTo>
                    <a:pt x="903542" y="474821"/>
                  </a:lnTo>
                  <a:lnTo>
                    <a:pt x="949738" y="437483"/>
                  </a:lnTo>
                  <a:lnTo>
                    <a:pt x="898303" y="407765"/>
                  </a:lnTo>
                  <a:lnTo>
                    <a:pt x="938022" y="363665"/>
                  </a:lnTo>
                  <a:lnTo>
                    <a:pt x="882587" y="342424"/>
                  </a:lnTo>
                  <a:lnTo>
                    <a:pt x="914972" y="292608"/>
                  </a:lnTo>
                  <a:lnTo>
                    <a:pt x="856869" y="280226"/>
                  </a:lnTo>
                  <a:lnTo>
                    <a:pt x="881063" y="225933"/>
                  </a:lnTo>
                  <a:lnTo>
                    <a:pt x="821722" y="222790"/>
                  </a:lnTo>
                  <a:lnTo>
                    <a:pt x="837057" y="165449"/>
                  </a:lnTo>
                  <a:lnTo>
                    <a:pt x="778002" y="171641"/>
                  </a:lnTo>
                  <a:lnTo>
                    <a:pt x="784193" y="112586"/>
                  </a:lnTo>
                  <a:lnTo>
                    <a:pt x="726853" y="127921"/>
                  </a:lnTo>
                  <a:lnTo>
                    <a:pt x="723710" y="68580"/>
                  </a:lnTo>
                  <a:lnTo>
                    <a:pt x="669417" y="92774"/>
                  </a:lnTo>
                  <a:lnTo>
                    <a:pt x="657035" y="34671"/>
                  </a:lnTo>
                  <a:lnTo>
                    <a:pt x="607219" y="67056"/>
                  </a:lnTo>
                  <a:lnTo>
                    <a:pt x="585978" y="11621"/>
                  </a:lnTo>
                  <a:lnTo>
                    <a:pt x="541973" y="51435"/>
                  </a:lnTo>
                  <a:lnTo>
                    <a:pt x="512254" y="0"/>
                  </a:lnTo>
                  <a:lnTo>
                    <a:pt x="474917" y="46196"/>
                  </a:lnTo>
                  <a:lnTo>
                    <a:pt x="437579" y="0"/>
                  </a:lnTo>
                  <a:lnTo>
                    <a:pt x="407861" y="51435"/>
                  </a:lnTo>
                  <a:lnTo>
                    <a:pt x="363760" y="11716"/>
                  </a:lnTo>
                  <a:lnTo>
                    <a:pt x="342519" y="67151"/>
                  </a:lnTo>
                  <a:lnTo>
                    <a:pt x="292703" y="34766"/>
                  </a:lnTo>
                  <a:lnTo>
                    <a:pt x="280321" y="92869"/>
                  </a:lnTo>
                  <a:lnTo>
                    <a:pt x="226028" y="68675"/>
                  </a:lnTo>
                  <a:lnTo>
                    <a:pt x="222885" y="128016"/>
                  </a:lnTo>
                  <a:lnTo>
                    <a:pt x="165545" y="112681"/>
                  </a:lnTo>
                  <a:lnTo>
                    <a:pt x="171736" y="171736"/>
                  </a:lnTo>
                  <a:lnTo>
                    <a:pt x="112681" y="165544"/>
                  </a:lnTo>
                  <a:lnTo>
                    <a:pt x="128016" y="222885"/>
                  </a:lnTo>
                  <a:lnTo>
                    <a:pt x="68675" y="226028"/>
                  </a:lnTo>
                  <a:lnTo>
                    <a:pt x="92869" y="280321"/>
                  </a:lnTo>
                  <a:lnTo>
                    <a:pt x="34766" y="292703"/>
                  </a:lnTo>
                  <a:lnTo>
                    <a:pt x="67151" y="342519"/>
                  </a:lnTo>
                  <a:lnTo>
                    <a:pt x="11716" y="363760"/>
                  </a:lnTo>
                  <a:lnTo>
                    <a:pt x="51435" y="407861"/>
                  </a:lnTo>
                  <a:lnTo>
                    <a:pt x="0" y="437579"/>
                  </a:lnTo>
                  <a:lnTo>
                    <a:pt x="46292" y="474821"/>
                  </a:lnTo>
                  <a:lnTo>
                    <a:pt x="95" y="512159"/>
                  </a:lnTo>
                  <a:lnTo>
                    <a:pt x="51530" y="541877"/>
                  </a:lnTo>
                  <a:lnTo>
                    <a:pt x="11811" y="585978"/>
                  </a:lnTo>
                  <a:lnTo>
                    <a:pt x="67247" y="607219"/>
                  </a:lnTo>
                  <a:lnTo>
                    <a:pt x="34862" y="657035"/>
                  </a:lnTo>
                  <a:lnTo>
                    <a:pt x="92964" y="669417"/>
                  </a:lnTo>
                  <a:lnTo>
                    <a:pt x="68771" y="723710"/>
                  </a:lnTo>
                  <a:lnTo>
                    <a:pt x="128111" y="726853"/>
                  </a:lnTo>
                  <a:lnTo>
                    <a:pt x="112776" y="784193"/>
                  </a:lnTo>
                  <a:lnTo>
                    <a:pt x="171831" y="778002"/>
                  </a:lnTo>
                  <a:lnTo>
                    <a:pt x="165640" y="837057"/>
                  </a:lnTo>
                  <a:lnTo>
                    <a:pt x="222980" y="821722"/>
                  </a:lnTo>
                  <a:lnTo>
                    <a:pt x="226123" y="881063"/>
                  </a:lnTo>
                  <a:lnTo>
                    <a:pt x="280416" y="856869"/>
                  </a:lnTo>
                  <a:lnTo>
                    <a:pt x="292799" y="914972"/>
                  </a:lnTo>
                  <a:lnTo>
                    <a:pt x="342614" y="882587"/>
                  </a:lnTo>
                  <a:lnTo>
                    <a:pt x="363855" y="938022"/>
                  </a:lnTo>
                  <a:lnTo>
                    <a:pt x="407956" y="898303"/>
                  </a:lnTo>
                  <a:lnTo>
                    <a:pt x="437674" y="949738"/>
                  </a:lnTo>
                  <a:lnTo>
                    <a:pt x="474917" y="903446"/>
                  </a:lnTo>
                  <a:close/>
                  <a:moveTo>
                    <a:pt x="93631" y="472059"/>
                  </a:moveTo>
                  <a:cubicBezTo>
                    <a:pt x="93631" y="261652"/>
                    <a:pt x="264224" y="91059"/>
                    <a:pt x="474631" y="91059"/>
                  </a:cubicBezTo>
                  <a:cubicBezTo>
                    <a:pt x="685038" y="91059"/>
                    <a:pt x="855631" y="261652"/>
                    <a:pt x="855631" y="472059"/>
                  </a:cubicBezTo>
                  <a:cubicBezTo>
                    <a:pt x="855631" y="682466"/>
                    <a:pt x="685038" y="853059"/>
                    <a:pt x="474631" y="853059"/>
                  </a:cubicBezTo>
                  <a:cubicBezTo>
                    <a:pt x="264224" y="853059"/>
                    <a:pt x="93631" y="682466"/>
                    <a:pt x="93631" y="472059"/>
                  </a:cubicBezTo>
                  <a:close/>
                </a:path>
              </a:pathLst>
            </a:custGeom>
            <a:solidFill>
              <a:srgbClr val="008080"/>
            </a:soli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8BCBDC5E-545E-9ACB-68A7-FFF1933A362F}"/>
                </a:ext>
              </a:extLst>
            </p:cNvPr>
            <p:cNvSpPr/>
            <p:nvPr/>
          </p:nvSpPr>
          <p:spPr>
            <a:xfrm>
              <a:off x="2152364" y="1377387"/>
              <a:ext cx="723900" cy="723900"/>
            </a:xfrm>
            <a:custGeom>
              <a:avLst/>
              <a:gdLst>
                <a:gd name="connsiteX0" fmla="*/ 723900 w 723900"/>
                <a:gd name="connsiteY0" fmla="*/ 361950 h 723900"/>
                <a:gd name="connsiteX1" fmla="*/ 361950 w 723900"/>
                <a:gd name="connsiteY1" fmla="*/ 723900 h 723900"/>
                <a:gd name="connsiteX2" fmla="*/ 0 w 723900"/>
                <a:gd name="connsiteY2" fmla="*/ 361950 h 723900"/>
                <a:gd name="connsiteX3" fmla="*/ 361950 w 723900"/>
                <a:gd name="connsiteY3" fmla="*/ 0 h 723900"/>
                <a:gd name="connsiteX4" fmla="*/ 723900 w 723900"/>
                <a:gd name="connsiteY4" fmla="*/ 36195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900" h="723900">
                  <a:moveTo>
                    <a:pt x="723900" y="361950"/>
                  </a:moveTo>
                  <a:cubicBezTo>
                    <a:pt x="723900" y="561850"/>
                    <a:pt x="561850" y="723900"/>
                    <a:pt x="361950" y="723900"/>
                  </a:cubicBezTo>
                  <a:cubicBezTo>
                    <a:pt x="162051" y="723900"/>
                    <a:pt x="0" y="561850"/>
                    <a:pt x="0" y="361950"/>
                  </a:cubicBezTo>
                  <a:cubicBezTo>
                    <a:pt x="0" y="162051"/>
                    <a:pt x="162051" y="0"/>
                    <a:pt x="361950" y="0"/>
                  </a:cubicBezTo>
                  <a:cubicBezTo>
                    <a:pt x="561850" y="0"/>
                    <a:pt x="723900" y="162051"/>
                    <a:pt x="723900" y="361950"/>
                  </a:cubicBezTo>
                  <a:close/>
                </a:path>
              </a:pathLst>
            </a:custGeom>
            <a:solidFill>
              <a:srgbClr val="008080"/>
            </a:soli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0" name="图形 2">
            <a:extLst>
              <a:ext uri="{FF2B5EF4-FFF2-40B4-BE49-F238E27FC236}">
                <a16:creationId xmlns:a16="http://schemas.microsoft.com/office/drawing/2014/main" id="{2815B391-EC26-B2AF-40B4-2E632A76DF87}"/>
              </a:ext>
            </a:extLst>
          </p:cNvPr>
          <p:cNvGrpSpPr/>
          <p:nvPr/>
        </p:nvGrpSpPr>
        <p:grpSpPr>
          <a:xfrm>
            <a:off x="2000242" y="2595078"/>
            <a:ext cx="1555249" cy="1563694"/>
            <a:chOff x="2040921" y="2316933"/>
            <a:chExt cx="947356" cy="952500"/>
          </a:xfrm>
          <a:solidFill>
            <a:srgbClr val="3B4651"/>
          </a:solidFill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61F6C24-C847-F329-3E33-4B15C569DDF0}"/>
                </a:ext>
              </a:extLst>
            </p:cNvPr>
            <p:cNvSpPr/>
            <p:nvPr/>
          </p:nvSpPr>
          <p:spPr>
            <a:xfrm>
              <a:off x="2040921" y="2316933"/>
              <a:ext cx="947356" cy="952500"/>
            </a:xfrm>
            <a:custGeom>
              <a:avLst/>
              <a:gdLst>
                <a:gd name="connsiteX0" fmla="*/ 428911 w 947356"/>
                <a:gd name="connsiteY0" fmla="*/ 902494 h 952500"/>
                <a:gd name="connsiteX1" fmla="*/ 473678 w 947356"/>
                <a:gd name="connsiteY1" fmla="*/ 952500 h 952500"/>
                <a:gd name="connsiteX2" fmla="*/ 518446 w 947356"/>
                <a:gd name="connsiteY2" fmla="*/ 902494 h 952500"/>
                <a:gd name="connsiteX3" fmla="*/ 572643 w 947356"/>
                <a:gd name="connsiteY3" fmla="*/ 942023 h 952500"/>
                <a:gd name="connsiteX4" fmla="*/ 606076 w 947356"/>
                <a:gd name="connsiteY4" fmla="*/ 883825 h 952500"/>
                <a:gd name="connsiteX5" fmla="*/ 667322 w 947356"/>
                <a:gd name="connsiteY5" fmla="*/ 911257 h 952500"/>
                <a:gd name="connsiteX6" fmla="*/ 687896 w 947356"/>
                <a:gd name="connsiteY6" fmla="*/ 847344 h 952500"/>
                <a:gd name="connsiteX7" fmla="*/ 753523 w 947356"/>
                <a:gd name="connsiteY7" fmla="*/ 861441 h 952500"/>
                <a:gd name="connsiteX8" fmla="*/ 760381 w 947356"/>
                <a:gd name="connsiteY8" fmla="*/ 794671 h 952500"/>
                <a:gd name="connsiteX9" fmla="*/ 827532 w 947356"/>
                <a:gd name="connsiteY9" fmla="*/ 794861 h 952500"/>
                <a:gd name="connsiteX10" fmla="*/ 820388 w 947356"/>
                <a:gd name="connsiteY10" fmla="*/ 728091 h 952500"/>
                <a:gd name="connsiteX11" fmla="*/ 886111 w 947356"/>
                <a:gd name="connsiteY11" fmla="*/ 714280 h 952500"/>
                <a:gd name="connsiteX12" fmla="*/ 865251 w 947356"/>
                <a:gd name="connsiteY12" fmla="*/ 650462 h 952500"/>
                <a:gd name="connsiteX13" fmla="*/ 926592 w 947356"/>
                <a:gd name="connsiteY13" fmla="*/ 623316 h 952500"/>
                <a:gd name="connsiteX14" fmla="*/ 892874 w 947356"/>
                <a:gd name="connsiteY14" fmla="*/ 565309 h 952500"/>
                <a:gd name="connsiteX15" fmla="*/ 947261 w 947356"/>
                <a:gd name="connsiteY15" fmla="*/ 525971 h 952500"/>
                <a:gd name="connsiteX16" fmla="*/ 902303 w 947356"/>
                <a:gd name="connsiteY16" fmla="*/ 476250 h 952500"/>
                <a:gd name="connsiteX17" fmla="*/ 947357 w 947356"/>
                <a:gd name="connsiteY17" fmla="*/ 426434 h 952500"/>
                <a:gd name="connsiteX18" fmla="*/ 892969 w 947356"/>
                <a:gd name="connsiteY18" fmla="*/ 387096 h 952500"/>
                <a:gd name="connsiteX19" fmla="*/ 926687 w 947356"/>
                <a:gd name="connsiteY19" fmla="*/ 329089 h 952500"/>
                <a:gd name="connsiteX20" fmla="*/ 865346 w 947356"/>
                <a:gd name="connsiteY20" fmla="*/ 301942 h 952500"/>
                <a:gd name="connsiteX21" fmla="*/ 886206 w 947356"/>
                <a:gd name="connsiteY21" fmla="*/ 238125 h 952500"/>
                <a:gd name="connsiteX22" fmla="*/ 820484 w 947356"/>
                <a:gd name="connsiteY22" fmla="*/ 224314 h 952500"/>
                <a:gd name="connsiteX23" fmla="*/ 827627 w 947356"/>
                <a:gd name="connsiteY23" fmla="*/ 157544 h 952500"/>
                <a:gd name="connsiteX24" fmla="*/ 760476 w 947356"/>
                <a:gd name="connsiteY24" fmla="*/ 157734 h 952500"/>
                <a:gd name="connsiteX25" fmla="*/ 753618 w 947356"/>
                <a:gd name="connsiteY25" fmla="*/ 90964 h 952500"/>
                <a:gd name="connsiteX26" fmla="*/ 687991 w 947356"/>
                <a:gd name="connsiteY26" fmla="*/ 105061 h 952500"/>
                <a:gd name="connsiteX27" fmla="*/ 667417 w 947356"/>
                <a:gd name="connsiteY27" fmla="*/ 41148 h 952500"/>
                <a:gd name="connsiteX28" fmla="*/ 606171 w 947356"/>
                <a:gd name="connsiteY28" fmla="*/ 68580 h 952500"/>
                <a:gd name="connsiteX29" fmla="*/ 572738 w 947356"/>
                <a:gd name="connsiteY29" fmla="*/ 10382 h 952500"/>
                <a:gd name="connsiteX30" fmla="*/ 518541 w 947356"/>
                <a:gd name="connsiteY30" fmla="*/ 49911 h 952500"/>
                <a:gd name="connsiteX31" fmla="*/ 473678 w 947356"/>
                <a:gd name="connsiteY31" fmla="*/ 0 h 952500"/>
                <a:gd name="connsiteX32" fmla="*/ 428911 w 947356"/>
                <a:gd name="connsiteY32" fmla="*/ 50006 h 952500"/>
                <a:gd name="connsiteX33" fmla="*/ 374714 w 947356"/>
                <a:gd name="connsiteY33" fmla="*/ 10478 h 952500"/>
                <a:gd name="connsiteX34" fmla="*/ 341281 w 947356"/>
                <a:gd name="connsiteY34" fmla="*/ 68675 h 952500"/>
                <a:gd name="connsiteX35" fmla="*/ 280035 w 947356"/>
                <a:gd name="connsiteY35" fmla="*/ 41243 h 952500"/>
                <a:gd name="connsiteX36" fmla="*/ 259461 w 947356"/>
                <a:gd name="connsiteY36" fmla="*/ 105156 h 952500"/>
                <a:gd name="connsiteX37" fmla="*/ 193834 w 947356"/>
                <a:gd name="connsiteY37" fmla="*/ 91059 h 952500"/>
                <a:gd name="connsiteX38" fmla="*/ 186976 w 947356"/>
                <a:gd name="connsiteY38" fmla="*/ 157829 h 952500"/>
                <a:gd name="connsiteX39" fmla="*/ 119825 w 947356"/>
                <a:gd name="connsiteY39" fmla="*/ 157639 h 952500"/>
                <a:gd name="connsiteX40" fmla="*/ 126968 w 947356"/>
                <a:gd name="connsiteY40" fmla="*/ 224409 h 952500"/>
                <a:gd name="connsiteX41" fmla="*/ 61246 w 947356"/>
                <a:gd name="connsiteY41" fmla="*/ 238220 h 952500"/>
                <a:gd name="connsiteX42" fmla="*/ 82106 w 947356"/>
                <a:gd name="connsiteY42" fmla="*/ 302038 h 952500"/>
                <a:gd name="connsiteX43" fmla="*/ 20765 w 947356"/>
                <a:gd name="connsiteY43" fmla="*/ 329184 h 952500"/>
                <a:gd name="connsiteX44" fmla="*/ 54483 w 947356"/>
                <a:gd name="connsiteY44" fmla="*/ 387191 h 952500"/>
                <a:gd name="connsiteX45" fmla="*/ 95 w 947356"/>
                <a:gd name="connsiteY45" fmla="*/ 426530 h 952500"/>
                <a:gd name="connsiteX46" fmla="*/ 45053 w 947356"/>
                <a:gd name="connsiteY46" fmla="*/ 476250 h 952500"/>
                <a:gd name="connsiteX47" fmla="*/ 0 w 947356"/>
                <a:gd name="connsiteY47" fmla="*/ 526066 h 952500"/>
                <a:gd name="connsiteX48" fmla="*/ 54388 w 947356"/>
                <a:gd name="connsiteY48" fmla="*/ 565404 h 952500"/>
                <a:gd name="connsiteX49" fmla="*/ 20669 w 947356"/>
                <a:gd name="connsiteY49" fmla="*/ 623411 h 952500"/>
                <a:gd name="connsiteX50" fmla="*/ 82010 w 947356"/>
                <a:gd name="connsiteY50" fmla="*/ 650558 h 952500"/>
                <a:gd name="connsiteX51" fmla="*/ 61151 w 947356"/>
                <a:gd name="connsiteY51" fmla="*/ 714375 h 952500"/>
                <a:gd name="connsiteX52" fmla="*/ 126873 w 947356"/>
                <a:gd name="connsiteY52" fmla="*/ 728186 h 952500"/>
                <a:gd name="connsiteX53" fmla="*/ 119729 w 947356"/>
                <a:gd name="connsiteY53" fmla="*/ 794957 h 952500"/>
                <a:gd name="connsiteX54" fmla="*/ 186881 w 947356"/>
                <a:gd name="connsiteY54" fmla="*/ 794766 h 952500"/>
                <a:gd name="connsiteX55" fmla="*/ 193739 w 947356"/>
                <a:gd name="connsiteY55" fmla="*/ 861536 h 952500"/>
                <a:gd name="connsiteX56" fmla="*/ 259366 w 947356"/>
                <a:gd name="connsiteY56" fmla="*/ 847439 h 952500"/>
                <a:gd name="connsiteX57" fmla="*/ 279940 w 947356"/>
                <a:gd name="connsiteY57" fmla="*/ 911352 h 952500"/>
                <a:gd name="connsiteX58" fmla="*/ 341186 w 947356"/>
                <a:gd name="connsiteY58" fmla="*/ 883920 h 952500"/>
                <a:gd name="connsiteX59" fmla="*/ 374618 w 947356"/>
                <a:gd name="connsiteY59" fmla="*/ 942118 h 952500"/>
                <a:gd name="connsiteX60" fmla="*/ 428911 w 947356"/>
                <a:gd name="connsiteY60" fmla="*/ 902494 h 952500"/>
                <a:gd name="connsiteX61" fmla="*/ 92393 w 947356"/>
                <a:gd name="connsiteY61" fmla="*/ 476250 h 952500"/>
                <a:gd name="connsiteX62" fmla="*/ 473393 w 947356"/>
                <a:gd name="connsiteY62" fmla="*/ 95250 h 952500"/>
                <a:gd name="connsiteX63" fmla="*/ 854393 w 947356"/>
                <a:gd name="connsiteY63" fmla="*/ 476250 h 952500"/>
                <a:gd name="connsiteX64" fmla="*/ 473393 w 947356"/>
                <a:gd name="connsiteY64" fmla="*/ 857250 h 952500"/>
                <a:gd name="connsiteX65" fmla="*/ 92393 w 947356"/>
                <a:gd name="connsiteY65" fmla="*/ 476250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947356" h="952500">
                  <a:moveTo>
                    <a:pt x="428911" y="902494"/>
                  </a:moveTo>
                  <a:lnTo>
                    <a:pt x="473678" y="952500"/>
                  </a:lnTo>
                  <a:lnTo>
                    <a:pt x="518446" y="902494"/>
                  </a:lnTo>
                  <a:lnTo>
                    <a:pt x="572643" y="942023"/>
                  </a:lnTo>
                  <a:lnTo>
                    <a:pt x="606076" y="883825"/>
                  </a:lnTo>
                  <a:lnTo>
                    <a:pt x="667322" y="911257"/>
                  </a:lnTo>
                  <a:lnTo>
                    <a:pt x="687896" y="847344"/>
                  </a:lnTo>
                  <a:lnTo>
                    <a:pt x="753523" y="861441"/>
                  </a:lnTo>
                  <a:lnTo>
                    <a:pt x="760381" y="794671"/>
                  </a:lnTo>
                  <a:lnTo>
                    <a:pt x="827532" y="794861"/>
                  </a:lnTo>
                  <a:lnTo>
                    <a:pt x="820388" y="728091"/>
                  </a:lnTo>
                  <a:lnTo>
                    <a:pt x="886111" y="714280"/>
                  </a:lnTo>
                  <a:lnTo>
                    <a:pt x="865251" y="650462"/>
                  </a:lnTo>
                  <a:lnTo>
                    <a:pt x="926592" y="623316"/>
                  </a:lnTo>
                  <a:lnTo>
                    <a:pt x="892874" y="565309"/>
                  </a:lnTo>
                  <a:lnTo>
                    <a:pt x="947261" y="525971"/>
                  </a:lnTo>
                  <a:lnTo>
                    <a:pt x="902303" y="476250"/>
                  </a:lnTo>
                  <a:lnTo>
                    <a:pt x="947357" y="426434"/>
                  </a:lnTo>
                  <a:lnTo>
                    <a:pt x="892969" y="387096"/>
                  </a:lnTo>
                  <a:lnTo>
                    <a:pt x="926687" y="329089"/>
                  </a:lnTo>
                  <a:lnTo>
                    <a:pt x="865346" y="301942"/>
                  </a:lnTo>
                  <a:lnTo>
                    <a:pt x="886206" y="238125"/>
                  </a:lnTo>
                  <a:lnTo>
                    <a:pt x="820484" y="224314"/>
                  </a:lnTo>
                  <a:lnTo>
                    <a:pt x="827627" y="157544"/>
                  </a:lnTo>
                  <a:lnTo>
                    <a:pt x="760476" y="157734"/>
                  </a:lnTo>
                  <a:lnTo>
                    <a:pt x="753618" y="90964"/>
                  </a:lnTo>
                  <a:lnTo>
                    <a:pt x="687991" y="105061"/>
                  </a:lnTo>
                  <a:lnTo>
                    <a:pt x="667417" y="41148"/>
                  </a:lnTo>
                  <a:lnTo>
                    <a:pt x="606171" y="68580"/>
                  </a:lnTo>
                  <a:lnTo>
                    <a:pt x="572738" y="10382"/>
                  </a:lnTo>
                  <a:lnTo>
                    <a:pt x="518541" y="49911"/>
                  </a:lnTo>
                  <a:lnTo>
                    <a:pt x="473678" y="0"/>
                  </a:lnTo>
                  <a:lnTo>
                    <a:pt x="428911" y="50006"/>
                  </a:lnTo>
                  <a:lnTo>
                    <a:pt x="374714" y="10478"/>
                  </a:lnTo>
                  <a:lnTo>
                    <a:pt x="341281" y="68675"/>
                  </a:lnTo>
                  <a:lnTo>
                    <a:pt x="280035" y="41243"/>
                  </a:lnTo>
                  <a:lnTo>
                    <a:pt x="259461" y="105156"/>
                  </a:lnTo>
                  <a:lnTo>
                    <a:pt x="193834" y="91059"/>
                  </a:lnTo>
                  <a:lnTo>
                    <a:pt x="186976" y="157829"/>
                  </a:lnTo>
                  <a:lnTo>
                    <a:pt x="119825" y="157639"/>
                  </a:lnTo>
                  <a:lnTo>
                    <a:pt x="126968" y="224409"/>
                  </a:lnTo>
                  <a:lnTo>
                    <a:pt x="61246" y="238220"/>
                  </a:lnTo>
                  <a:lnTo>
                    <a:pt x="82106" y="302038"/>
                  </a:lnTo>
                  <a:lnTo>
                    <a:pt x="20765" y="329184"/>
                  </a:lnTo>
                  <a:lnTo>
                    <a:pt x="54483" y="387191"/>
                  </a:lnTo>
                  <a:lnTo>
                    <a:pt x="95" y="426530"/>
                  </a:lnTo>
                  <a:lnTo>
                    <a:pt x="45053" y="476250"/>
                  </a:lnTo>
                  <a:lnTo>
                    <a:pt x="0" y="526066"/>
                  </a:lnTo>
                  <a:lnTo>
                    <a:pt x="54388" y="565404"/>
                  </a:lnTo>
                  <a:lnTo>
                    <a:pt x="20669" y="623411"/>
                  </a:lnTo>
                  <a:lnTo>
                    <a:pt x="82010" y="650558"/>
                  </a:lnTo>
                  <a:lnTo>
                    <a:pt x="61151" y="714375"/>
                  </a:lnTo>
                  <a:lnTo>
                    <a:pt x="126873" y="728186"/>
                  </a:lnTo>
                  <a:lnTo>
                    <a:pt x="119729" y="794957"/>
                  </a:lnTo>
                  <a:lnTo>
                    <a:pt x="186881" y="794766"/>
                  </a:lnTo>
                  <a:lnTo>
                    <a:pt x="193739" y="861536"/>
                  </a:lnTo>
                  <a:lnTo>
                    <a:pt x="259366" y="847439"/>
                  </a:lnTo>
                  <a:lnTo>
                    <a:pt x="279940" y="911352"/>
                  </a:lnTo>
                  <a:lnTo>
                    <a:pt x="341186" y="883920"/>
                  </a:lnTo>
                  <a:lnTo>
                    <a:pt x="374618" y="942118"/>
                  </a:lnTo>
                  <a:lnTo>
                    <a:pt x="428911" y="902494"/>
                  </a:lnTo>
                  <a:close/>
                  <a:moveTo>
                    <a:pt x="92393" y="476250"/>
                  </a:moveTo>
                  <a:cubicBezTo>
                    <a:pt x="92393" y="265843"/>
                    <a:pt x="262985" y="95250"/>
                    <a:pt x="473393" y="95250"/>
                  </a:cubicBezTo>
                  <a:cubicBezTo>
                    <a:pt x="683800" y="95250"/>
                    <a:pt x="854393" y="265843"/>
                    <a:pt x="854393" y="476250"/>
                  </a:cubicBezTo>
                  <a:cubicBezTo>
                    <a:pt x="854393" y="686657"/>
                    <a:pt x="683800" y="857250"/>
                    <a:pt x="473393" y="857250"/>
                  </a:cubicBezTo>
                  <a:cubicBezTo>
                    <a:pt x="262985" y="857250"/>
                    <a:pt x="92393" y="686657"/>
                    <a:pt x="92393" y="476250"/>
                  </a:cubicBezTo>
                  <a:close/>
                </a:path>
              </a:pathLst>
            </a:custGeom>
            <a:solidFill>
              <a:srgbClr val="008080"/>
            </a:soli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36F38B2-6782-EABB-BFD4-9230018739E2}"/>
                </a:ext>
              </a:extLst>
            </p:cNvPr>
            <p:cNvSpPr/>
            <p:nvPr/>
          </p:nvSpPr>
          <p:spPr>
            <a:xfrm>
              <a:off x="2152364" y="2431234"/>
              <a:ext cx="723900" cy="723900"/>
            </a:xfrm>
            <a:custGeom>
              <a:avLst/>
              <a:gdLst>
                <a:gd name="connsiteX0" fmla="*/ 723900 w 723900"/>
                <a:gd name="connsiteY0" fmla="*/ 361950 h 723900"/>
                <a:gd name="connsiteX1" fmla="*/ 361950 w 723900"/>
                <a:gd name="connsiteY1" fmla="*/ 723900 h 723900"/>
                <a:gd name="connsiteX2" fmla="*/ 0 w 723900"/>
                <a:gd name="connsiteY2" fmla="*/ 361950 h 723900"/>
                <a:gd name="connsiteX3" fmla="*/ 361950 w 723900"/>
                <a:gd name="connsiteY3" fmla="*/ 0 h 723900"/>
                <a:gd name="connsiteX4" fmla="*/ 723900 w 723900"/>
                <a:gd name="connsiteY4" fmla="*/ 36195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900" h="723900">
                  <a:moveTo>
                    <a:pt x="723900" y="361950"/>
                  </a:moveTo>
                  <a:cubicBezTo>
                    <a:pt x="723900" y="561849"/>
                    <a:pt x="561850" y="723900"/>
                    <a:pt x="361950" y="723900"/>
                  </a:cubicBezTo>
                  <a:cubicBezTo>
                    <a:pt x="162051" y="723900"/>
                    <a:pt x="0" y="561849"/>
                    <a:pt x="0" y="361950"/>
                  </a:cubicBezTo>
                  <a:cubicBezTo>
                    <a:pt x="0" y="162051"/>
                    <a:pt x="162051" y="0"/>
                    <a:pt x="361950" y="0"/>
                  </a:cubicBezTo>
                  <a:cubicBezTo>
                    <a:pt x="561850" y="0"/>
                    <a:pt x="723900" y="162051"/>
                    <a:pt x="723900" y="361950"/>
                  </a:cubicBezTo>
                  <a:close/>
                </a:path>
              </a:pathLst>
            </a:custGeom>
            <a:solidFill>
              <a:srgbClr val="008080"/>
            </a:soli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3" name="图形 2">
            <a:extLst>
              <a:ext uri="{FF2B5EF4-FFF2-40B4-BE49-F238E27FC236}">
                <a16:creationId xmlns:a16="http://schemas.microsoft.com/office/drawing/2014/main" id="{9B198AD3-FA28-B443-8F5E-BB72F69CEC2D}"/>
              </a:ext>
            </a:extLst>
          </p:cNvPr>
          <p:cNvGrpSpPr/>
          <p:nvPr/>
        </p:nvGrpSpPr>
        <p:grpSpPr>
          <a:xfrm>
            <a:off x="6472080" y="850253"/>
            <a:ext cx="1544147" cy="1544304"/>
            <a:chOff x="4130040" y="1271755"/>
            <a:chExt cx="940593" cy="940689"/>
          </a:xfrm>
          <a:solidFill>
            <a:srgbClr val="3B4651"/>
          </a:solidFill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99718BF-8A05-419F-95C3-43E3E4A7915F}"/>
                </a:ext>
              </a:extLst>
            </p:cNvPr>
            <p:cNvSpPr/>
            <p:nvPr/>
          </p:nvSpPr>
          <p:spPr>
            <a:xfrm>
              <a:off x="4130040" y="1271755"/>
              <a:ext cx="940593" cy="940689"/>
            </a:xfrm>
            <a:custGeom>
              <a:avLst/>
              <a:gdLst>
                <a:gd name="connsiteX0" fmla="*/ 470345 w 940593"/>
                <a:gd name="connsiteY0" fmla="*/ 898970 h 940689"/>
                <a:gd name="connsiteX1" fmla="*/ 544830 w 940593"/>
                <a:gd name="connsiteY1" fmla="*/ 940689 h 940689"/>
                <a:gd name="connsiteX2" fmla="*/ 602742 w 940593"/>
                <a:gd name="connsiteY2" fmla="*/ 877919 h 940689"/>
                <a:gd name="connsiteX3" fmla="*/ 686467 w 940593"/>
                <a:gd name="connsiteY3" fmla="*/ 894588 h 940689"/>
                <a:gd name="connsiteX4" fmla="*/ 722186 w 940593"/>
                <a:gd name="connsiteY4" fmla="*/ 817055 h 940689"/>
                <a:gd name="connsiteX5" fmla="*/ 806958 w 940593"/>
                <a:gd name="connsiteY5" fmla="*/ 807053 h 940689"/>
                <a:gd name="connsiteX6" fmla="*/ 816959 w 940593"/>
                <a:gd name="connsiteY6" fmla="*/ 722186 h 940689"/>
                <a:gd name="connsiteX7" fmla="*/ 894493 w 940593"/>
                <a:gd name="connsiteY7" fmla="*/ 686467 h 940689"/>
                <a:gd name="connsiteX8" fmla="*/ 877824 w 940593"/>
                <a:gd name="connsiteY8" fmla="*/ 602742 h 940689"/>
                <a:gd name="connsiteX9" fmla="*/ 940594 w 940593"/>
                <a:gd name="connsiteY9" fmla="*/ 544830 h 940689"/>
                <a:gd name="connsiteX10" fmla="*/ 898874 w 940593"/>
                <a:gd name="connsiteY10" fmla="*/ 470345 h 940689"/>
                <a:gd name="connsiteX11" fmla="*/ 940594 w 940593"/>
                <a:gd name="connsiteY11" fmla="*/ 395859 h 940689"/>
                <a:gd name="connsiteX12" fmla="*/ 877824 w 940593"/>
                <a:gd name="connsiteY12" fmla="*/ 337947 h 940689"/>
                <a:gd name="connsiteX13" fmla="*/ 894493 w 940593"/>
                <a:gd name="connsiteY13" fmla="*/ 254222 h 940689"/>
                <a:gd name="connsiteX14" fmla="*/ 816959 w 940593"/>
                <a:gd name="connsiteY14" fmla="*/ 218504 h 940689"/>
                <a:gd name="connsiteX15" fmla="*/ 806958 w 940593"/>
                <a:gd name="connsiteY15" fmla="*/ 133636 h 940689"/>
                <a:gd name="connsiteX16" fmla="*/ 722186 w 940593"/>
                <a:gd name="connsiteY16" fmla="*/ 123635 h 940689"/>
                <a:gd name="connsiteX17" fmla="*/ 686467 w 940593"/>
                <a:gd name="connsiteY17" fmla="*/ 46101 h 940689"/>
                <a:gd name="connsiteX18" fmla="*/ 602742 w 940593"/>
                <a:gd name="connsiteY18" fmla="*/ 62770 h 940689"/>
                <a:gd name="connsiteX19" fmla="*/ 544830 w 940593"/>
                <a:gd name="connsiteY19" fmla="*/ 0 h 940689"/>
                <a:gd name="connsiteX20" fmla="*/ 470345 w 940593"/>
                <a:gd name="connsiteY20" fmla="*/ 41720 h 940689"/>
                <a:gd name="connsiteX21" fmla="*/ 395859 w 940593"/>
                <a:gd name="connsiteY21" fmla="*/ 0 h 940689"/>
                <a:gd name="connsiteX22" fmla="*/ 337947 w 940593"/>
                <a:gd name="connsiteY22" fmla="*/ 62770 h 940689"/>
                <a:gd name="connsiteX23" fmla="*/ 254222 w 940593"/>
                <a:gd name="connsiteY23" fmla="*/ 46101 h 940689"/>
                <a:gd name="connsiteX24" fmla="*/ 218503 w 940593"/>
                <a:gd name="connsiteY24" fmla="*/ 123635 h 940689"/>
                <a:gd name="connsiteX25" fmla="*/ 133636 w 940593"/>
                <a:gd name="connsiteY25" fmla="*/ 133636 h 940689"/>
                <a:gd name="connsiteX26" fmla="*/ 123634 w 940593"/>
                <a:gd name="connsiteY26" fmla="*/ 218504 h 940689"/>
                <a:gd name="connsiteX27" fmla="*/ 46101 w 940593"/>
                <a:gd name="connsiteY27" fmla="*/ 254222 h 940689"/>
                <a:gd name="connsiteX28" fmla="*/ 62770 w 940593"/>
                <a:gd name="connsiteY28" fmla="*/ 337947 h 940689"/>
                <a:gd name="connsiteX29" fmla="*/ 0 w 940593"/>
                <a:gd name="connsiteY29" fmla="*/ 395859 h 940689"/>
                <a:gd name="connsiteX30" fmla="*/ 41719 w 940593"/>
                <a:gd name="connsiteY30" fmla="*/ 470345 h 940689"/>
                <a:gd name="connsiteX31" fmla="*/ 0 w 940593"/>
                <a:gd name="connsiteY31" fmla="*/ 544830 h 940689"/>
                <a:gd name="connsiteX32" fmla="*/ 62770 w 940593"/>
                <a:gd name="connsiteY32" fmla="*/ 602742 h 940689"/>
                <a:gd name="connsiteX33" fmla="*/ 46101 w 940593"/>
                <a:gd name="connsiteY33" fmla="*/ 686467 h 940689"/>
                <a:gd name="connsiteX34" fmla="*/ 123634 w 940593"/>
                <a:gd name="connsiteY34" fmla="*/ 722186 h 940689"/>
                <a:gd name="connsiteX35" fmla="*/ 133636 w 940593"/>
                <a:gd name="connsiteY35" fmla="*/ 807053 h 940689"/>
                <a:gd name="connsiteX36" fmla="*/ 218503 w 940593"/>
                <a:gd name="connsiteY36" fmla="*/ 817055 h 940689"/>
                <a:gd name="connsiteX37" fmla="*/ 254222 w 940593"/>
                <a:gd name="connsiteY37" fmla="*/ 894588 h 940689"/>
                <a:gd name="connsiteX38" fmla="*/ 337947 w 940593"/>
                <a:gd name="connsiteY38" fmla="*/ 877919 h 940689"/>
                <a:gd name="connsiteX39" fmla="*/ 395859 w 940593"/>
                <a:gd name="connsiteY39" fmla="*/ 940689 h 940689"/>
                <a:gd name="connsiteX40" fmla="*/ 470345 w 940593"/>
                <a:gd name="connsiteY40" fmla="*/ 898970 h 940689"/>
                <a:gd name="connsiteX41" fmla="*/ 89059 w 940593"/>
                <a:gd name="connsiteY41" fmla="*/ 470345 h 940689"/>
                <a:gd name="connsiteX42" fmla="*/ 470059 w 940593"/>
                <a:gd name="connsiteY42" fmla="*/ 89345 h 940689"/>
                <a:gd name="connsiteX43" fmla="*/ 851059 w 940593"/>
                <a:gd name="connsiteY43" fmla="*/ 470345 h 940689"/>
                <a:gd name="connsiteX44" fmla="*/ 470059 w 940593"/>
                <a:gd name="connsiteY44" fmla="*/ 851345 h 940689"/>
                <a:gd name="connsiteX45" fmla="*/ 89059 w 940593"/>
                <a:gd name="connsiteY45" fmla="*/ 470345 h 94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940593" h="940689">
                  <a:moveTo>
                    <a:pt x="470345" y="898970"/>
                  </a:moveTo>
                  <a:lnTo>
                    <a:pt x="544830" y="940689"/>
                  </a:lnTo>
                  <a:lnTo>
                    <a:pt x="602742" y="877919"/>
                  </a:lnTo>
                  <a:lnTo>
                    <a:pt x="686467" y="894588"/>
                  </a:lnTo>
                  <a:lnTo>
                    <a:pt x="722186" y="817055"/>
                  </a:lnTo>
                  <a:lnTo>
                    <a:pt x="806958" y="807053"/>
                  </a:lnTo>
                  <a:lnTo>
                    <a:pt x="816959" y="722186"/>
                  </a:lnTo>
                  <a:lnTo>
                    <a:pt x="894493" y="686467"/>
                  </a:lnTo>
                  <a:lnTo>
                    <a:pt x="877824" y="602742"/>
                  </a:lnTo>
                  <a:lnTo>
                    <a:pt x="940594" y="544830"/>
                  </a:lnTo>
                  <a:lnTo>
                    <a:pt x="898874" y="470345"/>
                  </a:lnTo>
                  <a:lnTo>
                    <a:pt x="940594" y="395859"/>
                  </a:lnTo>
                  <a:lnTo>
                    <a:pt x="877824" y="337947"/>
                  </a:lnTo>
                  <a:lnTo>
                    <a:pt x="894493" y="254222"/>
                  </a:lnTo>
                  <a:lnTo>
                    <a:pt x="816959" y="218504"/>
                  </a:lnTo>
                  <a:lnTo>
                    <a:pt x="806958" y="133636"/>
                  </a:lnTo>
                  <a:lnTo>
                    <a:pt x="722186" y="123635"/>
                  </a:lnTo>
                  <a:lnTo>
                    <a:pt x="686467" y="46101"/>
                  </a:lnTo>
                  <a:lnTo>
                    <a:pt x="602742" y="62770"/>
                  </a:lnTo>
                  <a:lnTo>
                    <a:pt x="544830" y="0"/>
                  </a:lnTo>
                  <a:lnTo>
                    <a:pt x="470345" y="41720"/>
                  </a:lnTo>
                  <a:lnTo>
                    <a:pt x="395859" y="0"/>
                  </a:lnTo>
                  <a:lnTo>
                    <a:pt x="337947" y="62770"/>
                  </a:lnTo>
                  <a:lnTo>
                    <a:pt x="254222" y="46101"/>
                  </a:lnTo>
                  <a:lnTo>
                    <a:pt x="218503" y="123635"/>
                  </a:lnTo>
                  <a:lnTo>
                    <a:pt x="133636" y="133636"/>
                  </a:lnTo>
                  <a:lnTo>
                    <a:pt x="123634" y="218504"/>
                  </a:lnTo>
                  <a:lnTo>
                    <a:pt x="46101" y="254222"/>
                  </a:lnTo>
                  <a:lnTo>
                    <a:pt x="62770" y="337947"/>
                  </a:lnTo>
                  <a:lnTo>
                    <a:pt x="0" y="395859"/>
                  </a:lnTo>
                  <a:lnTo>
                    <a:pt x="41719" y="470345"/>
                  </a:lnTo>
                  <a:lnTo>
                    <a:pt x="0" y="544830"/>
                  </a:lnTo>
                  <a:lnTo>
                    <a:pt x="62770" y="602742"/>
                  </a:lnTo>
                  <a:lnTo>
                    <a:pt x="46101" y="686467"/>
                  </a:lnTo>
                  <a:lnTo>
                    <a:pt x="123634" y="722186"/>
                  </a:lnTo>
                  <a:lnTo>
                    <a:pt x="133636" y="807053"/>
                  </a:lnTo>
                  <a:lnTo>
                    <a:pt x="218503" y="817055"/>
                  </a:lnTo>
                  <a:lnTo>
                    <a:pt x="254222" y="894588"/>
                  </a:lnTo>
                  <a:lnTo>
                    <a:pt x="337947" y="877919"/>
                  </a:lnTo>
                  <a:lnTo>
                    <a:pt x="395859" y="940689"/>
                  </a:lnTo>
                  <a:lnTo>
                    <a:pt x="470345" y="898970"/>
                  </a:lnTo>
                  <a:close/>
                  <a:moveTo>
                    <a:pt x="89059" y="470345"/>
                  </a:moveTo>
                  <a:cubicBezTo>
                    <a:pt x="89059" y="259937"/>
                    <a:pt x="259651" y="89345"/>
                    <a:pt x="470059" y="89345"/>
                  </a:cubicBezTo>
                  <a:cubicBezTo>
                    <a:pt x="680466" y="89345"/>
                    <a:pt x="851059" y="259937"/>
                    <a:pt x="851059" y="470345"/>
                  </a:cubicBezTo>
                  <a:cubicBezTo>
                    <a:pt x="851059" y="680752"/>
                    <a:pt x="680466" y="851345"/>
                    <a:pt x="470059" y="851345"/>
                  </a:cubicBezTo>
                  <a:cubicBezTo>
                    <a:pt x="259651" y="851345"/>
                    <a:pt x="89059" y="680752"/>
                    <a:pt x="89059" y="470345"/>
                  </a:cubicBezTo>
                  <a:close/>
                </a:path>
              </a:pathLst>
            </a:custGeom>
            <a:solidFill>
              <a:srgbClr val="008080"/>
            </a:soli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D15F5CA-C95B-52B0-5D52-28FE3630CEB2}"/>
                </a:ext>
              </a:extLst>
            </p:cNvPr>
            <p:cNvSpPr/>
            <p:nvPr/>
          </p:nvSpPr>
          <p:spPr>
            <a:xfrm>
              <a:off x="4238148" y="1380150"/>
              <a:ext cx="723900" cy="723900"/>
            </a:xfrm>
            <a:custGeom>
              <a:avLst/>
              <a:gdLst>
                <a:gd name="connsiteX0" fmla="*/ 723900 w 723900"/>
                <a:gd name="connsiteY0" fmla="*/ 361950 h 723900"/>
                <a:gd name="connsiteX1" fmla="*/ 361950 w 723900"/>
                <a:gd name="connsiteY1" fmla="*/ 723900 h 723900"/>
                <a:gd name="connsiteX2" fmla="*/ 0 w 723900"/>
                <a:gd name="connsiteY2" fmla="*/ 361950 h 723900"/>
                <a:gd name="connsiteX3" fmla="*/ 361950 w 723900"/>
                <a:gd name="connsiteY3" fmla="*/ 0 h 723900"/>
                <a:gd name="connsiteX4" fmla="*/ 723900 w 723900"/>
                <a:gd name="connsiteY4" fmla="*/ 36195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900" h="723900">
                  <a:moveTo>
                    <a:pt x="723900" y="361950"/>
                  </a:moveTo>
                  <a:cubicBezTo>
                    <a:pt x="723900" y="561850"/>
                    <a:pt x="561850" y="723900"/>
                    <a:pt x="361950" y="723900"/>
                  </a:cubicBezTo>
                  <a:cubicBezTo>
                    <a:pt x="162051" y="723900"/>
                    <a:pt x="0" y="561850"/>
                    <a:pt x="0" y="361950"/>
                  </a:cubicBezTo>
                  <a:cubicBezTo>
                    <a:pt x="0" y="162051"/>
                    <a:pt x="162051" y="0"/>
                    <a:pt x="361950" y="0"/>
                  </a:cubicBezTo>
                  <a:cubicBezTo>
                    <a:pt x="561850" y="0"/>
                    <a:pt x="723900" y="162051"/>
                    <a:pt x="723900" y="361950"/>
                  </a:cubicBezTo>
                  <a:close/>
                </a:path>
              </a:pathLst>
            </a:custGeom>
            <a:solidFill>
              <a:srgbClr val="008080"/>
            </a:soli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6" name="图形 2">
            <a:extLst>
              <a:ext uri="{FF2B5EF4-FFF2-40B4-BE49-F238E27FC236}">
                <a16:creationId xmlns:a16="http://schemas.microsoft.com/office/drawing/2014/main" id="{1172E26F-4961-AE82-67F5-453230B62862}"/>
              </a:ext>
            </a:extLst>
          </p:cNvPr>
          <p:cNvGrpSpPr/>
          <p:nvPr/>
        </p:nvGrpSpPr>
        <p:grpSpPr>
          <a:xfrm>
            <a:off x="6500381" y="2595078"/>
            <a:ext cx="1487384" cy="1563694"/>
            <a:chOff x="4147280" y="2316933"/>
            <a:chExt cx="906017" cy="952500"/>
          </a:xfrm>
          <a:solidFill>
            <a:srgbClr val="3B4651"/>
          </a:soli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56F445B-CCB2-CB25-0A13-FE92C4906D5B}"/>
                </a:ext>
              </a:extLst>
            </p:cNvPr>
            <p:cNvSpPr/>
            <p:nvPr/>
          </p:nvSpPr>
          <p:spPr>
            <a:xfrm>
              <a:off x="4147280" y="2316933"/>
              <a:ext cx="906017" cy="952500"/>
            </a:xfrm>
            <a:custGeom>
              <a:avLst/>
              <a:gdLst>
                <a:gd name="connsiteX0" fmla="*/ 585502 w 906017"/>
                <a:gd name="connsiteY0" fmla="*/ 883920 h 952500"/>
                <a:gd name="connsiteX1" fmla="*/ 732949 w 906017"/>
                <a:gd name="connsiteY1" fmla="*/ 861536 h 952500"/>
                <a:gd name="connsiteX2" fmla="*/ 799814 w 906017"/>
                <a:gd name="connsiteY2" fmla="*/ 728186 h 952500"/>
                <a:gd name="connsiteX3" fmla="*/ 906018 w 906017"/>
                <a:gd name="connsiteY3" fmla="*/ 623411 h 952500"/>
                <a:gd name="connsiteX4" fmla="*/ 881729 w 906017"/>
                <a:gd name="connsiteY4" fmla="*/ 476250 h 952500"/>
                <a:gd name="connsiteX5" fmla="*/ 906018 w 906017"/>
                <a:gd name="connsiteY5" fmla="*/ 329089 h 952500"/>
                <a:gd name="connsiteX6" fmla="*/ 799814 w 906017"/>
                <a:gd name="connsiteY6" fmla="*/ 224314 h 952500"/>
                <a:gd name="connsiteX7" fmla="*/ 732949 w 906017"/>
                <a:gd name="connsiteY7" fmla="*/ 90964 h 952500"/>
                <a:gd name="connsiteX8" fmla="*/ 585502 w 906017"/>
                <a:gd name="connsiteY8" fmla="*/ 68580 h 952500"/>
                <a:gd name="connsiteX9" fmla="*/ 453009 w 906017"/>
                <a:gd name="connsiteY9" fmla="*/ 0 h 952500"/>
                <a:gd name="connsiteX10" fmla="*/ 320516 w 906017"/>
                <a:gd name="connsiteY10" fmla="*/ 68580 h 952500"/>
                <a:gd name="connsiteX11" fmla="*/ 173069 w 906017"/>
                <a:gd name="connsiteY11" fmla="*/ 90964 h 952500"/>
                <a:gd name="connsiteX12" fmla="*/ 106204 w 906017"/>
                <a:gd name="connsiteY12" fmla="*/ 224314 h 952500"/>
                <a:gd name="connsiteX13" fmla="*/ 0 w 906017"/>
                <a:gd name="connsiteY13" fmla="*/ 329089 h 952500"/>
                <a:gd name="connsiteX14" fmla="*/ 24289 w 906017"/>
                <a:gd name="connsiteY14" fmla="*/ 476250 h 952500"/>
                <a:gd name="connsiteX15" fmla="*/ 0 w 906017"/>
                <a:gd name="connsiteY15" fmla="*/ 623411 h 952500"/>
                <a:gd name="connsiteX16" fmla="*/ 106204 w 906017"/>
                <a:gd name="connsiteY16" fmla="*/ 728186 h 952500"/>
                <a:gd name="connsiteX17" fmla="*/ 173069 w 906017"/>
                <a:gd name="connsiteY17" fmla="*/ 861536 h 952500"/>
                <a:gd name="connsiteX18" fmla="*/ 320516 w 906017"/>
                <a:gd name="connsiteY18" fmla="*/ 883920 h 952500"/>
                <a:gd name="connsiteX19" fmla="*/ 453009 w 906017"/>
                <a:gd name="connsiteY19" fmla="*/ 952500 h 952500"/>
                <a:gd name="connsiteX20" fmla="*/ 585502 w 906017"/>
                <a:gd name="connsiteY20" fmla="*/ 883920 h 952500"/>
                <a:gd name="connsiteX21" fmla="*/ 71152 w 906017"/>
                <a:gd name="connsiteY21" fmla="*/ 476250 h 952500"/>
                <a:gd name="connsiteX22" fmla="*/ 452152 w 906017"/>
                <a:gd name="connsiteY22" fmla="*/ 95250 h 952500"/>
                <a:gd name="connsiteX23" fmla="*/ 833152 w 906017"/>
                <a:gd name="connsiteY23" fmla="*/ 476250 h 952500"/>
                <a:gd name="connsiteX24" fmla="*/ 452152 w 906017"/>
                <a:gd name="connsiteY24" fmla="*/ 857250 h 952500"/>
                <a:gd name="connsiteX25" fmla="*/ 71152 w 906017"/>
                <a:gd name="connsiteY25" fmla="*/ 476250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06017" h="952500">
                  <a:moveTo>
                    <a:pt x="585502" y="883920"/>
                  </a:moveTo>
                  <a:lnTo>
                    <a:pt x="732949" y="861536"/>
                  </a:lnTo>
                  <a:lnTo>
                    <a:pt x="799814" y="728186"/>
                  </a:lnTo>
                  <a:lnTo>
                    <a:pt x="906018" y="623411"/>
                  </a:lnTo>
                  <a:lnTo>
                    <a:pt x="881729" y="476250"/>
                  </a:lnTo>
                  <a:lnTo>
                    <a:pt x="906018" y="329089"/>
                  </a:lnTo>
                  <a:lnTo>
                    <a:pt x="799814" y="224314"/>
                  </a:lnTo>
                  <a:lnTo>
                    <a:pt x="732949" y="90964"/>
                  </a:lnTo>
                  <a:lnTo>
                    <a:pt x="585502" y="68580"/>
                  </a:lnTo>
                  <a:lnTo>
                    <a:pt x="453009" y="0"/>
                  </a:lnTo>
                  <a:lnTo>
                    <a:pt x="320516" y="68580"/>
                  </a:lnTo>
                  <a:lnTo>
                    <a:pt x="173069" y="90964"/>
                  </a:lnTo>
                  <a:lnTo>
                    <a:pt x="106204" y="224314"/>
                  </a:lnTo>
                  <a:lnTo>
                    <a:pt x="0" y="329089"/>
                  </a:lnTo>
                  <a:lnTo>
                    <a:pt x="24289" y="476250"/>
                  </a:lnTo>
                  <a:lnTo>
                    <a:pt x="0" y="623411"/>
                  </a:lnTo>
                  <a:lnTo>
                    <a:pt x="106204" y="728186"/>
                  </a:lnTo>
                  <a:lnTo>
                    <a:pt x="173069" y="861536"/>
                  </a:lnTo>
                  <a:lnTo>
                    <a:pt x="320516" y="883920"/>
                  </a:lnTo>
                  <a:lnTo>
                    <a:pt x="453009" y="952500"/>
                  </a:lnTo>
                  <a:lnTo>
                    <a:pt x="585502" y="883920"/>
                  </a:lnTo>
                  <a:close/>
                  <a:moveTo>
                    <a:pt x="71152" y="476250"/>
                  </a:moveTo>
                  <a:cubicBezTo>
                    <a:pt x="71152" y="265843"/>
                    <a:pt x="241744" y="95250"/>
                    <a:pt x="452152" y="95250"/>
                  </a:cubicBezTo>
                  <a:cubicBezTo>
                    <a:pt x="662559" y="95250"/>
                    <a:pt x="833152" y="265843"/>
                    <a:pt x="833152" y="476250"/>
                  </a:cubicBezTo>
                  <a:cubicBezTo>
                    <a:pt x="833152" y="686657"/>
                    <a:pt x="662559" y="857250"/>
                    <a:pt x="452152" y="857250"/>
                  </a:cubicBezTo>
                  <a:cubicBezTo>
                    <a:pt x="241744" y="857250"/>
                    <a:pt x="71152" y="686657"/>
                    <a:pt x="71152" y="476250"/>
                  </a:cubicBezTo>
                  <a:close/>
                </a:path>
              </a:pathLst>
            </a:custGeom>
            <a:solidFill>
              <a:srgbClr val="008080"/>
            </a:soli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375B0A6-8FF1-9BEE-9D73-318480D20A02}"/>
                </a:ext>
              </a:extLst>
            </p:cNvPr>
            <p:cNvSpPr/>
            <p:nvPr/>
          </p:nvSpPr>
          <p:spPr>
            <a:xfrm>
              <a:off x="4237482" y="2431234"/>
              <a:ext cx="723900" cy="723900"/>
            </a:xfrm>
            <a:custGeom>
              <a:avLst/>
              <a:gdLst>
                <a:gd name="connsiteX0" fmla="*/ 723900 w 723900"/>
                <a:gd name="connsiteY0" fmla="*/ 361950 h 723900"/>
                <a:gd name="connsiteX1" fmla="*/ 361950 w 723900"/>
                <a:gd name="connsiteY1" fmla="*/ 723900 h 723900"/>
                <a:gd name="connsiteX2" fmla="*/ 0 w 723900"/>
                <a:gd name="connsiteY2" fmla="*/ 361950 h 723900"/>
                <a:gd name="connsiteX3" fmla="*/ 361950 w 723900"/>
                <a:gd name="connsiteY3" fmla="*/ 0 h 723900"/>
                <a:gd name="connsiteX4" fmla="*/ 723900 w 723900"/>
                <a:gd name="connsiteY4" fmla="*/ 36195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900" h="723900">
                  <a:moveTo>
                    <a:pt x="723900" y="361950"/>
                  </a:moveTo>
                  <a:cubicBezTo>
                    <a:pt x="723900" y="561849"/>
                    <a:pt x="561850" y="723900"/>
                    <a:pt x="361950" y="723900"/>
                  </a:cubicBezTo>
                  <a:cubicBezTo>
                    <a:pt x="162051" y="723900"/>
                    <a:pt x="0" y="561849"/>
                    <a:pt x="0" y="361950"/>
                  </a:cubicBezTo>
                  <a:cubicBezTo>
                    <a:pt x="0" y="162051"/>
                    <a:pt x="162051" y="0"/>
                    <a:pt x="361950" y="0"/>
                  </a:cubicBezTo>
                  <a:cubicBezTo>
                    <a:pt x="561850" y="0"/>
                    <a:pt x="723900" y="162051"/>
                    <a:pt x="723900" y="361950"/>
                  </a:cubicBezTo>
                  <a:close/>
                </a:path>
              </a:pathLst>
            </a:custGeom>
            <a:solidFill>
              <a:srgbClr val="008080"/>
            </a:soli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9" name="图形 2">
            <a:extLst>
              <a:ext uri="{FF2B5EF4-FFF2-40B4-BE49-F238E27FC236}">
                <a16:creationId xmlns:a16="http://schemas.microsoft.com/office/drawing/2014/main" id="{C6A1EB5F-640D-D251-BC62-E1AB9BA98188}"/>
              </a:ext>
            </a:extLst>
          </p:cNvPr>
          <p:cNvGrpSpPr/>
          <p:nvPr/>
        </p:nvGrpSpPr>
        <p:grpSpPr>
          <a:xfrm>
            <a:off x="4247680" y="870296"/>
            <a:ext cx="1503910" cy="1503909"/>
            <a:chOff x="3099450" y="1283963"/>
            <a:chExt cx="916083" cy="916083"/>
          </a:xfrm>
          <a:solidFill>
            <a:srgbClr val="3B4651"/>
          </a:solidFill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B012DB2-FEB5-A8AA-B813-D6613386FC5A}"/>
                </a:ext>
              </a:extLst>
            </p:cNvPr>
            <p:cNvSpPr/>
            <p:nvPr/>
          </p:nvSpPr>
          <p:spPr>
            <a:xfrm>
              <a:off x="3099450" y="1283963"/>
              <a:ext cx="916083" cy="916083"/>
            </a:xfrm>
            <a:custGeom>
              <a:avLst/>
              <a:gdLst>
                <a:gd name="connsiteX0" fmla="*/ 475186 w 916083"/>
                <a:gd name="connsiteY0" fmla="*/ 907907 h 916083"/>
                <a:gd name="connsiteX1" fmla="*/ 475186 w 916083"/>
                <a:gd name="connsiteY1" fmla="*/ 907907 h 916083"/>
                <a:gd name="connsiteX2" fmla="*/ 511477 w 916083"/>
                <a:gd name="connsiteY2" fmla="*/ 905050 h 916083"/>
                <a:gd name="connsiteX3" fmla="*/ 511477 w 916083"/>
                <a:gd name="connsiteY3" fmla="*/ 905050 h 916083"/>
                <a:gd name="connsiteX4" fmla="*/ 545386 w 916083"/>
                <a:gd name="connsiteY4" fmla="*/ 899716 h 916083"/>
                <a:gd name="connsiteX5" fmla="*/ 545386 w 916083"/>
                <a:gd name="connsiteY5" fmla="*/ 899716 h 916083"/>
                <a:gd name="connsiteX6" fmla="*/ 580724 w 916083"/>
                <a:gd name="connsiteY6" fmla="*/ 891239 h 916083"/>
                <a:gd name="connsiteX7" fmla="*/ 580724 w 916083"/>
                <a:gd name="connsiteY7" fmla="*/ 891239 h 916083"/>
                <a:gd name="connsiteX8" fmla="*/ 613394 w 916083"/>
                <a:gd name="connsiteY8" fmla="*/ 880666 h 916083"/>
                <a:gd name="connsiteX9" fmla="*/ 613394 w 916083"/>
                <a:gd name="connsiteY9" fmla="*/ 880666 h 916083"/>
                <a:gd name="connsiteX10" fmla="*/ 647018 w 916083"/>
                <a:gd name="connsiteY10" fmla="*/ 866759 h 916083"/>
                <a:gd name="connsiteX11" fmla="*/ 647018 w 916083"/>
                <a:gd name="connsiteY11" fmla="*/ 866759 h 916083"/>
                <a:gd name="connsiteX12" fmla="*/ 677593 w 916083"/>
                <a:gd name="connsiteY12" fmla="*/ 851138 h 916083"/>
                <a:gd name="connsiteX13" fmla="*/ 677593 w 916083"/>
                <a:gd name="connsiteY13" fmla="*/ 851138 h 916083"/>
                <a:gd name="connsiteX14" fmla="*/ 708644 w 916083"/>
                <a:gd name="connsiteY14" fmla="*/ 832088 h 916083"/>
                <a:gd name="connsiteX15" fmla="*/ 708644 w 916083"/>
                <a:gd name="connsiteY15" fmla="*/ 832088 h 916083"/>
                <a:gd name="connsiteX16" fmla="*/ 736362 w 916083"/>
                <a:gd name="connsiteY16" fmla="*/ 811895 h 916083"/>
                <a:gd name="connsiteX17" fmla="*/ 736362 w 916083"/>
                <a:gd name="connsiteY17" fmla="*/ 811895 h 916083"/>
                <a:gd name="connsiteX18" fmla="*/ 763985 w 916083"/>
                <a:gd name="connsiteY18" fmla="*/ 788273 h 916083"/>
                <a:gd name="connsiteX19" fmla="*/ 763985 w 916083"/>
                <a:gd name="connsiteY19" fmla="*/ 788273 h 916083"/>
                <a:gd name="connsiteX20" fmla="*/ 788273 w 916083"/>
                <a:gd name="connsiteY20" fmla="*/ 763985 h 916083"/>
                <a:gd name="connsiteX21" fmla="*/ 788273 w 916083"/>
                <a:gd name="connsiteY21" fmla="*/ 763985 h 916083"/>
                <a:gd name="connsiteX22" fmla="*/ 811895 w 916083"/>
                <a:gd name="connsiteY22" fmla="*/ 736362 h 916083"/>
                <a:gd name="connsiteX23" fmla="*/ 811895 w 916083"/>
                <a:gd name="connsiteY23" fmla="*/ 736362 h 916083"/>
                <a:gd name="connsiteX24" fmla="*/ 832088 w 916083"/>
                <a:gd name="connsiteY24" fmla="*/ 708644 h 916083"/>
                <a:gd name="connsiteX25" fmla="*/ 832088 w 916083"/>
                <a:gd name="connsiteY25" fmla="*/ 708644 h 916083"/>
                <a:gd name="connsiteX26" fmla="*/ 851138 w 916083"/>
                <a:gd name="connsiteY26" fmla="*/ 677593 h 916083"/>
                <a:gd name="connsiteX27" fmla="*/ 851138 w 916083"/>
                <a:gd name="connsiteY27" fmla="*/ 677593 h 916083"/>
                <a:gd name="connsiteX28" fmla="*/ 866759 w 916083"/>
                <a:gd name="connsiteY28" fmla="*/ 647018 h 916083"/>
                <a:gd name="connsiteX29" fmla="*/ 866759 w 916083"/>
                <a:gd name="connsiteY29" fmla="*/ 647018 h 916083"/>
                <a:gd name="connsiteX30" fmla="*/ 880666 w 916083"/>
                <a:gd name="connsiteY30" fmla="*/ 613394 h 916083"/>
                <a:gd name="connsiteX31" fmla="*/ 880666 w 916083"/>
                <a:gd name="connsiteY31" fmla="*/ 613394 h 916083"/>
                <a:gd name="connsiteX32" fmla="*/ 891239 w 916083"/>
                <a:gd name="connsiteY32" fmla="*/ 580724 h 916083"/>
                <a:gd name="connsiteX33" fmla="*/ 891239 w 916083"/>
                <a:gd name="connsiteY33" fmla="*/ 580724 h 916083"/>
                <a:gd name="connsiteX34" fmla="*/ 899716 w 916083"/>
                <a:gd name="connsiteY34" fmla="*/ 545386 h 916083"/>
                <a:gd name="connsiteX35" fmla="*/ 899716 w 916083"/>
                <a:gd name="connsiteY35" fmla="*/ 545386 h 916083"/>
                <a:gd name="connsiteX36" fmla="*/ 905050 w 916083"/>
                <a:gd name="connsiteY36" fmla="*/ 511477 h 916083"/>
                <a:gd name="connsiteX37" fmla="*/ 905050 w 916083"/>
                <a:gd name="connsiteY37" fmla="*/ 511477 h 916083"/>
                <a:gd name="connsiteX38" fmla="*/ 907907 w 916083"/>
                <a:gd name="connsiteY38" fmla="*/ 475187 h 916083"/>
                <a:gd name="connsiteX39" fmla="*/ 907907 w 916083"/>
                <a:gd name="connsiteY39" fmla="*/ 475187 h 916083"/>
                <a:gd name="connsiteX40" fmla="*/ 907907 w 916083"/>
                <a:gd name="connsiteY40" fmla="*/ 440897 h 916083"/>
                <a:gd name="connsiteX41" fmla="*/ 907907 w 916083"/>
                <a:gd name="connsiteY41" fmla="*/ 440897 h 916083"/>
                <a:gd name="connsiteX42" fmla="*/ 905050 w 916083"/>
                <a:gd name="connsiteY42" fmla="*/ 404606 h 916083"/>
                <a:gd name="connsiteX43" fmla="*/ 905050 w 916083"/>
                <a:gd name="connsiteY43" fmla="*/ 404606 h 916083"/>
                <a:gd name="connsiteX44" fmla="*/ 899716 w 916083"/>
                <a:gd name="connsiteY44" fmla="*/ 370697 h 916083"/>
                <a:gd name="connsiteX45" fmla="*/ 899716 w 916083"/>
                <a:gd name="connsiteY45" fmla="*/ 370697 h 916083"/>
                <a:gd name="connsiteX46" fmla="*/ 891239 w 916083"/>
                <a:gd name="connsiteY46" fmla="*/ 335360 h 916083"/>
                <a:gd name="connsiteX47" fmla="*/ 891239 w 916083"/>
                <a:gd name="connsiteY47" fmla="*/ 335360 h 916083"/>
                <a:gd name="connsiteX48" fmla="*/ 880666 w 916083"/>
                <a:gd name="connsiteY48" fmla="*/ 302689 h 916083"/>
                <a:gd name="connsiteX49" fmla="*/ 880666 w 916083"/>
                <a:gd name="connsiteY49" fmla="*/ 302689 h 916083"/>
                <a:gd name="connsiteX50" fmla="*/ 866759 w 916083"/>
                <a:gd name="connsiteY50" fmla="*/ 269066 h 916083"/>
                <a:gd name="connsiteX51" fmla="*/ 866759 w 916083"/>
                <a:gd name="connsiteY51" fmla="*/ 269066 h 916083"/>
                <a:gd name="connsiteX52" fmla="*/ 851138 w 916083"/>
                <a:gd name="connsiteY52" fmla="*/ 238490 h 916083"/>
                <a:gd name="connsiteX53" fmla="*/ 851138 w 916083"/>
                <a:gd name="connsiteY53" fmla="*/ 238490 h 916083"/>
                <a:gd name="connsiteX54" fmla="*/ 832088 w 916083"/>
                <a:gd name="connsiteY54" fmla="*/ 207439 h 916083"/>
                <a:gd name="connsiteX55" fmla="*/ 832088 w 916083"/>
                <a:gd name="connsiteY55" fmla="*/ 207439 h 916083"/>
                <a:gd name="connsiteX56" fmla="*/ 811895 w 916083"/>
                <a:gd name="connsiteY56" fmla="*/ 179721 h 916083"/>
                <a:gd name="connsiteX57" fmla="*/ 811895 w 916083"/>
                <a:gd name="connsiteY57" fmla="*/ 179721 h 916083"/>
                <a:gd name="connsiteX58" fmla="*/ 788273 w 916083"/>
                <a:gd name="connsiteY58" fmla="*/ 152099 h 916083"/>
                <a:gd name="connsiteX59" fmla="*/ 788273 w 916083"/>
                <a:gd name="connsiteY59" fmla="*/ 152099 h 916083"/>
                <a:gd name="connsiteX60" fmla="*/ 763985 w 916083"/>
                <a:gd name="connsiteY60" fmla="*/ 127810 h 916083"/>
                <a:gd name="connsiteX61" fmla="*/ 763985 w 916083"/>
                <a:gd name="connsiteY61" fmla="*/ 127810 h 916083"/>
                <a:gd name="connsiteX62" fmla="*/ 736362 w 916083"/>
                <a:gd name="connsiteY62" fmla="*/ 104188 h 916083"/>
                <a:gd name="connsiteX63" fmla="*/ 736362 w 916083"/>
                <a:gd name="connsiteY63" fmla="*/ 104188 h 916083"/>
                <a:gd name="connsiteX64" fmla="*/ 708644 w 916083"/>
                <a:gd name="connsiteY64" fmla="*/ 83995 h 916083"/>
                <a:gd name="connsiteX65" fmla="*/ 708644 w 916083"/>
                <a:gd name="connsiteY65" fmla="*/ 83995 h 916083"/>
                <a:gd name="connsiteX66" fmla="*/ 677593 w 916083"/>
                <a:gd name="connsiteY66" fmla="*/ 64945 h 916083"/>
                <a:gd name="connsiteX67" fmla="*/ 677593 w 916083"/>
                <a:gd name="connsiteY67" fmla="*/ 64945 h 916083"/>
                <a:gd name="connsiteX68" fmla="*/ 647018 w 916083"/>
                <a:gd name="connsiteY68" fmla="*/ 49324 h 916083"/>
                <a:gd name="connsiteX69" fmla="*/ 647018 w 916083"/>
                <a:gd name="connsiteY69" fmla="*/ 49324 h 916083"/>
                <a:gd name="connsiteX70" fmla="*/ 613394 w 916083"/>
                <a:gd name="connsiteY70" fmla="*/ 35417 h 916083"/>
                <a:gd name="connsiteX71" fmla="*/ 613394 w 916083"/>
                <a:gd name="connsiteY71" fmla="*/ 35417 h 916083"/>
                <a:gd name="connsiteX72" fmla="*/ 580724 w 916083"/>
                <a:gd name="connsiteY72" fmla="*/ 24845 h 916083"/>
                <a:gd name="connsiteX73" fmla="*/ 580724 w 916083"/>
                <a:gd name="connsiteY73" fmla="*/ 24845 h 916083"/>
                <a:gd name="connsiteX74" fmla="*/ 545386 w 916083"/>
                <a:gd name="connsiteY74" fmla="*/ 16367 h 916083"/>
                <a:gd name="connsiteX75" fmla="*/ 545386 w 916083"/>
                <a:gd name="connsiteY75" fmla="*/ 16367 h 916083"/>
                <a:gd name="connsiteX76" fmla="*/ 511477 w 916083"/>
                <a:gd name="connsiteY76" fmla="*/ 11033 h 916083"/>
                <a:gd name="connsiteX77" fmla="*/ 511477 w 916083"/>
                <a:gd name="connsiteY77" fmla="*/ 11033 h 916083"/>
                <a:gd name="connsiteX78" fmla="*/ 475186 w 916083"/>
                <a:gd name="connsiteY78" fmla="*/ 8176 h 916083"/>
                <a:gd name="connsiteX79" fmla="*/ 475186 w 916083"/>
                <a:gd name="connsiteY79" fmla="*/ 8176 h 916083"/>
                <a:gd name="connsiteX80" fmla="*/ 440897 w 916083"/>
                <a:gd name="connsiteY80" fmla="*/ 8176 h 916083"/>
                <a:gd name="connsiteX81" fmla="*/ 440897 w 916083"/>
                <a:gd name="connsiteY81" fmla="*/ 8176 h 916083"/>
                <a:gd name="connsiteX82" fmla="*/ 404606 w 916083"/>
                <a:gd name="connsiteY82" fmla="*/ 11033 h 916083"/>
                <a:gd name="connsiteX83" fmla="*/ 404606 w 916083"/>
                <a:gd name="connsiteY83" fmla="*/ 11033 h 916083"/>
                <a:gd name="connsiteX84" fmla="*/ 370697 w 916083"/>
                <a:gd name="connsiteY84" fmla="*/ 16367 h 916083"/>
                <a:gd name="connsiteX85" fmla="*/ 370697 w 916083"/>
                <a:gd name="connsiteY85" fmla="*/ 16367 h 916083"/>
                <a:gd name="connsiteX86" fmla="*/ 335360 w 916083"/>
                <a:gd name="connsiteY86" fmla="*/ 24845 h 916083"/>
                <a:gd name="connsiteX87" fmla="*/ 335360 w 916083"/>
                <a:gd name="connsiteY87" fmla="*/ 24845 h 916083"/>
                <a:gd name="connsiteX88" fmla="*/ 302689 w 916083"/>
                <a:gd name="connsiteY88" fmla="*/ 35417 h 916083"/>
                <a:gd name="connsiteX89" fmla="*/ 302689 w 916083"/>
                <a:gd name="connsiteY89" fmla="*/ 35417 h 916083"/>
                <a:gd name="connsiteX90" fmla="*/ 269065 w 916083"/>
                <a:gd name="connsiteY90" fmla="*/ 49324 h 916083"/>
                <a:gd name="connsiteX91" fmla="*/ 269065 w 916083"/>
                <a:gd name="connsiteY91" fmla="*/ 49324 h 916083"/>
                <a:gd name="connsiteX92" fmla="*/ 238490 w 916083"/>
                <a:gd name="connsiteY92" fmla="*/ 64945 h 916083"/>
                <a:gd name="connsiteX93" fmla="*/ 238490 w 916083"/>
                <a:gd name="connsiteY93" fmla="*/ 64945 h 916083"/>
                <a:gd name="connsiteX94" fmla="*/ 207439 w 916083"/>
                <a:gd name="connsiteY94" fmla="*/ 83995 h 916083"/>
                <a:gd name="connsiteX95" fmla="*/ 207439 w 916083"/>
                <a:gd name="connsiteY95" fmla="*/ 83995 h 916083"/>
                <a:gd name="connsiteX96" fmla="*/ 179721 w 916083"/>
                <a:gd name="connsiteY96" fmla="*/ 104188 h 916083"/>
                <a:gd name="connsiteX97" fmla="*/ 179721 w 916083"/>
                <a:gd name="connsiteY97" fmla="*/ 104188 h 916083"/>
                <a:gd name="connsiteX98" fmla="*/ 152099 w 916083"/>
                <a:gd name="connsiteY98" fmla="*/ 127810 h 916083"/>
                <a:gd name="connsiteX99" fmla="*/ 152099 w 916083"/>
                <a:gd name="connsiteY99" fmla="*/ 127810 h 916083"/>
                <a:gd name="connsiteX100" fmla="*/ 127810 w 916083"/>
                <a:gd name="connsiteY100" fmla="*/ 152099 h 916083"/>
                <a:gd name="connsiteX101" fmla="*/ 127810 w 916083"/>
                <a:gd name="connsiteY101" fmla="*/ 152099 h 916083"/>
                <a:gd name="connsiteX102" fmla="*/ 104188 w 916083"/>
                <a:gd name="connsiteY102" fmla="*/ 179721 h 916083"/>
                <a:gd name="connsiteX103" fmla="*/ 104188 w 916083"/>
                <a:gd name="connsiteY103" fmla="*/ 179721 h 916083"/>
                <a:gd name="connsiteX104" fmla="*/ 83995 w 916083"/>
                <a:gd name="connsiteY104" fmla="*/ 207439 h 916083"/>
                <a:gd name="connsiteX105" fmla="*/ 83995 w 916083"/>
                <a:gd name="connsiteY105" fmla="*/ 207439 h 916083"/>
                <a:gd name="connsiteX106" fmla="*/ 64945 w 916083"/>
                <a:gd name="connsiteY106" fmla="*/ 238490 h 916083"/>
                <a:gd name="connsiteX107" fmla="*/ 64945 w 916083"/>
                <a:gd name="connsiteY107" fmla="*/ 238490 h 916083"/>
                <a:gd name="connsiteX108" fmla="*/ 49324 w 916083"/>
                <a:gd name="connsiteY108" fmla="*/ 269066 h 916083"/>
                <a:gd name="connsiteX109" fmla="*/ 49324 w 916083"/>
                <a:gd name="connsiteY109" fmla="*/ 269066 h 916083"/>
                <a:gd name="connsiteX110" fmla="*/ 35417 w 916083"/>
                <a:gd name="connsiteY110" fmla="*/ 302689 h 916083"/>
                <a:gd name="connsiteX111" fmla="*/ 35417 w 916083"/>
                <a:gd name="connsiteY111" fmla="*/ 302689 h 916083"/>
                <a:gd name="connsiteX112" fmla="*/ 24845 w 916083"/>
                <a:gd name="connsiteY112" fmla="*/ 335360 h 916083"/>
                <a:gd name="connsiteX113" fmla="*/ 24845 w 916083"/>
                <a:gd name="connsiteY113" fmla="*/ 335360 h 916083"/>
                <a:gd name="connsiteX114" fmla="*/ 16367 w 916083"/>
                <a:gd name="connsiteY114" fmla="*/ 370697 h 916083"/>
                <a:gd name="connsiteX115" fmla="*/ 16367 w 916083"/>
                <a:gd name="connsiteY115" fmla="*/ 370697 h 916083"/>
                <a:gd name="connsiteX116" fmla="*/ 11033 w 916083"/>
                <a:gd name="connsiteY116" fmla="*/ 404606 h 916083"/>
                <a:gd name="connsiteX117" fmla="*/ 11033 w 916083"/>
                <a:gd name="connsiteY117" fmla="*/ 404606 h 916083"/>
                <a:gd name="connsiteX118" fmla="*/ 8176 w 916083"/>
                <a:gd name="connsiteY118" fmla="*/ 440897 h 916083"/>
                <a:gd name="connsiteX119" fmla="*/ 8176 w 916083"/>
                <a:gd name="connsiteY119" fmla="*/ 440897 h 916083"/>
                <a:gd name="connsiteX120" fmla="*/ 8176 w 916083"/>
                <a:gd name="connsiteY120" fmla="*/ 475187 h 916083"/>
                <a:gd name="connsiteX121" fmla="*/ 8176 w 916083"/>
                <a:gd name="connsiteY121" fmla="*/ 475187 h 916083"/>
                <a:gd name="connsiteX122" fmla="*/ 11033 w 916083"/>
                <a:gd name="connsiteY122" fmla="*/ 511477 h 916083"/>
                <a:gd name="connsiteX123" fmla="*/ 11033 w 916083"/>
                <a:gd name="connsiteY123" fmla="*/ 511477 h 916083"/>
                <a:gd name="connsiteX124" fmla="*/ 16367 w 916083"/>
                <a:gd name="connsiteY124" fmla="*/ 545386 h 916083"/>
                <a:gd name="connsiteX125" fmla="*/ 16367 w 916083"/>
                <a:gd name="connsiteY125" fmla="*/ 545386 h 916083"/>
                <a:gd name="connsiteX126" fmla="*/ 24845 w 916083"/>
                <a:gd name="connsiteY126" fmla="*/ 580724 h 916083"/>
                <a:gd name="connsiteX127" fmla="*/ 24845 w 916083"/>
                <a:gd name="connsiteY127" fmla="*/ 580724 h 916083"/>
                <a:gd name="connsiteX128" fmla="*/ 35417 w 916083"/>
                <a:gd name="connsiteY128" fmla="*/ 613394 h 916083"/>
                <a:gd name="connsiteX129" fmla="*/ 35417 w 916083"/>
                <a:gd name="connsiteY129" fmla="*/ 613394 h 916083"/>
                <a:gd name="connsiteX130" fmla="*/ 49324 w 916083"/>
                <a:gd name="connsiteY130" fmla="*/ 647018 h 916083"/>
                <a:gd name="connsiteX131" fmla="*/ 49324 w 916083"/>
                <a:gd name="connsiteY131" fmla="*/ 647018 h 916083"/>
                <a:gd name="connsiteX132" fmla="*/ 64945 w 916083"/>
                <a:gd name="connsiteY132" fmla="*/ 677593 h 916083"/>
                <a:gd name="connsiteX133" fmla="*/ 64945 w 916083"/>
                <a:gd name="connsiteY133" fmla="*/ 677593 h 916083"/>
                <a:gd name="connsiteX134" fmla="*/ 83995 w 916083"/>
                <a:gd name="connsiteY134" fmla="*/ 708644 h 916083"/>
                <a:gd name="connsiteX135" fmla="*/ 83995 w 916083"/>
                <a:gd name="connsiteY135" fmla="*/ 708644 h 916083"/>
                <a:gd name="connsiteX136" fmla="*/ 104188 w 916083"/>
                <a:gd name="connsiteY136" fmla="*/ 736362 h 916083"/>
                <a:gd name="connsiteX137" fmla="*/ 104188 w 916083"/>
                <a:gd name="connsiteY137" fmla="*/ 736362 h 916083"/>
                <a:gd name="connsiteX138" fmla="*/ 127810 w 916083"/>
                <a:gd name="connsiteY138" fmla="*/ 763985 h 916083"/>
                <a:gd name="connsiteX139" fmla="*/ 127810 w 916083"/>
                <a:gd name="connsiteY139" fmla="*/ 763985 h 916083"/>
                <a:gd name="connsiteX140" fmla="*/ 152099 w 916083"/>
                <a:gd name="connsiteY140" fmla="*/ 788273 h 916083"/>
                <a:gd name="connsiteX141" fmla="*/ 152099 w 916083"/>
                <a:gd name="connsiteY141" fmla="*/ 788273 h 916083"/>
                <a:gd name="connsiteX142" fmla="*/ 179721 w 916083"/>
                <a:gd name="connsiteY142" fmla="*/ 811895 h 916083"/>
                <a:gd name="connsiteX143" fmla="*/ 179721 w 916083"/>
                <a:gd name="connsiteY143" fmla="*/ 811895 h 916083"/>
                <a:gd name="connsiteX144" fmla="*/ 207439 w 916083"/>
                <a:gd name="connsiteY144" fmla="*/ 832088 h 916083"/>
                <a:gd name="connsiteX145" fmla="*/ 207439 w 916083"/>
                <a:gd name="connsiteY145" fmla="*/ 832088 h 916083"/>
                <a:gd name="connsiteX146" fmla="*/ 238490 w 916083"/>
                <a:gd name="connsiteY146" fmla="*/ 851138 h 916083"/>
                <a:gd name="connsiteX147" fmla="*/ 238490 w 916083"/>
                <a:gd name="connsiteY147" fmla="*/ 851138 h 916083"/>
                <a:gd name="connsiteX148" fmla="*/ 269065 w 916083"/>
                <a:gd name="connsiteY148" fmla="*/ 866759 h 916083"/>
                <a:gd name="connsiteX149" fmla="*/ 269065 w 916083"/>
                <a:gd name="connsiteY149" fmla="*/ 866759 h 916083"/>
                <a:gd name="connsiteX150" fmla="*/ 302689 w 916083"/>
                <a:gd name="connsiteY150" fmla="*/ 880666 h 916083"/>
                <a:gd name="connsiteX151" fmla="*/ 302689 w 916083"/>
                <a:gd name="connsiteY151" fmla="*/ 880666 h 916083"/>
                <a:gd name="connsiteX152" fmla="*/ 335360 w 916083"/>
                <a:gd name="connsiteY152" fmla="*/ 891239 h 916083"/>
                <a:gd name="connsiteX153" fmla="*/ 335360 w 916083"/>
                <a:gd name="connsiteY153" fmla="*/ 891239 h 916083"/>
                <a:gd name="connsiteX154" fmla="*/ 370697 w 916083"/>
                <a:gd name="connsiteY154" fmla="*/ 899716 h 916083"/>
                <a:gd name="connsiteX155" fmla="*/ 370697 w 916083"/>
                <a:gd name="connsiteY155" fmla="*/ 899716 h 916083"/>
                <a:gd name="connsiteX156" fmla="*/ 404606 w 916083"/>
                <a:gd name="connsiteY156" fmla="*/ 905050 h 916083"/>
                <a:gd name="connsiteX157" fmla="*/ 404606 w 916083"/>
                <a:gd name="connsiteY157" fmla="*/ 905050 h 916083"/>
                <a:gd name="connsiteX158" fmla="*/ 440897 w 916083"/>
                <a:gd name="connsiteY158" fmla="*/ 907907 h 916083"/>
                <a:gd name="connsiteX159" fmla="*/ 440897 w 916083"/>
                <a:gd name="connsiteY159" fmla="*/ 907907 h 916083"/>
                <a:gd name="connsiteX160" fmla="*/ 475186 w 916083"/>
                <a:gd name="connsiteY160" fmla="*/ 907907 h 916083"/>
                <a:gd name="connsiteX161" fmla="*/ 77327 w 916083"/>
                <a:gd name="connsiteY161" fmla="*/ 475187 h 916083"/>
                <a:gd name="connsiteX162" fmla="*/ 477663 w 916083"/>
                <a:gd name="connsiteY162" fmla="*/ 74851 h 916083"/>
                <a:gd name="connsiteX163" fmla="*/ 838375 w 916083"/>
                <a:gd name="connsiteY163" fmla="*/ 435563 h 916083"/>
                <a:gd name="connsiteX164" fmla="*/ 438039 w 916083"/>
                <a:gd name="connsiteY164" fmla="*/ 835898 h 916083"/>
                <a:gd name="connsiteX165" fmla="*/ 77327 w 916083"/>
                <a:gd name="connsiteY165" fmla="*/ 475187 h 91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</a:cxnLst>
              <a:rect l="l" t="t" r="r" b="b"/>
              <a:pathLst>
                <a:path w="916083" h="916083">
                  <a:moveTo>
                    <a:pt x="475186" y="907907"/>
                  </a:moveTo>
                  <a:lnTo>
                    <a:pt x="475186" y="907907"/>
                  </a:lnTo>
                  <a:cubicBezTo>
                    <a:pt x="484902" y="919909"/>
                    <a:pt x="503761" y="918480"/>
                    <a:pt x="511477" y="905050"/>
                  </a:cubicBezTo>
                  <a:lnTo>
                    <a:pt x="511477" y="905050"/>
                  </a:lnTo>
                  <a:cubicBezTo>
                    <a:pt x="518525" y="892858"/>
                    <a:pt x="534908" y="890286"/>
                    <a:pt x="545386" y="899716"/>
                  </a:cubicBezTo>
                  <a:lnTo>
                    <a:pt x="545386" y="899716"/>
                  </a:lnTo>
                  <a:cubicBezTo>
                    <a:pt x="556911" y="910098"/>
                    <a:pt x="575199" y="905717"/>
                    <a:pt x="580724" y="891239"/>
                  </a:cubicBezTo>
                  <a:lnTo>
                    <a:pt x="580724" y="891239"/>
                  </a:lnTo>
                  <a:cubicBezTo>
                    <a:pt x="585772" y="878094"/>
                    <a:pt x="601583" y="872951"/>
                    <a:pt x="613394" y="880666"/>
                  </a:cubicBezTo>
                  <a:lnTo>
                    <a:pt x="613394" y="880666"/>
                  </a:lnTo>
                  <a:cubicBezTo>
                    <a:pt x="626348" y="889143"/>
                    <a:pt x="643779" y="881904"/>
                    <a:pt x="647018" y="866759"/>
                  </a:cubicBezTo>
                  <a:lnTo>
                    <a:pt x="647018" y="866759"/>
                  </a:lnTo>
                  <a:cubicBezTo>
                    <a:pt x="649970" y="853043"/>
                    <a:pt x="664734" y="845519"/>
                    <a:pt x="677593" y="851138"/>
                  </a:cubicBezTo>
                  <a:lnTo>
                    <a:pt x="677593" y="851138"/>
                  </a:lnTo>
                  <a:cubicBezTo>
                    <a:pt x="691785" y="857425"/>
                    <a:pt x="707787" y="847614"/>
                    <a:pt x="708644" y="832088"/>
                  </a:cubicBezTo>
                  <a:lnTo>
                    <a:pt x="708644" y="832088"/>
                  </a:lnTo>
                  <a:cubicBezTo>
                    <a:pt x="709406" y="818087"/>
                    <a:pt x="722836" y="808276"/>
                    <a:pt x="736362" y="811895"/>
                  </a:cubicBezTo>
                  <a:lnTo>
                    <a:pt x="736362" y="811895"/>
                  </a:lnTo>
                  <a:cubicBezTo>
                    <a:pt x="751316" y="815896"/>
                    <a:pt x="765604" y="803704"/>
                    <a:pt x="763985" y="788273"/>
                  </a:cubicBezTo>
                  <a:lnTo>
                    <a:pt x="763985" y="788273"/>
                  </a:lnTo>
                  <a:cubicBezTo>
                    <a:pt x="762556" y="774272"/>
                    <a:pt x="774272" y="762556"/>
                    <a:pt x="788273" y="763985"/>
                  </a:cubicBezTo>
                  <a:lnTo>
                    <a:pt x="788273" y="763985"/>
                  </a:lnTo>
                  <a:cubicBezTo>
                    <a:pt x="803704" y="765604"/>
                    <a:pt x="815896" y="751316"/>
                    <a:pt x="811895" y="736362"/>
                  </a:cubicBezTo>
                  <a:lnTo>
                    <a:pt x="811895" y="736362"/>
                  </a:lnTo>
                  <a:cubicBezTo>
                    <a:pt x="808276" y="722837"/>
                    <a:pt x="818086" y="709311"/>
                    <a:pt x="832088" y="708644"/>
                  </a:cubicBezTo>
                  <a:lnTo>
                    <a:pt x="832088" y="708644"/>
                  </a:lnTo>
                  <a:cubicBezTo>
                    <a:pt x="847519" y="707882"/>
                    <a:pt x="857425" y="691785"/>
                    <a:pt x="851138" y="677593"/>
                  </a:cubicBezTo>
                  <a:lnTo>
                    <a:pt x="851138" y="677593"/>
                  </a:lnTo>
                  <a:cubicBezTo>
                    <a:pt x="845423" y="664734"/>
                    <a:pt x="852948" y="649970"/>
                    <a:pt x="866759" y="647018"/>
                  </a:cubicBezTo>
                  <a:lnTo>
                    <a:pt x="866759" y="647018"/>
                  </a:lnTo>
                  <a:cubicBezTo>
                    <a:pt x="881904" y="643779"/>
                    <a:pt x="889143" y="626348"/>
                    <a:pt x="880666" y="613394"/>
                  </a:cubicBezTo>
                  <a:lnTo>
                    <a:pt x="880666" y="613394"/>
                  </a:lnTo>
                  <a:cubicBezTo>
                    <a:pt x="873046" y="601583"/>
                    <a:pt x="878189" y="585772"/>
                    <a:pt x="891239" y="580724"/>
                  </a:cubicBezTo>
                  <a:lnTo>
                    <a:pt x="891239" y="580724"/>
                  </a:lnTo>
                  <a:cubicBezTo>
                    <a:pt x="905717" y="575199"/>
                    <a:pt x="910098" y="556816"/>
                    <a:pt x="899716" y="545386"/>
                  </a:cubicBezTo>
                  <a:lnTo>
                    <a:pt x="899716" y="545386"/>
                  </a:lnTo>
                  <a:cubicBezTo>
                    <a:pt x="890286" y="534908"/>
                    <a:pt x="892953" y="518525"/>
                    <a:pt x="905050" y="511477"/>
                  </a:cubicBezTo>
                  <a:lnTo>
                    <a:pt x="905050" y="511477"/>
                  </a:lnTo>
                  <a:cubicBezTo>
                    <a:pt x="918480" y="503762"/>
                    <a:pt x="919909" y="484997"/>
                    <a:pt x="907907" y="475187"/>
                  </a:cubicBezTo>
                  <a:lnTo>
                    <a:pt x="907907" y="475187"/>
                  </a:lnTo>
                  <a:cubicBezTo>
                    <a:pt x="896954" y="466328"/>
                    <a:pt x="896954" y="449755"/>
                    <a:pt x="907907" y="440897"/>
                  </a:cubicBezTo>
                  <a:lnTo>
                    <a:pt x="907907" y="440897"/>
                  </a:lnTo>
                  <a:cubicBezTo>
                    <a:pt x="919909" y="431181"/>
                    <a:pt x="918480" y="412322"/>
                    <a:pt x="905050" y="404606"/>
                  </a:cubicBezTo>
                  <a:lnTo>
                    <a:pt x="905050" y="404606"/>
                  </a:lnTo>
                  <a:cubicBezTo>
                    <a:pt x="892858" y="397558"/>
                    <a:pt x="890286" y="381175"/>
                    <a:pt x="899716" y="370697"/>
                  </a:cubicBezTo>
                  <a:lnTo>
                    <a:pt x="899716" y="370697"/>
                  </a:lnTo>
                  <a:cubicBezTo>
                    <a:pt x="910098" y="359172"/>
                    <a:pt x="905717" y="340884"/>
                    <a:pt x="891239" y="335360"/>
                  </a:cubicBezTo>
                  <a:lnTo>
                    <a:pt x="891239" y="335360"/>
                  </a:lnTo>
                  <a:cubicBezTo>
                    <a:pt x="878094" y="330311"/>
                    <a:pt x="872951" y="314500"/>
                    <a:pt x="880666" y="302689"/>
                  </a:cubicBezTo>
                  <a:lnTo>
                    <a:pt x="880666" y="302689"/>
                  </a:lnTo>
                  <a:cubicBezTo>
                    <a:pt x="889143" y="289735"/>
                    <a:pt x="881904" y="272304"/>
                    <a:pt x="866759" y="269066"/>
                  </a:cubicBezTo>
                  <a:lnTo>
                    <a:pt x="866759" y="269066"/>
                  </a:lnTo>
                  <a:cubicBezTo>
                    <a:pt x="853043" y="266113"/>
                    <a:pt x="845519" y="251349"/>
                    <a:pt x="851138" y="238490"/>
                  </a:cubicBezTo>
                  <a:lnTo>
                    <a:pt x="851138" y="238490"/>
                  </a:lnTo>
                  <a:cubicBezTo>
                    <a:pt x="857425" y="224298"/>
                    <a:pt x="847614" y="208296"/>
                    <a:pt x="832088" y="207439"/>
                  </a:cubicBezTo>
                  <a:lnTo>
                    <a:pt x="832088" y="207439"/>
                  </a:lnTo>
                  <a:cubicBezTo>
                    <a:pt x="818086" y="206677"/>
                    <a:pt x="808276" y="193247"/>
                    <a:pt x="811895" y="179721"/>
                  </a:cubicBezTo>
                  <a:lnTo>
                    <a:pt x="811895" y="179721"/>
                  </a:lnTo>
                  <a:cubicBezTo>
                    <a:pt x="815896" y="164767"/>
                    <a:pt x="803704" y="150479"/>
                    <a:pt x="788273" y="152099"/>
                  </a:cubicBezTo>
                  <a:lnTo>
                    <a:pt x="788273" y="152099"/>
                  </a:lnTo>
                  <a:cubicBezTo>
                    <a:pt x="774272" y="153527"/>
                    <a:pt x="762556" y="141812"/>
                    <a:pt x="763985" y="127810"/>
                  </a:cubicBezTo>
                  <a:lnTo>
                    <a:pt x="763985" y="127810"/>
                  </a:lnTo>
                  <a:cubicBezTo>
                    <a:pt x="765604" y="112379"/>
                    <a:pt x="751316" y="100187"/>
                    <a:pt x="736362" y="104188"/>
                  </a:cubicBezTo>
                  <a:lnTo>
                    <a:pt x="736362" y="104188"/>
                  </a:lnTo>
                  <a:cubicBezTo>
                    <a:pt x="722836" y="107807"/>
                    <a:pt x="709311" y="97997"/>
                    <a:pt x="708644" y="83995"/>
                  </a:cubicBezTo>
                  <a:lnTo>
                    <a:pt x="708644" y="83995"/>
                  </a:lnTo>
                  <a:cubicBezTo>
                    <a:pt x="707882" y="68564"/>
                    <a:pt x="691785" y="58658"/>
                    <a:pt x="677593" y="64945"/>
                  </a:cubicBezTo>
                  <a:lnTo>
                    <a:pt x="677593" y="64945"/>
                  </a:lnTo>
                  <a:cubicBezTo>
                    <a:pt x="664734" y="70660"/>
                    <a:pt x="649970" y="63135"/>
                    <a:pt x="647018" y="49324"/>
                  </a:cubicBezTo>
                  <a:lnTo>
                    <a:pt x="647018" y="49324"/>
                  </a:lnTo>
                  <a:cubicBezTo>
                    <a:pt x="643779" y="34179"/>
                    <a:pt x="626348" y="26940"/>
                    <a:pt x="613394" y="35417"/>
                  </a:cubicBezTo>
                  <a:lnTo>
                    <a:pt x="613394" y="35417"/>
                  </a:lnTo>
                  <a:cubicBezTo>
                    <a:pt x="601583" y="43037"/>
                    <a:pt x="585772" y="37894"/>
                    <a:pt x="580724" y="24845"/>
                  </a:cubicBezTo>
                  <a:lnTo>
                    <a:pt x="580724" y="24845"/>
                  </a:lnTo>
                  <a:cubicBezTo>
                    <a:pt x="575199" y="10367"/>
                    <a:pt x="556816" y="5985"/>
                    <a:pt x="545386" y="16367"/>
                  </a:cubicBezTo>
                  <a:lnTo>
                    <a:pt x="545386" y="16367"/>
                  </a:lnTo>
                  <a:cubicBezTo>
                    <a:pt x="534908" y="25797"/>
                    <a:pt x="518525" y="23130"/>
                    <a:pt x="511477" y="11033"/>
                  </a:cubicBezTo>
                  <a:lnTo>
                    <a:pt x="511477" y="11033"/>
                  </a:lnTo>
                  <a:cubicBezTo>
                    <a:pt x="503761" y="-2397"/>
                    <a:pt x="484997" y="-3826"/>
                    <a:pt x="475186" y="8176"/>
                  </a:cubicBezTo>
                  <a:lnTo>
                    <a:pt x="475186" y="8176"/>
                  </a:lnTo>
                  <a:cubicBezTo>
                    <a:pt x="466328" y="19130"/>
                    <a:pt x="449755" y="19130"/>
                    <a:pt x="440897" y="8176"/>
                  </a:cubicBezTo>
                  <a:lnTo>
                    <a:pt x="440897" y="8176"/>
                  </a:lnTo>
                  <a:cubicBezTo>
                    <a:pt x="431181" y="-3826"/>
                    <a:pt x="412322" y="-2397"/>
                    <a:pt x="404606" y="11033"/>
                  </a:cubicBezTo>
                  <a:lnTo>
                    <a:pt x="404606" y="11033"/>
                  </a:lnTo>
                  <a:cubicBezTo>
                    <a:pt x="397558" y="23225"/>
                    <a:pt x="381175" y="25797"/>
                    <a:pt x="370697" y="16367"/>
                  </a:cubicBezTo>
                  <a:lnTo>
                    <a:pt x="370697" y="16367"/>
                  </a:lnTo>
                  <a:cubicBezTo>
                    <a:pt x="359172" y="5985"/>
                    <a:pt x="340884" y="10367"/>
                    <a:pt x="335360" y="24845"/>
                  </a:cubicBezTo>
                  <a:lnTo>
                    <a:pt x="335360" y="24845"/>
                  </a:lnTo>
                  <a:cubicBezTo>
                    <a:pt x="330311" y="37989"/>
                    <a:pt x="314500" y="43133"/>
                    <a:pt x="302689" y="35417"/>
                  </a:cubicBezTo>
                  <a:lnTo>
                    <a:pt x="302689" y="35417"/>
                  </a:lnTo>
                  <a:cubicBezTo>
                    <a:pt x="289735" y="26940"/>
                    <a:pt x="272304" y="34179"/>
                    <a:pt x="269065" y="49324"/>
                  </a:cubicBezTo>
                  <a:lnTo>
                    <a:pt x="269065" y="49324"/>
                  </a:lnTo>
                  <a:cubicBezTo>
                    <a:pt x="266113" y="63040"/>
                    <a:pt x="251349" y="70565"/>
                    <a:pt x="238490" y="64945"/>
                  </a:cubicBezTo>
                  <a:lnTo>
                    <a:pt x="238490" y="64945"/>
                  </a:lnTo>
                  <a:cubicBezTo>
                    <a:pt x="224298" y="58658"/>
                    <a:pt x="208296" y="68469"/>
                    <a:pt x="207439" y="83995"/>
                  </a:cubicBezTo>
                  <a:lnTo>
                    <a:pt x="207439" y="83995"/>
                  </a:lnTo>
                  <a:cubicBezTo>
                    <a:pt x="206677" y="97997"/>
                    <a:pt x="193247" y="107807"/>
                    <a:pt x="179721" y="104188"/>
                  </a:cubicBezTo>
                  <a:lnTo>
                    <a:pt x="179721" y="104188"/>
                  </a:lnTo>
                  <a:cubicBezTo>
                    <a:pt x="164767" y="100187"/>
                    <a:pt x="150479" y="112379"/>
                    <a:pt x="152099" y="127810"/>
                  </a:cubicBezTo>
                  <a:lnTo>
                    <a:pt x="152099" y="127810"/>
                  </a:lnTo>
                  <a:cubicBezTo>
                    <a:pt x="153527" y="141812"/>
                    <a:pt x="141812" y="153527"/>
                    <a:pt x="127810" y="152099"/>
                  </a:cubicBezTo>
                  <a:lnTo>
                    <a:pt x="127810" y="152099"/>
                  </a:lnTo>
                  <a:cubicBezTo>
                    <a:pt x="112379" y="150479"/>
                    <a:pt x="100187" y="164767"/>
                    <a:pt x="104188" y="179721"/>
                  </a:cubicBezTo>
                  <a:lnTo>
                    <a:pt x="104188" y="179721"/>
                  </a:lnTo>
                  <a:cubicBezTo>
                    <a:pt x="107807" y="193247"/>
                    <a:pt x="97997" y="206772"/>
                    <a:pt x="83995" y="207439"/>
                  </a:cubicBezTo>
                  <a:lnTo>
                    <a:pt x="83995" y="207439"/>
                  </a:lnTo>
                  <a:cubicBezTo>
                    <a:pt x="68564" y="208201"/>
                    <a:pt x="58658" y="224298"/>
                    <a:pt x="64945" y="238490"/>
                  </a:cubicBezTo>
                  <a:lnTo>
                    <a:pt x="64945" y="238490"/>
                  </a:lnTo>
                  <a:cubicBezTo>
                    <a:pt x="70660" y="251349"/>
                    <a:pt x="63135" y="266113"/>
                    <a:pt x="49324" y="269066"/>
                  </a:cubicBezTo>
                  <a:lnTo>
                    <a:pt x="49324" y="269066"/>
                  </a:lnTo>
                  <a:cubicBezTo>
                    <a:pt x="34179" y="272304"/>
                    <a:pt x="26940" y="289735"/>
                    <a:pt x="35417" y="302689"/>
                  </a:cubicBezTo>
                  <a:lnTo>
                    <a:pt x="35417" y="302689"/>
                  </a:lnTo>
                  <a:cubicBezTo>
                    <a:pt x="43037" y="314500"/>
                    <a:pt x="37894" y="330311"/>
                    <a:pt x="24845" y="335360"/>
                  </a:cubicBezTo>
                  <a:lnTo>
                    <a:pt x="24845" y="335360"/>
                  </a:lnTo>
                  <a:cubicBezTo>
                    <a:pt x="10366" y="340884"/>
                    <a:pt x="5985" y="359267"/>
                    <a:pt x="16367" y="370697"/>
                  </a:cubicBezTo>
                  <a:lnTo>
                    <a:pt x="16367" y="370697"/>
                  </a:lnTo>
                  <a:cubicBezTo>
                    <a:pt x="25797" y="381175"/>
                    <a:pt x="23130" y="397558"/>
                    <a:pt x="11033" y="404606"/>
                  </a:cubicBezTo>
                  <a:lnTo>
                    <a:pt x="11033" y="404606"/>
                  </a:lnTo>
                  <a:cubicBezTo>
                    <a:pt x="-2397" y="412322"/>
                    <a:pt x="-3826" y="431086"/>
                    <a:pt x="8176" y="440897"/>
                  </a:cubicBezTo>
                  <a:lnTo>
                    <a:pt x="8176" y="440897"/>
                  </a:lnTo>
                  <a:cubicBezTo>
                    <a:pt x="19130" y="449755"/>
                    <a:pt x="19130" y="466328"/>
                    <a:pt x="8176" y="475187"/>
                  </a:cubicBezTo>
                  <a:lnTo>
                    <a:pt x="8176" y="475187"/>
                  </a:lnTo>
                  <a:cubicBezTo>
                    <a:pt x="-3826" y="484902"/>
                    <a:pt x="-2397" y="503762"/>
                    <a:pt x="11033" y="511477"/>
                  </a:cubicBezTo>
                  <a:lnTo>
                    <a:pt x="11033" y="511477"/>
                  </a:lnTo>
                  <a:cubicBezTo>
                    <a:pt x="23225" y="518525"/>
                    <a:pt x="25797" y="534908"/>
                    <a:pt x="16367" y="545386"/>
                  </a:cubicBezTo>
                  <a:lnTo>
                    <a:pt x="16367" y="545386"/>
                  </a:lnTo>
                  <a:cubicBezTo>
                    <a:pt x="5985" y="556911"/>
                    <a:pt x="10366" y="575199"/>
                    <a:pt x="24845" y="580724"/>
                  </a:cubicBezTo>
                  <a:lnTo>
                    <a:pt x="24845" y="580724"/>
                  </a:lnTo>
                  <a:cubicBezTo>
                    <a:pt x="37989" y="585772"/>
                    <a:pt x="43133" y="601583"/>
                    <a:pt x="35417" y="613394"/>
                  </a:cubicBezTo>
                  <a:lnTo>
                    <a:pt x="35417" y="613394"/>
                  </a:lnTo>
                  <a:cubicBezTo>
                    <a:pt x="26940" y="626348"/>
                    <a:pt x="34179" y="643779"/>
                    <a:pt x="49324" y="647018"/>
                  </a:cubicBezTo>
                  <a:lnTo>
                    <a:pt x="49324" y="647018"/>
                  </a:lnTo>
                  <a:cubicBezTo>
                    <a:pt x="63040" y="649970"/>
                    <a:pt x="70564" y="664734"/>
                    <a:pt x="64945" y="677593"/>
                  </a:cubicBezTo>
                  <a:lnTo>
                    <a:pt x="64945" y="677593"/>
                  </a:lnTo>
                  <a:cubicBezTo>
                    <a:pt x="58658" y="691785"/>
                    <a:pt x="68469" y="707787"/>
                    <a:pt x="83995" y="708644"/>
                  </a:cubicBezTo>
                  <a:lnTo>
                    <a:pt x="83995" y="708644"/>
                  </a:lnTo>
                  <a:cubicBezTo>
                    <a:pt x="97997" y="709406"/>
                    <a:pt x="107807" y="722837"/>
                    <a:pt x="104188" y="736362"/>
                  </a:cubicBezTo>
                  <a:lnTo>
                    <a:pt x="104188" y="736362"/>
                  </a:lnTo>
                  <a:cubicBezTo>
                    <a:pt x="100187" y="751316"/>
                    <a:pt x="112379" y="765604"/>
                    <a:pt x="127810" y="763985"/>
                  </a:cubicBezTo>
                  <a:lnTo>
                    <a:pt x="127810" y="763985"/>
                  </a:lnTo>
                  <a:cubicBezTo>
                    <a:pt x="141812" y="762556"/>
                    <a:pt x="153527" y="774272"/>
                    <a:pt x="152099" y="788273"/>
                  </a:cubicBezTo>
                  <a:lnTo>
                    <a:pt x="152099" y="788273"/>
                  </a:lnTo>
                  <a:cubicBezTo>
                    <a:pt x="150479" y="803704"/>
                    <a:pt x="164767" y="815896"/>
                    <a:pt x="179721" y="811895"/>
                  </a:cubicBezTo>
                  <a:lnTo>
                    <a:pt x="179721" y="811895"/>
                  </a:lnTo>
                  <a:cubicBezTo>
                    <a:pt x="193247" y="808276"/>
                    <a:pt x="206772" y="818087"/>
                    <a:pt x="207439" y="832088"/>
                  </a:cubicBezTo>
                  <a:lnTo>
                    <a:pt x="207439" y="832088"/>
                  </a:lnTo>
                  <a:cubicBezTo>
                    <a:pt x="208201" y="847519"/>
                    <a:pt x="224298" y="857425"/>
                    <a:pt x="238490" y="851138"/>
                  </a:cubicBezTo>
                  <a:lnTo>
                    <a:pt x="238490" y="851138"/>
                  </a:lnTo>
                  <a:cubicBezTo>
                    <a:pt x="251349" y="845423"/>
                    <a:pt x="266113" y="852948"/>
                    <a:pt x="269065" y="866759"/>
                  </a:cubicBezTo>
                  <a:lnTo>
                    <a:pt x="269065" y="866759"/>
                  </a:lnTo>
                  <a:cubicBezTo>
                    <a:pt x="272304" y="881904"/>
                    <a:pt x="289735" y="889143"/>
                    <a:pt x="302689" y="880666"/>
                  </a:cubicBezTo>
                  <a:lnTo>
                    <a:pt x="302689" y="880666"/>
                  </a:lnTo>
                  <a:cubicBezTo>
                    <a:pt x="314500" y="873046"/>
                    <a:pt x="330311" y="878189"/>
                    <a:pt x="335360" y="891239"/>
                  </a:cubicBezTo>
                  <a:lnTo>
                    <a:pt x="335360" y="891239"/>
                  </a:lnTo>
                  <a:cubicBezTo>
                    <a:pt x="340884" y="905717"/>
                    <a:pt x="359267" y="910098"/>
                    <a:pt x="370697" y="899716"/>
                  </a:cubicBezTo>
                  <a:lnTo>
                    <a:pt x="370697" y="899716"/>
                  </a:lnTo>
                  <a:cubicBezTo>
                    <a:pt x="381175" y="890286"/>
                    <a:pt x="397558" y="892953"/>
                    <a:pt x="404606" y="905050"/>
                  </a:cubicBezTo>
                  <a:lnTo>
                    <a:pt x="404606" y="905050"/>
                  </a:lnTo>
                  <a:cubicBezTo>
                    <a:pt x="412322" y="918480"/>
                    <a:pt x="431086" y="919909"/>
                    <a:pt x="440897" y="907907"/>
                  </a:cubicBezTo>
                  <a:lnTo>
                    <a:pt x="440897" y="907907"/>
                  </a:lnTo>
                  <a:cubicBezTo>
                    <a:pt x="449660" y="896954"/>
                    <a:pt x="466328" y="896954"/>
                    <a:pt x="475186" y="907907"/>
                  </a:cubicBezTo>
                  <a:close/>
                  <a:moveTo>
                    <a:pt x="77327" y="475187"/>
                  </a:moveTo>
                  <a:cubicBezTo>
                    <a:pt x="65897" y="249158"/>
                    <a:pt x="251540" y="63421"/>
                    <a:pt x="477663" y="74851"/>
                  </a:cubicBezTo>
                  <a:cubicBezTo>
                    <a:pt x="671211" y="84662"/>
                    <a:pt x="828564" y="241919"/>
                    <a:pt x="838375" y="435563"/>
                  </a:cubicBezTo>
                  <a:cubicBezTo>
                    <a:pt x="849805" y="661591"/>
                    <a:pt x="664163" y="847328"/>
                    <a:pt x="438039" y="835898"/>
                  </a:cubicBezTo>
                  <a:cubicBezTo>
                    <a:pt x="244396" y="826088"/>
                    <a:pt x="87138" y="668830"/>
                    <a:pt x="77327" y="475187"/>
                  </a:cubicBezTo>
                  <a:close/>
                </a:path>
              </a:pathLst>
            </a:custGeom>
            <a:solidFill>
              <a:srgbClr val="008080"/>
            </a:soli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1E8C6A6-7E23-34FF-4037-768CB5CDF0FA}"/>
                </a:ext>
              </a:extLst>
            </p:cNvPr>
            <p:cNvSpPr/>
            <p:nvPr/>
          </p:nvSpPr>
          <p:spPr>
            <a:xfrm>
              <a:off x="3195256" y="1377388"/>
              <a:ext cx="723900" cy="723900"/>
            </a:xfrm>
            <a:custGeom>
              <a:avLst/>
              <a:gdLst>
                <a:gd name="connsiteX0" fmla="*/ 723900 w 723900"/>
                <a:gd name="connsiteY0" fmla="*/ 361950 h 723900"/>
                <a:gd name="connsiteX1" fmla="*/ 361950 w 723900"/>
                <a:gd name="connsiteY1" fmla="*/ 723900 h 723900"/>
                <a:gd name="connsiteX2" fmla="*/ 0 w 723900"/>
                <a:gd name="connsiteY2" fmla="*/ 361950 h 723900"/>
                <a:gd name="connsiteX3" fmla="*/ 361950 w 723900"/>
                <a:gd name="connsiteY3" fmla="*/ 0 h 723900"/>
                <a:gd name="connsiteX4" fmla="*/ 723900 w 723900"/>
                <a:gd name="connsiteY4" fmla="*/ 36195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900" h="723900">
                  <a:moveTo>
                    <a:pt x="723900" y="361950"/>
                  </a:moveTo>
                  <a:cubicBezTo>
                    <a:pt x="723900" y="561850"/>
                    <a:pt x="561850" y="723900"/>
                    <a:pt x="361950" y="723900"/>
                  </a:cubicBezTo>
                  <a:cubicBezTo>
                    <a:pt x="162051" y="723900"/>
                    <a:pt x="0" y="561850"/>
                    <a:pt x="0" y="361950"/>
                  </a:cubicBezTo>
                  <a:cubicBezTo>
                    <a:pt x="0" y="162051"/>
                    <a:pt x="162051" y="0"/>
                    <a:pt x="361950" y="0"/>
                  </a:cubicBezTo>
                  <a:cubicBezTo>
                    <a:pt x="561850" y="0"/>
                    <a:pt x="723900" y="162051"/>
                    <a:pt x="723900" y="361950"/>
                  </a:cubicBezTo>
                  <a:close/>
                </a:path>
              </a:pathLst>
            </a:custGeom>
            <a:solidFill>
              <a:srgbClr val="008080"/>
            </a:soli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2" name="图形 2">
            <a:extLst>
              <a:ext uri="{FF2B5EF4-FFF2-40B4-BE49-F238E27FC236}">
                <a16:creationId xmlns:a16="http://schemas.microsoft.com/office/drawing/2014/main" id="{58D2A364-C5A6-D644-4B19-314332A8E37B}"/>
              </a:ext>
            </a:extLst>
          </p:cNvPr>
          <p:cNvGrpSpPr/>
          <p:nvPr/>
        </p:nvGrpSpPr>
        <p:grpSpPr>
          <a:xfrm>
            <a:off x="4248836" y="2621936"/>
            <a:ext cx="1501596" cy="1509669"/>
            <a:chOff x="3100154" y="2333293"/>
            <a:chExt cx="914674" cy="919591"/>
          </a:xfrm>
          <a:solidFill>
            <a:srgbClr val="3B4651"/>
          </a:solidFill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FDF4786-0041-814B-278D-7851C7B57234}"/>
                </a:ext>
              </a:extLst>
            </p:cNvPr>
            <p:cNvSpPr/>
            <p:nvPr/>
          </p:nvSpPr>
          <p:spPr>
            <a:xfrm>
              <a:off x="3100154" y="2333293"/>
              <a:ext cx="914674" cy="919591"/>
            </a:xfrm>
            <a:custGeom>
              <a:avLst/>
              <a:gdLst>
                <a:gd name="connsiteX0" fmla="*/ 432572 w 914674"/>
                <a:gd name="connsiteY0" fmla="*/ 908518 h 919591"/>
                <a:gd name="connsiteX1" fmla="*/ 432572 w 914674"/>
                <a:gd name="connsiteY1" fmla="*/ 908518 h 919591"/>
                <a:gd name="connsiteX2" fmla="*/ 482102 w 914674"/>
                <a:gd name="connsiteY2" fmla="*/ 908518 h 919591"/>
                <a:gd name="connsiteX3" fmla="*/ 482102 w 914674"/>
                <a:gd name="connsiteY3" fmla="*/ 908518 h 919591"/>
                <a:gd name="connsiteX4" fmla="*/ 526394 w 914674"/>
                <a:gd name="connsiteY4" fmla="*/ 903851 h 919591"/>
                <a:gd name="connsiteX5" fmla="*/ 526394 w 914674"/>
                <a:gd name="connsiteY5" fmla="*/ 903851 h 919591"/>
                <a:gd name="connsiteX6" fmla="*/ 574781 w 914674"/>
                <a:gd name="connsiteY6" fmla="*/ 893564 h 919591"/>
                <a:gd name="connsiteX7" fmla="*/ 574781 w 914674"/>
                <a:gd name="connsiteY7" fmla="*/ 893564 h 919591"/>
                <a:gd name="connsiteX8" fmla="*/ 617167 w 914674"/>
                <a:gd name="connsiteY8" fmla="*/ 879753 h 919591"/>
                <a:gd name="connsiteX9" fmla="*/ 617167 w 914674"/>
                <a:gd name="connsiteY9" fmla="*/ 879753 h 919591"/>
                <a:gd name="connsiteX10" fmla="*/ 662411 w 914674"/>
                <a:gd name="connsiteY10" fmla="*/ 859655 h 919591"/>
                <a:gd name="connsiteX11" fmla="*/ 662411 w 914674"/>
                <a:gd name="connsiteY11" fmla="*/ 859655 h 919591"/>
                <a:gd name="connsiteX12" fmla="*/ 700987 w 914674"/>
                <a:gd name="connsiteY12" fmla="*/ 837367 h 919591"/>
                <a:gd name="connsiteX13" fmla="*/ 700987 w 914674"/>
                <a:gd name="connsiteY13" fmla="*/ 837367 h 919591"/>
                <a:gd name="connsiteX14" fmla="*/ 740992 w 914674"/>
                <a:gd name="connsiteY14" fmla="*/ 808315 h 919591"/>
                <a:gd name="connsiteX15" fmla="*/ 740992 w 914674"/>
                <a:gd name="connsiteY15" fmla="*/ 808315 h 919591"/>
                <a:gd name="connsiteX16" fmla="*/ 774139 w 914674"/>
                <a:gd name="connsiteY16" fmla="*/ 778502 h 919591"/>
                <a:gd name="connsiteX17" fmla="*/ 774139 w 914674"/>
                <a:gd name="connsiteY17" fmla="*/ 778502 h 919591"/>
                <a:gd name="connsiteX18" fmla="*/ 807286 w 914674"/>
                <a:gd name="connsiteY18" fmla="*/ 741736 h 919591"/>
                <a:gd name="connsiteX19" fmla="*/ 807286 w 914674"/>
                <a:gd name="connsiteY19" fmla="*/ 741736 h 919591"/>
                <a:gd name="connsiteX20" fmla="*/ 833480 w 914674"/>
                <a:gd name="connsiteY20" fmla="*/ 705636 h 919591"/>
                <a:gd name="connsiteX21" fmla="*/ 833480 w 914674"/>
                <a:gd name="connsiteY21" fmla="*/ 705636 h 919591"/>
                <a:gd name="connsiteX22" fmla="*/ 858245 w 914674"/>
                <a:gd name="connsiteY22" fmla="*/ 662773 h 919591"/>
                <a:gd name="connsiteX23" fmla="*/ 858245 w 914674"/>
                <a:gd name="connsiteY23" fmla="*/ 662773 h 919591"/>
                <a:gd name="connsiteX24" fmla="*/ 876342 w 914674"/>
                <a:gd name="connsiteY24" fmla="*/ 622006 h 919591"/>
                <a:gd name="connsiteX25" fmla="*/ 876342 w 914674"/>
                <a:gd name="connsiteY25" fmla="*/ 622006 h 919591"/>
                <a:gd name="connsiteX26" fmla="*/ 891677 w 914674"/>
                <a:gd name="connsiteY26" fmla="*/ 574953 h 919591"/>
                <a:gd name="connsiteX27" fmla="*/ 891677 w 914674"/>
                <a:gd name="connsiteY27" fmla="*/ 574953 h 919591"/>
                <a:gd name="connsiteX28" fmla="*/ 900917 w 914674"/>
                <a:gd name="connsiteY28" fmla="*/ 531328 h 919591"/>
                <a:gd name="connsiteX29" fmla="*/ 900917 w 914674"/>
                <a:gd name="connsiteY29" fmla="*/ 531328 h 919591"/>
                <a:gd name="connsiteX30" fmla="*/ 906060 w 914674"/>
                <a:gd name="connsiteY30" fmla="*/ 482084 h 919591"/>
                <a:gd name="connsiteX31" fmla="*/ 906060 w 914674"/>
                <a:gd name="connsiteY31" fmla="*/ 482084 h 919591"/>
                <a:gd name="connsiteX32" fmla="*/ 906060 w 914674"/>
                <a:gd name="connsiteY32" fmla="*/ 437507 h 919591"/>
                <a:gd name="connsiteX33" fmla="*/ 906060 w 914674"/>
                <a:gd name="connsiteY33" fmla="*/ 437507 h 919591"/>
                <a:gd name="connsiteX34" fmla="*/ 900917 w 914674"/>
                <a:gd name="connsiteY34" fmla="*/ 388263 h 919591"/>
                <a:gd name="connsiteX35" fmla="*/ 900917 w 914674"/>
                <a:gd name="connsiteY35" fmla="*/ 388263 h 919591"/>
                <a:gd name="connsiteX36" fmla="*/ 891677 w 914674"/>
                <a:gd name="connsiteY36" fmla="*/ 344638 h 919591"/>
                <a:gd name="connsiteX37" fmla="*/ 891677 w 914674"/>
                <a:gd name="connsiteY37" fmla="*/ 344638 h 919591"/>
                <a:gd name="connsiteX38" fmla="*/ 876342 w 914674"/>
                <a:gd name="connsiteY38" fmla="*/ 297585 h 919591"/>
                <a:gd name="connsiteX39" fmla="*/ 876342 w 914674"/>
                <a:gd name="connsiteY39" fmla="*/ 297585 h 919591"/>
                <a:gd name="connsiteX40" fmla="*/ 858245 w 914674"/>
                <a:gd name="connsiteY40" fmla="*/ 256818 h 919591"/>
                <a:gd name="connsiteX41" fmla="*/ 858245 w 914674"/>
                <a:gd name="connsiteY41" fmla="*/ 256818 h 919591"/>
                <a:gd name="connsiteX42" fmla="*/ 833480 w 914674"/>
                <a:gd name="connsiteY42" fmla="*/ 213955 h 919591"/>
                <a:gd name="connsiteX43" fmla="*/ 833480 w 914674"/>
                <a:gd name="connsiteY43" fmla="*/ 213955 h 919591"/>
                <a:gd name="connsiteX44" fmla="*/ 807286 w 914674"/>
                <a:gd name="connsiteY44" fmla="*/ 177856 h 919591"/>
                <a:gd name="connsiteX45" fmla="*/ 807286 w 914674"/>
                <a:gd name="connsiteY45" fmla="*/ 177856 h 919591"/>
                <a:gd name="connsiteX46" fmla="*/ 774139 w 914674"/>
                <a:gd name="connsiteY46" fmla="*/ 141089 h 919591"/>
                <a:gd name="connsiteX47" fmla="*/ 774139 w 914674"/>
                <a:gd name="connsiteY47" fmla="*/ 141089 h 919591"/>
                <a:gd name="connsiteX48" fmla="*/ 740992 w 914674"/>
                <a:gd name="connsiteY48" fmla="*/ 111276 h 919591"/>
                <a:gd name="connsiteX49" fmla="*/ 740992 w 914674"/>
                <a:gd name="connsiteY49" fmla="*/ 111276 h 919591"/>
                <a:gd name="connsiteX50" fmla="*/ 700987 w 914674"/>
                <a:gd name="connsiteY50" fmla="*/ 82225 h 919591"/>
                <a:gd name="connsiteX51" fmla="*/ 700987 w 914674"/>
                <a:gd name="connsiteY51" fmla="*/ 82225 h 919591"/>
                <a:gd name="connsiteX52" fmla="*/ 662411 w 914674"/>
                <a:gd name="connsiteY52" fmla="*/ 59936 h 919591"/>
                <a:gd name="connsiteX53" fmla="*/ 662411 w 914674"/>
                <a:gd name="connsiteY53" fmla="*/ 59936 h 919591"/>
                <a:gd name="connsiteX54" fmla="*/ 617167 w 914674"/>
                <a:gd name="connsiteY54" fmla="*/ 39838 h 919591"/>
                <a:gd name="connsiteX55" fmla="*/ 617167 w 914674"/>
                <a:gd name="connsiteY55" fmla="*/ 39838 h 919591"/>
                <a:gd name="connsiteX56" fmla="*/ 574781 w 914674"/>
                <a:gd name="connsiteY56" fmla="*/ 26027 h 919591"/>
                <a:gd name="connsiteX57" fmla="*/ 574781 w 914674"/>
                <a:gd name="connsiteY57" fmla="*/ 26027 h 919591"/>
                <a:gd name="connsiteX58" fmla="*/ 526394 w 914674"/>
                <a:gd name="connsiteY58" fmla="*/ 15740 h 919591"/>
                <a:gd name="connsiteX59" fmla="*/ 526394 w 914674"/>
                <a:gd name="connsiteY59" fmla="*/ 15740 h 919591"/>
                <a:gd name="connsiteX60" fmla="*/ 482102 w 914674"/>
                <a:gd name="connsiteY60" fmla="*/ 11073 h 919591"/>
                <a:gd name="connsiteX61" fmla="*/ 482102 w 914674"/>
                <a:gd name="connsiteY61" fmla="*/ 11073 h 919591"/>
                <a:gd name="connsiteX62" fmla="*/ 432572 w 914674"/>
                <a:gd name="connsiteY62" fmla="*/ 11073 h 919591"/>
                <a:gd name="connsiteX63" fmla="*/ 432572 w 914674"/>
                <a:gd name="connsiteY63" fmla="*/ 11073 h 919591"/>
                <a:gd name="connsiteX64" fmla="*/ 388281 w 914674"/>
                <a:gd name="connsiteY64" fmla="*/ 15740 h 919591"/>
                <a:gd name="connsiteX65" fmla="*/ 388281 w 914674"/>
                <a:gd name="connsiteY65" fmla="*/ 15740 h 919591"/>
                <a:gd name="connsiteX66" fmla="*/ 339894 w 914674"/>
                <a:gd name="connsiteY66" fmla="*/ 26027 h 919591"/>
                <a:gd name="connsiteX67" fmla="*/ 339894 w 914674"/>
                <a:gd name="connsiteY67" fmla="*/ 26027 h 919591"/>
                <a:gd name="connsiteX68" fmla="*/ 297508 w 914674"/>
                <a:gd name="connsiteY68" fmla="*/ 39838 h 919591"/>
                <a:gd name="connsiteX69" fmla="*/ 297508 w 914674"/>
                <a:gd name="connsiteY69" fmla="*/ 39838 h 919591"/>
                <a:gd name="connsiteX70" fmla="*/ 252264 w 914674"/>
                <a:gd name="connsiteY70" fmla="*/ 59936 h 919591"/>
                <a:gd name="connsiteX71" fmla="*/ 252264 w 914674"/>
                <a:gd name="connsiteY71" fmla="*/ 59936 h 919591"/>
                <a:gd name="connsiteX72" fmla="*/ 213688 w 914674"/>
                <a:gd name="connsiteY72" fmla="*/ 82225 h 919591"/>
                <a:gd name="connsiteX73" fmla="*/ 213688 w 914674"/>
                <a:gd name="connsiteY73" fmla="*/ 82225 h 919591"/>
                <a:gd name="connsiteX74" fmla="*/ 173683 w 914674"/>
                <a:gd name="connsiteY74" fmla="*/ 111276 h 919591"/>
                <a:gd name="connsiteX75" fmla="*/ 173683 w 914674"/>
                <a:gd name="connsiteY75" fmla="*/ 111276 h 919591"/>
                <a:gd name="connsiteX76" fmla="*/ 140536 w 914674"/>
                <a:gd name="connsiteY76" fmla="*/ 141089 h 919591"/>
                <a:gd name="connsiteX77" fmla="*/ 140536 w 914674"/>
                <a:gd name="connsiteY77" fmla="*/ 141089 h 919591"/>
                <a:gd name="connsiteX78" fmla="*/ 107389 w 914674"/>
                <a:gd name="connsiteY78" fmla="*/ 177856 h 919591"/>
                <a:gd name="connsiteX79" fmla="*/ 107389 w 914674"/>
                <a:gd name="connsiteY79" fmla="*/ 177856 h 919591"/>
                <a:gd name="connsiteX80" fmla="*/ 81195 w 914674"/>
                <a:gd name="connsiteY80" fmla="*/ 213955 h 919591"/>
                <a:gd name="connsiteX81" fmla="*/ 81195 w 914674"/>
                <a:gd name="connsiteY81" fmla="*/ 213955 h 919591"/>
                <a:gd name="connsiteX82" fmla="*/ 56430 w 914674"/>
                <a:gd name="connsiteY82" fmla="*/ 256818 h 919591"/>
                <a:gd name="connsiteX83" fmla="*/ 56430 w 914674"/>
                <a:gd name="connsiteY83" fmla="*/ 256818 h 919591"/>
                <a:gd name="connsiteX84" fmla="*/ 38333 w 914674"/>
                <a:gd name="connsiteY84" fmla="*/ 297585 h 919591"/>
                <a:gd name="connsiteX85" fmla="*/ 38333 w 914674"/>
                <a:gd name="connsiteY85" fmla="*/ 297585 h 919591"/>
                <a:gd name="connsiteX86" fmla="*/ 22997 w 914674"/>
                <a:gd name="connsiteY86" fmla="*/ 344638 h 919591"/>
                <a:gd name="connsiteX87" fmla="*/ 22997 w 914674"/>
                <a:gd name="connsiteY87" fmla="*/ 344638 h 919591"/>
                <a:gd name="connsiteX88" fmla="*/ 13758 w 914674"/>
                <a:gd name="connsiteY88" fmla="*/ 388263 h 919591"/>
                <a:gd name="connsiteX89" fmla="*/ 13758 w 914674"/>
                <a:gd name="connsiteY89" fmla="*/ 388263 h 919591"/>
                <a:gd name="connsiteX90" fmla="*/ 8615 w 914674"/>
                <a:gd name="connsiteY90" fmla="*/ 437507 h 919591"/>
                <a:gd name="connsiteX91" fmla="*/ 8615 w 914674"/>
                <a:gd name="connsiteY91" fmla="*/ 437507 h 919591"/>
                <a:gd name="connsiteX92" fmla="*/ 8615 w 914674"/>
                <a:gd name="connsiteY92" fmla="*/ 482084 h 919591"/>
                <a:gd name="connsiteX93" fmla="*/ 8615 w 914674"/>
                <a:gd name="connsiteY93" fmla="*/ 482084 h 919591"/>
                <a:gd name="connsiteX94" fmla="*/ 13758 w 914674"/>
                <a:gd name="connsiteY94" fmla="*/ 531328 h 919591"/>
                <a:gd name="connsiteX95" fmla="*/ 13758 w 914674"/>
                <a:gd name="connsiteY95" fmla="*/ 531328 h 919591"/>
                <a:gd name="connsiteX96" fmla="*/ 22997 w 914674"/>
                <a:gd name="connsiteY96" fmla="*/ 574953 h 919591"/>
                <a:gd name="connsiteX97" fmla="*/ 22997 w 914674"/>
                <a:gd name="connsiteY97" fmla="*/ 574953 h 919591"/>
                <a:gd name="connsiteX98" fmla="*/ 38333 w 914674"/>
                <a:gd name="connsiteY98" fmla="*/ 622006 h 919591"/>
                <a:gd name="connsiteX99" fmla="*/ 38333 w 914674"/>
                <a:gd name="connsiteY99" fmla="*/ 622006 h 919591"/>
                <a:gd name="connsiteX100" fmla="*/ 56430 w 914674"/>
                <a:gd name="connsiteY100" fmla="*/ 662773 h 919591"/>
                <a:gd name="connsiteX101" fmla="*/ 56430 w 914674"/>
                <a:gd name="connsiteY101" fmla="*/ 662773 h 919591"/>
                <a:gd name="connsiteX102" fmla="*/ 81195 w 914674"/>
                <a:gd name="connsiteY102" fmla="*/ 705636 h 919591"/>
                <a:gd name="connsiteX103" fmla="*/ 81195 w 914674"/>
                <a:gd name="connsiteY103" fmla="*/ 705636 h 919591"/>
                <a:gd name="connsiteX104" fmla="*/ 107389 w 914674"/>
                <a:gd name="connsiteY104" fmla="*/ 741736 h 919591"/>
                <a:gd name="connsiteX105" fmla="*/ 107389 w 914674"/>
                <a:gd name="connsiteY105" fmla="*/ 741736 h 919591"/>
                <a:gd name="connsiteX106" fmla="*/ 140536 w 914674"/>
                <a:gd name="connsiteY106" fmla="*/ 778502 h 919591"/>
                <a:gd name="connsiteX107" fmla="*/ 140536 w 914674"/>
                <a:gd name="connsiteY107" fmla="*/ 778502 h 919591"/>
                <a:gd name="connsiteX108" fmla="*/ 173683 w 914674"/>
                <a:gd name="connsiteY108" fmla="*/ 808315 h 919591"/>
                <a:gd name="connsiteX109" fmla="*/ 173683 w 914674"/>
                <a:gd name="connsiteY109" fmla="*/ 808315 h 919591"/>
                <a:gd name="connsiteX110" fmla="*/ 213688 w 914674"/>
                <a:gd name="connsiteY110" fmla="*/ 837367 h 919591"/>
                <a:gd name="connsiteX111" fmla="*/ 213688 w 914674"/>
                <a:gd name="connsiteY111" fmla="*/ 837367 h 919591"/>
                <a:gd name="connsiteX112" fmla="*/ 252264 w 914674"/>
                <a:gd name="connsiteY112" fmla="*/ 859655 h 919591"/>
                <a:gd name="connsiteX113" fmla="*/ 252264 w 914674"/>
                <a:gd name="connsiteY113" fmla="*/ 859655 h 919591"/>
                <a:gd name="connsiteX114" fmla="*/ 297508 w 914674"/>
                <a:gd name="connsiteY114" fmla="*/ 879753 h 919591"/>
                <a:gd name="connsiteX115" fmla="*/ 297508 w 914674"/>
                <a:gd name="connsiteY115" fmla="*/ 879753 h 919591"/>
                <a:gd name="connsiteX116" fmla="*/ 339894 w 914674"/>
                <a:gd name="connsiteY116" fmla="*/ 893564 h 919591"/>
                <a:gd name="connsiteX117" fmla="*/ 339894 w 914674"/>
                <a:gd name="connsiteY117" fmla="*/ 893564 h 919591"/>
                <a:gd name="connsiteX118" fmla="*/ 388281 w 914674"/>
                <a:gd name="connsiteY118" fmla="*/ 903851 h 919591"/>
                <a:gd name="connsiteX119" fmla="*/ 388281 w 914674"/>
                <a:gd name="connsiteY119" fmla="*/ 903851 h 919591"/>
                <a:gd name="connsiteX120" fmla="*/ 432572 w 914674"/>
                <a:gd name="connsiteY120" fmla="*/ 908518 h 919591"/>
                <a:gd name="connsiteX121" fmla="*/ 76052 w 914674"/>
                <a:gd name="connsiteY121" fmla="*/ 459891 h 919591"/>
                <a:gd name="connsiteX122" fmla="*/ 457052 w 914674"/>
                <a:gd name="connsiteY122" fmla="*/ 78891 h 919591"/>
                <a:gd name="connsiteX123" fmla="*/ 838052 w 914674"/>
                <a:gd name="connsiteY123" fmla="*/ 459891 h 919591"/>
                <a:gd name="connsiteX124" fmla="*/ 457052 w 914674"/>
                <a:gd name="connsiteY124" fmla="*/ 840891 h 919591"/>
                <a:gd name="connsiteX125" fmla="*/ 76052 w 914674"/>
                <a:gd name="connsiteY125" fmla="*/ 459891 h 919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914674" h="919591">
                  <a:moveTo>
                    <a:pt x="432572" y="908518"/>
                  </a:moveTo>
                  <a:lnTo>
                    <a:pt x="432572" y="908518"/>
                  </a:lnTo>
                  <a:cubicBezTo>
                    <a:pt x="445812" y="923282"/>
                    <a:pt x="468863" y="923282"/>
                    <a:pt x="482102" y="908518"/>
                  </a:cubicBezTo>
                  <a:lnTo>
                    <a:pt x="482102" y="908518"/>
                  </a:lnTo>
                  <a:cubicBezTo>
                    <a:pt x="493532" y="895850"/>
                    <a:pt x="512678" y="893755"/>
                    <a:pt x="526394" y="903851"/>
                  </a:cubicBezTo>
                  <a:lnTo>
                    <a:pt x="526394" y="903851"/>
                  </a:lnTo>
                  <a:cubicBezTo>
                    <a:pt x="542396" y="915472"/>
                    <a:pt x="564970" y="910709"/>
                    <a:pt x="574781" y="893564"/>
                  </a:cubicBezTo>
                  <a:lnTo>
                    <a:pt x="574781" y="893564"/>
                  </a:lnTo>
                  <a:cubicBezTo>
                    <a:pt x="583258" y="878800"/>
                    <a:pt x="601641" y="872800"/>
                    <a:pt x="617167" y="879753"/>
                  </a:cubicBezTo>
                  <a:lnTo>
                    <a:pt x="617167" y="879753"/>
                  </a:lnTo>
                  <a:cubicBezTo>
                    <a:pt x="635264" y="887849"/>
                    <a:pt x="656315" y="878419"/>
                    <a:pt x="662411" y="859655"/>
                  </a:cubicBezTo>
                  <a:lnTo>
                    <a:pt x="662411" y="859655"/>
                  </a:lnTo>
                  <a:cubicBezTo>
                    <a:pt x="667649" y="843463"/>
                    <a:pt x="684318" y="833747"/>
                    <a:pt x="700987" y="837367"/>
                  </a:cubicBezTo>
                  <a:lnTo>
                    <a:pt x="700987" y="837367"/>
                  </a:lnTo>
                  <a:cubicBezTo>
                    <a:pt x="720323" y="841558"/>
                    <a:pt x="738992" y="827937"/>
                    <a:pt x="740992" y="808315"/>
                  </a:cubicBezTo>
                  <a:lnTo>
                    <a:pt x="740992" y="808315"/>
                  </a:lnTo>
                  <a:cubicBezTo>
                    <a:pt x="742706" y="791361"/>
                    <a:pt x="757089" y="778407"/>
                    <a:pt x="774139" y="778502"/>
                  </a:cubicBezTo>
                  <a:lnTo>
                    <a:pt x="774139" y="778502"/>
                  </a:lnTo>
                  <a:cubicBezTo>
                    <a:pt x="793951" y="778502"/>
                    <a:pt x="809381" y="761357"/>
                    <a:pt x="807286" y="741736"/>
                  </a:cubicBezTo>
                  <a:lnTo>
                    <a:pt x="807286" y="741736"/>
                  </a:lnTo>
                  <a:cubicBezTo>
                    <a:pt x="805476" y="724781"/>
                    <a:pt x="816811" y="709160"/>
                    <a:pt x="833480" y="705636"/>
                  </a:cubicBezTo>
                  <a:lnTo>
                    <a:pt x="833480" y="705636"/>
                  </a:lnTo>
                  <a:cubicBezTo>
                    <a:pt x="852815" y="701540"/>
                    <a:pt x="864341" y="681538"/>
                    <a:pt x="858245" y="662773"/>
                  </a:cubicBezTo>
                  <a:lnTo>
                    <a:pt x="858245" y="662773"/>
                  </a:lnTo>
                  <a:cubicBezTo>
                    <a:pt x="852911" y="646581"/>
                    <a:pt x="860816" y="628960"/>
                    <a:pt x="876342" y="622006"/>
                  </a:cubicBezTo>
                  <a:lnTo>
                    <a:pt x="876342" y="622006"/>
                  </a:lnTo>
                  <a:cubicBezTo>
                    <a:pt x="894440" y="614005"/>
                    <a:pt x="901583" y="592098"/>
                    <a:pt x="891677" y="574953"/>
                  </a:cubicBezTo>
                  <a:lnTo>
                    <a:pt x="891677" y="574953"/>
                  </a:lnTo>
                  <a:cubicBezTo>
                    <a:pt x="883105" y="560189"/>
                    <a:pt x="887105" y="541330"/>
                    <a:pt x="900917" y="531328"/>
                  </a:cubicBezTo>
                  <a:lnTo>
                    <a:pt x="900917" y="531328"/>
                  </a:lnTo>
                  <a:cubicBezTo>
                    <a:pt x="916919" y="519708"/>
                    <a:pt x="919395" y="496753"/>
                    <a:pt x="906060" y="482084"/>
                  </a:cubicBezTo>
                  <a:lnTo>
                    <a:pt x="906060" y="482084"/>
                  </a:lnTo>
                  <a:cubicBezTo>
                    <a:pt x="894630" y="469416"/>
                    <a:pt x="894630" y="450175"/>
                    <a:pt x="906060" y="437507"/>
                  </a:cubicBezTo>
                  <a:lnTo>
                    <a:pt x="906060" y="437507"/>
                  </a:lnTo>
                  <a:cubicBezTo>
                    <a:pt x="919300" y="422839"/>
                    <a:pt x="916919" y="399883"/>
                    <a:pt x="900917" y="388263"/>
                  </a:cubicBezTo>
                  <a:lnTo>
                    <a:pt x="900917" y="388263"/>
                  </a:lnTo>
                  <a:cubicBezTo>
                    <a:pt x="887105" y="378262"/>
                    <a:pt x="883105" y="359402"/>
                    <a:pt x="891677" y="344638"/>
                  </a:cubicBezTo>
                  <a:lnTo>
                    <a:pt x="891677" y="344638"/>
                  </a:lnTo>
                  <a:cubicBezTo>
                    <a:pt x="901583" y="327493"/>
                    <a:pt x="894440" y="305586"/>
                    <a:pt x="876342" y="297585"/>
                  </a:cubicBezTo>
                  <a:lnTo>
                    <a:pt x="876342" y="297585"/>
                  </a:lnTo>
                  <a:cubicBezTo>
                    <a:pt x="860721" y="290632"/>
                    <a:pt x="852911" y="273106"/>
                    <a:pt x="858245" y="256818"/>
                  </a:cubicBezTo>
                  <a:lnTo>
                    <a:pt x="858245" y="256818"/>
                  </a:lnTo>
                  <a:cubicBezTo>
                    <a:pt x="864436" y="238054"/>
                    <a:pt x="852815" y="218051"/>
                    <a:pt x="833480" y="213955"/>
                  </a:cubicBezTo>
                  <a:lnTo>
                    <a:pt x="833480" y="213955"/>
                  </a:lnTo>
                  <a:cubicBezTo>
                    <a:pt x="816811" y="210431"/>
                    <a:pt x="805476" y="194810"/>
                    <a:pt x="807286" y="177856"/>
                  </a:cubicBezTo>
                  <a:lnTo>
                    <a:pt x="807286" y="177856"/>
                  </a:lnTo>
                  <a:cubicBezTo>
                    <a:pt x="809381" y="158139"/>
                    <a:pt x="793951" y="140994"/>
                    <a:pt x="774139" y="141089"/>
                  </a:cubicBezTo>
                  <a:lnTo>
                    <a:pt x="774139" y="141089"/>
                  </a:lnTo>
                  <a:cubicBezTo>
                    <a:pt x="757089" y="141089"/>
                    <a:pt x="742802" y="128230"/>
                    <a:pt x="740992" y="111276"/>
                  </a:cubicBezTo>
                  <a:lnTo>
                    <a:pt x="740992" y="111276"/>
                  </a:lnTo>
                  <a:cubicBezTo>
                    <a:pt x="738992" y="91559"/>
                    <a:pt x="720323" y="78034"/>
                    <a:pt x="700987" y="82225"/>
                  </a:cubicBezTo>
                  <a:lnTo>
                    <a:pt x="700987" y="82225"/>
                  </a:lnTo>
                  <a:cubicBezTo>
                    <a:pt x="684318" y="85844"/>
                    <a:pt x="667649" y="76129"/>
                    <a:pt x="662411" y="59936"/>
                  </a:cubicBezTo>
                  <a:lnTo>
                    <a:pt x="662411" y="59936"/>
                  </a:lnTo>
                  <a:cubicBezTo>
                    <a:pt x="656315" y="41077"/>
                    <a:pt x="635264" y="31742"/>
                    <a:pt x="617167" y="39838"/>
                  </a:cubicBezTo>
                  <a:lnTo>
                    <a:pt x="617167" y="39838"/>
                  </a:lnTo>
                  <a:cubicBezTo>
                    <a:pt x="601641" y="46792"/>
                    <a:pt x="583258" y="40886"/>
                    <a:pt x="574781" y="26027"/>
                  </a:cubicBezTo>
                  <a:lnTo>
                    <a:pt x="574781" y="26027"/>
                  </a:lnTo>
                  <a:cubicBezTo>
                    <a:pt x="564970" y="8882"/>
                    <a:pt x="542396" y="4120"/>
                    <a:pt x="526394" y="15740"/>
                  </a:cubicBezTo>
                  <a:lnTo>
                    <a:pt x="526394" y="15740"/>
                  </a:lnTo>
                  <a:cubicBezTo>
                    <a:pt x="512582" y="25837"/>
                    <a:pt x="493437" y="23741"/>
                    <a:pt x="482102" y="11073"/>
                  </a:cubicBezTo>
                  <a:lnTo>
                    <a:pt x="482102" y="11073"/>
                  </a:lnTo>
                  <a:cubicBezTo>
                    <a:pt x="468863" y="-3691"/>
                    <a:pt x="445812" y="-3691"/>
                    <a:pt x="432572" y="11073"/>
                  </a:cubicBezTo>
                  <a:lnTo>
                    <a:pt x="432572" y="11073"/>
                  </a:lnTo>
                  <a:cubicBezTo>
                    <a:pt x="421142" y="23741"/>
                    <a:pt x="401997" y="25837"/>
                    <a:pt x="388281" y="15740"/>
                  </a:cubicBezTo>
                  <a:lnTo>
                    <a:pt x="388281" y="15740"/>
                  </a:lnTo>
                  <a:cubicBezTo>
                    <a:pt x="372279" y="4120"/>
                    <a:pt x="349705" y="8882"/>
                    <a:pt x="339894" y="26027"/>
                  </a:cubicBezTo>
                  <a:lnTo>
                    <a:pt x="339894" y="26027"/>
                  </a:lnTo>
                  <a:cubicBezTo>
                    <a:pt x="331417" y="40791"/>
                    <a:pt x="313034" y="46792"/>
                    <a:pt x="297508" y="39838"/>
                  </a:cubicBezTo>
                  <a:lnTo>
                    <a:pt x="297508" y="39838"/>
                  </a:lnTo>
                  <a:cubicBezTo>
                    <a:pt x="279410" y="31742"/>
                    <a:pt x="258360" y="41172"/>
                    <a:pt x="252264" y="59936"/>
                  </a:cubicBezTo>
                  <a:lnTo>
                    <a:pt x="252264" y="59936"/>
                  </a:lnTo>
                  <a:cubicBezTo>
                    <a:pt x="247025" y="76129"/>
                    <a:pt x="230357" y="85844"/>
                    <a:pt x="213688" y="82225"/>
                  </a:cubicBezTo>
                  <a:lnTo>
                    <a:pt x="213688" y="82225"/>
                  </a:lnTo>
                  <a:cubicBezTo>
                    <a:pt x="194352" y="78034"/>
                    <a:pt x="175683" y="91654"/>
                    <a:pt x="173683" y="111276"/>
                  </a:cubicBezTo>
                  <a:lnTo>
                    <a:pt x="173683" y="111276"/>
                  </a:lnTo>
                  <a:cubicBezTo>
                    <a:pt x="171968" y="128230"/>
                    <a:pt x="157586" y="141184"/>
                    <a:pt x="140536" y="141089"/>
                  </a:cubicBezTo>
                  <a:lnTo>
                    <a:pt x="140536" y="141089"/>
                  </a:lnTo>
                  <a:cubicBezTo>
                    <a:pt x="120724" y="141089"/>
                    <a:pt x="105293" y="158234"/>
                    <a:pt x="107389" y="177856"/>
                  </a:cubicBezTo>
                  <a:lnTo>
                    <a:pt x="107389" y="177856"/>
                  </a:lnTo>
                  <a:cubicBezTo>
                    <a:pt x="109199" y="194810"/>
                    <a:pt x="97864" y="210431"/>
                    <a:pt x="81195" y="213955"/>
                  </a:cubicBezTo>
                  <a:lnTo>
                    <a:pt x="81195" y="213955"/>
                  </a:lnTo>
                  <a:cubicBezTo>
                    <a:pt x="61859" y="218051"/>
                    <a:pt x="50334" y="238054"/>
                    <a:pt x="56430" y="256818"/>
                  </a:cubicBezTo>
                  <a:lnTo>
                    <a:pt x="56430" y="256818"/>
                  </a:lnTo>
                  <a:cubicBezTo>
                    <a:pt x="61764" y="273010"/>
                    <a:pt x="53858" y="290632"/>
                    <a:pt x="38333" y="297585"/>
                  </a:cubicBezTo>
                  <a:lnTo>
                    <a:pt x="38333" y="297585"/>
                  </a:lnTo>
                  <a:cubicBezTo>
                    <a:pt x="20235" y="305586"/>
                    <a:pt x="13091" y="327493"/>
                    <a:pt x="22997" y="344638"/>
                  </a:cubicBezTo>
                  <a:lnTo>
                    <a:pt x="22997" y="344638"/>
                  </a:lnTo>
                  <a:cubicBezTo>
                    <a:pt x="31570" y="359402"/>
                    <a:pt x="27569" y="378262"/>
                    <a:pt x="13758" y="388263"/>
                  </a:cubicBezTo>
                  <a:lnTo>
                    <a:pt x="13758" y="388263"/>
                  </a:lnTo>
                  <a:cubicBezTo>
                    <a:pt x="-2244" y="399883"/>
                    <a:pt x="-4720" y="422839"/>
                    <a:pt x="8615" y="437507"/>
                  </a:cubicBezTo>
                  <a:lnTo>
                    <a:pt x="8615" y="437507"/>
                  </a:lnTo>
                  <a:cubicBezTo>
                    <a:pt x="20045" y="450175"/>
                    <a:pt x="20045" y="469416"/>
                    <a:pt x="8615" y="482084"/>
                  </a:cubicBezTo>
                  <a:lnTo>
                    <a:pt x="8615" y="482084"/>
                  </a:lnTo>
                  <a:cubicBezTo>
                    <a:pt x="-4625" y="496753"/>
                    <a:pt x="-2244" y="519708"/>
                    <a:pt x="13758" y="531328"/>
                  </a:cubicBezTo>
                  <a:lnTo>
                    <a:pt x="13758" y="531328"/>
                  </a:lnTo>
                  <a:cubicBezTo>
                    <a:pt x="27569" y="541330"/>
                    <a:pt x="31570" y="560189"/>
                    <a:pt x="22997" y="574953"/>
                  </a:cubicBezTo>
                  <a:lnTo>
                    <a:pt x="22997" y="574953"/>
                  </a:lnTo>
                  <a:cubicBezTo>
                    <a:pt x="13091" y="592098"/>
                    <a:pt x="20235" y="614005"/>
                    <a:pt x="38333" y="622006"/>
                  </a:cubicBezTo>
                  <a:lnTo>
                    <a:pt x="38333" y="622006"/>
                  </a:lnTo>
                  <a:cubicBezTo>
                    <a:pt x="53954" y="628960"/>
                    <a:pt x="61764" y="646486"/>
                    <a:pt x="56430" y="662773"/>
                  </a:cubicBezTo>
                  <a:lnTo>
                    <a:pt x="56430" y="662773"/>
                  </a:lnTo>
                  <a:cubicBezTo>
                    <a:pt x="50239" y="681538"/>
                    <a:pt x="61859" y="701540"/>
                    <a:pt x="81195" y="705636"/>
                  </a:cubicBezTo>
                  <a:lnTo>
                    <a:pt x="81195" y="705636"/>
                  </a:lnTo>
                  <a:cubicBezTo>
                    <a:pt x="97864" y="709160"/>
                    <a:pt x="109199" y="724781"/>
                    <a:pt x="107389" y="741736"/>
                  </a:cubicBezTo>
                  <a:lnTo>
                    <a:pt x="107389" y="741736"/>
                  </a:lnTo>
                  <a:cubicBezTo>
                    <a:pt x="105293" y="761452"/>
                    <a:pt x="120724" y="778597"/>
                    <a:pt x="140536" y="778502"/>
                  </a:cubicBezTo>
                  <a:lnTo>
                    <a:pt x="140536" y="778502"/>
                  </a:lnTo>
                  <a:cubicBezTo>
                    <a:pt x="157586" y="778502"/>
                    <a:pt x="171873" y="791361"/>
                    <a:pt x="173683" y="808315"/>
                  </a:cubicBezTo>
                  <a:lnTo>
                    <a:pt x="173683" y="808315"/>
                  </a:lnTo>
                  <a:cubicBezTo>
                    <a:pt x="175683" y="828032"/>
                    <a:pt x="194352" y="841558"/>
                    <a:pt x="213688" y="837367"/>
                  </a:cubicBezTo>
                  <a:lnTo>
                    <a:pt x="213688" y="837367"/>
                  </a:lnTo>
                  <a:cubicBezTo>
                    <a:pt x="230357" y="833747"/>
                    <a:pt x="247025" y="843463"/>
                    <a:pt x="252264" y="859655"/>
                  </a:cubicBezTo>
                  <a:lnTo>
                    <a:pt x="252264" y="859655"/>
                  </a:lnTo>
                  <a:cubicBezTo>
                    <a:pt x="258360" y="878515"/>
                    <a:pt x="279410" y="887849"/>
                    <a:pt x="297508" y="879753"/>
                  </a:cubicBezTo>
                  <a:lnTo>
                    <a:pt x="297508" y="879753"/>
                  </a:lnTo>
                  <a:cubicBezTo>
                    <a:pt x="313034" y="872800"/>
                    <a:pt x="331417" y="878705"/>
                    <a:pt x="339894" y="893564"/>
                  </a:cubicBezTo>
                  <a:lnTo>
                    <a:pt x="339894" y="893564"/>
                  </a:lnTo>
                  <a:cubicBezTo>
                    <a:pt x="349705" y="910709"/>
                    <a:pt x="372279" y="915472"/>
                    <a:pt x="388281" y="903851"/>
                  </a:cubicBezTo>
                  <a:lnTo>
                    <a:pt x="388281" y="903851"/>
                  </a:lnTo>
                  <a:cubicBezTo>
                    <a:pt x="401997" y="893850"/>
                    <a:pt x="421142" y="895850"/>
                    <a:pt x="432572" y="908518"/>
                  </a:cubicBezTo>
                  <a:close/>
                  <a:moveTo>
                    <a:pt x="76052" y="459891"/>
                  </a:moveTo>
                  <a:cubicBezTo>
                    <a:pt x="76052" y="249484"/>
                    <a:pt x="246644" y="78891"/>
                    <a:pt x="457052" y="78891"/>
                  </a:cubicBezTo>
                  <a:cubicBezTo>
                    <a:pt x="667459" y="78891"/>
                    <a:pt x="838052" y="249484"/>
                    <a:pt x="838052" y="459891"/>
                  </a:cubicBezTo>
                  <a:cubicBezTo>
                    <a:pt x="838052" y="670298"/>
                    <a:pt x="667459" y="840891"/>
                    <a:pt x="457052" y="840891"/>
                  </a:cubicBezTo>
                  <a:cubicBezTo>
                    <a:pt x="246644" y="840891"/>
                    <a:pt x="76052" y="670298"/>
                    <a:pt x="76052" y="459891"/>
                  </a:cubicBezTo>
                  <a:close/>
                </a:path>
              </a:pathLst>
            </a:custGeom>
            <a:solidFill>
              <a:srgbClr val="008080"/>
            </a:soli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526D8D5D-72B2-0FF6-F32E-61CE972E5810}"/>
                </a:ext>
              </a:extLst>
            </p:cNvPr>
            <p:cNvSpPr/>
            <p:nvPr/>
          </p:nvSpPr>
          <p:spPr>
            <a:xfrm>
              <a:off x="3195256" y="2431234"/>
              <a:ext cx="723900" cy="723900"/>
            </a:xfrm>
            <a:custGeom>
              <a:avLst/>
              <a:gdLst>
                <a:gd name="connsiteX0" fmla="*/ 723900 w 723900"/>
                <a:gd name="connsiteY0" fmla="*/ 361950 h 723900"/>
                <a:gd name="connsiteX1" fmla="*/ 361950 w 723900"/>
                <a:gd name="connsiteY1" fmla="*/ 723900 h 723900"/>
                <a:gd name="connsiteX2" fmla="*/ 0 w 723900"/>
                <a:gd name="connsiteY2" fmla="*/ 361950 h 723900"/>
                <a:gd name="connsiteX3" fmla="*/ 361950 w 723900"/>
                <a:gd name="connsiteY3" fmla="*/ 0 h 723900"/>
                <a:gd name="connsiteX4" fmla="*/ 723900 w 723900"/>
                <a:gd name="connsiteY4" fmla="*/ 36195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900" h="723900">
                  <a:moveTo>
                    <a:pt x="723900" y="361950"/>
                  </a:moveTo>
                  <a:cubicBezTo>
                    <a:pt x="723900" y="561849"/>
                    <a:pt x="561850" y="723900"/>
                    <a:pt x="361950" y="723900"/>
                  </a:cubicBezTo>
                  <a:cubicBezTo>
                    <a:pt x="162051" y="723900"/>
                    <a:pt x="0" y="561849"/>
                    <a:pt x="0" y="361950"/>
                  </a:cubicBezTo>
                  <a:cubicBezTo>
                    <a:pt x="0" y="162051"/>
                    <a:pt x="162051" y="0"/>
                    <a:pt x="361950" y="0"/>
                  </a:cubicBezTo>
                  <a:cubicBezTo>
                    <a:pt x="561850" y="0"/>
                    <a:pt x="723900" y="162051"/>
                    <a:pt x="723900" y="361950"/>
                  </a:cubicBezTo>
                  <a:close/>
                </a:path>
              </a:pathLst>
            </a:custGeom>
            <a:solidFill>
              <a:srgbClr val="008080"/>
            </a:soli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5" name="图形 2">
            <a:extLst>
              <a:ext uri="{FF2B5EF4-FFF2-40B4-BE49-F238E27FC236}">
                <a16:creationId xmlns:a16="http://schemas.microsoft.com/office/drawing/2014/main" id="{45BC8FCF-77B4-08A2-B34E-5B4414E11635}"/>
              </a:ext>
            </a:extLst>
          </p:cNvPr>
          <p:cNvGrpSpPr/>
          <p:nvPr/>
        </p:nvGrpSpPr>
        <p:grpSpPr>
          <a:xfrm>
            <a:off x="8673716" y="876726"/>
            <a:ext cx="1491047" cy="1491047"/>
            <a:chOff x="5189057" y="1287880"/>
            <a:chExt cx="908248" cy="908248"/>
          </a:xfrm>
          <a:solidFill>
            <a:srgbClr val="3B4651"/>
          </a:solidFill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22A4E6D-A289-C1D6-95B4-E5D7613B409D}"/>
                </a:ext>
              </a:extLst>
            </p:cNvPr>
            <p:cNvSpPr/>
            <p:nvPr/>
          </p:nvSpPr>
          <p:spPr>
            <a:xfrm>
              <a:off x="5189057" y="1287880"/>
              <a:ext cx="908248" cy="908248"/>
            </a:xfrm>
            <a:custGeom>
              <a:avLst/>
              <a:gdLst>
                <a:gd name="connsiteX0" fmla="*/ 485080 w 908248"/>
                <a:gd name="connsiteY0" fmla="*/ 900180 h 908248"/>
                <a:gd name="connsiteX1" fmla="*/ 485080 w 908248"/>
                <a:gd name="connsiteY1" fmla="*/ 900180 h 908248"/>
                <a:gd name="connsiteX2" fmla="*/ 562518 w 908248"/>
                <a:gd name="connsiteY2" fmla="*/ 887893 h 908248"/>
                <a:gd name="connsiteX3" fmla="*/ 562518 w 908248"/>
                <a:gd name="connsiteY3" fmla="*/ 887893 h 908248"/>
                <a:gd name="connsiteX4" fmla="*/ 621383 w 908248"/>
                <a:gd name="connsiteY4" fmla="*/ 868747 h 908248"/>
                <a:gd name="connsiteX5" fmla="*/ 621383 w 908248"/>
                <a:gd name="connsiteY5" fmla="*/ 868747 h 908248"/>
                <a:gd name="connsiteX6" fmla="*/ 691201 w 908248"/>
                <a:gd name="connsiteY6" fmla="*/ 833124 h 908248"/>
                <a:gd name="connsiteX7" fmla="*/ 691201 w 908248"/>
                <a:gd name="connsiteY7" fmla="*/ 833124 h 908248"/>
                <a:gd name="connsiteX8" fmla="*/ 741303 w 908248"/>
                <a:gd name="connsiteY8" fmla="*/ 796738 h 908248"/>
                <a:gd name="connsiteX9" fmla="*/ 741303 w 908248"/>
                <a:gd name="connsiteY9" fmla="*/ 796738 h 908248"/>
                <a:gd name="connsiteX10" fmla="*/ 796738 w 908248"/>
                <a:gd name="connsiteY10" fmla="*/ 741303 h 908248"/>
                <a:gd name="connsiteX11" fmla="*/ 796738 w 908248"/>
                <a:gd name="connsiteY11" fmla="*/ 741303 h 908248"/>
                <a:gd name="connsiteX12" fmla="*/ 833124 w 908248"/>
                <a:gd name="connsiteY12" fmla="*/ 691201 h 908248"/>
                <a:gd name="connsiteX13" fmla="*/ 833124 w 908248"/>
                <a:gd name="connsiteY13" fmla="*/ 691201 h 908248"/>
                <a:gd name="connsiteX14" fmla="*/ 868747 w 908248"/>
                <a:gd name="connsiteY14" fmla="*/ 621383 h 908248"/>
                <a:gd name="connsiteX15" fmla="*/ 868747 w 908248"/>
                <a:gd name="connsiteY15" fmla="*/ 621383 h 908248"/>
                <a:gd name="connsiteX16" fmla="*/ 887893 w 908248"/>
                <a:gd name="connsiteY16" fmla="*/ 562519 h 908248"/>
                <a:gd name="connsiteX17" fmla="*/ 887893 w 908248"/>
                <a:gd name="connsiteY17" fmla="*/ 562519 h 908248"/>
                <a:gd name="connsiteX18" fmla="*/ 900180 w 908248"/>
                <a:gd name="connsiteY18" fmla="*/ 485080 h 908248"/>
                <a:gd name="connsiteX19" fmla="*/ 900180 w 908248"/>
                <a:gd name="connsiteY19" fmla="*/ 485080 h 908248"/>
                <a:gd name="connsiteX20" fmla="*/ 900180 w 908248"/>
                <a:gd name="connsiteY20" fmla="*/ 423168 h 908248"/>
                <a:gd name="connsiteX21" fmla="*/ 900180 w 908248"/>
                <a:gd name="connsiteY21" fmla="*/ 423168 h 908248"/>
                <a:gd name="connsiteX22" fmla="*/ 887893 w 908248"/>
                <a:gd name="connsiteY22" fmla="*/ 345730 h 908248"/>
                <a:gd name="connsiteX23" fmla="*/ 887893 w 908248"/>
                <a:gd name="connsiteY23" fmla="*/ 345730 h 908248"/>
                <a:gd name="connsiteX24" fmla="*/ 868747 w 908248"/>
                <a:gd name="connsiteY24" fmla="*/ 286865 h 908248"/>
                <a:gd name="connsiteX25" fmla="*/ 868747 w 908248"/>
                <a:gd name="connsiteY25" fmla="*/ 286865 h 908248"/>
                <a:gd name="connsiteX26" fmla="*/ 833124 w 908248"/>
                <a:gd name="connsiteY26" fmla="*/ 217047 h 908248"/>
                <a:gd name="connsiteX27" fmla="*/ 833124 w 908248"/>
                <a:gd name="connsiteY27" fmla="*/ 217047 h 908248"/>
                <a:gd name="connsiteX28" fmla="*/ 796738 w 908248"/>
                <a:gd name="connsiteY28" fmla="*/ 166945 h 908248"/>
                <a:gd name="connsiteX29" fmla="*/ 796738 w 908248"/>
                <a:gd name="connsiteY29" fmla="*/ 166945 h 908248"/>
                <a:gd name="connsiteX30" fmla="*/ 741303 w 908248"/>
                <a:gd name="connsiteY30" fmla="*/ 111510 h 908248"/>
                <a:gd name="connsiteX31" fmla="*/ 741303 w 908248"/>
                <a:gd name="connsiteY31" fmla="*/ 111510 h 908248"/>
                <a:gd name="connsiteX32" fmla="*/ 691201 w 908248"/>
                <a:gd name="connsiteY32" fmla="*/ 75124 h 908248"/>
                <a:gd name="connsiteX33" fmla="*/ 691201 w 908248"/>
                <a:gd name="connsiteY33" fmla="*/ 75124 h 908248"/>
                <a:gd name="connsiteX34" fmla="*/ 621383 w 908248"/>
                <a:gd name="connsiteY34" fmla="*/ 39501 h 908248"/>
                <a:gd name="connsiteX35" fmla="*/ 621383 w 908248"/>
                <a:gd name="connsiteY35" fmla="*/ 39501 h 908248"/>
                <a:gd name="connsiteX36" fmla="*/ 562518 w 908248"/>
                <a:gd name="connsiteY36" fmla="*/ 20356 h 908248"/>
                <a:gd name="connsiteX37" fmla="*/ 562518 w 908248"/>
                <a:gd name="connsiteY37" fmla="*/ 20356 h 908248"/>
                <a:gd name="connsiteX38" fmla="*/ 485080 w 908248"/>
                <a:gd name="connsiteY38" fmla="*/ 8068 h 908248"/>
                <a:gd name="connsiteX39" fmla="*/ 485080 w 908248"/>
                <a:gd name="connsiteY39" fmla="*/ 8068 h 908248"/>
                <a:gd name="connsiteX40" fmla="*/ 423168 w 908248"/>
                <a:gd name="connsiteY40" fmla="*/ 8068 h 908248"/>
                <a:gd name="connsiteX41" fmla="*/ 423168 w 908248"/>
                <a:gd name="connsiteY41" fmla="*/ 8068 h 908248"/>
                <a:gd name="connsiteX42" fmla="*/ 345729 w 908248"/>
                <a:gd name="connsiteY42" fmla="*/ 20356 h 908248"/>
                <a:gd name="connsiteX43" fmla="*/ 345729 w 908248"/>
                <a:gd name="connsiteY43" fmla="*/ 20356 h 908248"/>
                <a:gd name="connsiteX44" fmla="*/ 286865 w 908248"/>
                <a:gd name="connsiteY44" fmla="*/ 39501 h 908248"/>
                <a:gd name="connsiteX45" fmla="*/ 286865 w 908248"/>
                <a:gd name="connsiteY45" fmla="*/ 39501 h 908248"/>
                <a:gd name="connsiteX46" fmla="*/ 217047 w 908248"/>
                <a:gd name="connsiteY46" fmla="*/ 75124 h 908248"/>
                <a:gd name="connsiteX47" fmla="*/ 217047 w 908248"/>
                <a:gd name="connsiteY47" fmla="*/ 75124 h 908248"/>
                <a:gd name="connsiteX48" fmla="*/ 166945 w 908248"/>
                <a:gd name="connsiteY48" fmla="*/ 111510 h 908248"/>
                <a:gd name="connsiteX49" fmla="*/ 166945 w 908248"/>
                <a:gd name="connsiteY49" fmla="*/ 111510 h 908248"/>
                <a:gd name="connsiteX50" fmla="*/ 111510 w 908248"/>
                <a:gd name="connsiteY50" fmla="*/ 166945 h 908248"/>
                <a:gd name="connsiteX51" fmla="*/ 111510 w 908248"/>
                <a:gd name="connsiteY51" fmla="*/ 166945 h 908248"/>
                <a:gd name="connsiteX52" fmla="*/ 75124 w 908248"/>
                <a:gd name="connsiteY52" fmla="*/ 217047 h 908248"/>
                <a:gd name="connsiteX53" fmla="*/ 75124 w 908248"/>
                <a:gd name="connsiteY53" fmla="*/ 217047 h 908248"/>
                <a:gd name="connsiteX54" fmla="*/ 39501 w 908248"/>
                <a:gd name="connsiteY54" fmla="*/ 286865 h 908248"/>
                <a:gd name="connsiteX55" fmla="*/ 39501 w 908248"/>
                <a:gd name="connsiteY55" fmla="*/ 286865 h 908248"/>
                <a:gd name="connsiteX56" fmla="*/ 20356 w 908248"/>
                <a:gd name="connsiteY56" fmla="*/ 345730 h 908248"/>
                <a:gd name="connsiteX57" fmla="*/ 20356 w 908248"/>
                <a:gd name="connsiteY57" fmla="*/ 345730 h 908248"/>
                <a:gd name="connsiteX58" fmla="*/ 8068 w 908248"/>
                <a:gd name="connsiteY58" fmla="*/ 423168 h 908248"/>
                <a:gd name="connsiteX59" fmla="*/ 8068 w 908248"/>
                <a:gd name="connsiteY59" fmla="*/ 423168 h 908248"/>
                <a:gd name="connsiteX60" fmla="*/ 8068 w 908248"/>
                <a:gd name="connsiteY60" fmla="*/ 485080 h 908248"/>
                <a:gd name="connsiteX61" fmla="*/ 8068 w 908248"/>
                <a:gd name="connsiteY61" fmla="*/ 485080 h 908248"/>
                <a:gd name="connsiteX62" fmla="*/ 20356 w 908248"/>
                <a:gd name="connsiteY62" fmla="*/ 562519 h 908248"/>
                <a:gd name="connsiteX63" fmla="*/ 20356 w 908248"/>
                <a:gd name="connsiteY63" fmla="*/ 562519 h 908248"/>
                <a:gd name="connsiteX64" fmla="*/ 39501 w 908248"/>
                <a:gd name="connsiteY64" fmla="*/ 621383 h 908248"/>
                <a:gd name="connsiteX65" fmla="*/ 39501 w 908248"/>
                <a:gd name="connsiteY65" fmla="*/ 621383 h 908248"/>
                <a:gd name="connsiteX66" fmla="*/ 75124 w 908248"/>
                <a:gd name="connsiteY66" fmla="*/ 691201 h 908248"/>
                <a:gd name="connsiteX67" fmla="*/ 75124 w 908248"/>
                <a:gd name="connsiteY67" fmla="*/ 691201 h 908248"/>
                <a:gd name="connsiteX68" fmla="*/ 111510 w 908248"/>
                <a:gd name="connsiteY68" fmla="*/ 741303 h 908248"/>
                <a:gd name="connsiteX69" fmla="*/ 111510 w 908248"/>
                <a:gd name="connsiteY69" fmla="*/ 741303 h 908248"/>
                <a:gd name="connsiteX70" fmla="*/ 166945 w 908248"/>
                <a:gd name="connsiteY70" fmla="*/ 796738 h 908248"/>
                <a:gd name="connsiteX71" fmla="*/ 166945 w 908248"/>
                <a:gd name="connsiteY71" fmla="*/ 796738 h 908248"/>
                <a:gd name="connsiteX72" fmla="*/ 217047 w 908248"/>
                <a:gd name="connsiteY72" fmla="*/ 833124 h 908248"/>
                <a:gd name="connsiteX73" fmla="*/ 217047 w 908248"/>
                <a:gd name="connsiteY73" fmla="*/ 833124 h 908248"/>
                <a:gd name="connsiteX74" fmla="*/ 286865 w 908248"/>
                <a:gd name="connsiteY74" fmla="*/ 868747 h 908248"/>
                <a:gd name="connsiteX75" fmla="*/ 286865 w 908248"/>
                <a:gd name="connsiteY75" fmla="*/ 868747 h 908248"/>
                <a:gd name="connsiteX76" fmla="*/ 345729 w 908248"/>
                <a:gd name="connsiteY76" fmla="*/ 887893 h 908248"/>
                <a:gd name="connsiteX77" fmla="*/ 345729 w 908248"/>
                <a:gd name="connsiteY77" fmla="*/ 887893 h 908248"/>
                <a:gd name="connsiteX78" fmla="*/ 423168 w 908248"/>
                <a:gd name="connsiteY78" fmla="*/ 900180 h 908248"/>
                <a:gd name="connsiteX79" fmla="*/ 423168 w 908248"/>
                <a:gd name="connsiteY79" fmla="*/ 900180 h 908248"/>
                <a:gd name="connsiteX80" fmla="*/ 485080 w 908248"/>
                <a:gd name="connsiteY80" fmla="*/ 900180 h 908248"/>
                <a:gd name="connsiteX81" fmla="*/ 72934 w 908248"/>
                <a:gd name="connsiteY81" fmla="*/ 454219 h 908248"/>
                <a:gd name="connsiteX82" fmla="*/ 453934 w 908248"/>
                <a:gd name="connsiteY82" fmla="*/ 73219 h 908248"/>
                <a:gd name="connsiteX83" fmla="*/ 834934 w 908248"/>
                <a:gd name="connsiteY83" fmla="*/ 454219 h 908248"/>
                <a:gd name="connsiteX84" fmla="*/ 453934 w 908248"/>
                <a:gd name="connsiteY84" fmla="*/ 835219 h 908248"/>
                <a:gd name="connsiteX85" fmla="*/ 72934 w 908248"/>
                <a:gd name="connsiteY85" fmla="*/ 454219 h 908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908248" h="908248">
                  <a:moveTo>
                    <a:pt x="485080" y="900180"/>
                  </a:moveTo>
                  <a:lnTo>
                    <a:pt x="485080" y="900180"/>
                  </a:lnTo>
                  <a:cubicBezTo>
                    <a:pt x="510607" y="914467"/>
                    <a:pt x="542611" y="909419"/>
                    <a:pt x="562518" y="887893"/>
                  </a:cubicBezTo>
                  <a:lnTo>
                    <a:pt x="562518" y="887893"/>
                  </a:lnTo>
                  <a:cubicBezTo>
                    <a:pt x="577473" y="871700"/>
                    <a:pt x="599761" y="864461"/>
                    <a:pt x="621383" y="868747"/>
                  </a:cubicBezTo>
                  <a:lnTo>
                    <a:pt x="621383" y="868747"/>
                  </a:lnTo>
                  <a:cubicBezTo>
                    <a:pt x="650053" y="874462"/>
                    <a:pt x="679009" y="859794"/>
                    <a:pt x="691201" y="833124"/>
                  </a:cubicBezTo>
                  <a:lnTo>
                    <a:pt x="691201" y="833124"/>
                  </a:lnTo>
                  <a:cubicBezTo>
                    <a:pt x="700441" y="813121"/>
                    <a:pt x="719395" y="799310"/>
                    <a:pt x="741303" y="796738"/>
                  </a:cubicBezTo>
                  <a:lnTo>
                    <a:pt x="741303" y="796738"/>
                  </a:lnTo>
                  <a:cubicBezTo>
                    <a:pt x="770354" y="793309"/>
                    <a:pt x="793309" y="770354"/>
                    <a:pt x="796738" y="741303"/>
                  </a:cubicBezTo>
                  <a:lnTo>
                    <a:pt x="796738" y="741303"/>
                  </a:lnTo>
                  <a:cubicBezTo>
                    <a:pt x="799310" y="719395"/>
                    <a:pt x="813121" y="700441"/>
                    <a:pt x="833124" y="691201"/>
                  </a:cubicBezTo>
                  <a:lnTo>
                    <a:pt x="833124" y="691201"/>
                  </a:lnTo>
                  <a:cubicBezTo>
                    <a:pt x="859699" y="678914"/>
                    <a:pt x="874462" y="650053"/>
                    <a:pt x="868747" y="621383"/>
                  </a:cubicBezTo>
                  <a:lnTo>
                    <a:pt x="868747" y="621383"/>
                  </a:lnTo>
                  <a:cubicBezTo>
                    <a:pt x="864461" y="599761"/>
                    <a:pt x="871700" y="577473"/>
                    <a:pt x="887893" y="562519"/>
                  </a:cubicBezTo>
                  <a:lnTo>
                    <a:pt x="887893" y="562519"/>
                  </a:lnTo>
                  <a:cubicBezTo>
                    <a:pt x="909419" y="542611"/>
                    <a:pt x="914467" y="510607"/>
                    <a:pt x="900180" y="485080"/>
                  </a:cubicBezTo>
                  <a:lnTo>
                    <a:pt x="900180" y="485080"/>
                  </a:lnTo>
                  <a:cubicBezTo>
                    <a:pt x="889417" y="465840"/>
                    <a:pt x="889417" y="442408"/>
                    <a:pt x="900180" y="423168"/>
                  </a:cubicBezTo>
                  <a:lnTo>
                    <a:pt x="900180" y="423168"/>
                  </a:lnTo>
                  <a:cubicBezTo>
                    <a:pt x="914467" y="397641"/>
                    <a:pt x="909419" y="365637"/>
                    <a:pt x="887893" y="345730"/>
                  </a:cubicBezTo>
                  <a:lnTo>
                    <a:pt x="887893" y="345730"/>
                  </a:lnTo>
                  <a:cubicBezTo>
                    <a:pt x="871700" y="330775"/>
                    <a:pt x="864461" y="308487"/>
                    <a:pt x="868747" y="286865"/>
                  </a:cubicBezTo>
                  <a:lnTo>
                    <a:pt x="868747" y="286865"/>
                  </a:lnTo>
                  <a:cubicBezTo>
                    <a:pt x="874462" y="258195"/>
                    <a:pt x="859794" y="229239"/>
                    <a:pt x="833124" y="217047"/>
                  </a:cubicBezTo>
                  <a:lnTo>
                    <a:pt x="833124" y="217047"/>
                  </a:lnTo>
                  <a:cubicBezTo>
                    <a:pt x="813121" y="207808"/>
                    <a:pt x="799310" y="188853"/>
                    <a:pt x="796738" y="166945"/>
                  </a:cubicBezTo>
                  <a:lnTo>
                    <a:pt x="796738" y="166945"/>
                  </a:lnTo>
                  <a:cubicBezTo>
                    <a:pt x="793309" y="137894"/>
                    <a:pt x="770354" y="114939"/>
                    <a:pt x="741303" y="111510"/>
                  </a:cubicBezTo>
                  <a:lnTo>
                    <a:pt x="741303" y="111510"/>
                  </a:lnTo>
                  <a:cubicBezTo>
                    <a:pt x="719395" y="108938"/>
                    <a:pt x="700441" y="95127"/>
                    <a:pt x="691201" y="75124"/>
                  </a:cubicBezTo>
                  <a:lnTo>
                    <a:pt x="691201" y="75124"/>
                  </a:lnTo>
                  <a:cubicBezTo>
                    <a:pt x="678914" y="48550"/>
                    <a:pt x="650053" y="33786"/>
                    <a:pt x="621383" y="39501"/>
                  </a:cubicBezTo>
                  <a:lnTo>
                    <a:pt x="621383" y="39501"/>
                  </a:lnTo>
                  <a:cubicBezTo>
                    <a:pt x="599761" y="43787"/>
                    <a:pt x="577473" y="36548"/>
                    <a:pt x="562518" y="20356"/>
                  </a:cubicBezTo>
                  <a:lnTo>
                    <a:pt x="562518" y="20356"/>
                  </a:lnTo>
                  <a:cubicBezTo>
                    <a:pt x="542611" y="-1171"/>
                    <a:pt x="510607" y="-6219"/>
                    <a:pt x="485080" y="8068"/>
                  </a:cubicBezTo>
                  <a:lnTo>
                    <a:pt x="485080" y="8068"/>
                  </a:lnTo>
                  <a:cubicBezTo>
                    <a:pt x="465840" y="18832"/>
                    <a:pt x="442408" y="18832"/>
                    <a:pt x="423168" y="8068"/>
                  </a:cubicBezTo>
                  <a:lnTo>
                    <a:pt x="423168" y="8068"/>
                  </a:lnTo>
                  <a:cubicBezTo>
                    <a:pt x="397641" y="-6219"/>
                    <a:pt x="365637" y="-1171"/>
                    <a:pt x="345729" y="20356"/>
                  </a:cubicBezTo>
                  <a:lnTo>
                    <a:pt x="345729" y="20356"/>
                  </a:lnTo>
                  <a:cubicBezTo>
                    <a:pt x="330775" y="36548"/>
                    <a:pt x="308487" y="43787"/>
                    <a:pt x="286865" y="39501"/>
                  </a:cubicBezTo>
                  <a:lnTo>
                    <a:pt x="286865" y="39501"/>
                  </a:lnTo>
                  <a:cubicBezTo>
                    <a:pt x="258195" y="33786"/>
                    <a:pt x="229239" y="48454"/>
                    <a:pt x="217047" y="75124"/>
                  </a:cubicBezTo>
                  <a:lnTo>
                    <a:pt x="217047" y="75124"/>
                  </a:lnTo>
                  <a:cubicBezTo>
                    <a:pt x="207808" y="95127"/>
                    <a:pt x="188853" y="108938"/>
                    <a:pt x="166945" y="111510"/>
                  </a:cubicBezTo>
                  <a:lnTo>
                    <a:pt x="166945" y="111510"/>
                  </a:lnTo>
                  <a:cubicBezTo>
                    <a:pt x="137894" y="114939"/>
                    <a:pt x="114939" y="137894"/>
                    <a:pt x="111510" y="166945"/>
                  </a:cubicBezTo>
                  <a:lnTo>
                    <a:pt x="111510" y="166945"/>
                  </a:lnTo>
                  <a:cubicBezTo>
                    <a:pt x="108938" y="188853"/>
                    <a:pt x="95127" y="207808"/>
                    <a:pt x="75124" y="217047"/>
                  </a:cubicBezTo>
                  <a:lnTo>
                    <a:pt x="75124" y="217047"/>
                  </a:lnTo>
                  <a:cubicBezTo>
                    <a:pt x="48550" y="229334"/>
                    <a:pt x="33786" y="258195"/>
                    <a:pt x="39501" y="286865"/>
                  </a:cubicBezTo>
                  <a:lnTo>
                    <a:pt x="39501" y="286865"/>
                  </a:lnTo>
                  <a:cubicBezTo>
                    <a:pt x="43787" y="308487"/>
                    <a:pt x="36548" y="330775"/>
                    <a:pt x="20356" y="345730"/>
                  </a:cubicBezTo>
                  <a:lnTo>
                    <a:pt x="20356" y="345730"/>
                  </a:lnTo>
                  <a:cubicBezTo>
                    <a:pt x="-1171" y="365637"/>
                    <a:pt x="-6219" y="397641"/>
                    <a:pt x="8068" y="423168"/>
                  </a:cubicBezTo>
                  <a:lnTo>
                    <a:pt x="8068" y="423168"/>
                  </a:lnTo>
                  <a:cubicBezTo>
                    <a:pt x="18832" y="442408"/>
                    <a:pt x="18832" y="465840"/>
                    <a:pt x="8068" y="485080"/>
                  </a:cubicBezTo>
                  <a:lnTo>
                    <a:pt x="8068" y="485080"/>
                  </a:lnTo>
                  <a:cubicBezTo>
                    <a:pt x="-6219" y="510607"/>
                    <a:pt x="-1171" y="542611"/>
                    <a:pt x="20356" y="562519"/>
                  </a:cubicBezTo>
                  <a:lnTo>
                    <a:pt x="20356" y="562519"/>
                  </a:lnTo>
                  <a:cubicBezTo>
                    <a:pt x="36548" y="577473"/>
                    <a:pt x="43787" y="599761"/>
                    <a:pt x="39501" y="621383"/>
                  </a:cubicBezTo>
                  <a:lnTo>
                    <a:pt x="39501" y="621383"/>
                  </a:lnTo>
                  <a:cubicBezTo>
                    <a:pt x="33786" y="650053"/>
                    <a:pt x="48454" y="679009"/>
                    <a:pt x="75124" y="691201"/>
                  </a:cubicBezTo>
                  <a:lnTo>
                    <a:pt x="75124" y="691201"/>
                  </a:lnTo>
                  <a:cubicBezTo>
                    <a:pt x="95127" y="700441"/>
                    <a:pt x="108938" y="719395"/>
                    <a:pt x="111510" y="741303"/>
                  </a:cubicBezTo>
                  <a:lnTo>
                    <a:pt x="111510" y="741303"/>
                  </a:lnTo>
                  <a:cubicBezTo>
                    <a:pt x="114939" y="770354"/>
                    <a:pt x="137894" y="793309"/>
                    <a:pt x="166945" y="796738"/>
                  </a:cubicBezTo>
                  <a:lnTo>
                    <a:pt x="166945" y="796738"/>
                  </a:lnTo>
                  <a:cubicBezTo>
                    <a:pt x="188853" y="799310"/>
                    <a:pt x="207808" y="813121"/>
                    <a:pt x="217047" y="833124"/>
                  </a:cubicBezTo>
                  <a:lnTo>
                    <a:pt x="217047" y="833124"/>
                  </a:lnTo>
                  <a:cubicBezTo>
                    <a:pt x="229334" y="859699"/>
                    <a:pt x="258195" y="874462"/>
                    <a:pt x="286865" y="868747"/>
                  </a:cubicBezTo>
                  <a:lnTo>
                    <a:pt x="286865" y="868747"/>
                  </a:lnTo>
                  <a:cubicBezTo>
                    <a:pt x="308487" y="864461"/>
                    <a:pt x="330775" y="871700"/>
                    <a:pt x="345729" y="887893"/>
                  </a:cubicBezTo>
                  <a:lnTo>
                    <a:pt x="345729" y="887893"/>
                  </a:lnTo>
                  <a:cubicBezTo>
                    <a:pt x="365637" y="909419"/>
                    <a:pt x="397641" y="914467"/>
                    <a:pt x="423168" y="900180"/>
                  </a:cubicBezTo>
                  <a:lnTo>
                    <a:pt x="423168" y="900180"/>
                  </a:lnTo>
                  <a:cubicBezTo>
                    <a:pt x="442408" y="889417"/>
                    <a:pt x="465840" y="889417"/>
                    <a:pt x="485080" y="900180"/>
                  </a:cubicBezTo>
                  <a:close/>
                  <a:moveTo>
                    <a:pt x="72934" y="454219"/>
                  </a:moveTo>
                  <a:cubicBezTo>
                    <a:pt x="72934" y="243812"/>
                    <a:pt x="243526" y="73219"/>
                    <a:pt x="453934" y="73219"/>
                  </a:cubicBezTo>
                  <a:cubicBezTo>
                    <a:pt x="664341" y="73219"/>
                    <a:pt x="834934" y="243812"/>
                    <a:pt x="834934" y="454219"/>
                  </a:cubicBezTo>
                  <a:cubicBezTo>
                    <a:pt x="834934" y="664627"/>
                    <a:pt x="664341" y="835219"/>
                    <a:pt x="453934" y="835219"/>
                  </a:cubicBezTo>
                  <a:cubicBezTo>
                    <a:pt x="243526" y="835219"/>
                    <a:pt x="72934" y="664627"/>
                    <a:pt x="72934" y="454219"/>
                  </a:cubicBezTo>
                  <a:close/>
                </a:path>
              </a:pathLst>
            </a:custGeom>
            <a:solidFill>
              <a:srgbClr val="008080"/>
            </a:soli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7AD9F04-CB36-C2A7-67D0-885FF5A96CEE}"/>
                </a:ext>
              </a:extLst>
            </p:cNvPr>
            <p:cNvSpPr/>
            <p:nvPr/>
          </p:nvSpPr>
          <p:spPr>
            <a:xfrm>
              <a:off x="5281041" y="1380150"/>
              <a:ext cx="723900" cy="723900"/>
            </a:xfrm>
            <a:custGeom>
              <a:avLst/>
              <a:gdLst>
                <a:gd name="connsiteX0" fmla="*/ 723900 w 723900"/>
                <a:gd name="connsiteY0" fmla="*/ 361950 h 723900"/>
                <a:gd name="connsiteX1" fmla="*/ 361950 w 723900"/>
                <a:gd name="connsiteY1" fmla="*/ 723900 h 723900"/>
                <a:gd name="connsiteX2" fmla="*/ 0 w 723900"/>
                <a:gd name="connsiteY2" fmla="*/ 361950 h 723900"/>
                <a:gd name="connsiteX3" fmla="*/ 361950 w 723900"/>
                <a:gd name="connsiteY3" fmla="*/ 0 h 723900"/>
                <a:gd name="connsiteX4" fmla="*/ 723900 w 723900"/>
                <a:gd name="connsiteY4" fmla="*/ 36195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900" h="723900">
                  <a:moveTo>
                    <a:pt x="723900" y="361950"/>
                  </a:moveTo>
                  <a:cubicBezTo>
                    <a:pt x="723900" y="561850"/>
                    <a:pt x="561849" y="723900"/>
                    <a:pt x="361950" y="723900"/>
                  </a:cubicBezTo>
                  <a:cubicBezTo>
                    <a:pt x="162051" y="723900"/>
                    <a:pt x="0" y="561850"/>
                    <a:pt x="0" y="361950"/>
                  </a:cubicBezTo>
                  <a:cubicBezTo>
                    <a:pt x="0" y="162051"/>
                    <a:pt x="162051" y="0"/>
                    <a:pt x="361950" y="0"/>
                  </a:cubicBezTo>
                  <a:cubicBezTo>
                    <a:pt x="561849" y="0"/>
                    <a:pt x="723900" y="162051"/>
                    <a:pt x="723900" y="361950"/>
                  </a:cubicBezTo>
                  <a:close/>
                </a:path>
              </a:pathLst>
            </a:custGeom>
            <a:solidFill>
              <a:srgbClr val="008080"/>
            </a:soli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8" name="图形 2">
            <a:extLst>
              <a:ext uri="{FF2B5EF4-FFF2-40B4-BE49-F238E27FC236}">
                <a16:creationId xmlns:a16="http://schemas.microsoft.com/office/drawing/2014/main" id="{073F9005-7571-597D-366E-E3CCACB4A84D}"/>
              </a:ext>
            </a:extLst>
          </p:cNvPr>
          <p:cNvGrpSpPr/>
          <p:nvPr/>
        </p:nvGrpSpPr>
        <p:grpSpPr>
          <a:xfrm>
            <a:off x="8681672" y="2605595"/>
            <a:ext cx="1475291" cy="1543131"/>
            <a:chOff x="5193903" y="2323339"/>
            <a:chExt cx="898650" cy="939974"/>
          </a:xfrm>
          <a:solidFill>
            <a:srgbClr val="3B4651"/>
          </a:solidFill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2CB5B0B2-AD44-A947-C998-17C8BADE9B70}"/>
                </a:ext>
              </a:extLst>
            </p:cNvPr>
            <p:cNvSpPr/>
            <p:nvPr/>
          </p:nvSpPr>
          <p:spPr>
            <a:xfrm>
              <a:off x="5193903" y="2323339"/>
              <a:ext cx="898650" cy="939974"/>
            </a:xfrm>
            <a:custGeom>
              <a:avLst/>
              <a:gdLst>
                <a:gd name="connsiteX0" fmla="*/ 589771 w 898650"/>
                <a:gd name="connsiteY0" fmla="*/ 876276 h 939974"/>
                <a:gd name="connsiteX1" fmla="*/ 704167 w 898650"/>
                <a:gd name="connsiteY1" fmla="*/ 858941 h 939974"/>
                <a:gd name="connsiteX2" fmla="*/ 740552 w 898650"/>
                <a:gd name="connsiteY2" fmla="*/ 832461 h 939974"/>
                <a:gd name="connsiteX3" fmla="*/ 792368 w 898650"/>
                <a:gd name="connsiteY3" fmla="*/ 729020 h 939974"/>
                <a:gd name="connsiteX4" fmla="*/ 801703 w 898650"/>
                <a:gd name="connsiteY4" fmla="*/ 716161 h 939974"/>
                <a:gd name="connsiteX5" fmla="*/ 884094 w 898650"/>
                <a:gd name="connsiteY5" fmla="*/ 634913 h 939974"/>
                <a:gd name="connsiteX6" fmla="*/ 898001 w 898650"/>
                <a:gd name="connsiteY6" fmla="*/ 592145 h 939974"/>
                <a:gd name="connsiteX7" fmla="*/ 879141 w 898650"/>
                <a:gd name="connsiteY7" fmla="*/ 477941 h 939974"/>
                <a:gd name="connsiteX8" fmla="*/ 879141 w 898650"/>
                <a:gd name="connsiteY8" fmla="*/ 462034 h 939974"/>
                <a:gd name="connsiteX9" fmla="*/ 898001 w 898650"/>
                <a:gd name="connsiteY9" fmla="*/ 347829 h 939974"/>
                <a:gd name="connsiteX10" fmla="*/ 884094 w 898650"/>
                <a:gd name="connsiteY10" fmla="*/ 305062 h 939974"/>
                <a:gd name="connsiteX11" fmla="*/ 801703 w 898650"/>
                <a:gd name="connsiteY11" fmla="*/ 223814 h 939974"/>
                <a:gd name="connsiteX12" fmla="*/ 792368 w 898650"/>
                <a:gd name="connsiteY12" fmla="*/ 210955 h 939974"/>
                <a:gd name="connsiteX13" fmla="*/ 740552 w 898650"/>
                <a:gd name="connsiteY13" fmla="*/ 107513 h 939974"/>
                <a:gd name="connsiteX14" fmla="*/ 704167 w 898650"/>
                <a:gd name="connsiteY14" fmla="*/ 81034 h 939974"/>
                <a:gd name="connsiteX15" fmla="*/ 589771 w 898650"/>
                <a:gd name="connsiteY15" fmla="*/ 63698 h 939974"/>
                <a:gd name="connsiteX16" fmla="*/ 574627 w 898650"/>
                <a:gd name="connsiteY16" fmla="*/ 58745 h 939974"/>
                <a:gd name="connsiteX17" fmla="*/ 471852 w 898650"/>
                <a:gd name="connsiteY17" fmla="*/ 5501 h 939974"/>
                <a:gd name="connsiteX18" fmla="*/ 426799 w 898650"/>
                <a:gd name="connsiteY18" fmla="*/ 5501 h 939974"/>
                <a:gd name="connsiteX19" fmla="*/ 324024 w 898650"/>
                <a:gd name="connsiteY19" fmla="*/ 58745 h 939974"/>
                <a:gd name="connsiteX20" fmla="*/ 308879 w 898650"/>
                <a:gd name="connsiteY20" fmla="*/ 63698 h 939974"/>
                <a:gd name="connsiteX21" fmla="*/ 194484 w 898650"/>
                <a:gd name="connsiteY21" fmla="*/ 81034 h 939974"/>
                <a:gd name="connsiteX22" fmla="*/ 158099 w 898650"/>
                <a:gd name="connsiteY22" fmla="*/ 107513 h 939974"/>
                <a:gd name="connsiteX23" fmla="*/ 106283 w 898650"/>
                <a:gd name="connsiteY23" fmla="*/ 210955 h 939974"/>
                <a:gd name="connsiteX24" fmla="*/ 96948 w 898650"/>
                <a:gd name="connsiteY24" fmla="*/ 223814 h 939974"/>
                <a:gd name="connsiteX25" fmla="*/ 14557 w 898650"/>
                <a:gd name="connsiteY25" fmla="*/ 305062 h 939974"/>
                <a:gd name="connsiteX26" fmla="*/ 650 w 898650"/>
                <a:gd name="connsiteY26" fmla="*/ 347829 h 939974"/>
                <a:gd name="connsiteX27" fmla="*/ 19510 w 898650"/>
                <a:gd name="connsiteY27" fmla="*/ 462034 h 939974"/>
                <a:gd name="connsiteX28" fmla="*/ 19510 w 898650"/>
                <a:gd name="connsiteY28" fmla="*/ 477941 h 939974"/>
                <a:gd name="connsiteX29" fmla="*/ 650 w 898650"/>
                <a:gd name="connsiteY29" fmla="*/ 592145 h 939974"/>
                <a:gd name="connsiteX30" fmla="*/ 14557 w 898650"/>
                <a:gd name="connsiteY30" fmla="*/ 634913 h 939974"/>
                <a:gd name="connsiteX31" fmla="*/ 96948 w 898650"/>
                <a:gd name="connsiteY31" fmla="*/ 716161 h 939974"/>
                <a:gd name="connsiteX32" fmla="*/ 106283 w 898650"/>
                <a:gd name="connsiteY32" fmla="*/ 729020 h 939974"/>
                <a:gd name="connsiteX33" fmla="*/ 158099 w 898650"/>
                <a:gd name="connsiteY33" fmla="*/ 832461 h 939974"/>
                <a:gd name="connsiteX34" fmla="*/ 194484 w 898650"/>
                <a:gd name="connsiteY34" fmla="*/ 858941 h 939974"/>
                <a:gd name="connsiteX35" fmla="*/ 308879 w 898650"/>
                <a:gd name="connsiteY35" fmla="*/ 876276 h 939974"/>
                <a:gd name="connsiteX36" fmla="*/ 324024 w 898650"/>
                <a:gd name="connsiteY36" fmla="*/ 881229 h 939974"/>
                <a:gd name="connsiteX37" fmla="*/ 426799 w 898650"/>
                <a:gd name="connsiteY37" fmla="*/ 934474 h 939974"/>
                <a:gd name="connsiteX38" fmla="*/ 471852 w 898650"/>
                <a:gd name="connsiteY38" fmla="*/ 934474 h 939974"/>
                <a:gd name="connsiteX39" fmla="*/ 574627 w 898650"/>
                <a:gd name="connsiteY39" fmla="*/ 881229 h 939974"/>
                <a:gd name="connsiteX40" fmla="*/ 589771 w 898650"/>
                <a:gd name="connsiteY40" fmla="*/ 876276 h 939974"/>
                <a:gd name="connsiteX41" fmla="*/ 67420 w 898650"/>
                <a:gd name="connsiteY41" fmla="*/ 469844 h 939974"/>
                <a:gd name="connsiteX42" fmla="*/ 448420 w 898650"/>
                <a:gd name="connsiteY42" fmla="*/ 88844 h 939974"/>
                <a:gd name="connsiteX43" fmla="*/ 829420 w 898650"/>
                <a:gd name="connsiteY43" fmla="*/ 469844 h 939974"/>
                <a:gd name="connsiteX44" fmla="*/ 448420 w 898650"/>
                <a:gd name="connsiteY44" fmla="*/ 850844 h 939974"/>
                <a:gd name="connsiteX45" fmla="*/ 67420 w 898650"/>
                <a:gd name="connsiteY45" fmla="*/ 469844 h 939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898650" h="939974">
                  <a:moveTo>
                    <a:pt x="589771" y="876276"/>
                  </a:moveTo>
                  <a:lnTo>
                    <a:pt x="704167" y="858941"/>
                  </a:lnTo>
                  <a:cubicBezTo>
                    <a:pt x="719883" y="856560"/>
                    <a:pt x="733504" y="846653"/>
                    <a:pt x="740552" y="832461"/>
                  </a:cubicBezTo>
                  <a:lnTo>
                    <a:pt x="792368" y="729020"/>
                  </a:lnTo>
                  <a:cubicBezTo>
                    <a:pt x="794750" y="724257"/>
                    <a:pt x="797893" y="719876"/>
                    <a:pt x="801703" y="716161"/>
                  </a:cubicBezTo>
                  <a:lnTo>
                    <a:pt x="884094" y="634913"/>
                  </a:lnTo>
                  <a:cubicBezTo>
                    <a:pt x="895429" y="623768"/>
                    <a:pt x="900572" y="607766"/>
                    <a:pt x="898001" y="592145"/>
                  </a:cubicBezTo>
                  <a:lnTo>
                    <a:pt x="879141" y="477941"/>
                  </a:lnTo>
                  <a:cubicBezTo>
                    <a:pt x="878284" y="472702"/>
                    <a:pt x="878284" y="467273"/>
                    <a:pt x="879141" y="462034"/>
                  </a:cubicBezTo>
                  <a:lnTo>
                    <a:pt x="898001" y="347829"/>
                  </a:lnTo>
                  <a:cubicBezTo>
                    <a:pt x="900572" y="332113"/>
                    <a:pt x="895429" y="316206"/>
                    <a:pt x="884094" y="305062"/>
                  </a:cubicBezTo>
                  <a:lnTo>
                    <a:pt x="801703" y="223814"/>
                  </a:lnTo>
                  <a:cubicBezTo>
                    <a:pt x="797893" y="220099"/>
                    <a:pt x="794750" y="215717"/>
                    <a:pt x="792368" y="210955"/>
                  </a:cubicBezTo>
                  <a:lnTo>
                    <a:pt x="740552" y="107513"/>
                  </a:lnTo>
                  <a:cubicBezTo>
                    <a:pt x="733409" y="93321"/>
                    <a:pt x="719883" y="83415"/>
                    <a:pt x="704167" y="81034"/>
                  </a:cubicBezTo>
                  <a:lnTo>
                    <a:pt x="589771" y="63698"/>
                  </a:lnTo>
                  <a:cubicBezTo>
                    <a:pt x="584437" y="62936"/>
                    <a:pt x="579389" y="61222"/>
                    <a:pt x="574627" y="58745"/>
                  </a:cubicBezTo>
                  <a:lnTo>
                    <a:pt x="471852" y="5501"/>
                  </a:lnTo>
                  <a:cubicBezTo>
                    <a:pt x="457755" y="-1834"/>
                    <a:pt x="440991" y="-1834"/>
                    <a:pt x="426799" y="5501"/>
                  </a:cubicBezTo>
                  <a:lnTo>
                    <a:pt x="324024" y="58745"/>
                  </a:lnTo>
                  <a:cubicBezTo>
                    <a:pt x="319262" y="61222"/>
                    <a:pt x="314118" y="62841"/>
                    <a:pt x="308879" y="63698"/>
                  </a:cubicBezTo>
                  <a:lnTo>
                    <a:pt x="194484" y="81034"/>
                  </a:lnTo>
                  <a:cubicBezTo>
                    <a:pt x="178768" y="83415"/>
                    <a:pt x="165147" y="93321"/>
                    <a:pt x="158099" y="107513"/>
                  </a:cubicBezTo>
                  <a:lnTo>
                    <a:pt x="106283" y="210955"/>
                  </a:lnTo>
                  <a:cubicBezTo>
                    <a:pt x="103901" y="215717"/>
                    <a:pt x="100758" y="220099"/>
                    <a:pt x="96948" y="223814"/>
                  </a:cubicBezTo>
                  <a:lnTo>
                    <a:pt x="14557" y="305062"/>
                  </a:lnTo>
                  <a:cubicBezTo>
                    <a:pt x="3222" y="316206"/>
                    <a:pt x="-1922" y="332208"/>
                    <a:pt x="650" y="347829"/>
                  </a:cubicBezTo>
                  <a:lnTo>
                    <a:pt x="19510" y="462034"/>
                  </a:lnTo>
                  <a:cubicBezTo>
                    <a:pt x="20367" y="467273"/>
                    <a:pt x="20367" y="472702"/>
                    <a:pt x="19510" y="477941"/>
                  </a:cubicBezTo>
                  <a:lnTo>
                    <a:pt x="650" y="592145"/>
                  </a:lnTo>
                  <a:cubicBezTo>
                    <a:pt x="-1922" y="607862"/>
                    <a:pt x="3222" y="623768"/>
                    <a:pt x="14557" y="634913"/>
                  </a:cubicBezTo>
                  <a:lnTo>
                    <a:pt x="96948" y="716161"/>
                  </a:lnTo>
                  <a:cubicBezTo>
                    <a:pt x="100758" y="719876"/>
                    <a:pt x="103901" y="724257"/>
                    <a:pt x="106283" y="729020"/>
                  </a:cubicBezTo>
                  <a:lnTo>
                    <a:pt x="158099" y="832461"/>
                  </a:lnTo>
                  <a:cubicBezTo>
                    <a:pt x="165242" y="846653"/>
                    <a:pt x="178768" y="856560"/>
                    <a:pt x="194484" y="858941"/>
                  </a:cubicBezTo>
                  <a:lnTo>
                    <a:pt x="308879" y="876276"/>
                  </a:lnTo>
                  <a:cubicBezTo>
                    <a:pt x="314213" y="877038"/>
                    <a:pt x="319262" y="878753"/>
                    <a:pt x="324024" y="881229"/>
                  </a:cubicBezTo>
                  <a:lnTo>
                    <a:pt x="426799" y="934474"/>
                  </a:lnTo>
                  <a:cubicBezTo>
                    <a:pt x="440896" y="941808"/>
                    <a:pt x="457660" y="941808"/>
                    <a:pt x="471852" y="934474"/>
                  </a:cubicBezTo>
                  <a:lnTo>
                    <a:pt x="574627" y="881229"/>
                  </a:lnTo>
                  <a:cubicBezTo>
                    <a:pt x="579294" y="878753"/>
                    <a:pt x="584437" y="877038"/>
                    <a:pt x="589771" y="876276"/>
                  </a:cubicBezTo>
                  <a:close/>
                  <a:moveTo>
                    <a:pt x="67420" y="469844"/>
                  </a:moveTo>
                  <a:cubicBezTo>
                    <a:pt x="67420" y="259437"/>
                    <a:pt x="238013" y="88844"/>
                    <a:pt x="448420" y="88844"/>
                  </a:cubicBezTo>
                  <a:cubicBezTo>
                    <a:pt x="658828" y="88844"/>
                    <a:pt x="829420" y="259437"/>
                    <a:pt x="829420" y="469844"/>
                  </a:cubicBezTo>
                  <a:cubicBezTo>
                    <a:pt x="829420" y="680252"/>
                    <a:pt x="658828" y="850844"/>
                    <a:pt x="448420" y="850844"/>
                  </a:cubicBezTo>
                  <a:cubicBezTo>
                    <a:pt x="238013" y="850844"/>
                    <a:pt x="67420" y="680252"/>
                    <a:pt x="67420" y="469844"/>
                  </a:cubicBezTo>
                  <a:close/>
                </a:path>
              </a:pathLst>
            </a:custGeom>
            <a:solidFill>
              <a:srgbClr val="008080"/>
            </a:soli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779F445-9585-40DB-D2C3-6239559D3658}"/>
                </a:ext>
              </a:extLst>
            </p:cNvPr>
            <p:cNvSpPr/>
            <p:nvPr/>
          </p:nvSpPr>
          <p:spPr>
            <a:xfrm>
              <a:off x="5280374" y="2431234"/>
              <a:ext cx="723900" cy="723900"/>
            </a:xfrm>
            <a:custGeom>
              <a:avLst/>
              <a:gdLst>
                <a:gd name="connsiteX0" fmla="*/ 723900 w 723900"/>
                <a:gd name="connsiteY0" fmla="*/ 361950 h 723900"/>
                <a:gd name="connsiteX1" fmla="*/ 361950 w 723900"/>
                <a:gd name="connsiteY1" fmla="*/ 723900 h 723900"/>
                <a:gd name="connsiteX2" fmla="*/ 0 w 723900"/>
                <a:gd name="connsiteY2" fmla="*/ 361950 h 723900"/>
                <a:gd name="connsiteX3" fmla="*/ 361950 w 723900"/>
                <a:gd name="connsiteY3" fmla="*/ 0 h 723900"/>
                <a:gd name="connsiteX4" fmla="*/ 723900 w 723900"/>
                <a:gd name="connsiteY4" fmla="*/ 36195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900" h="723900">
                  <a:moveTo>
                    <a:pt x="723900" y="361950"/>
                  </a:moveTo>
                  <a:cubicBezTo>
                    <a:pt x="723900" y="561849"/>
                    <a:pt x="561849" y="723900"/>
                    <a:pt x="361950" y="723900"/>
                  </a:cubicBezTo>
                  <a:cubicBezTo>
                    <a:pt x="162051" y="723900"/>
                    <a:pt x="0" y="561849"/>
                    <a:pt x="0" y="361950"/>
                  </a:cubicBezTo>
                  <a:cubicBezTo>
                    <a:pt x="0" y="162051"/>
                    <a:pt x="162051" y="0"/>
                    <a:pt x="361950" y="0"/>
                  </a:cubicBezTo>
                  <a:cubicBezTo>
                    <a:pt x="561849" y="0"/>
                    <a:pt x="723900" y="162051"/>
                    <a:pt x="723900" y="361950"/>
                  </a:cubicBezTo>
                  <a:close/>
                </a:path>
              </a:pathLst>
            </a:custGeom>
            <a:solidFill>
              <a:srgbClr val="008080"/>
            </a:solidFill>
            <a:ln w="53232" cap="rnd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EA70659D-3C99-E400-FE57-6A6E7C33C1DB}"/>
              </a:ext>
            </a:extLst>
          </p:cNvPr>
          <p:cNvSpPr/>
          <p:nvPr/>
        </p:nvSpPr>
        <p:spPr>
          <a:xfrm>
            <a:off x="8740953" y="4453126"/>
            <a:ext cx="1423810" cy="1599056"/>
          </a:xfrm>
          <a:custGeom>
            <a:avLst/>
            <a:gdLst>
              <a:gd name="connsiteX0" fmla="*/ 763757 w 857144"/>
              <a:gd name="connsiteY0" fmla="*/ 481322 h 962644"/>
              <a:gd name="connsiteX1" fmla="*/ 846815 w 857144"/>
              <a:gd name="connsiteY1" fmla="*/ 637342 h 962644"/>
              <a:gd name="connsiteX2" fmla="*/ 772806 w 857144"/>
              <a:gd name="connsiteY2" fmla="*/ 765548 h 962644"/>
              <a:gd name="connsiteX3" fmla="*/ 596212 w 857144"/>
              <a:gd name="connsiteY3" fmla="*/ 771644 h 962644"/>
              <a:gd name="connsiteX4" fmla="*/ 502581 w 857144"/>
              <a:gd name="connsiteY4" fmla="*/ 921568 h 962644"/>
              <a:gd name="connsiteX5" fmla="*/ 354563 w 857144"/>
              <a:gd name="connsiteY5" fmla="*/ 921568 h 962644"/>
              <a:gd name="connsiteX6" fmla="*/ 260932 w 857144"/>
              <a:gd name="connsiteY6" fmla="*/ 771644 h 962644"/>
              <a:gd name="connsiteX7" fmla="*/ 84339 w 857144"/>
              <a:gd name="connsiteY7" fmla="*/ 765548 h 962644"/>
              <a:gd name="connsiteX8" fmla="*/ 10330 w 857144"/>
              <a:gd name="connsiteY8" fmla="*/ 637342 h 962644"/>
              <a:gd name="connsiteX9" fmla="*/ 93388 w 857144"/>
              <a:gd name="connsiteY9" fmla="*/ 481322 h 962644"/>
              <a:gd name="connsiteX10" fmla="*/ 10330 w 857144"/>
              <a:gd name="connsiteY10" fmla="*/ 325303 h 962644"/>
              <a:gd name="connsiteX11" fmla="*/ 84339 w 857144"/>
              <a:gd name="connsiteY11" fmla="*/ 197096 h 962644"/>
              <a:gd name="connsiteX12" fmla="*/ 260932 w 857144"/>
              <a:gd name="connsiteY12" fmla="*/ 191000 h 962644"/>
              <a:gd name="connsiteX13" fmla="*/ 354563 w 857144"/>
              <a:gd name="connsiteY13" fmla="*/ 41077 h 962644"/>
              <a:gd name="connsiteX14" fmla="*/ 502581 w 857144"/>
              <a:gd name="connsiteY14" fmla="*/ 41077 h 962644"/>
              <a:gd name="connsiteX15" fmla="*/ 596212 w 857144"/>
              <a:gd name="connsiteY15" fmla="*/ 191000 h 962644"/>
              <a:gd name="connsiteX16" fmla="*/ 772806 w 857144"/>
              <a:gd name="connsiteY16" fmla="*/ 197096 h 962644"/>
              <a:gd name="connsiteX17" fmla="*/ 846815 w 857144"/>
              <a:gd name="connsiteY17" fmla="*/ 325303 h 962644"/>
              <a:gd name="connsiteX18" fmla="*/ 763757 w 857144"/>
              <a:gd name="connsiteY18" fmla="*/ 481322 h 962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57144" h="962644">
                <a:moveTo>
                  <a:pt x="763757" y="481322"/>
                </a:moveTo>
                <a:lnTo>
                  <a:pt x="846815" y="637342"/>
                </a:lnTo>
                <a:cubicBezTo>
                  <a:pt x="877105" y="694301"/>
                  <a:pt x="837290" y="763357"/>
                  <a:pt x="772806" y="765548"/>
                </a:cubicBezTo>
                <a:lnTo>
                  <a:pt x="596212" y="771644"/>
                </a:lnTo>
                <a:lnTo>
                  <a:pt x="502581" y="921568"/>
                </a:lnTo>
                <a:cubicBezTo>
                  <a:pt x="468387" y="976336"/>
                  <a:pt x="388758" y="976336"/>
                  <a:pt x="354563" y="921568"/>
                </a:cubicBezTo>
                <a:lnTo>
                  <a:pt x="260932" y="771644"/>
                </a:lnTo>
                <a:lnTo>
                  <a:pt x="84339" y="765548"/>
                </a:lnTo>
                <a:cubicBezTo>
                  <a:pt x="19855" y="763357"/>
                  <a:pt x="-19960" y="694301"/>
                  <a:pt x="10330" y="637342"/>
                </a:cubicBezTo>
                <a:lnTo>
                  <a:pt x="93388" y="481322"/>
                </a:lnTo>
                <a:lnTo>
                  <a:pt x="10330" y="325303"/>
                </a:lnTo>
                <a:cubicBezTo>
                  <a:pt x="-19960" y="268343"/>
                  <a:pt x="19855" y="199287"/>
                  <a:pt x="84339" y="197096"/>
                </a:cubicBezTo>
                <a:lnTo>
                  <a:pt x="260932" y="191000"/>
                </a:lnTo>
                <a:lnTo>
                  <a:pt x="354563" y="41077"/>
                </a:lnTo>
                <a:cubicBezTo>
                  <a:pt x="388758" y="-13692"/>
                  <a:pt x="468387" y="-13692"/>
                  <a:pt x="502581" y="41077"/>
                </a:cubicBezTo>
                <a:lnTo>
                  <a:pt x="596212" y="191000"/>
                </a:lnTo>
                <a:lnTo>
                  <a:pt x="772806" y="197096"/>
                </a:lnTo>
                <a:cubicBezTo>
                  <a:pt x="837290" y="199287"/>
                  <a:pt x="877105" y="268343"/>
                  <a:pt x="846815" y="325303"/>
                </a:cubicBezTo>
                <a:lnTo>
                  <a:pt x="763757" y="481322"/>
                </a:lnTo>
                <a:close/>
              </a:path>
            </a:pathLst>
          </a:custGeom>
          <a:solidFill>
            <a:srgbClr val="008080"/>
          </a:soli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" name="缺角矩形 2">
            <a:extLst>
              <a:ext uri="{FF2B5EF4-FFF2-40B4-BE49-F238E27FC236}">
                <a16:creationId xmlns:a16="http://schemas.microsoft.com/office/drawing/2014/main" id="{194A2BA4-354E-C1D6-F059-81841F17448F}"/>
              </a:ext>
            </a:extLst>
          </p:cNvPr>
          <p:cNvSpPr/>
          <p:nvPr/>
        </p:nvSpPr>
        <p:spPr>
          <a:xfrm>
            <a:off x="1770196" y="4247072"/>
            <a:ext cx="2014404" cy="2014406"/>
          </a:xfrm>
          <a:prstGeom prst="plaque">
            <a:avLst>
              <a:gd name="adj" fmla="val 50000"/>
            </a:avLst>
          </a:prstGeom>
          <a:solidFill>
            <a:srgbClr val="008080"/>
          </a:soli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星形: 五角 4">
            <a:extLst>
              <a:ext uri="{FF2B5EF4-FFF2-40B4-BE49-F238E27FC236}">
                <a16:creationId xmlns:a16="http://schemas.microsoft.com/office/drawing/2014/main" id="{2A4C994A-D9F9-0A73-497C-B4E79144C8F0}"/>
              </a:ext>
            </a:extLst>
          </p:cNvPr>
          <p:cNvSpPr/>
          <p:nvPr/>
        </p:nvSpPr>
        <p:spPr>
          <a:xfrm>
            <a:off x="4218975" y="4466249"/>
            <a:ext cx="1560380" cy="1560380"/>
          </a:xfrm>
          <a:prstGeom prst="star5">
            <a:avLst/>
          </a:prstGeom>
          <a:solidFill>
            <a:srgbClr val="008080"/>
          </a:soli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iconfont-1096-617929">
            <a:extLst>
              <a:ext uri="{FF2B5EF4-FFF2-40B4-BE49-F238E27FC236}">
                <a16:creationId xmlns:a16="http://schemas.microsoft.com/office/drawing/2014/main" id="{7E757C3E-569F-21F5-5A4B-3E33898863D9}"/>
              </a:ext>
            </a:extLst>
          </p:cNvPr>
          <p:cNvSpPr/>
          <p:nvPr/>
        </p:nvSpPr>
        <p:spPr>
          <a:xfrm>
            <a:off x="6465899" y="4423474"/>
            <a:ext cx="1588510" cy="1582338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solidFill>
            <a:srgbClr val="008080"/>
          </a:solidFill>
          <a:ln w="53232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1849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D51D713-898B-EA60-C32A-CEEA1288F44B}"/>
              </a:ext>
            </a:extLst>
          </p:cNvPr>
          <p:cNvSpPr/>
          <p:nvPr/>
        </p:nvSpPr>
        <p:spPr>
          <a:xfrm>
            <a:off x="4062539" y="2872615"/>
            <a:ext cx="2280388" cy="606132"/>
          </a:xfrm>
          <a:custGeom>
            <a:avLst/>
            <a:gdLst>
              <a:gd name="connsiteX0" fmla="*/ 600299 w 2280388"/>
              <a:gd name="connsiteY0" fmla="*/ 0 h 606132"/>
              <a:gd name="connsiteX1" fmla="*/ 1985613 w 2280388"/>
              <a:gd name="connsiteY1" fmla="*/ 0 h 606132"/>
              <a:gd name="connsiteX2" fmla="*/ 2280388 w 2280388"/>
              <a:gd name="connsiteY2" fmla="*/ 294775 h 606132"/>
              <a:gd name="connsiteX3" fmla="*/ 2280387 w 2280388"/>
              <a:gd name="connsiteY3" fmla="*/ 294775 h 606132"/>
              <a:gd name="connsiteX4" fmla="*/ 1985612 w 2280388"/>
              <a:gd name="connsiteY4" fmla="*/ 589550 h 606132"/>
              <a:gd name="connsiteX5" fmla="*/ 600299 w 2280388"/>
              <a:gd name="connsiteY5" fmla="*/ 589549 h 606132"/>
              <a:gd name="connsiteX6" fmla="*/ 355867 w 2280388"/>
              <a:gd name="connsiteY6" fmla="*/ 459586 h 606132"/>
              <a:gd name="connsiteX7" fmla="*/ 338498 w 2280388"/>
              <a:gd name="connsiteY7" fmla="*/ 427585 h 606132"/>
              <a:gd name="connsiteX8" fmla="*/ 305545 w 2280388"/>
              <a:gd name="connsiteY8" fmla="*/ 428729 h 606132"/>
              <a:gd name="connsiteX9" fmla="*/ 0 w 2280388"/>
              <a:gd name="connsiteY9" fmla="*/ 606132 h 606132"/>
              <a:gd name="connsiteX10" fmla="*/ 320251 w 2280388"/>
              <a:gd name="connsiteY10" fmla="*/ 221831 h 606132"/>
              <a:gd name="connsiteX11" fmla="*/ 328689 w 2280388"/>
              <a:gd name="connsiteY11" fmla="*/ 180035 h 606132"/>
              <a:gd name="connsiteX12" fmla="*/ 600299 w 2280388"/>
              <a:gd name="connsiteY12" fmla="*/ 0 h 606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80388" h="606132">
                <a:moveTo>
                  <a:pt x="600299" y="0"/>
                </a:moveTo>
                <a:lnTo>
                  <a:pt x="1985613" y="0"/>
                </a:lnTo>
                <a:cubicBezTo>
                  <a:pt x="2148413" y="0"/>
                  <a:pt x="2280388" y="131975"/>
                  <a:pt x="2280388" y="294775"/>
                </a:cubicBezTo>
                <a:lnTo>
                  <a:pt x="2280387" y="294775"/>
                </a:lnTo>
                <a:cubicBezTo>
                  <a:pt x="2280387" y="457575"/>
                  <a:pt x="2148412" y="589550"/>
                  <a:pt x="1985612" y="589550"/>
                </a:cubicBezTo>
                <a:lnTo>
                  <a:pt x="600299" y="589549"/>
                </a:lnTo>
                <a:cubicBezTo>
                  <a:pt x="498549" y="589549"/>
                  <a:pt x="408840" y="537996"/>
                  <a:pt x="355867" y="459586"/>
                </a:cubicBezTo>
                <a:lnTo>
                  <a:pt x="338498" y="427585"/>
                </a:lnTo>
                <a:lnTo>
                  <a:pt x="305545" y="428729"/>
                </a:lnTo>
                <a:cubicBezTo>
                  <a:pt x="213519" y="443215"/>
                  <a:pt x="124618" y="521995"/>
                  <a:pt x="0" y="606132"/>
                </a:cubicBezTo>
                <a:lnTo>
                  <a:pt x="320251" y="221831"/>
                </a:lnTo>
                <a:lnTo>
                  <a:pt x="328689" y="180035"/>
                </a:lnTo>
                <a:cubicBezTo>
                  <a:pt x="373438" y="74236"/>
                  <a:pt x="478199" y="0"/>
                  <a:pt x="600299" y="0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搜集整理并转矢量格式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3FAAB2-7DC0-919C-2D73-9069A7D3E295}"/>
              </a:ext>
            </a:extLst>
          </p:cNvPr>
          <p:cNvSpPr txBox="1"/>
          <p:nvPr/>
        </p:nvSpPr>
        <p:spPr>
          <a:xfrm>
            <a:off x="4557840" y="2905780"/>
            <a:ext cx="1595309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首发素材</a:t>
            </a:r>
          </a:p>
        </p:txBody>
      </p:sp>
    </p:spTree>
    <p:extLst>
      <p:ext uri="{BB962C8B-B14F-4D97-AF65-F5344CB8AC3E}">
        <p14:creationId xmlns:p14="http://schemas.microsoft.com/office/powerpoint/2010/main" val="363799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68</Words>
  <Application>Microsoft Office PowerPoint</Application>
  <PresentationFormat>宽屏</PresentationFormat>
  <Paragraphs>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HarmonyOS Sans SC Light</vt:lpstr>
      <vt:lpstr>阿里巴巴普惠体 2.0 55 Regular</vt:lpstr>
      <vt:lpstr>阿里巴巴普惠体 2.0 65 Medium</vt:lpstr>
      <vt:lpstr>阿里巴巴普惠体 2.0 95 ExtraBold</vt:lpstr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常用多边形ppt素材下载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52</cp:revision>
  <dcterms:created xsi:type="dcterms:W3CDTF">2023-09-03T01:19:17Z</dcterms:created>
  <dcterms:modified xsi:type="dcterms:W3CDTF">2023-11-04T08:36:03Z</dcterms:modified>
  <cp:contentStatus>常用多边形ppt素材下载，www.51pptmoban.com</cp:contentStatus>
  <cp:version>51pptmoban.com（V51-110402版）</cp:version>
</cp:coreProperties>
</file>