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3" r:id="rId3"/>
    <p:sldId id="256" r:id="rId4"/>
    <p:sldId id="260" r:id="rId5"/>
    <p:sldId id="257" r:id="rId6"/>
    <p:sldId id="258" r:id="rId7"/>
    <p:sldId id="261" r:id="rId8"/>
    <p:sldId id="264" r:id="rId9"/>
    <p:sldId id="259" r:id="rId10"/>
    <p:sldId id="265" r:id="rId11"/>
    <p:sldId id="262" r:id="rId12"/>
    <p:sldId id="266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A80EFCA-DFB8-47B4-B1C1-BDE862876C57}">
          <p14:sldIdLst>
            <p14:sldId id="267"/>
            <p14:sldId id="263"/>
            <p14:sldId id="256"/>
            <p14:sldId id="260"/>
            <p14:sldId id="257"/>
            <p14:sldId id="258"/>
            <p14:sldId id="261"/>
            <p14:sldId id="264"/>
            <p14:sldId id="259"/>
            <p14:sldId id="265"/>
            <p14:sldId id="262"/>
          </p14:sldIdLst>
        </p14:section>
        <p14:section name="作者信息" id="{713B8F8D-312F-4764-8626-1E56E48CA490}">
          <p14:sldIdLst>
            <p14:sldId id="266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1019"/>
    <a:srgbClr val="BADB6A"/>
    <a:srgbClr val="FF6364"/>
    <a:srgbClr val="7F7EF4"/>
    <a:srgbClr val="FFBD14"/>
    <a:srgbClr val="121212"/>
    <a:srgbClr val="21282E"/>
    <a:srgbClr val="202930"/>
    <a:srgbClr val="1B242B"/>
    <a:srgbClr val="373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1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92" y="102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6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F7AF4-13D3-4181-BB06-09190A70E99F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9B4B4-C384-412F-B1C3-3D30C3DE54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78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5160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4891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B780B618-C3CE-22D0-EB4A-38F9B69D3A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2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网站&#10;&#10;描述已自动生成">
            <a:extLst>
              <a:ext uri="{FF2B5EF4-FFF2-40B4-BE49-F238E27FC236}">
                <a16:creationId xmlns:a16="http://schemas.microsoft.com/office/drawing/2014/main" id="{DA844493-59C8-DF46-5799-5B94F52DB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背景图案&#10;&#10;描述已自动生成">
            <a:extLst>
              <a:ext uri="{FF2B5EF4-FFF2-40B4-BE49-F238E27FC236}">
                <a16:creationId xmlns:a16="http://schemas.microsoft.com/office/drawing/2014/main" id="{571971C3-2B8C-8B7E-BBE7-BBBE73DF9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 descr="图片包含 示意图&#10;&#10;描述已自动生成">
            <a:extLst>
              <a:ext uri="{FF2B5EF4-FFF2-40B4-BE49-F238E27FC236}">
                <a16:creationId xmlns:a16="http://schemas.microsoft.com/office/drawing/2014/main" id="{65B47353-6E43-6098-FD67-A29BA4E90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166" y="1906360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图形用户界面, 文本, 聊天或短信&#10;&#10;描述已自动生成">
            <a:extLst>
              <a:ext uri="{FF2B5EF4-FFF2-40B4-BE49-F238E27FC236}">
                <a16:creationId xmlns:a16="http://schemas.microsoft.com/office/drawing/2014/main" id="{5899B0F9-FD31-C064-424F-4211F39750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952" y="19063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手机屏幕的截图&#10;&#10;描述已自动生成">
            <a:extLst>
              <a:ext uri="{FF2B5EF4-FFF2-40B4-BE49-F238E27FC236}">
                <a16:creationId xmlns:a16="http://schemas.microsoft.com/office/drawing/2014/main" id="{4F1D0BCA-CF3E-380F-841C-8C0481CD4F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943" y="30994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图形用户界面, 文本&#10;&#10;描述已自动生成">
            <a:extLst>
              <a:ext uri="{FF2B5EF4-FFF2-40B4-BE49-F238E27FC236}">
                <a16:creationId xmlns:a16="http://schemas.microsoft.com/office/drawing/2014/main" id="{4A7EFE6A-9D33-A6B4-0307-35F9FAEABE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157" y="30994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图形用户界面&#10;&#10;描述已自动生成">
            <a:extLst>
              <a:ext uri="{FF2B5EF4-FFF2-40B4-BE49-F238E27FC236}">
                <a16:creationId xmlns:a16="http://schemas.microsoft.com/office/drawing/2014/main" id="{2098392A-279F-6CA6-2B7E-5E74E3CB90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943" y="7132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 descr="图形用户界面&#10;&#10;描述已自动生成">
            <a:extLst>
              <a:ext uri="{FF2B5EF4-FFF2-40B4-BE49-F238E27FC236}">
                <a16:creationId xmlns:a16="http://schemas.microsoft.com/office/drawing/2014/main" id="{AE7A2900-9252-B260-CC20-0238F1A27F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943" y="19063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 descr="电脑萤幕画面&#10;&#10;描述已自动生成">
            <a:extLst>
              <a:ext uri="{FF2B5EF4-FFF2-40B4-BE49-F238E27FC236}">
                <a16:creationId xmlns:a16="http://schemas.microsoft.com/office/drawing/2014/main" id="{2020BFA0-05F0-43F0-B6FD-42E641C1E8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157" y="19063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 descr="图形用户界面&#10;&#10;描述已自动生成">
            <a:extLst>
              <a:ext uri="{FF2B5EF4-FFF2-40B4-BE49-F238E27FC236}">
                <a16:creationId xmlns:a16="http://schemas.microsoft.com/office/drawing/2014/main" id="{B3AA57F8-9852-2495-7526-637BC19EE1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71" y="19063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图形用户界面, 文本&#10;&#10;描述已自动生成">
            <a:extLst>
              <a:ext uri="{FF2B5EF4-FFF2-40B4-BE49-F238E27FC236}">
                <a16:creationId xmlns:a16="http://schemas.microsoft.com/office/drawing/2014/main" id="{B0E4A557-B9EC-8573-2797-0FA9612690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729" y="7132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电脑萤幕画面&#10;&#10;描述已自动生成">
            <a:extLst>
              <a:ext uri="{FF2B5EF4-FFF2-40B4-BE49-F238E27FC236}">
                <a16:creationId xmlns:a16="http://schemas.microsoft.com/office/drawing/2014/main" id="{BFE33A19-C909-B60B-7C3C-CACCC03140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586" y="4292560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图形用户界面&#10;&#10;描述已自动生成">
            <a:extLst>
              <a:ext uri="{FF2B5EF4-FFF2-40B4-BE49-F238E27FC236}">
                <a16:creationId xmlns:a16="http://schemas.microsoft.com/office/drawing/2014/main" id="{27CE8DF4-CE7E-8BC9-22AA-6113BD1F77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586" y="3099461"/>
            <a:ext cx="1935678" cy="10888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 descr="穿黑色衣服的人&#10;&#10;低可信度描述已自动生成">
            <a:extLst>
              <a:ext uri="{FF2B5EF4-FFF2-40B4-BE49-F238E27FC236}">
                <a16:creationId xmlns:a16="http://schemas.microsoft.com/office/drawing/2014/main" id="{C419C655-547D-29CD-840B-A2C5665F8B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621" y="752171"/>
            <a:ext cx="16944082" cy="953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94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266423C7-647C-4E04-B4BC-8F52F82818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EC2299D-5D9D-E3E2-E324-9A2C5111E07E}"/>
              </a:ext>
            </a:extLst>
          </p:cNvPr>
          <p:cNvGrpSpPr/>
          <p:nvPr/>
        </p:nvGrpSpPr>
        <p:grpSpPr>
          <a:xfrm>
            <a:off x="4639833" y="2324724"/>
            <a:ext cx="2912334" cy="2636060"/>
            <a:chOff x="4940299" y="2514599"/>
            <a:chExt cx="2574706" cy="2330461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7F36B04-897A-0A06-7BB9-7C955102D98C}"/>
                </a:ext>
              </a:extLst>
            </p:cNvPr>
            <p:cNvSpPr/>
            <p:nvPr/>
          </p:nvSpPr>
          <p:spPr>
            <a:xfrm rot="20988403">
              <a:off x="6378236" y="3610239"/>
              <a:ext cx="1136769" cy="627013"/>
            </a:xfrm>
            <a:prstGeom prst="roundRect">
              <a:avLst>
                <a:gd name="adj" fmla="val 50000"/>
              </a:avLst>
            </a:prstGeom>
            <a:solidFill>
              <a:srgbClr val="FF63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67B862D-62C7-10B4-2CF7-DF45855774B0}"/>
                </a:ext>
              </a:extLst>
            </p:cNvPr>
            <p:cNvSpPr/>
            <p:nvPr/>
          </p:nvSpPr>
          <p:spPr>
            <a:xfrm rot="21025665">
              <a:off x="5007959" y="3571824"/>
              <a:ext cx="1212768" cy="1273236"/>
            </a:xfrm>
            <a:prstGeom prst="blockArc">
              <a:avLst>
                <a:gd name="adj1" fmla="val 10800000"/>
                <a:gd name="adj2" fmla="val 21564328"/>
                <a:gd name="adj3" fmla="val 31892"/>
              </a:avLst>
            </a:prstGeom>
            <a:solidFill>
              <a:srgbClr val="FFBD1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DCEF5E1-67D2-4FDE-8280-29EB65FC0786}"/>
                </a:ext>
              </a:extLst>
            </p:cNvPr>
            <p:cNvSpPr/>
            <p:nvPr/>
          </p:nvSpPr>
          <p:spPr>
            <a:xfrm>
              <a:off x="4940299" y="2514599"/>
              <a:ext cx="935567" cy="935567"/>
            </a:xfrm>
            <a:prstGeom prst="ellipse">
              <a:avLst/>
            </a:prstGeom>
            <a:solidFill>
              <a:srgbClr val="BADB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单圆角 6">
              <a:extLst>
                <a:ext uri="{FF2B5EF4-FFF2-40B4-BE49-F238E27FC236}">
                  <a16:creationId xmlns:a16="http://schemas.microsoft.com/office/drawing/2014/main" id="{DE73974A-FECB-6AD2-9400-EEDB4BD95932}"/>
                </a:ext>
              </a:extLst>
            </p:cNvPr>
            <p:cNvSpPr/>
            <p:nvPr/>
          </p:nvSpPr>
          <p:spPr>
            <a:xfrm rot="20224126">
              <a:off x="6080090" y="2650150"/>
              <a:ext cx="1169784" cy="735132"/>
            </a:xfrm>
            <a:prstGeom prst="round1Rect">
              <a:avLst>
                <a:gd name="adj" fmla="val 50000"/>
              </a:avLst>
            </a:prstGeom>
            <a:solidFill>
              <a:srgbClr val="7F7E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60983D1-B15F-497F-CD43-FF4E2739C145}"/>
              </a:ext>
            </a:extLst>
          </p:cNvPr>
          <p:cNvSpPr txBox="1"/>
          <p:nvPr/>
        </p:nvSpPr>
        <p:spPr>
          <a:xfrm>
            <a:off x="4642294" y="3198168"/>
            <a:ext cx="290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Aptos Narrow" panose="020B0004020202020204" pitchFamily="34" charset="0"/>
              </a:rPr>
              <a:t>Powerpoint Templet</a:t>
            </a:r>
            <a:endParaRPr lang="zh-CN" altLang="en-US" sz="2400" b="1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37FCB0-DCDA-6653-CD4D-672CD39F0B52}"/>
              </a:ext>
            </a:extLst>
          </p:cNvPr>
          <p:cNvSpPr txBox="1"/>
          <p:nvPr/>
        </p:nvSpPr>
        <p:spPr>
          <a:xfrm>
            <a:off x="1941777" y="6099405"/>
            <a:ext cx="1286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SUPPORTERS SAY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0FAA485-AA86-C878-38C1-BE14814BEB07}"/>
              </a:ext>
            </a:extLst>
          </p:cNvPr>
          <p:cNvCxnSpPr>
            <a:cxnSpLocks/>
          </p:cNvCxnSpPr>
          <p:nvPr/>
        </p:nvCxnSpPr>
        <p:spPr>
          <a:xfrm>
            <a:off x="3258997" y="6237904"/>
            <a:ext cx="6991226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6A747065-C7EE-956D-9888-33E003342FFE}"/>
              </a:ext>
            </a:extLst>
          </p:cNvPr>
          <p:cNvSpPr txBox="1"/>
          <p:nvPr/>
        </p:nvSpPr>
        <p:spPr>
          <a:xfrm>
            <a:off x="3356758" y="618381"/>
            <a:ext cx="547848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pellentesque habitant morbi</a:t>
            </a:r>
          </a:p>
          <a:p>
            <a:pPr algn="ctr"/>
            <a:r>
              <a:rPr lang="fr-FR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 tristique senectus et netus et malesuada fames ac turpis egestas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41CE3B4-807D-007D-1070-AAEF7F9D0D4D}"/>
              </a:ext>
            </a:extLst>
          </p:cNvPr>
          <p:cNvGrpSpPr/>
          <p:nvPr/>
        </p:nvGrpSpPr>
        <p:grpSpPr>
          <a:xfrm>
            <a:off x="3770799" y="2310197"/>
            <a:ext cx="528508" cy="530241"/>
            <a:chOff x="-744921" y="3278616"/>
            <a:chExt cx="528508" cy="530241"/>
          </a:xfrm>
          <a:solidFill>
            <a:schemeClr val="bg1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CA84AC2-C2BD-1082-D55C-B7C460E6A389}"/>
                </a:ext>
              </a:extLst>
            </p:cNvPr>
            <p:cNvSpPr/>
            <p:nvPr/>
          </p:nvSpPr>
          <p:spPr>
            <a:xfrm>
              <a:off x="-702674" y="3345946"/>
              <a:ext cx="486261" cy="462911"/>
            </a:xfrm>
            <a:custGeom>
              <a:avLst/>
              <a:gdLst>
                <a:gd name="connsiteX0" fmla="*/ 471969 w 486261"/>
                <a:gd name="connsiteY0" fmla="*/ 462912 h 462911"/>
                <a:gd name="connsiteX1" fmla="*/ 466959 w 486261"/>
                <a:gd name="connsiteY1" fmla="*/ 461997 h 462911"/>
                <a:gd name="connsiteX2" fmla="*/ 1834 w 486261"/>
                <a:gd name="connsiteY2" fmla="*/ 21276 h 462911"/>
                <a:gd name="connsiteX3" fmla="*/ 7292 w 486261"/>
                <a:gd name="connsiteY3" fmla="*/ 1826 h 462911"/>
                <a:gd name="connsiteX4" fmla="*/ 26742 w 486261"/>
                <a:gd name="connsiteY4" fmla="*/ 7293 h 462911"/>
                <a:gd name="connsiteX5" fmla="*/ 476998 w 486261"/>
                <a:gd name="connsiteY5" fmla="*/ 435251 h 462911"/>
                <a:gd name="connsiteX6" fmla="*/ 485342 w 486261"/>
                <a:gd name="connsiteY6" fmla="*/ 453653 h 462911"/>
                <a:gd name="connsiteX7" fmla="*/ 471969 w 486261"/>
                <a:gd name="connsiteY7" fmla="*/ 462912 h 46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6261" h="462911">
                  <a:moveTo>
                    <a:pt x="471969" y="462912"/>
                  </a:moveTo>
                  <a:cubicBezTo>
                    <a:pt x="470302" y="462912"/>
                    <a:pt x="468597" y="462616"/>
                    <a:pt x="466959" y="461997"/>
                  </a:cubicBezTo>
                  <a:cubicBezTo>
                    <a:pt x="455691" y="457778"/>
                    <a:pt x="189029" y="354793"/>
                    <a:pt x="1834" y="21276"/>
                  </a:cubicBezTo>
                  <a:cubicBezTo>
                    <a:pt x="-2033" y="14389"/>
                    <a:pt x="415" y="5683"/>
                    <a:pt x="7292" y="1826"/>
                  </a:cubicBezTo>
                  <a:cubicBezTo>
                    <a:pt x="14169" y="-2023"/>
                    <a:pt x="22885" y="406"/>
                    <a:pt x="26742" y="7293"/>
                  </a:cubicBezTo>
                  <a:cubicBezTo>
                    <a:pt x="208565" y="331219"/>
                    <a:pt x="474331" y="434251"/>
                    <a:pt x="476998" y="435251"/>
                  </a:cubicBezTo>
                  <a:cubicBezTo>
                    <a:pt x="484380" y="438032"/>
                    <a:pt x="488124" y="446272"/>
                    <a:pt x="485342" y="453653"/>
                  </a:cubicBezTo>
                  <a:cubicBezTo>
                    <a:pt x="483190" y="459368"/>
                    <a:pt x="477751" y="462912"/>
                    <a:pt x="471969" y="462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C24A10-3735-B0C9-9206-68E3E9FC81FC}"/>
                </a:ext>
              </a:extLst>
            </p:cNvPr>
            <p:cNvSpPr/>
            <p:nvPr/>
          </p:nvSpPr>
          <p:spPr>
            <a:xfrm>
              <a:off x="-744921" y="3278616"/>
              <a:ext cx="151619" cy="191303"/>
            </a:xfrm>
            <a:custGeom>
              <a:avLst/>
              <a:gdLst>
                <a:gd name="connsiteX0" fmla="*/ 14288 w 151619"/>
                <a:gd name="connsiteY0" fmla="*/ 191304 h 191303"/>
                <a:gd name="connsiteX1" fmla="*/ 0 w 151619"/>
                <a:gd name="connsiteY1" fmla="*/ 177016 h 191303"/>
                <a:gd name="connsiteX2" fmla="*/ 0 w 151619"/>
                <a:gd name="connsiteY2" fmla="*/ 14291 h 191303"/>
                <a:gd name="connsiteX3" fmla="*/ 7096 w 151619"/>
                <a:gd name="connsiteY3" fmla="*/ 1947 h 191303"/>
                <a:gd name="connsiteX4" fmla="*/ 21326 w 151619"/>
                <a:gd name="connsiteY4" fmla="*/ 1861 h 191303"/>
                <a:gd name="connsiteX5" fmla="*/ 144370 w 151619"/>
                <a:gd name="connsiteY5" fmla="*/ 71556 h 191303"/>
                <a:gd name="connsiteX6" fmla="*/ 149752 w 151619"/>
                <a:gd name="connsiteY6" fmla="*/ 91025 h 191303"/>
                <a:gd name="connsiteX7" fmla="*/ 130283 w 151619"/>
                <a:gd name="connsiteY7" fmla="*/ 96416 h 191303"/>
                <a:gd name="connsiteX8" fmla="*/ 28575 w 151619"/>
                <a:gd name="connsiteY8" fmla="*/ 38809 h 191303"/>
                <a:gd name="connsiteX9" fmla="*/ 28575 w 151619"/>
                <a:gd name="connsiteY9" fmla="*/ 177016 h 191303"/>
                <a:gd name="connsiteX10" fmla="*/ 14288 w 151619"/>
                <a:gd name="connsiteY10" fmla="*/ 191304 h 19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619" h="191303">
                  <a:moveTo>
                    <a:pt x="14288" y="191304"/>
                  </a:moveTo>
                  <a:cubicBezTo>
                    <a:pt x="6401" y="191304"/>
                    <a:pt x="0" y="184913"/>
                    <a:pt x="0" y="177016"/>
                  </a:cubicBezTo>
                  <a:lnTo>
                    <a:pt x="0" y="14291"/>
                  </a:lnTo>
                  <a:cubicBezTo>
                    <a:pt x="0" y="9205"/>
                    <a:pt x="2696" y="4509"/>
                    <a:pt x="7096" y="1947"/>
                  </a:cubicBezTo>
                  <a:cubicBezTo>
                    <a:pt x="11478" y="-625"/>
                    <a:pt x="16907" y="-644"/>
                    <a:pt x="21326" y="1861"/>
                  </a:cubicBezTo>
                  <a:lnTo>
                    <a:pt x="144370" y="71556"/>
                  </a:lnTo>
                  <a:cubicBezTo>
                    <a:pt x="151238" y="75442"/>
                    <a:pt x="153657" y="84167"/>
                    <a:pt x="149752" y="91025"/>
                  </a:cubicBezTo>
                  <a:cubicBezTo>
                    <a:pt x="145875" y="97892"/>
                    <a:pt x="137131" y="100302"/>
                    <a:pt x="130283" y="96416"/>
                  </a:cubicBezTo>
                  <a:lnTo>
                    <a:pt x="28575" y="38809"/>
                  </a:lnTo>
                  <a:lnTo>
                    <a:pt x="28575" y="177016"/>
                  </a:lnTo>
                  <a:cubicBezTo>
                    <a:pt x="28575" y="184913"/>
                    <a:pt x="22174" y="191304"/>
                    <a:pt x="14288" y="1913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797C39B-4070-633D-9ADB-2D6C6FFA772C}"/>
              </a:ext>
            </a:extLst>
          </p:cNvPr>
          <p:cNvGrpSpPr/>
          <p:nvPr/>
        </p:nvGrpSpPr>
        <p:grpSpPr>
          <a:xfrm>
            <a:off x="3770799" y="4168424"/>
            <a:ext cx="697443" cy="379379"/>
            <a:chOff x="12607246" y="3104969"/>
            <a:chExt cx="697443" cy="379379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76B4753-4DA3-1FB6-98B9-EB6CF3932714}"/>
                </a:ext>
              </a:extLst>
            </p:cNvPr>
            <p:cNvSpPr/>
            <p:nvPr/>
          </p:nvSpPr>
          <p:spPr>
            <a:xfrm>
              <a:off x="12607246" y="3369390"/>
              <a:ext cx="170172" cy="114958"/>
            </a:xfrm>
            <a:custGeom>
              <a:avLst/>
              <a:gdLst>
                <a:gd name="connsiteX0" fmla="*/ 85400 w 170172"/>
                <a:gd name="connsiteY0" fmla="*/ 114949 h 114958"/>
                <a:gd name="connsiteX1" fmla="*/ 64979 w 170172"/>
                <a:gd name="connsiteY1" fmla="*/ 103948 h 114958"/>
                <a:gd name="connsiteX2" fmla="*/ 2209 w 170172"/>
                <a:gd name="connsiteY2" fmla="*/ 18175 h 114958"/>
                <a:gd name="connsiteX3" fmla="*/ 4685 w 170172"/>
                <a:gd name="connsiteY3" fmla="*/ 2202 h 114958"/>
                <a:gd name="connsiteX4" fmla="*/ 20659 w 170172"/>
                <a:gd name="connsiteY4" fmla="*/ 4679 h 114958"/>
                <a:gd name="connsiteX5" fmla="*/ 83429 w 170172"/>
                <a:gd name="connsiteY5" fmla="*/ 90451 h 114958"/>
                <a:gd name="connsiteX6" fmla="*/ 87381 w 170172"/>
                <a:gd name="connsiteY6" fmla="*/ 90442 h 114958"/>
                <a:gd name="connsiteX7" fmla="*/ 149484 w 170172"/>
                <a:gd name="connsiteY7" fmla="*/ 4745 h 114958"/>
                <a:gd name="connsiteX8" fmla="*/ 165448 w 170172"/>
                <a:gd name="connsiteY8" fmla="*/ 2193 h 114958"/>
                <a:gd name="connsiteX9" fmla="*/ 168001 w 170172"/>
                <a:gd name="connsiteY9" fmla="*/ 18156 h 114958"/>
                <a:gd name="connsiteX10" fmla="*/ 105898 w 170172"/>
                <a:gd name="connsiteY10" fmla="*/ 103853 h 114958"/>
                <a:gd name="connsiteX11" fmla="*/ 85467 w 170172"/>
                <a:gd name="connsiteY11" fmla="*/ 114959 h 114958"/>
                <a:gd name="connsiteX12" fmla="*/ 85400 w 170172"/>
                <a:gd name="connsiteY12" fmla="*/ 114949 h 11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172" h="114958">
                  <a:moveTo>
                    <a:pt x="85400" y="114949"/>
                  </a:moveTo>
                  <a:cubicBezTo>
                    <a:pt x="77533" y="114949"/>
                    <a:pt x="70094" y="110939"/>
                    <a:pt x="64979" y="103948"/>
                  </a:cubicBezTo>
                  <a:lnTo>
                    <a:pt x="2209" y="18175"/>
                  </a:lnTo>
                  <a:cubicBezTo>
                    <a:pt x="-1525" y="13080"/>
                    <a:pt x="-410" y="5926"/>
                    <a:pt x="4685" y="2202"/>
                  </a:cubicBezTo>
                  <a:cubicBezTo>
                    <a:pt x="9772" y="-1522"/>
                    <a:pt x="16935" y="-408"/>
                    <a:pt x="20659" y="4679"/>
                  </a:cubicBezTo>
                  <a:lnTo>
                    <a:pt x="83429" y="90451"/>
                  </a:lnTo>
                  <a:cubicBezTo>
                    <a:pt x="85400" y="93137"/>
                    <a:pt x="85410" y="93137"/>
                    <a:pt x="87381" y="90442"/>
                  </a:cubicBezTo>
                  <a:lnTo>
                    <a:pt x="149484" y="4745"/>
                  </a:lnTo>
                  <a:cubicBezTo>
                    <a:pt x="153190" y="-370"/>
                    <a:pt x="160333" y="-1503"/>
                    <a:pt x="165448" y="2193"/>
                  </a:cubicBezTo>
                  <a:cubicBezTo>
                    <a:pt x="170563" y="5898"/>
                    <a:pt x="171697" y="13041"/>
                    <a:pt x="168001" y="18156"/>
                  </a:cubicBezTo>
                  <a:lnTo>
                    <a:pt x="105898" y="103853"/>
                  </a:lnTo>
                  <a:cubicBezTo>
                    <a:pt x="100793" y="110892"/>
                    <a:pt x="93354" y="114940"/>
                    <a:pt x="85467" y="114959"/>
                  </a:cubicBezTo>
                  <a:cubicBezTo>
                    <a:pt x="85429" y="114949"/>
                    <a:pt x="85410" y="114949"/>
                    <a:pt x="85400" y="1149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913ED91-9858-73E5-979F-DFD216FE257F}"/>
                </a:ext>
              </a:extLst>
            </p:cNvPr>
            <p:cNvSpPr/>
            <p:nvPr/>
          </p:nvSpPr>
          <p:spPr>
            <a:xfrm>
              <a:off x="12684226" y="3104969"/>
              <a:ext cx="620463" cy="362978"/>
            </a:xfrm>
            <a:custGeom>
              <a:avLst/>
              <a:gdLst>
                <a:gd name="connsiteX0" fmla="*/ 11430 w 620463"/>
                <a:gd name="connsiteY0" fmla="*/ 362978 h 362978"/>
                <a:gd name="connsiteX1" fmla="*/ 0 w 620463"/>
                <a:gd name="connsiteY1" fmla="*/ 351548 h 362978"/>
                <a:gd name="connsiteX2" fmla="*/ 0 w 620463"/>
                <a:gd name="connsiteY2" fmla="*/ 350034 h 362978"/>
                <a:gd name="connsiteX3" fmla="*/ 1867 w 620463"/>
                <a:gd name="connsiteY3" fmla="*/ 303380 h 362978"/>
                <a:gd name="connsiteX4" fmla="*/ 14192 w 620463"/>
                <a:gd name="connsiteY4" fmla="*/ 292931 h 362978"/>
                <a:gd name="connsiteX5" fmla="*/ 24641 w 620463"/>
                <a:gd name="connsiteY5" fmla="*/ 305257 h 362978"/>
                <a:gd name="connsiteX6" fmla="*/ 22860 w 620463"/>
                <a:gd name="connsiteY6" fmla="*/ 350034 h 362978"/>
                <a:gd name="connsiteX7" fmla="*/ 22860 w 620463"/>
                <a:gd name="connsiteY7" fmla="*/ 351548 h 362978"/>
                <a:gd name="connsiteX8" fmla="*/ 11430 w 620463"/>
                <a:gd name="connsiteY8" fmla="*/ 362978 h 362978"/>
                <a:gd name="connsiteX9" fmla="*/ 19583 w 620463"/>
                <a:gd name="connsiteY9" fmla="*/ 268624 h 362978"/>
                <a:gd name="connsiteX10" fmla="*/ 17431 w 620463"/>
                <a:gd name="connsiteY10" fmla="*/ 268424 h 362978"/>
                <a:gd name="connsiteX11" fmla="*/ 8334 w 620463"/>
                <a:gd name="connsiteY11" fmla="*/ 255060 h 362978"/>
                <a:gd name="connsiteX12" fmla="*/ 20488 w 620463"/>
                <a:gd name="connsiteY12" fmla="*/ 207578 h 362978"/>
                <a:gd name="connsiteX13" fmla="*/ 34919 w 620463"/>
                <a:gd name="connsiteY13" fmla="*/ 200282 h 362978"/>
                <a:gd name="connsiteX14" fmla="*/ 42215 w 620463"/>
                <a:gd name="connsiteY14" fmla="*/ 214712 h 362978"/>
                <a:gd name="connsiteX15" fmla="*/ 30794 w 620463"/>
                <a:gd name="connsiteY15" fmla="*/ 259327 h 362978"/>
                <a:gd name="connsiteX16" fmla="*/ 19583 w 620463"/>
                <a:gd name="connsiteY16" fmla="*/ 268624 h 362978"/>
                <a:gd name="connsiteX17" fmla="*/ 49559 w 620463"/>
                <a:gd name="connsiteY17" fmla="*/ 178698 h 362978"/>
                <a:gd name="connsiteX18" fmla="*/ 44348 w 620463"/>
                <a:gd name="connsiteY18" fmla="*/ 177441 h 362978"/>
                <a:gd name="connsiteX19" fmla="*/ 39395 w 620463"/>
                <a:gd name="connsiteY19" fmla="*/ 162058 h 362978"/>
                <a:gd name="connsiteX20" fmla="*/ 65780 w 620463"/>
                <a:gd name="connsiteY20" fmla="*/ 120129 h 362978"/>
                <a:gd name="connsiteX21" fmla="*/ 81801 w 620463"/>
                <a:gd name="connsiteY21" fmla="*/ 117986 h 362978"/>
                <a:gd name="connsiteX22" fmla="*/ 83944 w 620463"/>
                <a:gd name="connsiteY22" fmla="*/ 134007 h 362978"/>
                <a:gd name="connsiteX23" fmla="*/ 59741 w 620463"/>
                <a:gd name="connsiteY23" fmla="*/ 172488 h 362978"/>
                <a:gd name="connsiteX24" fmla="*/ 49559 w 620463"/>
                <a:gd name="connsiteY24" fmla="*/ 178698 h 362978"/>
                <a:gd name="connsiteX25" fmla="*/ 107109 w 620463"/>
                <a:gd name="connsiteY25" fmla="*/ 103622 h 362978"/>
                <a:gd name="connsiteX26" fmla="*/ 98593 w 620463"/>
                <a:gd name="connsiteY26" fmla="*/ 99822 h 362978"/>
                <a:gd name="connsiteX27" fmla="*/ 99479 w 620463"/>
                <a:gd name="connsiteY27" fmla="*/ 83686 h 362978"/>
                <a:gd name="connsiteX28" fmla="*/ 139246 w 620463"/>
                <a:gd name="connsiteY28" fmla="*/ 54101 h 362978"/>
                <a:gd name="connsiteX29" fmla="*/ 154972 w 620463"/>
                <a:gd name="connsiteY29" fmla="*/ 57854 h 362978"/>
                <a:gd name="connsiteX30" fmla="*/ 151219 w 620463"/>
                <a:gd name="connsiteY30" fmla="*/ 73580 h 362978"/>
                <a:gd name="connsiteX31" fmla="*/ 114729 w 620463"/>
                <a:gd name="connsiteY31" fmla="*/ 100707 h 362978"/>
                <a:gd name="connsiteX32" fmla="*/ 107109 w 620463"/>
                <a:gd name="connsiteY32" fmla="*/ 103622 h 362978"/>
                <a:gd name="connsiteX33" fmla="*/ 609048 w 620463"/>
                <a:gd name="connsiteY33" fmla="*/ 59931 h 362978"/>
                <a:gd name="connsiteX34" fmla="*/ 605533 w 620463"/>
                <a:gd name="connsiteY34" fmla="*/ 59378 h 362978"/>
                <a:gd name="connsiteX35" fmla="*/ 560346 w 620463"/>
                <a:gd name="connsiteY35" fmla="*/ 47186 h 362978"/>
                <a:gd name="connsiteX36" fmla="*/ 551869 w 620463"/>
                <a:gd name="connsiteY36" fmla="*/ 33423 h 362978"/>
                <a:gd name="connsiteX37" fmla="*/ 565633 w 620463"/>
                <a:gd name="connsiteY37" fmla="*/ 24945 h 362978"/>
                <a:gd name="connsiteX38" fmla="*/ 612553 w 620463"/>
                <a:gd name="connsiteY38" fmla="*/ 37623 h 362978"/>
                <a:gd name="connsiteX39" fmla="*/ 619906 w 620463"/>
                <a:gd name="connsiteY39" fmla="*/ 52016 h 362978"/>
                <a:gd name="connsiteX40" fmla="*/ 609048 w 620463"/>
                <a:gd name="connsiteY40" fmla="*/ 59931 h 362978"/>
                <a:gd name="connsiteX41" fmla="*/ 187623 w 620463"/>
                <a:gd name="connsiteY41" fmla="*/ 53749 h 362978"/>
                <a:gd name="connsiteX42" fmla="*/ 177060 w 620463"/>
                <a:gd name="connsiteY42" fmla="*/ 46691 h 362978"/>
                <a:gd name="connsiteX43" fmla="*/ 183242 w 620463"/>
                <a:gd name="connsiteY43" fmla="*/ 31756 h 362978"/>
                <a:gd name="connsiteX44" fmla="*/ 229800 w 620463"/>
                <a:gd name="connsiteY44" fmla="*/ 16106 h 362978"/>
                <a:gd name="connsiteX45" fmla="*/ 243783 w 620463"/>
                <a:gd name="connsiteY45" fmla="*/ 24222 h 362978"/>
                <a:gd name="connsiteX46" fmla="*/ 235668 w 620463"/>
                <a:gd name="connsiteY46" fmla="*/ 38204 h 362978"/>
                <a:gd name="connsiteX47" fmla="*/ 191995 w 620463"/>
                <a:gd name="connsiteY47" fmla="*/ 52882 h 362978"/>
                <a:gd name="connsiteX48" fmla="*/ 187623 w 620463"/>
                <a:gd name="connsiteY48" fmla="*/ 53749 h 362978"/>
                <a:gd name="connsiteX49" fmla="*/ 516388 w 620463"/>
                <a:gd name="connsiteY49" fmla="*/ 37623 h 362978"/>
                <a:gd name="connsiteX50" fmla="*/ 514283 w 620463"/>
                <a:gd name="connsiteY50" fmla="*/ 37423 h 362978"/>
                <a:gd name="connsiteX51" fmla="*/ 467801 w 620463"/>
                <a:gd name="connsiteY51" fmla="*/ 29994 h 362978"/>
                <a:gd name="connsiteX52" fmla="*/ 457991 w 620463"/>
                <a:gd name="connsiteY52" fmla="*/ 17144 h 362978"/>
                <a:gd name="connsiteX53" fmla="*/ 470840 w 620463"/>
                <a:gd name="connsiteY53" fmla="*/ 7334 h 362978"/>
                <a:gd name="connsiteX54" fmla="*/ 518465 w 620463"/>
                <a:gd name="connsiteY54" fmla="*/ 14954 h 362978"/>
                <a:gd name="connsiteX55" fmla="*/ 527609 w 620463"/>
                <a:gd name="connsiteY55" fmla="*/ 28279 h 362978"/>
                <a:gd name="connsiteX56" fmla="*/ 516388 w 620463"/>
                <a:gd name="connsiteY56" fmla="*/ 37623 h 362978"/>
                <a:gd name="connsiteX57" fmla="*/ 279368 w 620463"/>
                <a:gd name="connsiteY57" fmla="*/ 28955 h 362978"/>
                <a:gd name="connsiteX58" fmla="*/ 268081 w 620463"/>
                <a:gd name="connsiteY58" fmla="*/ 19240 h 362978"/>
                <a:gd name="connsiteX59" fmla="*/ 277663 w 620463"/>
                <a:gd name="connsiteY59" fmla="*/ 6219 h 362978"/>
                <a:gd name="connsiteX60" fmla="*/ 326060 w 620463"/>
                <a:gd name="connsiteY60" fmla="*/ 1133 h 362978"/>
                <a:gd name="connsiteX61" fmla="*/ 338166 w 620463"/>
                <a:gd name="connsiteY61" fmla="*/ 11849 h 362978"/>
                <a:gd name="connsiteX62" fmla="*/ 327450 w 620463"/>
                <a:gd name="connsiteY62" fmla="*/ 23955 h 362978"/>
                <a:gd name="connsiteX63" fmla="*/ 281102 w 620463"/>
                <a:gd name="connsiteY63" fmla="*/ 28822 h 362978"/>
                <a:gd name="connsiteX64" fmla="*/ 279368 w 620463"/>
                <a:gd name="connsiteY64" fmla="*/ 28955 h 362978"/>
                <a:gd name="connsiteX65" fmla="*/ 421958 w 620463"/>
                <a:gd name="connsiteY65" fmla="*/ 25079 h 362978"/>
                <a:gd name="connsiteX66" fmla="*/ 421062 w 620463"/>
                <a:gd name="connsiteY66" fmla="*/ 25041 h 362978"/>
                <a:gd name="connsiteX67" fmla="*/ 374209 w 620463"/>
                <a:gd name="connsiteY67" fmla="*/ 22879 h 362978"/>
                <a:gd name="connsiteX68" fmla="*/ 362931 w 620463"/>
                <a:gd name="connsiteY68" fmla="*/ 11306 h 362978"/>
                <a:gd name="connsiteX69" fmla="*/ 374504 w 620463"/>
                <a:gd name="connsiteY69" fmla="*/ 28 h 362978"/>
                <a:gd name="connsiteX70" fmla="*/ 422824 w 620463"/>
                <a:gd name="connsiteY70" fmla="*/ 2247 h 362978"/>
                <a:gd name="connsiteX71" fmla="*/ 433340 w 620463"/>
                <a:gd name="connsiteY71" fmla="*/ 14525 h 362978"/>
                <a:gd name="connsiteX72" fmla="*/ 421958 w 620463"/>
                <a:gd name="connsiteY72" fmla="*/ 25079 h 362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20463" h="362978">
                  <a:moveTo>
                    <a:pt x="11430" y="362978"/>
                  </a:moveTo>
                  <a:cubicBezTo>
                    <a:pt x="5115" y="362978"/>
                    <a:pt x="0" y="357854"/>
                    <a:pt x="0" y="351548"/>
                  </a:cubicBezTo>
                  <a:lnTo>
                    <a:pt x="0" y="350034"/>
                  </a:lnTo>
                  <a:cubicBezTo>
                    <a:pt x="0" y="334051"/>
                    <a:pt x="629" y="318354"/>
                    <a:pt x="1867" y="303380"/>
                  </a:cubicBezTo>
                  <a:cubicBezTo>
                    <a:pt x="2391" y="297084"/>
                    <a:pt x="7868" y="292407"/>
                    <a:pt x="14192" y="292931"/>
                  </a:cubicBezTo>
                  <a:cubicBezTo>
                    <a:pt x="20488" y="293446"/>
                    <a:pt x="25165" y="298970"/>
                    <a:pt x="24641" y="305257"/>
                  </a:cubicBezTo>
                  <a:cubicBezTo>
                    <a:pt x="23460" y="319611"/>
                    <a:pt x="22860" y="334670"/>
                    <a:pt x="22860" y="350034"/>
                  </a:cubicBezTo>
                  <a:lnTo>
                    <a:pt x="22860" y="351548"/>
                  </a:lnTo>
                  <a:cubicBezTo>
                    <a:pt x="22860" y="357863"/>
                    <a:pt x="17745" y="362978"/>
                    <a:pt x="11430" y="362978"/>
                  </a:cubicBezTo>
                  <a:close/>
                  <a:moveTo>
                    <a:pt x="19583" y="268624"/>
                  </a:moveTo>
                  <a:cubicBezTo>
                    <a:pt x="18869" y="268624"/>
                    <a:pt x="18155" y="268557"/>
                    <a:pt x="17431" y="268424"/>
                  </a:cubicBezTo>
                  <a:cubicBezTo>
                    <a:pt x="11230" y="267242"/>
                    <a:pt x="7153" y="261261"/>
                    <a:pt x="8334" y="255060"/>
                  </a:cubicBezTo>
                  <a:cubicBezTo>
                    <a:pt x="11478" y="238525"/>
                    <a:pt x="15564" y="222542"/>
                    <a:pt x="20488" y="207578"/>
                  </a:cubicBezTo>
                  <a:cubicBezTo>
                    <a:pt x="22460" y="201587"/>
                    <a:pt x="28937" y="198339"/>
                    <a:pt x="34919" y="200282"/>
                  </a:cubicBezTo>
                  <a:cubicBezTo>
                    <a:pt x="40919" y="202253"/>
                    <a:pt x="44186" y="208711"/>
                    <a:pt x="42215" y="214712"/>
                  </a:cubicBezTo>
                  <a:cubicBezTo>
                    <a:pt x="37605" y="228752"/>
                    <a:pt x="33757" y="243754"/>
                    <a:pt x="30794" y="259327"/>
                  </a:cubicBezTo>
                  <a:cubicBezTo>
                    <a:pt x="29756" y="264804"/>
                    <a:pt x="24965" y="268624"/>
                    <a:pt x="19583" y="268624"/>
                  </a:cubicBezTo>
                  <a:close/>
                  <a:moveTo>
                    <a:pt x="49559" y="178698"/>
                  </a:moveTo>
                  <a:cubicBezTo>
                    <a:pt x="47806" y="178698"/>
                    <a:pt x="46015" y="178298"/>
                    <a:pt x="44348" y="177441"/>
                  </a:cubicBezTo>
                  <a:cubicBezTo>
                    <a:pt x="38738" y="174555"/>
                    <a:pt x="36519" y="167668"/>
                    <a:pt x="39395" y="162058"/>
                  </a:cubicBezTo>
                  <a:cubicBezTo>
                    <a:pt x="47044" y="147142"/>
                    <a:pt x="55921" y="133035"/>
                    <a:pt x="65780" y="120129"/>
                  </a:cubicBezTo>
                  <a:cubicBezTo>
                    <a:pt x="69599" y="115109"/>
                    <a:pt x="76771" y="114147"/>
                    <a:pt x="81801" y="117986"/>
                  </a:cubicBezTo>
                  <a:cubicBezTo>
                    <a:pt x="86811" y="121815"/>
                    <a:pt x="87773" y="128987"/>
                    <a:pt x="83944" y="134007"/>
                  </a:cubicBezTo>
                  <a:cubicBezTo>
                    <a:pt x="74914" y="145827"/>
                    <a:pt x="66770" y="158781"/>
                    <a:pt x="59741" y="172488"/>
                  </a:cubicBezTo>
                  <a:cubicBezTo>
                    <a:pt x="57721" y="176431"/>
                    <a:pt x="53711" y="178698"/>
                    <a:pt x="49559" y="178698"/>
                  </a:cubicBezTo>
                  <a:close/>
                  <a:moveTo>
                    <a:pt x="107109" y="103622"/>
                  </a:moveTo>
                  <a:cubicBezTo>
                    <a:pt x="103975" y="103622"/>
                    <a:pt x="100851" y="102336"/>
                    <a:pt x="98593" y="99822"/>
                  </a:cubicBezTo>
                  <a:cubicBezTo>
                    <a:pt x="94383" y="95116"/>
                    <a:pt x="94774" y="87896"/>
                    <a:pt x="99479" y="83686"/>
                  </a:cubicBezTo>
                  <a:cubicBezTo>
                    <a:pt x="111604" y="72818"/>
                    <a:pt x="124987" y="62865"/>
                    <a:pt x="139246" y="54101"/>
                  </a:cubicBezTo>
                  <a:cubicBezTo>
                    <a:pt x="144637" y="50806"/>
                    <a:pt x="151667" y="52482"/>
                    <a:pt x="154972" y="57854"/>
                  </a:cubicBezTo>
                  <a:cubicBezTo>
                    <a:pt x="158277" y="63236"/>
                    <a:pt x="156591" y="70275"/>
                    <a:pt x="151219" y="73580"/>
                  </a:cubicBezTo>
                  <a:cubicBezTo>
                    <a:pt x="138112" y="81629"/>
                    <a:pt x="125835" y="90763"/>
                    <a:pt x="114729" y="100707"/>
                  </a:cubicBezTo>
                  <a:cubicBezTo>
                    <a:pt x="112547" y="102650"/>
                    <a:pt x="109823" y="103622"/>
                    <a:pt x="107109" y="103622"/>
                  </a:cubicBezTo>
                  <a:close/>
                  <a:moveTo>
                    <a:pt x="609048" y="59931"/>
                  </a:moveTo>
                  <a:cubicBezTo>
                    <a:pt x="607886" y="59931"/>
                    <a:pt x="606704" y="59750"/>
                    <a:pt x="605533" y="59378"/>
                  </a:cubicBezTo>
                  <a:cubicBezTo>
                    <a:pt x="605361" y="59321"/>
                    <a:pt x="588226" y="53825"/>
                    <a:pt x="560346" y="47186"/>
                  </a:cubicBezTo>
                  <a:cubicBezTo>
                    <a:pt x="554203" y="45720"/>
                    <a:pt x="550412" y="39557"/>
                    <a:pt x="551869" y="33423"/>
                  </a:cubicBezTo>
                  <a:cubicBezTo>
                    <a:pt x="553336" y="27279"/>
                    <a:pt x="559518" y="23526"/>
                    <a:pt x="565633" y="24945"/>
                  </a:cubicBezTo>
                  <a:cubicBezTo>
                    <a:pt x="594474" y="31813"/>
                    <a:pt x="611829" y="37395"/>
                    <a:pt x="612553" y="37623"/>
                  </a:cubicBezTo>
                  <a:cubicBezTo>
                    <a:pt x="618554" y="39566"/>
                    <a:pt x="621849" y="46005"/>
                    <a:pt x="619906" y="52016"/>
                  </a:cubicBezTo>
                  <a:cubicBezTo>
                    <a:pt x="618363" y="56845"/>
                    <a:pt x="613877" y="59931"/>
                    <a:pt x="609048" y="59931"/>
                  </a:cubicBezTo>
                  <a:close/>
                  <a:moveTo>
                    <a:pt x="187623" y="53749"/>
                  </a:moveTo>
                  <a:cubicBezTo>
                    <a:pt x="183137" y="53749"/>
                    <a:pt x="178889" y="51092"/>
                    <a:pt x="177060" y="46691"/>
                  </a:cubicBezTo>
                  <a:cubicBezTo>
                    <a:pt x="174641" y="40862"/>
                    <a:pt x="177413" y="34175"/>
                    <a:pt x="183242" y="31756"/>
                  </a:cubicBezTo>
                  <a:cubicBezTo>
                    <a:pt x="197853" y="25698"/>
                    <a:pt x="213512" y="20440"/>
                    <a:pt x="229800" y="16106"/>
                  </a:cubicBezTo>
                  <a:cubicBezTo>
                    <a:pt x="235877" y="14506"/>
                    <a:pt x="242164" y="18107"/>
                    <a:pt x="243783" y="24222"/>
                  </a:cubicBezTo>
                  <a:cubicBezTo>
                    <a:pt x="245402" y="30318"/>
                    <a:pt x="241773" y="36575"/>
                    <a:pt x="235668" y="38204"/>
                  </a:cubicBezTo>
                  <a:cubicBezTo>
                    <a:pt x="220361" y="42271"/>
                    <a:pt x="205664" y="47215"/>
                    <a:pt x="191995" y="52882"/>
                  </a:cubicBezTo>
                  <a:cubicBezTo>
                    <a:pt x="190567" y="53463"/>
                    <a:pt x="189081" y="53749"/>
                    <a:pt x="187623" y="53749"/>
                  </a:cubicBezTo>
                  <a:close/>
                  <a:moveTo>
                    <a:pt x="516388" y="37623"/>
                  </a:moveTo>
                  <a:cubicBezTo>
                    <a:pt x="515693" y="37623"/>
                    <a:pt x="514998" y="37557"/>
                    <a:pt x="514283" y="37423"/>
                  </a:cubicBezTo>
                  <a:cubicBezTo>
                    <a:pt x="498729" y="34537"/>
                    <a:pt x="483089" y="32032"/>
                    <a:pt x="467801" y="29994"/>
                  </a:cubicBezTo>
                  <a:cubicBezTo>
                    <a:pt x="461543" y="29156"/>
                    <a:pt x="457152" y="23412"/>
                    <a:pt x="457991" y="17144"/>
                  </a:cubicBezTo>
                  <a:cubicBezTo>
                    <a:pt x="458819" y="10887"/>
                    <a:pt x="464487" y="6476"/>
                    <a:pt x="470840" y="7334"/>
                  </a:cubicBezTo>
                  <a:cubicBezTo>
                    <a:pt x="486508" y="9429"/>
                    <a:pt x="502529" y="11991"/>
                    <a:pt x="518465" y="14954"/>
                  </a:cubicBezTo>
                  <a:cubicBezTo>
                    <a:pt x="524666" y="16106"/>
                    <a:pt x="528771" y="22069"/>
                    <a:pt x="527609" y="28279"/>
                  </a:cubicBezTo>
                  <a:cubicBezTo>
                    <a:pt x="526590" y="33775"/>
                    <a:pt x="521789" y="37623"/>
                    <a:pt x="516388" y="37623"/>
                  </a:cubicBezTo>
                  <a:close/>
                  <a:moveTo>
                    <a:pt x="279368" y="28955"/>
                  </a:moveTo>
                  <a:cubicBezTo>
                    <a:pt x="273815" y="28955"/>
                    <a:pt x="268948" y="24898"/>
                    <a:pt x="268081" y="19240"/>
                  </a:cubicBezTo>
                  <a:cubicBezTo>
                    <a:pt x="267129" y="13001"/>
                    <a:pt x="271424" y="7172"/>
                    <a:pt x="277663" y="6219"/>
                  </a:cubicBezTo>
                  <a:cubicBezTo>
                    <a:pt x="293132" y="3867"/>
                    <a:pt x="309410" y="2152"/>
                    <a:pt x="326060" y="1133"/>
                  </a:cubicBezTo>
                  <a:cubicBezTo>
                    <a:pt x="332432" y="695"/>
                    <a:pt x="337776" y="5543"/>
                    <a:pt x="338166" y="11849"/>
                  </a:cubicBezTo>
                  <a:cubicBezTo>
                    <a:pt x="338557" y="18145"/>
                    <a:pt x="333756" y="23564"/>
                    <a:pt x="327450" y="23955"/>
                  </a:cubicBezTo>
                  <a:cubicBezTo>
                    <a:pt x="311487" y="24936"/>
                    <a:pt x="295894" y="26565"/>
                    <a:pt x="281102" y="28822"/>
                  </a:cubicBezTo>
                  <a:cubicBezTo>
                    <a:pt x="280521" y="28908"/>
                    <a:pt x="279940" y="28955"/>
                    <a:pt x="279368" y="28955"/>
                  </a:cubicBezTo>
                  <a:close/>
                  <a:moveTo>
                    <a:pt x="421958" y="25079"/>
                  </a:moveTo>
                  <a:cubicBezTo>
                    <a:pt x="421662" y="25079"/>
                    <a:pt x="421357" y="25069"/>
                    <a:pt x="421062" y="25041"/>
                  </a:cubicBezTo>
                  <a:cubicBezTo>
                    <a:pt x="405127" y="23812"/>
                    <a:pt x="389363" y="23079"/>
                    <a:pt x="374209" y="22879"/>
                  </a:cubicBezTo>
                  <a:cubicBezTo>
                    <a:pt x="367894" y="22793"/>
                    <a:pt x="362845" y="17611"/>
                    <a:pt x="362931" y="11306"/>
                  </a:cubicBezTo>
                  <a:cubicBezTo>
                    <a:pt x="363007" y="4981"/>
                    <a:pt x="368008" y="-439"/>
                    <a:pt x="374504" y="28"/>
                  </a:cubicBezTo>
                  <a:cubicBezTo>
                    <a:pt x="390154" y="228"/>
                    <a:pt x="406413" y="981"/>
                    <a:pt x="422824" y="2247"/>
                  </a:cubicBezTo>
                  <a:cubicBezTo>
                    <a:pt x="429120" y="2733"/>
                    <a:pt x="433826" y="8229"/>
                    <a:pt x="433340" y="14525"/>
                  </a:cubicBezTo>
                  <a:cubicBezTo>
                    <a:pt x="432873" y="20526"/>
                    <a:pt x="427863" y="25079"/>
                    <a:pt x="421958" y="25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5960AE2-7FAD-2DD5-41BD-D9D431E75AF0}"/>
              </a:ext>
            </a:extLst>
          </p:cNvPr>
          <p:cNvSpPr>
            <a:spLocks noChangeAspect="1"/>
          </p:cNvSpPr>
          <p:nvPr/>
        </p:nvSpPr>
        <p:spPr>
          <a:xfrm flipH="1">
            <a:off x="7810462" y="4018603"/>
            <a:ext cx="360483" cy="529200"/>
          </a:xfrm>
          <a:custGeom>
            <a:avLst/>
            <a:gdLst>
              <a:gd name="connsiteX0" fmla="*/ 1795624 w 2795443"/>
              <a:gd name="connsiteY0" fmla="*/ 1880873 h 4103797"/>
              <a:gd name="connsiteX1" fmla="*/ 2725750 w 2795443"/>
              <a:gd name="connsiteY1" fmla="*/ 160943 h 4103797"/>
              <a:gd name="connsiteX2" fmla="*/ 2630549 w 2795443"/>
              <a:gd name="connsiteY2" fmla="*/ 18077 h 4103797"/>
              <a:gd name="connsiteX3" fmla="*/ 1600015 w 2795443"/>
              <a:gd name="connsiteY3" fmla="*/ 1903401 h 4103797"/>
              <a:gd name="connsiteX4" fmla="*/ 692344 w 2795443"/>
              <a:gd name="connsiteY4" fmla="*/ 2628671 h 4103797"/>
              <a:gd name="connsiteX5" fmla="*/ 504117 w 2795443"/>
              <a:gd name="connsiteY5" fmla="*/ 3788742 h 4103797"/>
              <a:gd name="connsiteX6" fmla="*/ 192355 w 2795443"/>
              <a:gd name="connsiteY6" fmla="*/ 3413709 h 4103797"/>
              <a:gd name="connsiteX7" fmla="*/ 19245 w 2795443"/>
              <a:gd name="connsiteY7" fmla="*/ 3545495 h 4103797"/>
              <a:gd name="connsiteX8" fmla="*/ 533706 w 2795443"/>
              <a:gd name="connsiteY8" fmla="*/ 4089056 h 4103797"/>
              <a:gd name="connsiteX9" fmla="*/ 707931 w 2795443"/>
              <a:gd name="connsiteY9" fmla="*/ 4078161 h 4103797"/>
              <a:gd name="connsiteX10" fmla="*/ 1206565 w 2795443"/>
              <a:gd name="connsiteY10" fmla="*/ 3543550 h 4103797"/>
              <a:gd name="connsiteX11" fmla="*/ 1056316 w 2795443"/>
              <a:gd name="connsiteY11" fmla="*/ 3426513 h 4103797"/>
              <a:gd name="connsiteX12" fmla="*/ 713932 w 2795443"/>
              <a:gd name="connsiteY12" fmla="*/ 3786253 h 4103797"/>
              <a:gd name="connsiteX13" fmla="*/ 884036 w 2795443"/>
              <a:gd name="connsiteY13" fmla="*/ 2720001 h 4103797"/>
              <a:gd name="connsiteX14" fmla="*/ 1524429 w 2795443"/>
              <a:gd name="connsiteY14" fmla="*/ 2122285 h 4103797"/>
              <a:gd name="connsiteX15" fmla="*/ 1608974 w 2795443"/>
              <a:gd name="connsiteY15" fmla="*/ 2096392 h 4103797"/>
              <a:gd name="connsiteX16" fmla="*/ 2664268 w 2795443"/>
              <a:gd name="connsiteY16" fmla="*/ 2773519 h 4103797"/>
              <a:gd name="connsiteX17" fmla="*/ 1795624 w 2795443"/>
              <a:gd name="connsiteY17" fmla="*/ 1880873 h 4103797"/>
              <a:gd name="connsiteX18" fmla="*/ 2529514 w 2795443"/>
              <a:gd name="connsiteY18" fmla="*/ 2621232 h 4103797"/>
              <a:gd name="connsiteX19" fmla="*/ 1801690 w 2795443"/>
              <a:gd name="connsiteY19" fmla="*/ 2069154 h 4103797"/>
              <a:gd name="connsiteX20" fmla="*/ 2529514 w 2795443"/>
              <a:gd name="connsiteY20" fmla="*/ 2621232 h 4103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95443" h="4103797">
                <a:moveTo>
                  <a:pt x="1795624" y="1880873"/>
                </a:moveTo>
                <a:cubicBezTo>
                  <a:pt x="1795624" y="918715"/>
                  <a:pt x="2362783" y="383192"/>
                  <a:pt x="2725750" y="160943"/>
                </a:cubicBezTo>
                <a:cubicBezTo>
                  <a:pt x="2821218" y="91091"/>
                  <a:pt x="2734046" y="-49986"/>
                  <a:pt x="2630549" y="18077"/>
                </a:cubicBezTo>
                <a:cubicBezTo>
                  <a:pt x="1904781" y="495400"/>
                  <a:pt x="1620773" y="1112058"/>
                  <a:pt x="1600015" y="1903401"/>
                </a:cubicBezTo>
                <a:cubicBezTo>
                  <a:pt x="1308974" y="1972239"/>
                  <a:pt x="902526" y="2190718"/>
                  <a:pt x="692344" y="2628671"/>
                </a:cubicBezTo>
                <a:cubicBezTo>
                  <a:pt x="506394" y="3016001"/>
                  <a:pt x="501204" y="3525917"/>
                  <a:pt x="504117" y="3788742"/>
                </a:cubicBezTo>
                <a:cubicBezTo>
                  <a:pt x="396712" y="3668783"/>
                  <a:pt x="354615" y="3624713"/>
                  <a:pt x="192355" y="3413709"/>
                </a:cubicBezTo>
                <a:cubicBezTo>
                  <a:pt x="117562" y="3316490"/>
                  <a:pt x="-58064" y="3452415"/>
                  <a:pt x="19245" y="3545495"/>
                </a:cubicBezTo>
                <a:cubicBezTo>
                  <a:pt x="213353" y="3779220"/>
                  <a:pt x="343369" y="3933830"/>
                  <a:pt x="533706" y="4089056"/>
                </a:cubicBezTo>
                <a:cubicBezTo>
                  <a:pt x="565231" y="4114783"/>
                  <a:pt x="681503" y="4104072"/>
                  <a:pt x="707931" y="4078161"/>
                </a:cubicBezTo>
                <a:cubicBezTo>
                  <a:pt x="863453" y="3925700"/>
                  <a:pt x="1092984" y="3685513"/>
                  <a:pt x="1206565" y="3543550"/>
                </a:cubicBezTo>
                <a:cubicBezTo>
                  <a:pt x="1280703" y="3450894"/>
                  <a:pt x="1133155" y="3336363"/>
                  <a:pt x="1056316" y="3426513"/>
                </a:cubicBezTo>
                <a:cubicBezTo>
                  <a:pt x="918556" y="3588146"/>
                  <a:pt x="850031" y="3655611"/>
                  <a:pt x="713932" y="3786253"/>
                </a:cubicBezTo>
                <a:cubicBezTo>
                  <a:pt x="713968" y="3336695"/>
                  <a:pt x="769413" y="2970069"/>
                  <a:pt x="884036" y="2720001"/>
                </a:cubicBezTo>
                <a:cubicBezTo>
                  <a:pt x="989819" y="2489253"/>
                  <a:pt x="1206334" y="2239959"/>
                  <a:pt x="1524429" y="2122285"/>
                </a:cubicBezTo>
                <a:cubicBezTo>
                  <a:pt x="1551935" y="2112164"/>
                  <a:pt x="1580298" y="2103767"/>
                  <a:pt x="1608974" y="2096392"/>
                </a:cubicBezTo>
                <a:cubicBezTo>
                  <a:pt x="1711411" y="2931041"/>
                  <a:pt x="2416098" y="3032980"/>
                  <a:pt x="2664268" y="2773519"/>
                </a:cubicBezTo>
                <a:cubicBezTo>
                  <a:pt x="3007389" y="2414792"/>
                  <a:pt x="2663438" y="1880873"/>
                  <a:pt x="1795624" y="1880873"/>
                </a:cubicBezTo>
                <a:close/>
                <a:moveTo>
                  <a:pt x="2529514" y="2621232"/>
                </a:moveTo>
                <a:cubicBezTo>
                  <a:pt x="2246409" y="2877992"/>
                  <a:pt x="1816244" y="2509283"/>
                  <a:pt x="1801690" y="2069154"/>
                </a:cubicBezTo>
                <a:cubicBezTo>
                  <a:pt x="2221207" y="2012686"/>
                  <a:pt x="2772954" y="2347382"/>
                  <a:pt x="2529514" y="2621232"/>
                </a:cubicBezTo>
                <a:close/>
              </a:path>
            </a:pathLst>
          </a:custGeom>
          <a:solidFill>
            <a:schemeClr val="bg1"/>
          </a:solidFill>
          <a:ln w="9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BEE95A7D-B00C-23E4-1567-3F64788DA88D}"/>
              </a:ext>
            </a:extLst>
          </p:cNvPr>
          <p:cNvSpPr/>
          <p:nvPr/>
        </p:nvSpPr>
        <p:spPr>
          <a:xfrm flipV="1">
            <a:off x="7582606" y="2310197"/>
            <a:ext cx="588339" cy="413477"/>
          </a:xfrm>
          <a:custGeom>
            <a:avLst/>
            <a:gdLst>
              <a:gd name="connsiteX0" fmla="*/ 641730 w 688038"/>
              <a:gd name="connsiteY0" fmla="*/ 296604 h 483544"/>
              <a:gd name="connsiteX1" fmla="*/ 632060 w 688038"/>
              <a:gd name="connsiteY1" fmla="*/ 371029 h 483544"/>
              <a:gd name="connsiteX2" fmla="*/ 521220 w 688038"/>
              <a:gd name="connsiteY2" fmla="*/ 119339 h 483544"/>
              <a:gd name="connsiteX3" fmla="*/ 427624 w 688038"/>
              <a:gd name="connsiteY3" fmla="*/ 214 h 483544"/>
              <a:gd name="connsiteX4" fmla="*/ 345682 w 688038"/>
              <a:gd name="connsiteY4" fmla="*/ 73239 h 483544"/>
              <a:gd name="connsiteX5" fmla="*/ 299375 w 688038"/>
              <a:gd name="connsiteY5" fmla="*/ 171586 h 483544"/>
              <a:gd name="connsiteX6" fmla="*/ 232286 w 688038"/>
              <a:gd name="connsiteY6" fmla="*/ 272327 h 483544"/>
              <a:gd name="connsiteX7" fmla="*/ 194786 w 688038"/>
              <a:gd name="connsiteY7" fmla="*/ 192319 h 483544"/>
              <a:gd name="connsiteX8" fmla="*/ 169207 w 688038"/>
              <a:gd name="connsiteY8" fmla="*/ 85000 h 483544"/>
              <a:gd name="connsiteX9" fmla="*/ 9276 w 688038"/>
              <a:gd name="connsiteY9" fmla="*/ 50872 h 483544"/>
              <a:gd name="connsiteX10" fmla="*/ 36670 w 688038"/>
              <a:gd name="connsiteY10" fmla="*/ 83049 h 483544"/>
              <a:gd name="connsiteX11" fmla="*/ 102082 w 688038"/>
              <a:gd name="connsiteY11" fmla="*/ 67301 h 483544"/>
              <a:gd name="connsiteX12" fmla="*/ 138809 w 688038"/>
              <a:gd name="connsiteY12" fmla="*/ 162802 h 483544"/>
              <a:gd name="connsiteX13" fmla="*/ 161558 w 688038"/>
              <a:gd name="connsiteY13" fmla="*/ 242660 h 483544"/>
              <a:gd name="connsiteX14" fmla="*/ 229981 w 688038"/>
              <a:gd name="connsiteY14" fmla="*/ 313590 h 483544"/>
              <a:gd name="connsiteX15" fmla="*/ 321675 w 688038"/>
              <a:gd name="connsiteY15" fmla="*/ 229752 h 483544"/>
              <a:gd name="connsiteX16" fmla="*/ 404042 w 688038"/>
              <a:gd name="connsiteY16" fmla="*/ 61789 h 483544"/>
              <a:gd name="connsiteX17" fmla="*/ 448080 w 688038"/>
              <a:gd name="connsiteY17" fmla="*/ 74019 h 483544"/>
              <a:gd name="connsiteX18" fmla="*/ 497857 w 688038"/>
              <a:gd name="connsiteY18" fmla="*/ 183406 h 483544"/>
              <a:gd name="connsiteX19" fmla="*/ 588965 w 688038"/>
              <a:gd name="connsiteY19" fmla="*/ 389533 h 483544"/>
              <a:gd name="connsiteX20" fmla="*/ 529046 w 688038"/>
              <a:gd name="connsiteY20" fmla="*/ 342355 h 483544"/>
              <a:gd name="connsiteX21" fmla="*/ 499152 w 688038"/>
              <a:gd name="connsiteY21" fmla="*/ 377641 h 483544"/>
              <a:gd name="connsiteX22" fmla="*/ 628597 w 688038"/>
              <a:gd name="connsiteY22" fmla="*/ 479562 h 483544"/>
              <a:gd name="connsiteX23" fmla="*/ 666588 w 688038"/>
              <a:gd name="connsiteY23" fmla="*/ 463824 h 483544"/>
              <a:gd name="connsiteX24" fmla="*/ 687819 w 688038"/>
              <a:gd name="connsiteY24" fmla="*/ 300412 h 483544"/>
              <a:gd name="connsiteX25" fmla="*/ 641730 w 688038"/>
              <a:gd name="connsiteY25" fmla="*/ 296604 h 48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88038" h="483544">
                <a:moveTo>
                  <a:pt x="641730" y="296604"/>
                </a:moveTo>
                <a:cubicBezTo>
                  <a:pt x="638506" y="321413"/>
                  <a:pt x="635283" y="346221"/>
                  <a:pt x="632060" y="371029"/>
                </a:cubicBezTo>
                <a:cubicBezTo>
                  <a:pt x="594625" y="287349"/>
                  <a:pt x="558010" y="203305"/>
                  <a:pt x="521220" y="119339"/>
                </a:cubicBezTo>
                <a:cubicBezTo>
                  <a:pt x="504307" y="80738"/>
                  <a:pt x="479785" y="4853"/>
                  <a:pt x="427624" y="214"/>
                </a:cubicBezTo>
                <a:cubicBezTo>
                  <a:pt x="385821" y="-3505"/>
                  <a:pt x="361766" y="42157"/>
                  <a:pt x="345682" y="73239"/>
                </a:cubicBezTo>
                <a:cubicBezTo>
                  <a:pt x="329032" y="105413"/>
                  <a:pt x="314914" y="138874"/>
                  <a:pt x="299375" y="171586"/>
                </a:cubicBezTo>
                <a:cubicBezTo>
                  <a:pt x="290734" y="189776"/>
                  <a:pt x="258553" y="276614"/>
                  <a:pt x="232286" y="272327"/>
                </a:cubicBezTo>
                <a:cubicBezTo>
                  <a:pt x="213016" y="269181"/>
                  <a:pt x="198895" y="206837"/>
                  <a:pt x="194786" y="192319"/>
                </a:cubicBezTo>
                <a:cubicBezTo>
                  <a:pt x="184850" y="157212"/>
                  <a:pt x="182077" y="119145"/>
                  <a:pt x="169207" y="85000"/>
                </a:cubicBezTo>
                <a:cubicBezTo>
                  <a:pt x="142131" y="13170"/>
                  <a:pt x="65561" y="9053"/>
                  <a:pt x="9276" y="50872"/>
                </a:cubicBezTo>
                <a:cubicBezTo>
                  <a:pt x="-15486" y="69270"/>
                  <a:pt x="14759" y="99328"/>
                  <a:pt x="36670" y="83049"/>
                </a:cubicBezTo>
                <a:cubicBezTo>
                  <a:pt x="54258" y="69981"/>
                  <a:pt x="80909" y="56050"/>
                  <a:pt x="102082" y="67301"/>
                </a:cubicBezTo>
                <a:cubicBezTo>
                  <a:pt x="131432" y="82899"/>
                  <a:pt x="132351" y="134563"/>
                  <a:pt x="138809" y="162802"/>
                </a:cubicBezTo>
                <a:cubicBezTo>
                  <a:pt x="144962" y="189708"/>
                  <a:pt x="151642" y="216862"/>
                  <a:pt x="161558" y="242660"/>
                </a:cubicBezTo>
                <a:cubicBezTo>
                  <a:pt x="173384" y="273428"/>
                  <a:pt x="192446" y="311634"/>
                  <a:pt x="229981" y="313590"/>
                </a:cubicBezTo>
                <a:cubicBezTo>
                  <a:pt x="275590" y="315966"/>
                  <a:pt x="303761" y="263536"/>
                  <a:pt x="321675" y="229752"/>
                </a:cubicBezTo>
                <a:cubicBezTo>
                  <a:pt x="350680" y="175050"/>
                  <a:pt x="369830" y="113566"/>
                  <a:pt x="404042" y="61789"/>
                </a:cubicBezTo>
                <a:cubicBezTo>
                  <a:pt x="424180" y="31312"/>
                  <a:pt x="431785" y="46396"/>
                  <a:pt x="448080" y="74019"/>
                </a:cubicBezTo>
                <a:cubicBezTo>
                  <a:pt x="468310" y="108311"/>
                  <a:pt x="481949" y="146960"/>
                  <a:pt x="497857" y="183406"/>
                </a:cubicBezTo>
                <a:cubicBezTo>
                  <a:pt x="527906" y="252253"/>
                  <a:pt x="558232" y="320986"/>
                  <a:pt x="588965" y="389533"/>
                </a:cubicBezTo>
                <a:cubicBezTo>
                  <a:pt x="568992" y="373807"/>
                  <a:pt x="549020" y="358081"/>
                  <a:pt x="529046" y="342355"/>
                </a:cubicBezTo>
                <a:cubicBezTo>
                  <a:pt x="508063" y="325833"/>
                  <a:pt x="476029" y="359433"/>
                  <a:pt x="499152" y="377641"/>
                </a:cubicBezTo>
                <a:cubicBezTo>
                  <a:pt x="542301" y="411615"/>
                  <a:pt x="585449" y="445588"/>
                  <a:pt x="628597" y="479562"/>
                </a:cubicBezTo>
                <a:cubicBezTo>
                  <a:pt x="641212" y="489495"/>
                  <a:pt x="664542" y="479574"/>
                  <a:pt x="666588" y="463824"/>
                </a:cubicBezTo>
                <a:cubicBezTo>
                  <a:pt x="673665" y="409353"/>
                  <a:pt x="680742" y="354883"/>
                  <a:pt x="687819" y="300412"/>
                </a:cubicBezTo>
                <a:cubicBezTo>
                  <a:pt x="691608" y="271248"/>
                  <a:pt x="645176" y="270074"/>
                  <a:pt x="641730" y="29660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740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264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397B803-C1EB-8577-126A-B797C79E1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EC2299D-5D9D-E3E2-E324-9A2C5111E07E}"/>
              </a:ext>
            </a:extLst>
          </p:cNvPr>
          <p:cNvGrpSpPr/>
          <p:nvPr/>
        </p:nvGrpSpPr>
        <p:grpSpPr>
          <a:xfrm>
            <a:off x="4639833" y="2324724"/>
            <a:ext cx="2912334" cy="2636060"/>
            <a:chOff x="4940299" y="2514599"/>
            <a:chExt cx="2574706" cy="2330461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7F36B04-897A-0A06-7BB9-7C955102D98C}"/>
                </a:ext>
              </a:extLst>
            </p:cNvPr>
            <p:cNvSpPr/>
            <p:nvPr/>
          </p:nvSpPr>
          <p:spPr>
            <a:xfrm rot="20988403">
              <a:off x="6378236" y="3610239"/>
              <a:ext cx="1136769" cy="627013"/>
            </a:xfrm>
            <a:prstGeom prst="roundRect">
              <a:avLst>
                <a:gd name="adj" fmla="val 50000"/>
              </a:avLst>
            </a:prstGeom>
            <a:solidFill>
              <a:srgbClr val="FF63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167B862D-62C7-10B4-2CF7-DF45855774B0}"/>
                </a:ext>
              </a:extLst>
            </p:cNvPr>
            <p:cNvSpPr/>
            <p:nvPr/>
          </p:nvSpPr>
          <p:spPr>
            <a:xfrm rot="21025665">
              <a:off x="5007959" y="3571824"/>
              <a:ext cx="1212768" cy="1273236"/>
            </a:xfrm>
            <a:prstGeom prst="blockArc">
              <a:avLst>
                <a:gd name="adj1" fmla="val 10800000"/>
                <a:gd name="adj2" fmla="val 21564328"/>
                <a:gd name="adj3" fmla="val 31892"/>
              </a:avLst>
            </a:prstGeom>
            <a:solidFill>
              <a:srgbClr val="FFBD1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DCEF5E1-67D2-4FDE-8280-29EB65FC0786}"/>
                </a:ext>
              </a:extLst>
            </p:cNvPr>
            <p:cNvSpPr/>
            <p:nvPr/>
          </p:nvSpPr>
          <p:spPr>
            <a:xfrm>
              <a:off x="4940299" y="2514599"/>
              <a:ext cx="935567" cy="935567"/>
            </a:xfrm>
            <a:prstGeom prst="ellipse">
              <a:avLst/>
            </a:prstGeom>
            <a:solidFill>
              <a:srgbClr val="BADB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单圆角 6">
              <a:extLst>
                <a:ext uri="{FF2B5EF4-FFF2-40B4-BE49-F238E27FC236}">
                  <a16:creationId xmlns:a16="http://schemas.microsoft.com/office/drawing/2014/main" id="{DE73974A-FECB-6AD2-9400-EEDB4BD95932}"/>
                </a:ext>
              </a:extLst>
            </p:cNvPr>
            <p:cNvSpPr/>
            <p:nvPr/>
          </p:nvSpPr>
          <p:spPr>
            <a:xfrm rot="20224126">
              <a:off x="6080090" y="2650150"/>
              <a:ext cx="1169784" cy="735132"/>
            </a:xfrm>
            <a:prstGeom prst="round1Rect">
              <a:avLst>
                <a:gd name="adj" fmla="val 50000"/>
              </a:avLst>
            </a:prstGeom>
            <a:solidFill>
              <a:srgbClr val="7F7E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60983D1-B15F-497F-CD43-FF4E2739C145}"/>
              </a:ext>
            </a:extLst>
          </p:cNvPr>
          <p:cNvSpPr txBox="1"/>
          <p:nvPr/>
        </p:nvSpPr>
        <p:spPr>
          <a:xfrm>
            <a:off x="4642294" y="3198168"/>
            <a:ext cx="290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Aptos Narrow" panose="020B0004020202020204" pitchFamily="34" charset="0"/>
              </a:rPr>
              <a:t>Powerpoint Templet</a:t>
            </a:r>
            <a:endParaRPr lang="zh-CN" altLang="en-US" sz="2400" b="1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37FCB0-DCDA-6653-CD4D-672CD39F0B52}"/>
              </a:ext>
            </a:extLst>
          </p:cNvPr>
          <p:cNvSpPr txBox="1"/>
          <p:nvPr/>
        </p:nvSpPr>
        <p:spPr>
          <a:xfrm>
            <a:off x="1941777" y="6099405"/>
            <a:ext cx="1286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SUPPORTERS SAY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0FAA485-AA86-C878-38C1-BE14814BEB07}"/>
              </a:ext>
            </a:extLst>
          </p:cNvPr>
          <p:cNvCxnSpPr>
            <a:cxnSpLocks/>
          </p:cNvCxnSpPr>
          <p:nvPr/>
        </p:nvCxnSpPr>
        <p:spPr>
          <a:xfrm>
            <a:off x="3258997" y="6237904"/>
            <a:ext cx="6991226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6A747065-C7EE-956D-9888-33E003342FFE}"/>
              </a:ext>
            </a:extLst>
          </p:cNvPr>
          <p:cNvSpPr txBox="1"/>
          <p:nvPr/>
        </p:nvSpPr>
        <p:spPr>
          <a:xfrm>
            <a:off x="3356758" y="618381"/>
            <a:ext cx="547848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pellentesque habitant morbi</a:t>
            </a:r>
          </a:p>
          <a:p>
            <a:pPr algn="ctr"/>
            <a:r>
              <a:rPr lang="fr-FR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 tristique senectus et netus et malesuada fames ac turpis egestas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41CE3B4-807D-007D-1070-AAEF7F9D0D4D}"/>
              </a:ext>
            </a:extLst>
          </p:cNvPr>
          <p:cNvGrpSpPr/>
          <p:nvPr/>
        </p:nvGrpSpPr>
        <p:grpSpPr>
          <a:xfrm>
            <a:off x="3770799" y="2310197"/>
            <a:ext cx="528508" cy="530241"/>
            <a:chOff x="-744921" y="3278616"/>
            <a:chExt cx="528508" cy="530241"/>
          </a:xfrm>
          <a:solidFill>
            <a:schemeClr val="bg1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CA84AC2-C2BD-1082-D55C-B7C460E6A389}"/>
                </a:ext>
              </a:extLst>
            </p:cNvPr>
            <p:cNvSpPr/>
            <p:nvPr/>
          </p:nvSpPr>
          <p:spPr>
            <a:xfrm>
              <a:off x="-702674" y="3345946"/>
              <a:ext cx="486261" cy="462911"/>
            </a:xfrm>
            <a:custGeom>
              <a:avLst/>
              <a:gdLst>
                <a:gd name="connsiteX0" fmla="*/ 471969 w 486261"/>
                <a:gd name="connsiteY0" fmla="*/ 462912 h 462911"/>
                <a:gd name="connsiteX1" fmla="*/ 466959 w 486261"/>
                <a:gd name="connsiteY1" fmla="*/ 461997 h 462911"/>
                <a:gd name="connsiteX2" fmla="*/ 1834 w 486261"/>
                <a:gd name="connsiteY2" fmla="*/ 21276 h 462911"/>
                <a:gd name="connsiteX3" fmla="*/ 7292 w 486261"/>
                <a:gd name="connsiteY3" fmla="*/ 1826 h 462911"/>
                <a:gd name="connsiteX4" fmla="*/ 26742 w 486261"/>
                <a:gd name="connsiteY4" fmla="*/ 7293 h 462911"/>
                <a:gd name="connsiteX5" fmla="*/ 476998 w 486261"/>
                <a:gd name="connsiteY5" fmla="*/ 435251 h 462911"/>
                <a:gd name="connsiteX6" fmla="*/ 485342 w 486261"/>
                <a:gd name="connsiteY6" fmla="*/ 453653 h 462911"/>
                <a:gd name="connsiteX7" fmla="*/ 471969 w 486261"/>
                <a:gd name="connsiteY7" fmla="*/ 462912 h 46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6261" h="462911">
                  <a:moveTo>
                    <a:pt x="471969" y="462912"/>
                  </a:moveTo>
                  <a:cubicBezTo>
                    <a:pt x="470302" y="462912"/>
                    <a:pt x="468597" y="462616"/>
                    <a:pt x="466959" y="461997"/>
                  </a:cubicBezTo>
                  <a:cubicBezTo>
                    <a:pt x="455691" y="457778"/>
                    <a:pt x="189029" y="354793"/>
                    <a:pt x="1834" y="21276"/>
                  </a:cubicBezTo>
                  <a:cubicBezTo>
                    <a:pt x="-2033" y="14389"/>
                    <a:pt x="415" y="5683"/>
                    <a:pt x="7292" y="1826"/>
                  </a:cubicBezTo>
                  <a:cubicBezTo>
                    <a:pt x="14169" y="-2023"/>
                    <a:pt x="22885" y="406"/>
                    <a:pt x="26742" y="7293"/>
                  </a:cubicBezTo>
                  <a:cubicBezTo>
                    <a:pt x="208565" y="331219"/>
                    <a:pt x="474331" y="434251"/>
                    <a:pt x="476998" y="435251"/>
                  </a:cubicBezTo>
                  <a:cubicBezTo>
                    <a:pt x="484380" y="438032"/>
                    <a:pt x="488124" y="446272"/>
                    <a:pt x="485342" y="453653"/>
                  </a:cubicBezTo>
                  <a:cubicBezTo>
                    <a:pt x="483190" y="459368"/>
                    <a:pt x="477751" y="462912"/>
                    <a:pt x="471969" y="462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C24A10-3735-B0C9-9206-68E3E9FC81FC}"/>
                </a:ext>
              </a:extLst>
            </p:cNvPr>
            <p:cNvSpPr/>
            <p:nvPr/>
          </p:nvSpPr>
          <p:spPr>
            <a:xfrm>
              <a:off x="-744921" y="3278616"/>
              <a:ext cx="151619" cy="191303"/>
            </a:xfrm>
            <a:custGeom>
              <a:avLst/>
              <a:gdLst>
                <a:gd name="connsiteX0" fmla="*/ 14288 w 151619"/>
                <a:gd name="connsiteY0" fmla="*/ 191304 h 191303"/>
                <a:gd name="connsiteX1" fmla="*/ 0 w 151619"/>
                <a:gd name="connsiteY1" fmla="*/ 177016 h 191303"/>
                <a:gd name="connsiteX2" fmla="*/ 0 w 151619"/>
                <a:gd name="connsiteY2" fmla="*/ 14291 h 191303"/>
                <a:gd name="connsiteX3" fmla="*/ 7096 w 151619"/>
                <a:gd name="connsiteY3" fmla="*/ 1947 h 191303"/>
                <a:gd name="connsiteX4" fmla="*/ 21326 w 151619"/>
                <a:gd name="connsiteY4" fmla="*/ 1861 h 191303"/>
                <a:gd name="connsiteX5" fmla="*/ 144370 w 151619"/>
                <a:gd name="connsiteY5" fmla="*/ 71556 h 191303"/>
                <a:gd name="connsiteX6" fmla="*/ 149752 w 151619"/>
                <a:gd name="connsiteY6" fmla="*/ 91025 h 191303"/>
                <a:gd name="connsiteX7" fmla="*/ 130283 w 151619"/>
                <a:gd name="connsiteY7" fmla="*/ 96416 h 191303"/>
                <a:gd name="connsiteX8" fmla="*/ 28575 w 151619"/>
                <a:gd name="connsiteY8" fmla="*/ 38809 h 191303"/>
                <a:gd name="connsiteX9" fmla="*/ 28575 w 151619"/>
                <a:gd name="connsiteY9" fmla="*/ 177016 h 191303"/>
                <a:gd name="connsiteX10" fmla="*/ 14288 w 151619"/>
                <a:gd name="connsiteY10" fmla="*/ 191304 h 19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619" h="191303">
                  <a:moveTo>
                    <a:pt x="14288" y="191304"/>
                  </a:moveTo>
                  <a:cubicBezTo>
                    <a:pt x="6401" y="191304"/>
                    <a:pt x="0" y="184913"/>
                    <a:pt x="0" y="177016"/>
                  </a:cubicBezTo>
                  <a:lnTo>
                    <a:pt x="0" y="14291"/>
                  </a:lnTo>
                  <a:cubicBezTo>
                    <a:pt x="0" y="9205"/>
                    <a:pt x="2696" y="4509"/>
                    <a:pt x="7096" y="1947"/>
                  </a:cubicBezTo>
                  <a:cubicBezTo>
                    <a:pt x="11478" y="-625"/>
                    <a:pt x="16907" y="-644"/>
                    <a:pt x="21326" y="1861"/>
                  </a:cubicBezTo>
                  <a:lnTo>
                    <a:pt x="144370" y="71556"/>
                  </a:lnTo>
                  <a:cubicBezTo>
                    <a:pt x="151238" y="75442"/>
                    <a:pt x="153657" y="84167"/>
                    <a:pt x="149752" y="91025"/>
                  </a:cubicBezTo>
                  <a:cubicBezTo>
                    <a:pt x="145875" y="97892"/>
                    <a:pt x="137131" y="100302"/>
                    <a:pt x="130283" y="96416"/>
                  </a:cubicBezTo>
                  <a:lnTo>
                    <a:pt x="28575" y="38809"/>
                  </a:lnTo>
                  <a:lnTo>
                    <a:pt x="28575" y="177016"/>
                  </a:lnTo>
                  <a:cubicBezTo>
                    <a:pt x="28575" y="184913"/>
                    <a:pt x="22174" y="191304"/>
                    <a:pt x="14288" y="1913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797C39B-4070-633D-9ADB-2D6C6FFA772C}"/>
              </a:ext>
            </a:extLst>
          </p:cNvPr>
          <p:cNvGrpSpPr/>
          <p:nvPr/>
        </p:nvGrpSpPr>
        <p:grpSpPr>
          <a:xfrm>
            <a:off x="3770799" y="4168424"/>
            <a:ext cx="697443" cy="379379"/>
            <a:chOff x="12607246" y="3104969"/>
            <a:chExt cx="697443" cy="379379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76B4753-4DA3-1FB6-98B9-EB6CF3932714}"/>
                </a:ext>
              </a:extLst>
            </p:cNvPr>
            <p:cNvSpPr/>
            <p:nvPr/>
          </p:nvSpPr>
          <p:spPr>
            <a:xfrm>
              <a:off x="12607246" y="3369390"/>
              <a:ext cx="170172" cy="114958"/>
            </a:xfrm>
            <a:custGeom>
              <a:avLst/>
              <a:gdLst>
                <a:gd name="connsiteX0" fmla="*/ 85400 w 170172"/>
                <a:gd name="connsiteY0" fmla="*/ 114949 h 114958"/>
                <a:gd name="connsiteX1" fmla="*/ 64979 w 170172"/>
                <a:gd name="connsiteY1" fmla="*/ 103948 h 114958"/>
                <a:gd name="connsiteX2" fmla="*/ 2209 w 170172"/>
                <a:gd name="connsiteY2" fmla="*/ 18175 h 114958"/>
                <a:gd name="connsiteX3" fmla="*/ 4685 w 170172"/>
                <a:gd name="connsiteY3" fmla="*/ 2202 h 114958"/>
                <a:gd name="connsiteX4" fmla="*/ 20659 w 170172"/>
                <a:gd name="connsiteY4" fmla="*/ 4679 h 114958"/>
                <a:gd name="connsiteX5" fmla="*/ 83429 w 170172"/>
                <a:gd name="connsiteY5" fmla="*/ 90451 h 114958"/>
                <a:gd name="connsiteX6" fmla="*/ 87381 w 170172"/>
                <a:gd name="connsiteY6" fmla="*/ 90442 h 114958"/>
                <a:gd name="connsiteX7" fmla="*/ 149484 w 170172"/>
                <a:gd name="connsiteY7" fmla="*/ 4745 h 114958"/>
                <a:gd name="connsiteX8" fmla="*/ 165448 w 170172"/>
                <a:gd name="connsiteY8" fmla="*/ 2193 h 114958"/>
                <a:gd name="connsiteX9" fmla="*/ 168001 w 170172"/>
                <a:gd name="connsiteY9" fmla="*/ 18156 h 114958"/>
                <a:gd name="connsiteX10" fmla="*/ 105898 w 170172"/>
                <a:gd name="connsiteY10" fmla="*/ 103853 h 114958"/>
                <a:gd name="connsiteX11" fmla="*/ 85467 w 170172"/>
                <a:gd name="connsiteY11" fmla="*/ 114959 h 114958"/>
                <a:gd name="connsiteX12" fmla="*/ 85400 w 170172"/>
                <a:gd name="connsiteY12" fmla="*/ 114949 h 11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172" h="114958">
                  <a:moveTo>
                    <a:pt x="85400" y="114949"/>
                  </a:moveTo>
                  <a:cubicBezTo>
                    <a:pt x="77533" y="114949"/>
                    <a:pt x="70094" y="110939"/>
                    <a:pt x="64979" y="103948"/>
                  </a:cubicBezTo>
                  <a:lnTo>
                    <a:pt x="2209" y="18175"/>
                  </a:lnTo>
                  <a:cubicBezTo>
                    <a:pt x="-1525" y="13080"/>
                    <a:pt x="-410" y="5926"/>
                    <a:pt x="4685" y="2202"/>
                  </a:cubicBezTo>
                  <a:cubicBezTo>
                    <a:pt x="9772" y="-1522"/>
                    <a:pt x="16935" y="-408"/>
                    <a:pt x="20659" y="4679"/>
                  </a:cubicBezTo>
                  <a:lnTo>
                    <a:pt x="83429" y="90451"/>
                  </a:lnTo>
                  <a:cubicBezTo>
                    <a:pt x="85400" y="93137"/>
                    <a:pt x="85410" y="93137"/>
                    <a:pt x="87381" y="90442"/>
                  </a:cubicBezTo>
                  <a:lnTo>
                    <a:pt x="149484" y="4745"/>
                  </a:lnTo>
                  <a:cubicBezTo>
                    <a:pt x="153190" y="-370"/>
                    <a:pt x="160333" y="-1503"/>
                    <a:pt x="165448" y="2193"/>
                  </a:cubicBezTo>
                  <a:cubicBezTo>
                    <a:pt x="170563" y="5898"/>
                    <a:pt x="171697" y="13041"/>
                    <a:pt x="168001" y="18156"/>
                  </a:cubicBezTo>
                  <a:lnTo>
                    <a:pt x="105898" y="103853"/>
                  </a:lnTo>
                  <a:cubicBezTo>
                    <a:pt x="100793" y="110892"/>
                    <a:pt x="93354" y="114940"/>
                    <a:pt x="85467" y="114959"/>
                  </a:cubicBezTo>
                  <a:cubicBezTo>
                    <a:pt x="85429" y="114949"/>
                    <a:pt x="85410" y="114949"/>
                    <a:pt x="85400" y="1149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913ED91-9858-73E5-979F-DFD216FE257F}"/>
                </a:ext>
              </a:extLst>
            </p:cNvPr>
            <p:cNvSpPr/>
            <p:nvPr/>
          </p:nvSpPr>
          <p:spPr>
            <a:xfrm>
              <a:off x="12684226" y="3104969"/>
              <a:ext cx="620463" cy="362978"/>
            </a:xfrm>
            <a:custGeom>
              <a:avLst/>
              <a:gdLst>
                <a:gd name="connsiteX0" fmla="*/ 11430 w 620463"/>
                <a:gd name="connsiteY0" fmla="*/ 362978 h 362978"/>
                <a:gd name="connsiteX1" fmla="*/ 0 w 620463"/>
                <a:gd name="connsiteY1" fmla="*/ 351548 h 362978"/>
                <a:gd name="connsiteX2" fmla="*/ 0 w 620463"/>
                <a:gd name="connsiteY2" fmla="*/ 350034 h 362978"/>
                <a:gd name="connsiteX3" fmla="*/ 1867 w 620463"/>
                <a:gd name="connsiteY3" fmla="*/ 303380 h 362978"/>
                <a:gd name="connsiteX4" fmla="*/ 14192 w 620463"/>
                <a:gd name="connsiteY4" fmla="*/ 292931 h 362978"/>
                <a:gd name="connsiteX5" fmla="*/ 24641 w 620463"/>
                <a:gd name="connsiteY5" fmla="*/ 305257 h 362978"/>
                <a:gd name="connsiteX6" fmla="*/ 22860 w 620463"/>
                <a:gd name="connsiteY6" fmla="*/ 350034 h 362978"/>
                <a:gd name="connsiteX7" fmla="*/ 22860 w 620463"/>
                <a:gd name="connsiteY7" fmla="*/ 351548 h 362978"/>
                <a:gd name="connsiteX8" fmla="*/ 11430 w 620463"/>
                <a:gd name="connsiteY8" fmla="*/ 362978 h 362978"/>
                <a:gd name="connsiteX9" fmla="*/ 19583 w 620463"/>
                <a:gd name="connsiteY9" fmla="*/ 268624 h 362978"/>
                <a:gd name="connsiteX10" fmla="*/ 17431 w 620463"/>
                <a:gd name="connsiteY10" fmla="*/ 268424 h 362978"/>
                <a:gd name="connsiteX11" fmla="*/ 8334 w 620463"/>
                <a:gd name="connsiteY11" fmla="*/ 255060 h 362978"/>
                <a:gd name="connsiteX12" fmla="*/ 20488 w 620463"/>
                <a:gd name="connsiteY12" fmla="*/ 207578 h 362978"/>
                <a:gd name="connsiteX13" fmla="*/ 34919 w 620463"/>
                <a:gd name="connsiteY13" fmla="*/ 200282 h 362978"/>
                <a:gd name="connsiteX14" fmla="*/ 42215 w 620463"/>
                <a:gd name="connsiteY14" fmla="*/ 214712 h 362978"/>
                <a:gd name="connsiteX15" fmla="*/ 30794 w 620463"/>
                <a:gd name="connsiteY15" fmla="*/ 259327 h 362978"/>
                <a:gd name="connsiteX16" fmla="*/ 19583 w 620463"/>
                <a:gd name="connsiteY16" fmla="*/ 268624 h 362978"/>
                <a:gd name="connsiteX17" fmla="*/ 49559 w 620463"/>
                <a:gd name="connsiteY17" fmla="*/ 178698 h 362978"/>
                <a:gd name="connsiteX18" fmla="*/ 44348 w 620463"/>
                <a:gd name="connsiteY18" fmla="*/ 177441 h 362978"/>
                <a:gd name="connsiteX19" fmla="*/ 39395 w 620463"/>
                <a:gd name="connsiteY19" fmla="*/ 162058 h 362978"/>
                <a:gd name="connsiteX20" fmla="*/ 65780 w 620463"/>
                <a:gd name="connsiteY20" fmla="*/ 120129 h 362978"/>
                <a:gd name="connsiteX21" fmla="*/ 81801 w 620463"/>
                <a:gd name="connsiteY21" fmla="*/ 117986 h 362978"/>
                <a:gd name="connsiteX22" fmla="*/ 83944 w 620463"/>
                <a:gd name="connsiteY22" fmla="*/ 134007 h 362978"/>
                <a:gd name="connsiteX23" fmla="*/ 59741 w 620463"/>
                <a:gd name="connsiteY23" fmla="*/ 172488 h 362978"/>
                <a:gd name="connsiteX24" fmla="*/ 49559 w 620463"/>
                <a:gd name="connsiteY24" fmla="*/ 178698 h 362978"/>
                <a:gd name="connsiteX25" fmla="*/ 107109 w 620463"/>
                <a:gd name="connsiteY25" fmla="*/ 103622 h 362978"/>
                <a:gd name="connsiteX26" fmla="*/ 98593 w 620463"/>
                <a:gd name="connsiteY26" fmla="*/ 99822 h 362978"/>
                <a:gd name="connsiteX27" fmla="*/ 99479 w 620463"/>
                <a:gd name="connsiteY27" fmla="*/ 83686 h 362978"/>
                <a:gd name="connsiteX28" fmla="*/ 139246 w 620463"/>
                <a:gd name="connsiteY28" fmla="*/ 54101 h 362978"/>
                <a:gd name="connsiteX29" fmla="*/ 154972 w 620463"/>
                <a:gd name="connsiteY29" fmla="*/ 57854 h 362978"/>
                <a:gd name="connsiteX30" fmla="*/ 151219 w 620463"/>
                <a:gd name="connsiteY30" fmla="*/ 73580 h 362978"/>
                <a:gd name="connsiteX31" fmla="*/ 114729 w 620463"/>
                <a:gd name="connsiteY31" fmla="*/ 100707 h 362978"/>
                <a:gd name="connsiteX32" fmla="*/ 107109 w 620463"/>
                <a:gd name="connsiteY32" fmla="*/ 103622 h 362978"/>
                <a:gd name="connsiteX33" fmla="*/ 609048 w 620463"/>
                <a:gd name="connsiteY33" fmla="*/ 59931 h 362978"/>
                <a:gd name="connsiteX34" fmla="*/ 605533 w 620463"/>
                <a:gd name="connsiteY34" fmla="*/ 59378 h 362978"/>
                <a:gd name="connsiteX35" fmla="*/ 560346 w 620463"/>
                <a:gd name="connsiteY35" fmla="*/ 47186 h 362978"/>
                <a:gd name="connsiteX36" fmla="*/ 551869 w 620463"/>
                <a:gd name="connsiteY36" fmla="*/ 33423 h 362978"/>
                <a:gd name="connsiteX37" fmla="*/ 565633 w 620463"/>
                <a:gd name="connsiteY37" fmla="*/ 24945 h 362978"/>
                <a:gd name="connsiteX38" fmla="*/ 612553 w 620463"/>
                <a:gd name="connsiteY38" fmla="*/ 37623 h 362978"/>
                <a:gd name="connsiteX39" fmla="*/ 619906 w 620463"/>
                <a:gd name="connsiteY39" fmla="*/ 52016 h 362978"/>
                <a:gd name="connsiteX40" fmla="*/ 609048 w 620463"/>
                <a:gd name="connsiteY40" fmla="*/ 59931 h 362978"/>
                <a:gd name="connsiteX41" fmla="*/ 187623 w 620463"/>
                <a:gd name="connsiteY41" fmla="*/ 53749 h 362978"/>
                <a:gd name="connsiteX42" fmla="*/ 177060 w 620463"/>
                <a:gd name="connsiteY42" fmla="*/ 46691 h 362978"/>
                <a:gd name="connsiteX43" fmla="*/ 183242 w 620463"/>
                <a:gd name="connsiteY43" fmla="*/ 31756 h 362978"/>
                <a:gd name="connsiteX44" fmla="*/ 229800 w 620463"/>
                <a:gd name="connsiteY44" fmla="*/ 16106 h 362978"/>
                <a:gd name="connsiteX45" fmla="*/ 243783 w 620463"/>
                <a:gd name="connsiteY45" fmla="*/ 24222 h 362978"/>
                <a:gd name="connsiteX46" fmla="*/ 235668 w 620463"/>
                <a:gd name="connsiteY46" fmla="*/ 38204 h 362978"/>
                <a:gd name="connsiteX47" fmla="*/ 191995 w 620463"/>
                <a:gd name="connsiteY47" fmla="*/ 52882 h 362978"/>
                <a:gd name="connsiteX48" fmla="*/ 187623 w 620463"/>
                <a:gd name="connsiteY48" fmla="*/ 53749 h 362978"/>
                <a:gd name="connsiteX49" fmla="*/ 516388 w 620463"/>
                <a:gd name="connsiteY49" fmla="*/ 37623 h 362978"/>
                <a:gd name="connsiteX50" fmla="*/ 514283 w 620463"/>
                <a:gd name="connsiteY50" fmla="*/ 37423 h 362978"/>
                <a:gd name="connsiteX51" fmla="*/ 467801 w 620463"/>
                <a:gd name="connsiteY51" fmla="*/ 29994 h 362978"/>
                <a:gd name="connsiteX52" fmla="*/ 457991 w 620463"/>
                <a:gd name="connsiteY52" fmla="*/ 17144 h 362978"/>
                <a:gd name="connsiteX53" fmla="*/ 470840 w 620463"/>
                <a:gd name="connsiteY53" fmla="*/ 7334 h 362978"/>
                <a:gd name="connsiteX54" fmla="*/ 518465 w 620463"/>
                <a:gd name="connsiteY54" fmla="*/ 14954 h 362978"/>
                <a:gd name="connsiteX55" fmla="*/ 527609 w 620463"/>
                <a:gd name="connsiteY55" fmla="*/ 28279 h 362978"/>
                <a:gd name="connsiteX56" fmla="*/ 516388 w 620463"/>
                <a:gd name="connsiteY56" fmla="*/ 37623 h 362978"/>
                <a:gd name="connsiteX57" fmla="*/ 279368 w 620463"/>
                <a:gd name="connsiteY57" fmla="*/ 28955 h 362978"/>
                <a:gd name="connsiteX58" fmla="*/ 268081 w 620463"/>
                <a:gd name="connsiteY58" fmla="*/ 19240 h 362978"/>
                <a:gd name="connsiteX59" fmla="*/ 277663 w 620463"/>
                <a:gd name="connsiteY59" fmla="*/ 6219 h 362978"/>
                <a:gd name="connsiteX60" fmla="*/ 326060 w 620463"/>
                <a:gd name="connsiteY60" fmla="*/ 1133 h 362978"/>
                <a:gd name="connsiteX61" fmla="*/ 338166 w 620463"/>
                <a:gd name="connsiteY61" fmla="*/ 11849 h 362978"/>
                <a:gd name="connsiteX62" fmla="*/ 327450 w 620463"/>
                <a:gd name="connsiteY62" fmla="*/ 23955 h 362978"/>
                <a:gd name="connsiteX63" fmla="*/ 281102 w 620463"/>
                <a:gd name="connsiteY63" fmla="*/ 28822 h 362978"/>
                <a:gd name="connsiteX64" fmla="*/ 279368 w 620463"/>
                <a:gd name="connsiteY64" fmla="*/ 28955 h 362978"/>
                <a:gd name="connsiteX65" fmla="*/ 421958 w 620463"/>
                <a:gd name="connsiteY65" fmla="*/ 25079 h 362978"/>
                <a:gd name="connsiteX66" fmla="*/ 421062 w 620463"/>
                <a:gd name="connsiteY66" fmla="*/ 25041 h 362978"/>
                <a:gd name="connsiteX67" fmla="*/ 374209 w 620463"/>
                <a:gd name="connsiteY67" fmla="*/ 22879 h 362978"/>
                <a:gd name="connsiteX68" fmla="*/ 362931 w 620463"/>
                <a:gd name="connsiteY68" fmla="*/ 11306 h 362978"/>
                <a:gd name="connsiteX69" fmla="*/ 374504 w 620463"/>
                <a:gd name="connsiteY69" fmla="*/ 28 h 362978"/>
                <a:gd name="connsiteX70" fmla="*/ 422824 w 620463"/>
                <a:gd name="connsiteY70" fmla="*/ 2247 h 362978"/>
                <a:gd name="connsiteX71" fmla="*/ 433340 w 620463"/>
                <a:gd name="connsiteY71" fmla="*/ 14525 h 362978"/>
                <a:gd name="connsiteX72" fmla="*/ 421958 w 620463"/>
                <a:gd name="connsiteY72" fmla="*/ 25079 h 362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20463" h="362978">
                  <a:moveTo>
                    <a:pt x="11430" y="362978"/>
                  </a:moveTo>
                  <a:cubicBezTo>
                    <a:pt x="5115" y="362978"/>
                    <a:pt x="0" y="357854"/>
                    <a:pt x="0" y="351548"/>
                  </a:cubicBezTo>
                  <a:lnTo>
                    <a:pt x="0" y="350034"/>
                  </a:lnTo>
                  <a:cubicBezTo>
                    <a:pt x="0" y="334051"/>
                    <a:pt x="629" y="318354"/>
                    <a:pt x="1867" y="303380"/>
                  </a:cubicBezTo>
                  <a:cubicBezTo>
                    <a:pt x="2391" y="297084"/>
                    <a:pt x="7868" y="292407"/>
                    <a:pt x="14192" y="292931"/>
                  </a:cubicBezTo>
                  <a:cubicBezTo>
                    <a:pt x="20488" y="293446"/>
                    <a:pt x="25165" y="298970"/>
                    <a:pt x="24641" y="305257"/>
                  </a:cubicBezTo>
                  <a:cubicBezTo>
                    <a:pt x="23460" y="319611"/>
                    <a:pt x="22860" y="334670"/>
                    <a:pt x="22860" y="350034"/>
                  </a:cubicBezTo>
                  <a:lnTo>
                    <a:pt x="22860" y="351548"/>
                  </a:lnTo>
                  <a:cubicBezTo>
                    <a:pt x="22860" y="357863"/>
                    <a:pt x="17745" y="362978"/>
                    <a:pt x="11430" y="362978"/>
                  </a:cubicBezTo>
                  <a:close/>
                  <a:moveTo>
                    <a:pt x="19583" y="268624"/>
                  </a:moveTo>
                  <a:cubicBezTo>
                    <a:pt x="18869" y="268624"/>
                    <a:pt x="18155" y="268557"/>
                    <a:pt x="17431" y="268424"/>
                  </a:cubicBezTo>
                  <a:cubicBezTo>
                    <a:pt x="11230" y="267242"/>
                    <a:pt x="7153" y="261261"/>
                    <a:pt x="8334" y="255060"/>
                  </a:cubicBezTo>
                  <a:cubicBezTo>
                    <a:pt x="11478" y="238525"/>
                    <a:pt x="15564" y="222542"/>
                    <a:pt x="20488" y="207578"/>
                  </a:cubicBezTo>
                  <a:cubicBezTo>
                    <a:pt x="22460" y="201587"/>
                    <a:pt x="28937" y="198339"/>
                    <a:pt x="34919" y="200282"/>
                  </a:cubicBezTo>
                  <a:cubicBezTo>
                    <a:pt x="40919" y="202253"/>
                    <a:pt x="44186" y="208711"/>
                    <a:pt x="42215" y="214712"/>
                  </a:cubicBezTo>
                  <a:cubicBezTo>
                    <a:pt x="37605" y="228752"/>
                    <a:pt x="33757" y="243754"/>
                    <a:pt x="30794" y="259327"/>
                  </a:cubicBezTo>
                  <a:cubicBezTo>
                    <a:pt x="29756" y="264804"/>
                    <a:pt x="24965" y="268624"/>
                    <a:pt x="19583" y="268624"/>
                  </a:cubicBezTo>
                  <a:close/>
                  <a:moveTo>
                    <a:pt x="49559" y="178698"/>
                  </a:moveTo>
                  <a:cubicBezTo>
                    <a:pt x="47806" y="178698"/>
                    <a:pt x="46015" y="178298"/>
                    <a:pt x="44348" y="177441"/>
                  </a:cubicBezTo>
                  <a:cubicBezTo>
                    <a:pt x="38738" y="174555"/>
                    <a:pt x="36519" y="167668"/>
                    <a:pt x="39395" y="162058"/>
                  </a:cubicBezTo>
                  <a:cubicBezTo>
                    <a:pt x="47044" y="147142"/>
                    <a:pt x="55921" y="133035"/>
                    <a:pt x="65780" y="120129"/>
                  </a:cubicBezTo>
                  <a:cubicBezTo>
                    <a:pt x="69599" y="115109"/>
                    <a:pt x="76771" y="114147"/>
                    <a:pt x="81801" y="117986"/>
                  </a:cubicBezTo>
                  <a:cubicBezTo>
                    <a:pt x="86811" y="121815"/>
                    <a:pt x="87773" y="128987"/>
                    <a:pt x="83944" y="134007"/>
                  </a:cubicBezTo>
                  <a:cubicBezTo>
                    <a:pt x="74914" y="145827"/>
                    <a:pt x="66770" y="158781"/>
                    <a:pt x="59741" y="172488"/>
                  </a:cubicBezTo>
                  <a:cubicBezTo>
                    <a:pt x="57721" y="176431"/>
                    <a:pt x="53711" y="178698"/>
                    <a:pt x="49559" y="178698"/>
                  </a:cubicBezTo>
                  <a:close/>
                  <a:moveTo>
                    <a:pt x="107109" y="103622"/>
                  </a:moveTo>
                  <a:cubicBezTo>
                    <a:pt x="103975" y="103622"/>
                    <a:pt x="100851" y="102336"/>
                    <a:pt x="98593" y="99822"/>
                  </a:cubicBezTo>
                  <a:cubicBezTo>
                    <a:pt x="94383" y="95116"/>
                    <a:pt x="94774" y="87896"/>
                    <a:pt x="99479" y="83686"/>
                  </a:cubicBezTo>
                  <a:cubicBezTo>
                    <a:pt x="111604" y="72818"/>
                    <a:pt x="124987" y="62865"/>
                    <a:pt x="139246" y="54101"/>
                  </a:cubicBezTo>
                  <a:cubicBezTo>
                    <a:pt x="144637" y="50806"/>
                    <a:pt x="151667" y="52482"/>
                    <a:pt x="154972" y="57854"/>
                  </a:cubicBezTo>
                  <a:cubicBezTo>
                    <a:pt x="158277" y="63236"/>
                    <a:pt x="156591" y="70275"/>
                    <a:pt x="151219" y="73580"/>
                  </a:cubicBezTo>
                  <a:cubicBezTo>
                    <a:pt x="138112" y="81629"/>
                    <a:pt x="125835" y="90763"/>
                    <a:pt x="114729" y="100707"/>
                  </a:cubicBezTo>
                  <a:cubicBezTo>
                    <a:pt x="112547" y="102650"/>
                    <a:pt x="109823" y="103622"/>
                    <a:pt x="107109" y="103622"/>
                  </a:cubicBezTo>
                  <a:close/>
                  <a:moveTo>
                    <a:pt x="609048" y="59931"/>
                  </a:moveTo>
                  <a:cubicBezTo>
                    <a:pt x="607886" y="59931"/>
                    <a:pt x="606704" y="59750"/>
                    <a:pt x="605533" y="59378"/>
                  </a:cubicBezTo>
                  <a:cubicBezTo>
                    <a:pt x="605361" y="59321"/>
                    <a:pt x="588226" y="53825"/>
                    <a:pt x="560346" y="47186"/>
                  </a:cubicBezTo>
                  <a:cubicBezTo>
                    <a:pt x="554203" y="45720"/>
                    <a:pt x="550412" y="39557"/>
                    <a:pt x="551869" y="33423"/>
                  </a:cubicBezTo>
                  <a:cubicBezTo>
                    <a:pt x="553336" y="27279"/>
                    <a:pt x="559518" y="23526"/>
                    <a:pt x="565633" y="24945"/>
                  </a:cubicBezTo>
                  <a:cubicBezTo>
                    <a:pt x="594474" y="31813"/>
                    <a:pt x="611829" y="37395"/>
                    <a:pt x="612553" y="37623"/>
                  </a:cubicBezTo>
                  <a:cubicBezTo>
                    <a:pt x="618554" y="39566"/>
                    <a:pt x="621849" y="46005"/>
                    <a:pt x="619906" y="52016"/>
                  </a:cubicBezTo>
                  <a:cubicBezTo>
                    <a:pt x="618363" y="56845"/>
                    <a:pt x="613877" y="59931"/>
                    <a:pt x="609048" y="59931"/>
                  </a:cubicBezTo>
                  <a:close/>
                  <a:moveTo>
                    <a:pt x="187623" y="53749"/>
                  </a:moveTo>
                  <a:cubicBezTo>
                    <a:pt x="183137" y="53749"/>
                    <a:pt x="178889" y="51092"/>
                    <a:pt x="177060" y="46691"/>
                  </a:cubicBezTo>
                  <a:cubicBezTo>
                    <a:pt x="174641" y="40862"/>
                    <a:pt x="177413" y="34175"/>
                    <a:pt x="183242" y="31756"/>
                  </a:cubicBezTo>
                  <a:cubicBezTo>
                    <a:pt x="197853" y="25698"/>
                    <a:pt x="213512" y="20440"/>
                    <a:pt x="229800" y="16106"/>
                  </a:cubicBezTo>
                  <a:cubicBezTo>
                    <a:pt x="235877" y="14506"/>
                    <a:pt x="242164" y="18107"/>
                    <a:pt x="243783" y="24222"/>
                  </a:cubicBezTo>
                  <a:cubicBezTo>
                    <a:pt x="245402" y="30318"/>
                    <a:pt x="241773" y="36575"/>
                    <a:pt x="235668" y="38204"/>
                  </a:cubicBezTo>
                  <a:cubicBezTo>
                    <a:pt x="220361" y="42271"/>
                    <a:pt x="205664" y="47215"/>
                    <a:pt x="191995" y="52882"/>
                  </a:cubicBezTo>
                  <a:cubicBezTo>
                    <a:pt x="190567" y="53463"/>
                    <a:pt x="189081" y="53749"/>
                    <a:pt x="187623" y="53749"/>
                  </a:cubicBezTo>
                  <a:close/>
                  <a:moveTo>
                    <a:pt x="516388" y="37623"/>
                  </a:moveTo>
                  <a:cubicBezTo>
                    <a:pt x="515693" y="37623"/>
                    <a:pt x="514998" y="37557"/>
                    <a:pt x="514283" y="37423"/>
                  </a:cubicBezTo>
                  <a:cubicBezTo>
                    <a:pt x="498729" y="34537"/>
                    <a:pt x="483089" y="32032"/>
                    <a:pt x="467801" y="29994"/>
                  </a:cubicBezTo>
                  <a:cubicBezTo>
                    <a:pt x="461543" y="29156"/>
                    <a:pt x="457152" y="23412"/>
                    <a:pt x="457991" y="17144"/>
                  </a:cubicBezTo>
                  <a:cubicBezTo>
                    <a:pt x="458819" y="10887"/>
                    <a:pt x="464487" y="6476"/>
                    <a:pt x="470840" y="7334"/>
                  </a:cubicBezTo>
                  <a:cubicBezTo>
                    <a:pt x="486508" y="9429"/>
                    <a:pt x="502529" y="11991"/>
                    <a:pt x="518465" y="14954"/>
                  </a:cubicBezTo>
                  <a:cubicBezTo>
                    <a:pt x="524666" y="16106"/>
                    <a:pt x="528771" y="22069"/>
                    <a:pt x="527609" y="28279"/>
                  </a:cubicBezTo>
                  <a:cubicBezTo>
                    <a:pt x="526590" y="33775"/>
                    <a:pt x="521789" y="37623"/>
                    <a:pt x="516388" y="37623"/>
                  </a:cubicBezTo>
                  <a:close/>
                  <a:moveTo>
                    <a:pt x="279368" y="28955"/>
                  </a:moveTo>
                  <a:cubicBezTo>
                    <a:pt x="273815" y="28955"/>
                    <a:pt x="268948" y="24898"/>
                    <a:pt x="268081" y="19240"/>
                  </a:cubicBezTo>
                  <a:cubicBezTo>
                    <a:pt x="267129" y="13001"/>
                    <a:pt x="271424" y="7172"/>
                    <a:pt x="277663" y="6219"/>
                  </a:cubicBezTo>
                  <a:cubicBezTo>
                    <a:pt x="293132" y="3867"/>
                    <a:pt x="309410" y="2152"/>
                    <a:pt x="326060" y="1133"/>
                  </a:cubicBezTo>
                  <a:cubicBezTo>
                    <a:pt x="332432" y="695"/>
                    <a:pt x="337776" y="5543"/>
                    <a:pt x="338166" y="11849"/>
                  </a:cubicBezTo>
                  <a:cubicBezTo>
                    <a:pt x="338557" y="18145"/>
                    <a:pt x="333756" y="23564"/>
                    <a:pt x="327450" y="23955"/>
                  </a:cubicBezTo>
                  <a:cubicBezTo>
                    <a:pt x="311487" y="24936"/>
                    <a:pt x="295894" y="26565"/>
                    <a:pt x="281102" y="28822"/>
                  </a:cubicBezTo>
                  <a:cubicBezTo>
                    <a:pt x="280521" y="28908"/>
                    <a:pt x="279940" y="28955"/>
                    <a:pt x="279368" y="28955"/>
                  </a:cubicBezTo>
                  <a:close/>
                  <a:moveTo>
                    <a:pt x="421958" y="25079"/>
                  </a:moveTo>
                  <a:cubicBezTo>
                    <a:pt x="421662" y="25079"/>
                    <a:pt x="421357" y="25069"/>
                    <a:pt x="421062" y="25041"/>
                  </a:cubicBezTo>
                  <a:cubicBezTo>
                    <a:pt x="405127" y="23812"/>
                    <a:pt x="389363" y="23079"/>
                    <a:pt x="374209" y="22879"/>
                  </a:cubicBezTo>
                  <a:cubicBezTo>
                    <a:pt x="367894" y="22793"/>
                    <a:pt x="362845" y="17611"/>
                    <a:pt x="362931" y="11306"/>
                  </a:cubicBezTo>
                  <a:cubicBezTo>
                    <a:pt x="363007" y="4981"/>
                    <a:pt x="368008" y="-439"/>
                    <a:pt x="374504" y="28"/>
                  </a:cubicBezTo>
                  <a:cubicBezTo>
                    <a:pt x="390154" y="228"/>
                    <a:pt x="406413" y="981"/>
                    <a:pt x="422824" y="2247"/>
                  </a:cubicBezTo>
                  <a:cubicBezTo>
                    <a:pt x="429120" y="2733"/>
                    <a:pt x="433826" y="8229"/>
                    <a:pt x="433340" y="14525"/>
                  </a:cubicBezTo>
                  <a:cubicBezTo>
                    <a:pt x="432873" y="20526"/>
                    <a:pt x="427863" y="25079"/>
                    <a:pt x="421958" y="25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5960AE2-7FAD-2DD5-41BD-D9D431E75AF0}"/>
              </a:ext>
            </a:extLst>
          </p:cNvPr>
          <p:cNvSpPr>
            <a:spLocks noChangeAspect="1"/>
          </p:cNvSpPr>
          <p:nvPr/>
        </p:nvSpPr>
        <p:spPr>
          <a:xfrm flipH="1">
            <a:off x="7810462" y="4018603"/>
            <a:ext cx="360483" cy="529200"/>
          </a:xfrm>
          <a:custGeom>
            <a:avLst/>
            <a:gdLst>
              <a:gd name="connsiteX0" fmla="*/ 1795624 w 2795443"/>
              <a:gd name="connsiteY0" fmla="*/ 1880873 h 4103797"/>
              <a:gd name="connsiteX1" fmla="*/ 2725750 w 2795443"/>
              <a:gd name="connsiteY1" fmla="*/ 160943 h 4103797"/>
              <a:gd name="connsiteX2" fmla="*/ 2630549 w 2795443"/>
              <a:gd name="connsiteY2" fmla="*/ 18077 h 4103797"/>
              <a:gd name="connsiteX3" fmla="*/ 1600015 w 2795443"/>
              <a:gd name="connsiteY3" fmla="*/ 1903401 h 4103797"/>
              <a:gd name="connsiteX4" fmla="*/ 692344 w 2795443"/>
              <a:gd name="connsiteY4" fmla="*/ 2628671 h 4103797"/>
              <a:gd name="connsiteX5" fmla="*/ 504117 w 2795443"/>
              <a:gd name="connsiteY5" fmla="*/ 3788742 h 4103797"/>
              <a:gd name="connsiteX6" fmla="*/ 192355 w 2795443"/>
              <a:gd name="connsiteY6" fmla="*/ 3413709 h 4103797"/>
              <a:gd name="connsiteX7" fmla="*/ 19245 w 2795443"/>
              <a:gd name="connsiteY7" fmla="*/ 3545495 h 4103797"/>
              <a:gd name="connsiteX8" fmla="*/ 533706 w 2795443"/>
              <a:gd name="connsiteY8" fmla="*/ 4089056 h 4103797"/>
              <a:gd name="connsiteX9" fmla="*/ 707931 w 2795443"/>
              <a:gd name="connsiteY9" fmla="*/ 4078161 h 4103797"/>
              <a:gd name="connsiteX10" fmla="*/ 1206565 w 2795443"/>
              <a:gd name="connsiteY10" fmla="*/ 3543550 h 4103797"/>
              <a:gd name="connsiteX11" fmla="*/ 1056316 w 2795443"/>
              <a:gd name="connsiteY11" fmla="*/ 3426513 h 4103797"/>
              <a:gd name="connsiteX12" fmla="*/ 713932 w 2795443"/>
              <a:gd name="connsiteY12" fmla="*/ 3786253 h 4103797"/>
              <a:gd name="connsiteX13" fmla="*/ 884036 w 2795443"/>
              <a:gd name="connsiteY13" fmla="*/ 2720001 h 4103797"/>
              <a:gd name="connsiteX14" fmla="*/ 1524429 w 2795443"/>
              <a:gd name="connsiteY14" fmla="*/ 2122285 h 4103797"/>
              <a:gd name="connsiteX15" fmla="*/ 1608974 w 2795443"/>
              <a:gd name="connsiteY15" fmla="*/ 2096392 h 4103797"/>
              <a:gd name="connsiteX16" fmla="*/ 2664268 w 2795443"/>
              <a:gd name="connsiteY16" fmla="*/ 2773519 h 4103797"/>
              <a:gd name="connsiteX17" fmla="*/ 1795624 w 2795443"/>
              <a:gd name="connsiteY17" fmla="*/ 1880873 h 4103797"/>
              <a:gd name="connsiteX18" fmla="*/ 2529514 w 2795443"/>
              <a:gd name="connsiteY18" fmla="*/ 2621232 h 4103797"/>
              <a:gd name="connsiteX19" fmla="*/ 1801690 w 2795443"/>
              <a:gd name="connsiteY19" fmla="*/ 2069154 h 4103797"/>
              <a:gd name="connsiteX20" fmla="*/ 2529514 w 2795443"/>
              <a:gd name="connsiteY20" fmla="*/ 2621232 h 4103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95443" h="4103797">
                <a:moveTo>
                  <a:pt x="1795624" y="1880873"/>
                </a:moveTo>
                <a:cubicBezTo>
                  <a:pt x="1795624" y="918715"/>
                  <a:pt x="2362783" y="383192"/>
                  <a:pt x="2725750" y="160943"/>
                </a:cubicBezTo>
                <a:cubicBezTo>
                  <a:pt x="2821218" y="91091"/>
                  <a:pt x="2734046" y="-49986"/>
                  <a:pt x="2630549" y="18077"/>
                </a:cubicBezTo>
                <a:cubicBezTo>
                  <a:pt x="1904781" y="495400"/>
                  <a:pt x="1620773" y="1112058"/>
                  <a:pt x="1600015" y="1903401"/>
                </a:cubicBezTo>
                <a:cubicBezTo>
                  <a:pt x="1308974" y="1972239"/>
                  <a:pt x="902526" y="2190718"/>
                  <a:pt x="692344" y="2628671"/>
                </a:cubicBezTo>
                <a:cubicBezTo>
                  <a:pt x="506394" y="3016001"/>
                  <a:pt x="501204" y="3525917"/>
                  <a:pt x="504117" y="3788742"/>
                </a:cubicBezTo>
                <a:cubicBezTo>
                  <a:pt x="396712" y="3668783"/>
                  <a:pt x="354615" y="3624713"/>
                  <a:pt x="192355" y="3413709"/>
                </a:cubicBezTo>
                <a:cubicBezTo>
                  <a:pt x="117562" y="3316490"/>
                  <a:pt x="-58064" y="3452415"/>
                  <a:pt x="19245" y="3545495"/>
                </a:cubicBezTo>
                <a:cubicBezTo>
                  <a:pt x="213353" y="3779220"/>
                  <a:pt x="343369" y="3933830"/>
                  <a:pt x="533706" y="4089056"/>
                </a:cubicBezTo>
                <a:cubicBezTo>
                  <a:pt x="565231" y="4114783"/>
                  <a:pt x="681503" y="4104072"/>
                  <a:pt x="707931" y="4078161"/>
                </a:cubicBezTo>
                <a:cubicBezTo>
                  <a:pt x="863453" y="3925700"/>
                  <a:pt x="1092984" y="3685513"/>
                  <a:pt x="1206565" y="3543550"/>
                </a:cubicBezTo>
                <a:cubicBezTo>
                  <a:pt x="1280703" y="3450894"/>
                  <a:pt x="1133155" y="3336363"/>
                  <a:pt x="1056316" y="3426513"/>
                </a:cubicBezTo>
                <a:cubicBezTo>
                  <a:pt x="918556" y="3588146"/>
                  <a:pt x="850031" y="3655611"/>
                  <a:pt x="713932" y="3786253"/>
                </a:cubicBezTo>
                <a:cubicBezTo>
                  <a:pt x="713968" y="3336695"/>
                  <a:pt x="769413" y="2970069"/>
                  <a:pt x="884036" y="2720001"/>
                </a:cubicBezTo>
                <a:cubicBezTo>
                  <a:pt x="989819" y="2489253"/>
                  <a:pt x="1206334" y="2239959"/>
                  <a:pt x="1524429" y="2122285"/>
                </a:cubicBezTo>
                <a:cubicBezTo>
                  <a:pt x="1551935" y="2112164"/>
                  <a:pt x="1580298" y="2103767"/>
                  <a:pt x="1608974" y="2096392"/>
                </a:cubicBezTo>
                <a:cubicBezTo>
                  <a:pt x="1711411" y="2931041"/>
                  <a:pt x="2416098" y="3032980"/>
                  <a:pt x="2664268" y="2773519"/>
                </a:cubicBezTo>
                <a:cubicBezTo>
                  <a:pt x="3007389" y="2414792"/>
                  <a:pt x="2663438" y="1880873"/>
                  <a:pt x="1795624" y="1880873"/>
                </a:cubicBezTo>
                <a:close/>
                <a:moveTo>
                  <a:pt x="2529514" y="2621232"/>
                </a:moveTo>
                <a:cubicBezTo>
                  <a:pt x="2246409" y="2877992"/>
                  <a:pt x="1816244" y="2509283"/>
                  <a:pt x="1801690" y="2069154"/>
                </a:cubicBezTo>
                <a:cubicBezTo>
                  <a:pt x="2221207" y="2012686"/>
                  <a:pt x="2772954" y="2347382"/>
                  <a:pt x="2529514" y="2621232"/>
                </a:cubicBezTo>
                <a:close/>
              </a:path>
            </a:pathLst>
          </a:custGeom>
          <a:solidFill>
            <a:schemeClr val="bg1"/>
          </a:solidFill>
          <a:ln w="9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BEE95A7D-B00C-23E4-1567-3F64788DA88D}"/>
              </a:ext>
            </a:extLst>
          </p:cNvPr>
          <p:cNvSpPr/>
          <p:nvPr/>
        </p:nvSpPr>
        <p:spPr>
          <a:xfrm flipV="1">
            <a:off x="7582606" y="2310197"/>
            <a:ext cx="588339" cy="413477"/>
          </a:xfrm>
          <a:custGeom>
            <a:avLst/>
            <a:gdLst>
              <a:gd name="connsiteX0" fmla="*/ 641730 w 688038"/>
              <a:gd name="connsiteY0" fmla="*/ 296604 h 483544"/>
              <a:gd name="connsiteX1" fmla="*/ 632060 w 688038"/>
              <a:gd name="connsiteY1" fmla="*/ 371029 h 483544"/>
              <a:gd name="connsiteX2" fmla="*/ 521220 w 688038"/>
              <a:gd name="connsiteY2" fmla="*/ 119339 h 483544"/>
              <a:gd name="connsiteX3" fmla="*/ 427624 w 688038"/>
              <a:gd name="connsiteY3" fmla="*/ 214 h 483544"/>
              <a:gd name="connsiteX4" fmla="*/ 345682 w 688038"/>
              <a:gd name="connsiteY4" fmla="*/ 73239 h 483544"/>
              <a:gd name="connsiteX5" fmla="*/ 299375 w 688038"/>
              <a:gd name="connsiteY5" fmla="*/ 171586 h 483544"/>
              <a:gd name="connsiteX6" fmla="*/ 232286 w 688038"/>
              <a:gd name="connsiteY6" fmla="*/ 272327 h 483544"/>
              <a:gd name="connsiteX7" fmla="*/ 194786 w 688038"/>
              <a:gd name="connsiteY7" fmla="*/ 192319 h 483544"/>
              <a:gd name="connsiteX8" fmla="*/ 169207 w 688038"/>
              <a:gd name="connsiteY8" fmla="*/ 85000 h 483544"/>
              <a:gd name="connsiteX9" fmla="*/ 9276 w 688038"/>
              <a:gd name="connsiteY9" fmla="*/ 50872 h 483544"/>
              <a:gd name="connsiteX10" fmla="*/ 36670 w 688038"/>
              <a:gd name="connsiteY10" fmla="*/ 83049 h 483544"/>
              <a:gd name="connsiteX11" fmla="*/ 102082 w 688038"/>
              <a:gd name="connsiteY11" fmla="*/ 67301 h 483544"/>
              <a:gd name="connsiteX12" fmla="*/ 138809 w 688038"/>
              <a:gd name="connsiteY12" fmla="*/ 162802 h 483544"/>
              <a:gd name="connsiteX13" fmla="*/ 161558 w 688038"/>
              <a:gd name="connsiteY13" fmla="*/ 242660 h 483544"/>
              <a:gd name="connsiteX14" fmla="*/ 229981 w 688038"/>
              <a:gd name="connsiteY14" fmla="*/ 313590 h 483544"/>
              <a:gd name="connsiteX15" fmla="*/ 321675 w 688038"/>
              <a:gd name="connsiteY15" fmla="*/ 229752 h 483544"/>
              <a:gd name="connsiteX16" fmla="*/ 404042 w 688038"/>
              <a:gd name="connsiteY16" fmla="*/ 61789 h 483544"/>
              <a:gd name="connsiteX17" fmla="*/ 448080 w 688038"/>
              <a:gd name="connsiteY17" fmla="*/ 74019 h 483544"/>
              <a:gd name="connsiteX18" fmla="*/ 497857 w 688038"/>
              <a:gd name="connsiteY18" fmla="*/ 183406 h 483544"/>
              <a:gd name="connsiteX19" fmla="*/ 588965 w 688038"/>
              <a:gd name="connsiteY19" fmla="*/ 389533 h 483544"/>
              <a:gd name="connsiteX20" fmla="*/ 529046 w 688038"/>
              <a:gd name="connsiteY20" fmla="*/ 342355 h 483544"/>
              <a:gd name="connsiteX21" fmla="*/ 499152 w 688038"/>
              <a:gd name="connsiteY21" fmla="*/ 377641 h 483544"/>
              <a:gd name="connsiteX22" fmla="*/ 628597 w 688038"/>
              <a:gd name="connsiteY22" fmla="*/ 479562 h 483544"/>
              <a:gd name="connsiteX23" fmla="*/ 666588 w 688038"/>
              <a:gd name="connsiteY23" fmla="*/ 463824 h 483544"/>
              <a:gd name="connsiteX24" fmla="*/ 687819 w 688038"/>
              <a:gd name="connsiteY24" fmla="*/ 300412 h 483544"/>
              <a:gd name="connsiteX25" fmla="*/ 641730 w 688038"/>
              <a:gd name="connsiteY25" fmla="*/ 296604 h 48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88038" h="483544">
                <a:moveTo>
                  <a:pt x="641730" y="296604"/>
                </a:moveTo>
                <a:cubicBezTo>
                  <a:pt x="638506" y="321413"/>
                  <a:pt x="635283" y="346221"/>
                  <a:pt x="632060" y="371029"/>
                </a:cubicBezTo>
                <a:cubicBezTo>
                  <a:pt x="594625" y="287349"/>
                  <a:pt x="558010" y="203305"/>
                  <a:pt x="521220" y="119339"/>
                </a:cubicBezTo>
                <a:cubicBezTo>
                  <a:pt x="504307" y="80738"/>
                  <a:pt x="479785" y="4853"/>
                  <a:pt x="427624" y="214"/>
                </a:cubicBezTo>
                <a:cubicBezTo>
                  <a:pt x="385821" y="-3505"/>
                  <a:pt x="361766" y="42157"/>
                  <a:pt x="345682" y="73239"/>
                </a:cubicBezTo>
                <a:cubicBezTo>
                  <a:pt x="329032" y="105413"/>
                  <a:pt x="314914" y="138874"/>
                  <a:pt x="299375" y="171586"/>
                </a:cubicBezTo>
                <a:cubicBezTo>
                  <a:pt x="290734" y="189776"/>
                  <a:pt x="258553" y="276614"/>
                  <a:pt x="232286" y="272327"/>
                </a:cubicBezTo>
                <a:cubicBezTo>
                  <a:pt x="213016" y="269181"/>
                  <a:pt x="198895" y="206837"/>
                  <a:pt x="194786" y="192319"/>
                </a:cubicBezTo>
                <a:cubicBezTo>
                  <a:pt x="184850" y="157212"/>
                  <a:pt x="182077" y="119145"/>
                  <a:pt x="169207" y="85000"/>
                </a:cubicBezTo>
                <a:cubicBezTo>
                  <a:pt x="142131" y="13170"/>
                  <a:pt x="65561" y="9053"/>
                  <a:pt x="9276" y="50872"/>
                </a:cubicBezTo>
                <a:cubicBezTo>
                  <a:pt x="-15486" y="69270"/>
                  <a:pt x="14759" y="99328"/>
                  <a:pt x="36670" y="83049"/>
                </a:cubicBezTo>
                <a:cubicBezTo>
                  <a:pt x="54258" y="69981"/>
                  <a:pt x="80909" y="56050"/>
                  <a:pt x="102082" y="67301"/>
                </a:cubicBezTo>
                <a:cubicBezTo>
                  <a:pt x="131432" y="82899"/>
                  <a:pt x="132351" y="134563"/>
                  <a:pt x="138809" y="162802"/>
                </a:cubicBezTo>
                <a:cubicBezTo>
                  <a:pt x="144962" y="189708"/>
                  <a:pt x="151642" y="216862"/>
                  <a:pt x="161558" y="242660"/>
                </a:cubicBezTo>
                <a:cubicBezTo>
                  <a:pt x="173384" y="273428"/>
                  <a:pt x="192446" y="311634"/>
                  <a:pt x="229981" y="313590"/>
                </a:cubicBezTo>
                <a:cubicBezTo>
                  <a:pt x="275590" y="315966"/>
                  <a:pt x="303761" y="263536"/>
                  <a:pt x="321675" y="229752"/>
                </a:cubicBezTo>
                <a:cubicBezTo>
                  <a:pt x="350680" y="175050"/>
                  <a:pt x="369830" y="113566"/>
                  <a:pt x="404042" y="61789"/>
                </a:cubicBezTo>
                <a:cubicBezTo>
                  <a:pt x="424180" y="31312"/>
                  <a:pt x="431785" y="46396"/>
                  <a:pt x="448080" y="74019"/>
                </a:cubicBezTo>
                <a:cubicBezTo>
                  <a:pt x="468310" y="108311"/>
                  <a:pt x="481949" y="146960"/>
                  <a:pt x="497857" y="183406"/>
                </a:cubicBezTo>
                <a:cubicBezTo>
                  <a:pt x="527906" y="252253"/>
                  <a:pt x="558232" y="320986"/>
                  <a:pt x="588965" y="389533"/>
                </a:cubicBezTo>
                <a:cubicBezTo>
                  <a:pt x="568992" y="373807"/>
                  <a:pt x="549020" y="358081"/>
                  <a:pt x="529046" y="342355"/>
                </a:cubicBezTo>
                <a:cubicBezTo>
                  <a:pt x="508063" y="325833"/>
                  <a:pt x="476029" y="359433"/>
                  <a:pt x="499152" y="377641"/>
                </a:cubicBezTo>
                <a:cubicBezTo>
                  <a:pt x="542301" y="411615"/>
                  <a:pt x="585449" y="445588"/>
                  <a:pt x="628597" y="479562"/>
                </a:cubicBezTo>
                <a:cubicBezTo>
                  <a:pt x="641212" y="489495"/>
                  <a:pt x="664542" y="479574"/>
                  <a:pt x="666588" y="463824"/>
                </a:cubicBezTo>
                <a:cubicBezTo>
                  <a:pt x="673665" y="409353"/>
                  <a:pt x="680742" y="354883"/>
                  <a:pt x="687819" y="300412"/>
                </a:cubicBezTo>
                <a:cubicBezTo>
                  <a:pt x="691608" y="271248"/>
                  <a:pt x="645176" y="270074"/>
                  <a:pt x="641730" y="29660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75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AE2F67-0E9C-0B32-A4C7-D1BCD96954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306FAD2-659A-6539-39EB-900D1A0E38E9}"/>
              </a:ext>
            </a:extLst>
          </p:cNvPr>
          <p:cNvGrpSpPr/>
          <p:nvPr/>
        </p:nvGrpSpPr>
        <p:grpSpPr>
          <a:xfrm rot="510083">
            <a:off x="4362136" y="2874352"/>
            <a:ext cx="5823350" cy="1009402"/>
            <a:chOff x="6911510" y="845546"/>
            <a:chExt cx="5823350" cy="100940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E894857-5E57-FE21-10B5-4B2633139B25}"/>
                </a:ext>
              </a:extLst>
            </p:cNvPr>
            <p:cNvGrpSpPr/>
            <p:nvPr/>
          </p:nvGrpSpPr>
          <p:grpSpPr>
            <a:xfrm>
              <a:off x="6911510" y="845546"/>
              <a:ext cx="5823350" cy="1009402"/>
              <a:chOff x="6911510" y="845546"/>
              <a:chExt cx="5823350" cy="1009402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35771ADA-19CA-BEAD-C3F5-17F8D85F48FD}"/>
                  </a:ext>
                </a:extLst>
              </p:cNvPr>
              <p:cNvSpPr/>
              <p:nvPr/>
            </p:nvSpPr>
            <p:spPr>
              <a:xfrm>
                <a:off x="6911510" y="845546"/>
                <a:ext cx="5823350" cy="1009402"/>
              </a:xfrm>
              <a:prstGeom prst="roundRect">
                <a:avLst>
                  <a:gd name="adj" fmla="val 46537"/>
                </a:avLst>
              </a:prstGeom>
              <a:solidFill>
                <a:srgbClr val="1B242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199E46D-95B3-4BD2-3252-C3EFB682C9BF}"/>
                  </a:ext>
                </a:extLst>
              </p:cNvPr>
              <p:cNvSpPr/>
              <p:nvPr/>
            </p:nvSpPr>
            <p:spPr>
              <a:xfrm>
                <a:off x="6911511" y="845546"/>
                <a:ext cx="1003879" cy="1009402"/>
              </a:xfrm>
              <a:custGeom>
                <a:avLst/>
                <a:gdLst>
                  <a:gd name="connsiteX0" fmla="*/ 469745 w 1003879"/>
                  <a:gd name="connsiteY0" fmla="*/ 0 h 1009402"/>
                  <a:gd name="connsiteX1" fmla="*/ 1003879 w 1003879"/>
                  <a:gd name="connsiteY1" fmla="*/ 0 h 1009402"/>
                  <a:gd name="connsiteX2" fmla="*/ 1003879 w 1003879"/>
                  <a:gd name="connsiteY2" fmla="*/ 1009402 h 1009402"/>
                  <a:gd name="connsiteX3" fmla="*/ 469745 w 1003879"/>
                  <a:gd name="connsiteY3" fmla="*/ 1009402 h 1009402"/>
                  <a:gd name="connsiteX4" fmla="*/ 0 w 1003879"/>
                  <a:gd name="connsiteY4" fmla="*/ 539657 h 1009402"/>
                  <a:gd name="connsiteX5" fmla="*/ 0 w 1003879"/>
                  <a:gd name="connsiteY5" fmla="*/ 469745 h 1009402"/>
                  <a:gd name="connsiteX6" fmla="*/ 469745 w 1003879"/>
                  <a:gd name="connsiteY6" fmla="*/ 0 h 100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879" h="1009402">
                    <a:moveTo>
                      <a:pt x="469745" y="0"/>
                    </a:moveTo>
                    <a:lnTo>
                      <a:pt x="1003879" y="0"/>
                    </a:lnTo>
                    <a:lnTo>
                      <a:pt x="1003879" y="1009402"/>
                    </a:lnTo>
                    <a:lnTo>
                      <a:pt x="469745" y="1009402"/>
                    </a:lnTo>
                    <a:cubicBezTo>
                      <a:pt x="210312" y="1009402"/>
                      <a:pt x="0" y="799090"/>
                      <a:pt x="0" y="539657"/>
                    </a:cubicBezTo>
                    <a:lnTo>
                      <a:pt x="0" y="469745"/>
                    </a:lnTo>
                    <a:cubicBezTo>
                      <a:pt x="0" y="210312"/>
                      <a:pt x="210312" y="0"/>
                      <a:pt x="469745" y="0"/>
                    </a:cubicBezTo>
                    <a:close/>
                  </a:path>
                </a:pathLst>
              </a:custGeom>
              <a:solidFill>
                <a:srgbClr val="7F7EF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003A537-1B1F-67BA-0E57-E6AD25E7BB2E}"/>
                </a:ext>
              </a:extLst>
            </p:cNvPr>
            <p:cNvSpPr txBox="1"/>
            <p:nvPr/>
          </p:nvSpPr>
          <p:spPr>
            <a:xfrm>
              <a:off x="8193975" y="1088637"/>
              <a:ext cx="42751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400">
                  <a:solidFill>
                    <a:srgbClr val="BADB6A"/>
                  </a:solidFill>
                  <a:latin typeface="Aptos" panose="020B0004020202020204" pitchFamily="34" charset="0"/>
                </a:rPr>
                <a:t>commodo magna eros quis urna. Nunc viverra imperdiet enim.Fusce est. Vivamus a tellus</a:t>
              </a:r>
              <a:endParaRPr lang="zh-CN" altLang="en-US" sz="1400">
                <a:solidFill>
                  <a:srgbClr val="BADB6A"/>
                </a:solidFill>
                <a:latin typeface="Aptos" panose="020B00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0D45CD-318F-93C7-600D-B1AC779BD8F6}"/>
                </a:ext>
              </a:extLst>
            </p:cNvPr>
            <p:cNvSpPr txBox="1"/>
            <p:nvPr/>
          </p:nvSpPr>
          <p:spPr>
            <a:xfrm>
              <a:off x="7075501" y="965527"/>
              <a:ext cx="8398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4400">
                  <a:solidFill>
                    <a:srgbClr val="061019"/>
                  </a:solidFill>
                  <a:latin typeface="Aptos Narrow" panose="020B0004020202020204" pitchFamily="34" charset="0"/>
                </a:rPr>
                <a:t>02</a:t>
              </a:r>
              <a:endParaRPr lang="zh-CN" altLang="en-US" sz="44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EBDE0E3-964F-8237-2E63-1B10FD9886AB}"/>
              </a:ext>
            </a:extLst>
          </p:cNvPr>
          <p:cNvGrpSpPr/>
          <p:nvPr/>
        </p:nvGrpSpPr>
        <p:grpSpPr>
          <a:xfrm rot="21240000">
            <a:off x="4389773" y="5210978"/>
            <a:ext cx="5823350" cy="1009402"/>
            <a:chOff x="6911510" y="845546"/>
            <a:chExt cx="5823350" cy="100940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53C9338-200A-F405-FAA0-25959665C199}"/>
                </a:ext>
              </a:extLst>
            </p:cNvPr>
            <p:cNvGrpSpPr/>
            <p:nvPr/>
          </p:nvGrpSpPr>
          <p:grpSpPr>
            <a:xfrm>
              <a:off x="6911510" y="845546"/>
              <a:ext cx="5823350" cy="1009402"/>
              <a:chOff x="6911510" y="845546"/>
              <a:chExt cx="5823350" cy="1009402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9FE478D9-E4CB-ECD7-690A-087536DD0A2C}"/>
                  </a:ext>
                </a:extLst>
              </p:cNvPr>
              <p:cNvSpPr/>
              <p:nvPr/>
            </p:nvSpPr>
            <p:spPr>
              <a:xfrm>
                <a:off x="6911510" y="845546"/>
                <a:ext cx="5823350" cy="1009402"/>
              </a:xfrm>
              <a:prstGeom prst="roundRect">
                <a:avLst>
                  <a:gd name="adj" fmla="val 46537"/>
                </a:avLst>
              </a:prstGeom>
              <a:solidFill>
                <a:srgbClr val="1B242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9C6B633-0C1B-2648-872D-80D4A1A420D9}"/>
                  </a:ext>
                </a:extLst>
              </p:cNvPr>
              <p:cNvSpPr/>
              <p:nvPr/>
            </p:nvSpPr>
            <p:spPr>
              <a:xfrm>
                <a:off x="6911511" y="845546"/>
                <a:ext cx="1003879" cy="1009402"/>
              </a:xfrm>
              <a:custGeom>
                <a:avLst/>
                <a:gdLst>
                  <a:gd name="connsiteX0" fmla="*/ 469745 w 1003879"/>
                  <a:gd name="connsiteY0" fmla="*/ 0 h 1009402"/>
                  <a:gd name="connsiteX1" fmla="*/ 1003879 w 1003879"/>
                  <a:gd name="connsiteY1" fmla="*/ 0 h 1009402"/>
                  <a:gd name="connsiteX2" fmla="*/ 1003879 w 1003879"/>
                  <a:gd name="connsiteY2" fmla="*/ 1009402 h 1009402"/>
                  <a:gd name="connsiteX3" fmla="*/ 469745 w 1003879"/>
                  <a:gd name="connsiteY3" fmla="*/ 1009402 h 1009402"/>
                  <a:gd name="connsiteX4" fmla="*/ 0 w 1003879"/>
                  <a:gd name="connsiteY4" fmla="*/ 539657 h 1009402"/>
                  <a:gd name="connsiteX5" fmla="*/ 0 w 1003879"/>
                  <a:gd name="connsiteY5" fmla="*/ 469745 h 1009402"/>
                  <a:gd name="connsiteX6" fmla="*/ 469745 w 1003879"/>
                  <a:gd name="connsiteY6" fmla="*/ 0 h 100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879" h="1009402">
                    <a:moveTo>
                      <a:pt x="469745" y="0"/>
                    </a:moveTo>
                    <a:lnTo>
                      <a:pt x="1003879" y="0"/>
                    </a:lnTo>
                    <a:lnTo>
                      <a:pt x="1003879" y="1009402"/>
                    </a:lnTo>
                    <a:lnTo>
                      <a:pt x="469745" y="1009402"/>
                    </a:lnTo>
                    <a:cubicBezTo>
                      <a:pt x="210312" y="1009402"/>
                      <a:pt x="0" y="799090"/>
                      <a:pt x="0" y="539657"/>
                    </a:cubicBezTo>
                    <a:lnTo>
                      <a:pt x="0" y="469745"/>
                    </a:lnTo>
                    <a:cubicBezTo>
                      <a:pt x="0" y="210312"/>
                      <a:pt x="210312" y="0"/>
                      <a:pt x="469745" y="0"/>
                    </a:cubicBezTo>
                    <a:close/>
                  </a:path>
                </a:pathLst>
              </a:custGeom>
              <a:solidFill>
                <a:srgbClr val="FF636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7495F99-BAD4-467A-C197-71255E8A89FF}"/>
                </a:ext>
              </a:extLst>
            </p:cNvPr>
            <p:cNvSpPr txBox="1"/>
            <p:nvPr/>
          </p:nvSpPr>
          <p:spPr>
            <a:xfrm>
              <a:off x="8193975" y="1088637"/>
              <a:ext cx="42751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400">
                  <a:solidFill>
                    <a:srgbClr val="BADB6A"/>
                  </a:solidFill>
                  <a:latin typeface="Aptos" panose="020B0004020202020204" pitchFamily="34" charset="0"/>
                </a:rPr>
                <a:t>morbi tristique senectus et netus et malesuada fames ac turpis egestas</a:t>
              </a:r>
              <a:endParaRPr lang="zh-CN" altLang="en-US" sz="1400">
                <a:solidFill>
                  <a:srgbClr val="BADB6A"/>
                </a:solidFill>
                <a:latin typeface="Aptos" panose="020B00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3A9C22B-CB85-1CBC-C8A3-8C23F5B5A6DA}"/>
                </a:ext>
              </a:extLst>
            </p:cNvPr>
            <p:cNvSpPr txBox="1"/>
            <p:nvPr/>
          </p:nvSpPr>
          <p:spPr>
            <a:xfrm>
              <a:off x="7075501" y="965527"/>
              <a:ext cx="8398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4400">
                  <a:solidFill>
                    <a:srgbClr val="061019"/>
                  </a:solidFill>
                  <a:latin typeface="Aptos Narrow" panose="020B0004020202020204" pitchFamily="34" charset="0"/>
                </a:rPr>
                <a:t>04</a:t>
              </a:r>
              <a:endParaRPr lang="zh-CN" altLang="en-US" sz="44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DF44682-E6C2-7F17-B731-2D6DC3ABA62F}"/>
              </a:ext>
            </a:extLst>
          </p:cNvPr>
          <p:cNvGrpSpPr/>
          <p:nvPr/>
        </p:nvGrpSpPr>
        <p:grpSpPr>
          <a:xfrm rot="21420000">
            <a:off x="2060971" y="1685115"/>
            <a:ext cx="5823350" cy="1009402"/>
            <a:chOff x="6911510" y="845546"/>
            <a:chExt cx="5823350" cy="100940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3FBA57F-71D3-A2E1-0404-672A0B026078}"/>
                </a:ext>
              </a:extLst>
            </p:cNvPr>
            <p:cNvGrpSpPr/>
            <p:nvPr/>
          </p:nvGrpSpPr>
          <p:grpSpPr>
            <a:xfrm>
              <a:off x="6911510" y="845546"/>
              <a:ext cx="5823350" cy="1009402"/>
              <a:chOff x="6911510" y="845546"/>
              <a:chExt cx="5823350" cy="1009402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E1E95EE9-BCA3-C4AA-C2AA-EBC1CFBB4C03}"/>
                  </a:ext>
                </a:extLst>
              </p:cNvPr>
              <p:cNvSpPr/>
              <p:nvPr/>
            </p:nvSpPr>
            <p:spPr>
              <a:xfrm>
                <a:off x="6911510" y="845546"/>
                <a:ext cx="5823350" cy="1009402"/>
              </a:xfrm>
              <a:prstGeom prst="roundRect">
                <a:avLst>
                  <a:gd name="adj" fmla="val 46537"/>
                </a:avLst>
              </a:prstGeom>
              <a:solidFill>
                <a:srgbClr val="1B242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918BBDB-9CD9-30E2-9754-F6D3970BDBDE}"/>
                  </a:ext>
                </a:extLst>
              </p:cNvPr>
              <p:cNvSpPr/>
              <p:nvPr/>
            </p:nvSpPr>
            <p:spPr>
              <a:xfrm>
                <a:off x="6911511" y="845546"/>
                <a:ext cx="1003879" cy="1009402"/>
              </a:xfrm>
              <a:custGeom>
                <a:avLst/>
                <a:gdLst>
                  <a:gd name="connsiteX0" fmla="*/ 469745 w 1003879"/>
                  <a:gd name="connsiteY0" fmla="*/ 0 h 1009402"/>
                  <a:gd name="connsiteX1" fmla="*/ 1003879 w 1003879"/>
                  <a:gd name="connsiteY1" fmla="*/ 0 h 1009402"/>
                  <a:gd name="connsiteX2" fmla="*/ 1003879 w 1003879"/>
                  <a:gd name="connsiteY2" fmla="*/ 1009402 h 1009402"/>
                  <a:gd name="connsiteX3" fmla="*/ 469745 w 1003879"/>
                  <a:gd name="connsiteY3" fmla="*/ 1009402 h 1009402"/>
                  <a:gd name="connsiteX4" fmla="*/ 0 w 1003879"/>
                  <a:gd name="connsiteY4" fmla="*/ 539657 h 1009402"/>
                  <a:gd name="connsiteX5" fmla="*/ 0 w 1003879"/>
                  <a:gd name="connsiteY5" fmla="*/ 469745 h 1009402"/>
                  <a:gd name="connsiteX6" fmla="*/ 469745 w 1003879"/>
                  <a:gd name="connsiteY6" fmla="*/ 0 h 100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879" h="1009402">
                    <a:moveTo>
                      <a:pt x="469745" y="0"/>
                    </a:moveTo>
                    <a:lnTo>
                      <a:pt x="1003879" y="0"/>
                    </a:lnTo>
                    <a:lnTo>
                      <a:pt x="1003879" y="1009402"/>
                    </a:lnTo>
                    <a:lnTo>
                      <a:pt x="469745" y="1009402"/>
                    </a:lnTo>
                    <a:cubicBezTo>
                      <a:pt x="210312" y="1009402"/>
                      <a:pt x="0" y="799090"/>
                      <a:pt x="0" y="539657"/>
                    </a:cubicBezTo>
                    <a:lnTo>
                      <a:pt x="0" y="469745"/>
                    </a:lnTo>
                    <a:cubicBezTo>
                      <a:pt x="0" y="210312"/>
                      <a:pt x="210312" y="0"/>
                      <a:pt x="469745" y="0"/>
                    </a:cubicBezTo>
                    <a:close/>
                  </a:path>
                </a:pathLst>
              </a:custGeom>
              <a:solidFill>
                <a:srgbClr val="BADB6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DA46CB-720E-8DE2-2D14-F29AEB25E43C}"/>
                </a:ext>
              </a:extLst>
            </p:cNvPr>
            <p:cNvSpPr txBox="1"/>
            <p:nvPr/>
          </p:nvSpPr>
          <p:spPr>
            <a:xfrm>
              <a:off x="8193975" y="1088637"/>
              <a:ext cx="42751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400">
                  <a:solidFill>
                    <a:srgbClr val="BADB6A"/>
                  </a:solidFill>
                  <a:latin typeface="Aptos" panose="020B0004020202020204" pitchFamily="34" charset="0"/>
                </a:rPr>
                <a:t>pellentesque habitant morbi tristique senectus et netus et malesuada fames ac turpis egestas</a:t>
              </a:r>
              <a:endParaRPr lang="zh-CN" altLang="en-US" sz="1400">
                <a:solidFill>
                  <a:srgbClr val="BADB6A"/>
                </a:solidFill>
                <a:latin typeface="Aptos" panose="020B00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CADC076-00E7-357C-8E22-C9A63DCE2431}"/>
                </a:ext>
              </a:extLst>
            </p:cNvPr>
            <p:cNvSpPr txBox="1"/>
            <p:nvPr/>
          </p:nvSpPr>
          <p:spPr>
            <a:xfrm>
              <a:off x="7075501" y="965527"/>
              <a:ext cx="8398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4400">
                  <a:solidFill>
                    <a:srgbClr val="061019"/>
                  </a:solidFill>
                  <a:latin typeface="Aptos Narrow" panose="020B0004020202020204" pitchFamily="34" charset="0"/>
                </a:rPr>
                <a:t>01</a:t>
              </a:r>
              <a:endParaRPr lang="zh-CN" altLang="en-US" sz="44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A6DDACB-0A16-90A6-40EB-6A56827D797D}"/>
              </a:ext>
            </a:extLst>
          </p:cNvPr>
          <p:cNvGrpSpPr/>
          <p:nvPr/>
        </p:nvGrpSpPr>
        <p:grpSpPr>
          <a:xfrm rot="20606615">
            <a:off x="1978877" y="4463316"/>
            <a:ext cx="5823350" cy="1009402"/>
            <a:chOff x="6911510" y="845546"/>
            <a:chExt cx="5823350" cy="100940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FFBCED4-8236-7D7D-BCF6-643A9F3074A4}"/>
                </a:ext>
              </a:extLst>
            </p:cNvPr>
            <p:cNvGrpSpPr/>
            <p:nvPr/>
          </p:nvGrpSpPr>
          <p:grpSpPr>
            <a:xfrm>
              <a:off x="6911510" y="845546"/>
              <a:ext cx="5823350" cy="1009402"/>
              <a:chOff x="6911510" y="845546"/>
              <a:chExt cx="5823350" cy="1009402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76BD0E89-A43A-240A-55C6-D851FFEAEF47}"/>
                  </a:ext>
                </a:extLst>
              </p:cNvPr>
              <p:cNvSpPr/>
              <p:nvPr/>
            </p:nvSpPr>
            <p:spPr>
              <a:xfrm>
                <a:off x="6911510" y="845546"/>
                <a:ext cx="5823350" cy="1009402"/>
              </a:xfrm>
              <a:prstGeom prst="roundRect">
                <a:avLst>
                  <a:gd name="adj" fmla="val 46537"/>
                </a:avLst>
              </a:prstGeom>
              <a:solidFill>
                <a:srgbClr val="1B242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7F639564-6E16-D2B5-FA12-5A015EFF1DCD}"/>
                  </a:ext>
                </a:extLst>
              </p:cNvPr>
              <p:cNvSpPr/>
              <p:nvPr/>
            </p:nvSpPr>
            <p:spPr>
              <a:xfrm>
                <a:off x="6911511" y="845546"/>
                <a:ext cx="1003879" cy="1009402"/>
              </a:xfrm>
              <a:custGeom>
                <a:avLst/>
                <a:gdLst>
                  <a:gd name="connsiteX0" fmla="*/ 469745 w 1003879"/>
                  <a:gd name="connsiteY0" fmla="*/ 0 h 1009402"/>
                  <a:gd name="connsiteX1" fmla="*/ 1003879 w 1003879"/>
                  <a:gd name="connsiteY1" fmla="*/ 0 h 1009402"/>
                  <a:gd name="connsiteX2" fmla="*/ 1003879 w 1003879"/>
                  <a:gd name="connsiteY2" fmla="*/ 1009402 h 1009402"/>
                  <a:gd name="connsiteX3" fmla="*/ 469745 w 1003879"/>
                  <a:gd name="connsiteY3" fmla="*/ 1009402 h 1009402"/>
                  <a:gd name="connsiteX4" fmla="*/ 0 w 1003879"/>
                  <a:gd name="connsiteY4" fmla="*/ 539657 h 1009402"/>
                  <a:gd name="connsiteX5" fmla="*/ 0 w 1003879"/>
                  <a:gd name="connsiteY5" fmla="*/ 469745 h 1009402"/>
                  <a:gd name="connsiteX6" fmla="*/ 469745 w 1003879"/>
                  <a:gd name="connsiteY6" fmla="*/ 0 h 100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879" h="1009402">
                    <a:moveTo>
                      <a:pt x="469745" y="0"/>
                    </a:moveTo>
                    <a:lnTo>
                      <a:pt x="1003879" y="0"/>
                    </a:lnTo>
                    <a:lnTo>
                      <a:pt x="1003879" y="1009402"/>
                    </a:lnTo>
                    <a:lnTo>
                      <a:pt x="469745" y="1009402"/>
                    </a:lnTo>
                    <a:cubicBezTo>
                      <a:pt x="210312" y="1009402"/>
                      <a:pt x="0" y="799090"/>
                      <a:pt x="0" y="539657"/>
                    </a:cubicBezTo>
                    <a:lnTo>
                      <a:pt x="0" y="469745"/>
                    </a:lnTo>
                    <a:cubicBezTo>
                      <a:pt x="0" y="210312"/>
                      <a:pt x="210312" y="0"/>
                      <a:pt x="469745" y="0"/>
                    </a:cubicBezTo>
                    <a:close/>
                  </a:path>
                </a:pathLst>
              </a:custGeom>
              <a:solidFill>
                <a:srgbClr val="FFBD1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7E91251-8405-44A9-2FDC-B89AA1D8BD72}"/>
                </a:ext>
              </a:extLst>
            </p:cNvPr>
            <p:cNvSpPr txBox="1"/>
            <p:nvPr/>
          </p:nvSpPr>
          <p:spPr>
            <a:xfrm>
              <a:off x="8193975" y="1088637"/>
              <a:ext cx="42751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400">
                  <a:solidFill>
                    <a:srgbClr val="BADB6A"/>
                  </a:solidFill>
                  <a:latin typeface="Aptos" panose="020B0004020202020204" pitchFamily="34" charset="0"/>
                </a:rPr>
                <a:t>maecenas porttitor congue massa. fusce posuere, magna sed pulvinar ultricies</a:t>
              </a:r>
              <a:endParaRPr lang="zh-CN" altLang="en-US" sz="1400">
                <a:solidFill>
                  <a:srgbClr val="BADB6A"/>
                </a:solidFill>
                <a:latin typeface="Aptos" panose="020B00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A3E2041-4554-B24D-08D7-AB7C38E0B2EF}"/>
                </a:ext>
              </a:extLst>
            </p:cNvPr>
            <p:cNvSpPr txBox="1"/>
            <p:nvPr/>
          </p:nvSpPr>
          <p:spPr>
            <a:xfrm>
              <a:off x="7075501" y="965527"/>
              <a:ext cx="8398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4400">
                  <a:solidFill>
                    <a:srgbClr val="061019"/>
                  </a:solidFill>
                  <a:latin typeface="Aptos Narrow" panose="020B0004020202020204" pitchFamily="34" charset="0"/>
                </a:rPr>
                <a:t>03</a:t>
              </a:r>
              <a:endParaRPr lang="zh-CN" altLang="en-US" sz="44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53F1861-1344-0299-D9B4-337235C2DA1D}"/>
              </a:ext>
            </a:extLst>
          </p:cNvPr>
          <p:cNvSpPr txBox="1"/>
          <p:nvPr/>
        </p:nvSpPr>
        <p:spPr>
          <a:xfrm>
            <a:off x="4642294" y="849635"/>
            <a:ext cx="2907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Aptos Narrow" panose="020B0004020202020204" pitchFamily="34" charset="0"/>
              </a:rPr>
              <a:t>POWERPOINT TEMPLET</a:t>
            </a:r>
            <a:endParaRPr lang="zh-CN" altLang="en-US" sz="20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46204C-3537-E0B9-DB4E-13FE068CB0E8}"/>
              </a:ext>
            </a:extLst>
          </p:cNvPr>
          <p:cNvGrpSpPr/>
          <p:nvPr/>
        </p:nvGrpSpPr>
        <p:grpSpPr>
          <a:xfrm>
            <a:off x="1941777" y="304255"/>
            <a:ext cx="8308446" cy="276999"/>
            <a:chOff x="1737699" y="304255"/>
            <a:chExt cx="8308446" cy="27699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C4AA975-9B33-019B-7CBE-BCE15128E5A4}"/>
                </a:ext>
              </a:extLst>
            </p:cNvPr>
            <p:cNvSpPr txBox="1"/>
            <p:nvPr/>
          </p:nvSpPr>
          <p:spPr>
            <a:xfrm>
              <a:off x="1737699" y="304255"/>
              <a:ext cx="128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rgbClr val="373E43"/>
                  </a:solidFill>
                  <a:latin typeface="Aptos Narrow" panose="020B0004020202020204" pitchFamily="34" charset="0"/>
                </a:rPr>
                <a:t>SUPPORTERS SAY</a:t>
              </a:r>
              <a:endParaRPr lang="zh-CN" altLang="en-US" sz="1200">
                <a:solidFill>
                  <a:srgbClr val="373E43"/>
                </a:solidFill>
                <a:latin typeface="Aptos Narrow" panose="020B00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933F8DA-041F-9728-EB8C-CBAF23423769}"/>
                </a:ext>
              </a:extLst>
            </p:cNvPr>
            <p:cNvCxnSpPr>
              <a:cxnSpLocks/>
            </p:cNvCxnSpPr>
            <p:nvPr/>
          </p:nvCxnSpPr>
          <p:spPr>
            <a:xfrm>
              <a:off x="3054919" y="442754"/>
              <a:ext cx="6991226" cy="0"/>
            </a:xfrm>
            <a:prstGeom prst="line">
              <a:avLst/>
            </a:prstGeom>
            <a:ln w="12700">
              <a:solidFill>
                <a:srgbClr val="373E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9677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>
            <a:extLst>
              <a:ext uri="{FF2B5EF4-FFF2-40B4-BE49-F238E27FC236}">
                <a16:creationId xmlns:a16="http://schemas.microsoft.com/office/drawing/2014/main" id="{F627D46F-D336-BEE6-6894-25C1B36EA8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3330097-0252-A0FF-8934-85D5068DCF53}"/>
              </a:ext>
            </a:extLst>
          </p:cNvPr>
          <p:cNvCxnSpPr>
            <a:cxnSpLocks/>
          </p:cNvCxnSpPr>
          <p:nvPr/>
        </p:nvCxnSpPr>
        <p:spPr>
          <a:xfrm>
            <a:off x="2141517" y="6070220"/>
            <a:ext cx="7908966" cy="0"/>
          </a:xfrm>
          <a:prstGeom prst="line">
            <a:avLst/>
          </a:prstGeom>
          <a:ln w="12700">
            <a:solidFill>
              <a:srgbClr val="BADB6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0A7AD6FE-B9A7-5F39-B261-79E213472E45}"/>
              </a:ext>
            </a:extLst>
          </p:cNvPr>
          <p:cNvSpPr txBox="1"/>
          <p:nvPr/>
        </p:nvSpPr>
        <p:spPr>
          <a:xfrm>
            <a:off x="2210989" y="5731665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2024/07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793652B-318E-FFE2-7D5A-08C681AD7D33}"/>
              </a:ext>
            </a:extLst>
          </p:cNvPr>
          <p:cNvSpPr txBox="1"/>
          <p:nvPr/>
        </p:nvSpPr>
        <p:spPr>
          <a:xfrm>
            <a:off x="3572613" y="5731665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2024/08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8D13C4D-8495-A2A8-E924-649E2C97B598}"/>
              </a:ext>
            </a:extLst>
          </p:cNvPr>
          <p:cNvSpPr txBox="1"/>
          <p:nvPr/>
        </p:nvSpPr>
        <p:spPr>
          <a:xfrm>
            <a:off x="4934237" y="5731665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2024/09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046E226-1DB6-9CEE-4FD6-CBC26A4D27FF}"/>
              </a:ext>
            </a:extLst>
          </p:cNvPr>
          <p:cNvSpPr txBox="1"/>
          <p:nvPr/>
        </p:nvSpPr>
        <p:spPr>
          <a:xfrm>
            <a:off x="6295861" y="5731665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2024/10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A888B4A-FDFA-BAAC-ABCC-EB144A966E0B}"/>
              </a:ext>
            </a:extLst>
          </p:cNvPr>
          <p:cNvSpPr txBox="1"/>
          <p:nvPr/>
        </p:nvSpPr>
        <p:spPr>
          <a:xfrm>
            <a:off x="7657485" y="5731665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2024/11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E629AB3-2AB0-79A2-F2B0-9DCC8261E0E4}"/>
              </a:ext>
            </a:extLst>
          </p:cNvPr>
          <p:cNvSpPr txBox="1"/>
          <p:nvPr/>
        </p:nvSpPr>
        <p:spPr>
          <a:xfrm>
            <a:off x="9019110" y="5731665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2024/12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40894FC-26F1-FC2C-5F31-EBC4DE1C8194}"/>
              </a:ext>
            </a:extLst>
          </p:cNvPr>
          <p:cNvGrpSpPr/>
          <p:nvPr/>
        </p:nvGrpSpPr>
        <p:grpSpPr>
          <a:xfrm>
            <a:off x="3266130" y="1953159"/>
            <a:ext cx="4314806" cy="53975"/>
            <a:chOff x="3265471" y="1944010"/>
            <a:chExt cx="4314806" cy="5397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BE0BA5D-7B9D-FFDD-BADD-9B7D347B19A5}"/>
                </a:ext>
              </a:extLst>
            </p:cNvPr>
            <p:cNvSpPr/>
            <p:nvPr/>
          </p:nvSpPr>
          <p:spPr>
            <a:xfrm>
              <a:off x="3265471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9BA8FFB-F773-05B9-C4ED-31C14638A856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B8DE741-5C84-EC9F-95A3-E34EF3BC951D}"/>
                </a:ext>
              </a:extLst>
            </p:cNvPr>
            <p:cNvSpPr/>
            <p:nvPr/>
          </p:nvSpPr>
          <p:spPr>
            <a:xfrm>
              <a:off x="5395887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D77A950-9C5D-2E04-2E05-7170B9AC6C79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23B92FD-D74C-F4BF-EF38-824BF4B45B4A}"/>
                </a:ext>
              </a:extLst>
            </p:cNvPr>
            <p:cNvSpPr/>
            <p:nvPr/>
          </p:nvSpPr>
          <p:spPr>
            <a:xfrm>
              <a:off x="7526302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FFDAAF-55B3-315B-2AD1-27E255F4C281}"/>
              </a:ext>
            </a:extLst>
          </p:cNvPr>
          <p:cNvGrpSpPr/>
          <p:nvPr/>
        </p:nvGrpSpPr>
        <p:grpSpPr>
          <a:xfrm>
            <a:off x="3266130" y="3029739"/>
            <a:ext cx="4314806" cy="53975"/>
            <a:chOff x="3265471" y="1944010"/>
            <a:chExt cx="4314806" cy="5397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8814C46-6A0E-48CA-0942-AD4470E429A6}"/>
                </a:ext>
              </a:extLst>
            </p:cNvPr>
            <p:cNvSpPr/>
            <p:nvPr/>
          </p:nvSpPr>
          <p:spPr>
            <a:xfrm>
              <a:off x="3265471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3AA6D21-0AAE-A68D-5E6A-4EF07F7B9869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7CCAA3C-C199-36E1-6ED0-6541A7C066A1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17C238E-B661-5393-8D1C-426ECF51BD32}"/>
                </a:ext>
              </a:extLst>
            </p:cNvPr>
            <p:cNvSpPr/>
            <p:nvPr/>
          </p:nvSpPr>
          <p:spPr>
            <a:xfrm>
              <a:off x="7526302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4EC166-1DE6-C202-48AB-DEEED103019E}"/>
              </a:ext>
            </a:extLst>
          </p:cNvPr>
          <p:cNvGrpSpPr/>
          <p:nvPr/>
        </p:nvGrpSpPr>
        <p:grpSpPr>
          <a:xfrm>
            <a:off x="4331338" y="4104407"/>
            <a:ext cx="3249598" cy="53975"/>
            <a:chOff x="4330679" y="1944010"/>
            <a:chExt cx="3249598" cy="5397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C2383AA-5240-2BBF-5C52-1DDC8C5E9C73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497E8E1-0676-4C4D-F1E3-6C07E19ACCB9}"/>
                </a:ext>
              </a:extLst>
            </p:cNvPr>
            <p:cNvSpPr/>
            <p:nvPr/>
          </p:nvSpPr>
          <p:spPr>
            <a:xfrm>
              <a:off x="5395887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072DFC6-EB78-8B88-06FA-5811E5E1A8C3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DA2C410-44B0-0B7B-F5FA-8F40DAD1D975}"/>
                </a:ext>
              </a:extLst>
            </p:cNvPr>
            <p:cNvSpPr/>
            <p:nvPr/>
          </p:nvSpPr>
          <p:spPr>
            <a:xfrm>
              <a:off x="7526302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71B911-802C-107E-C7E7-5BA9FA2BA1BD}"/>
              </a:ext>
            </a:extLst>
          </p:cNvPr>
          <p:cNvGrpSpPr/>
          <p:nvPr/>
        </p:nvGrpSpPr>
        <p:grpSpPr>
          <a:xfrm>
            <a:off x="4331338" y="5180032"/>
            <a:ext cx="2184391" cy="53975"/>
            <a:chOff x="4330679" y="1944010"/>
            <a:chExt cx="2184391" cy="5397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A938B31-75AE-6F76-0ECF-318D44C84FEB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5B47F9E-AFF6-A1C2-EE1F-83B301DA1C00}"/>
                </a:ext>
              </a:extLst>
            </p:cNvPr>
            <p:cNvSpPr/>
            <p:nvPr/>
          </p:nvSpPr>
          <p:spPr>
            <a:xfrm>
              <a:off x="5395887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3D2C36D-2DE5-4C7A-9CD4-0744EE508754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EEABA9A-2419-362B-6822-BB3A28F71425}"/>
              </a:ext>
            </a:extLst>
          </p:cNvPr>
          <p:cNvGrpSpPr/>
          <p:nvPr/>
        </p:nvGrpSpPr>
        <p:grpSpPr>
          <a:xfrm>
            <a:off x="4331338" y="877535"/>
            <a:ext cx="2184391" cy="53975"/>
            <a:chOff x="4330679" y="1944010"/>
            <a:chExt cx="2184391" cy="53975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25C104F-9BC7-BC00-44C2-DE915526078F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F5D2AD7-C706-5E75-27D4-AFB0BB1ACB8D}"/>
                </a:ext>
              </a:extLst>
            </p:cNvPr>
            <p:cNvSpPr/>
            <p:nvPr/>
          </p:nvSpPr>
          <p:spPr>
            <a:xfrm>
              <a:off x="5395887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22A948E-7EBB-C51D-FF55-5C4D10AD80E1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79B51C47-1BED-81AE-89FE-607ACD365EE5}"/>
              </a:ext>
            </a:extLst>
          </p:cNvPr>
          <p:cNvSpPr/>
          <p:nvPr/>
        </p:nvSpPr>
        <p:spPr>
          <a:xfrm>
            <a:off x="4280533" y="1903566"/>
            <a:ext cx="2286001" cy="2306320"/>
          </a:xfrm>
          <a:prstGeom prst="roundRect">
            <a:avLst>
              <a:gd name="adj" fmla="val 208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6F70359-3889-8850-4409-F8973191B5E3}"/>
              </a:ext>
            </a:extLst>
          </p:cNvPr>
          <p:cNvSpPr txBox="1"/>
          <p:nvPr/>
        </p:nvSpPr>
        <p:spPr>
          <a:xfrm>
            <a:off x="3996815" y="2887449"/>
            <a:ext cx="2907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FFBD14"/>
                </a:solidFill>
                <a:latin typeface="Aptos Narrow" panose="020B0004020202020204" pitchFamily="34" charset="0"/>
              </a:rPr>
              <a:t>POWERPOINT TEMPLET</a:t>
            </a:r>
            <a:endParaRPr lang="zh-CN" altLang="en-US" sz="1600">
              <a:solidFill>
                <a:srgbClr val="FFBD14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B159C4C-B579-7766-D29E-04371ECF7738}"/>
              </a:ext>
            </a:extLst>
          </p:cNvPr>
          <p:cNvGrpSpPr/>
          <p:nvPr/>
        </p:nvGrpSpPr>
        <p:grpSpPr>
          <a:xfrm>
            <a:off x="1675471" y="1774812"/>
            <a:ext cx="802692" cy="816814"/>
            <a:chOff x="1674812" y="1855916"/>
            <a:chExt cx="802692" cy="816814"/>
          </a:xfrm>
        </p:grpSpPr>
        <p:sp>
          <p:nvSpPr>
            <p:cNvPr id="46" name="L 形 45">
              <a:extLst>
                <a:ext uri="{FF2B5EF4-FFF2-40B4-BE49-F238E27FC236}">
                  <a16:creationId xmlns:a16="http://schemas.microsoft.com/office/drawing/2014/main" id="{F308C39A-CDD5-EC63-C016-EB001D27EECE}"/>
                </a:ext>
              </a:extLst>
            </p:cNvPr>
            <p:cNvSpPr/>
            <p:nvPr/>
          </p:nvSpPr>
          <p:spPr>
            <a:xfrm rot="5400000">
              <a:off x="1674812" y="1855916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id="{EE3F1245-CDCD-C784-A283-9C444E187150}"/>
                </a:ext>
              </a:extLst>
            </p:cNvPr>
            <p:cNvSpPr/>
            <p:nvPr/>
          </p:nvSpPr>
          <p:spPr>
            <a:xfrm rot="10800000">
              <a:off x="2431785" y="1855916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L 形 47">
              <a:extLst>
                <a:ext uri="{FF2B5EF4-FFF2-40B4-BE49-F238E27FC236}">
                  <a16:creationId xmlns:a16="http://schemas.microsoft.com/office/drawing/2014/main" id="{E68C4C87-2FC2-75E7-CC1A-B7773E434A4C}"/>
                </a:ext>
              </a:extLst>
            </p:cNvPr>
            <p:cNvSpPr/>
            <p:nvPr/>
          </p:nvSpPr>
          <p:spPr>
            <a:xfrm rot="10800000" flipV="1">
              <a:off x="2431784" y="2627011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L 形 48">
              <a:extLst>
                <a:ext uri="{FF2B5EF4-FFF2-40B4-BE49-F238E27FC236}">
                  <a16:creationId xmlns:a16="http://schemas.microsoft.com/office/drawing/2014/main" id="{C2D5CE1D-501F-53AD-78CE-446E6DACDA51}"/>
                </a:ext>
              </a:extLst>
            </p:cNvPr>
            <p:cNvSpPr/>
            <p:nvPr/>
          </p:nvSpPr>
          <p:spPr>
            <a:xfrm rot="10800000" flipH="1" flipV="1">
              <a:off x="1674812" y="2627011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6666D21-81AD-F75E-2B9A-F23E9C755D07}"/>
                </a:ext>
              </a:extLst>
            </p:cNvPr>
            <p:cNvSpPr/>
            <p:nvPr/>
          </p:nvSpPr>
          <p:spPr>
            <a:xfrm>
              <a:off x="2040446" y="2237336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741D13E-4E88-C448-C5AA-7A27FA0D6ED3}"/>
              </a:ext>
            </a:extLst>
          </p:cNvPr>
          <p:cNvGrpSpPr/>
          <p:nvPr/>
        </p:nvGrpSpPr>
        <p:grpSpPr>
          <a:xfrm>
            <a:off x="8160196" y="2093091"/>
            <a:ext cx="2145829" cy="3142803"/>
            <a:chOff x="8371358" y="1866075"/>
            <a:chExt cx="2145829" cy="3142803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9C31F81-C495-DEE3-AE2E-C8FFF4435A9E}"/>
                </a:ext>
              </a:extLst>
            </p:cNvPr>
            <p:cNvGrpSpPr/>
            <p:nvPr/>
          </p:nvGrpSpPr>
          <p:grpSpPr>
            <a:xfrm>
              <a:off x="8371358" y="1866075"/>
              <a:ext cx="2145829" cy="3142803"/>
              <a:chOff x="8371358" y="1866075"/>
              <a:chExt cx="2145829" cy="3142803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8D0F2252-ABBE-6CD4-FA18-7D8C52E42BD0}"/>
                  </a:ext>
                </a:extLst>
              </p:cNvPr>
              <p:cNvSpPr/>
              <p:nvPr/>
            </p:nvSpPr>
            <p:spPr>
              <a:xfrm>
                <a:off x="8371358" y="1866075"/>
                <a:ext cx="2145829" cy="3142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815316A2-3CB0-21A4-9553-DD3938CF0E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7" b="107"/>
              <a:stretch/>
            </p:blipFill>
            <p:spPr>
              <a:xfrm>
                <a:off x="8457315" y="1973982"/>
                <a:ext cx="1973915" cy="2121790"/>
              </a:xfrm>
              <a:prstGeom prst="rect">
                <a:avLst/>
              </a:prstGeom>
            </p:spPr>
          </p:pic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75A9E3F-15E2-D503-EBE6-E538E00F74DB}"/>
                </a:ext>
              </a:extLst>
            </p:cNvPr>
            <p:cNvSpPr txBox="1"/>
            <p:nvPr/>
          </p:nvSpPr>
          <p:spPr>
            <a:xfrm>
              <a:off x="8380818" y="4563302"/>
              <a:ext cx="19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i="1">
                  <a:solidFill>
                    <a:srgbClr val="121212"/>
                  </a:solidFill>
                  <a:latin typeface="Aptos Narrow" panose="020B0004020202020204" pitchFamily="34" charset="0"/>
                </a:rPr>
                <a:t>Powerpoint Templet</a:t>
              </a:r>
              <a:endParaRPr lang="zh-CN" altLang="en-US" sz="1600" i="1">
                <a:solidFill>
                  <a:srgbClr val="121212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9C2E724-1E24-D6AA-BFFB-2AC6DB72A714}"/>
              </a:ext>
            </a:extLst>
          </p:cNvPr>
          <p:cNvGrpSpPr/>
          <p:nvPr/>
        </p:nvGrpSpPr>
        <p:grpSpPr>
          <a:xfrm>
            <a:off x="8372017" y="1868006"/>
            <a:ext cx="2145829" cy="3142803"/>
            <a:chOff x="8371358" y="1866075"/>
            <a:chExt cx="2145829" cy="3142803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5A94E67-2E54-7DE0-9683-281D3ADF1107}"/>
                </a:ext>
              </a:extLst>
            </p:cNvPr>
            <p:cNvGrpSpPr/>
            <p:nvPr/>
          </p:nvGrpSpPr>
          <p:grpSpPr>
            <a:xfrm>
              <a:off x="8371358" y="1866075"/>
              <a:ext cx="2145829" cy="3142803"/>
              <a:chOff x="8371358" y="1866075"/>
              <a:chExt cx="2145829" cy="3142803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B1CAB846-45AA-EF7B-2A3A-9B48FF7341DB}"/>
                  </a:ext>
                </a:extLst>
              </p:cNvPr>
              <p:cNvSpPr/>
              <p:nvPr/>
            </p:nvSpPr>
            <p:spPr>
              <a:xfrm>
                <a:off x="8371358" y="1866075"/>
                <a:ext cx="2145829" cy="3142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4" name="图片 53" descr="冰箱上贴着许多海报&#10;&#10;中度可信度描述已自动生成">
                <a:extLst>
                  <a:ext uri="{FF2B5EF4-FFF2-40B4-BE49-F238E27FC236}">
                    <a16:creationId xmlns:a16="http://schemas.microsoft.com/office/drawing/2014/main" id="{8B74519E-0EAD-A322-B69B-59F296CB79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r="37932"/>
              <a:stretch/>
            </p:blipFill>
            <p:spPr>
              <a:xfrm>
                <a:off x="8457315" y="1973982"/>
                <a:ext cx="1973915" cy="2121790"/>
              </a:xfrm>
              <a:prstGeom prst="rect">
                <a:avLst/>
              </a:prstGeom>
            </p:spPr>
          </p:pic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5A713EB-65C9-4824-6E12-3A64B0486E60}"/>
                </a:ext>
              </a:extLst>
            </p:cNvPr>
            <p:cNvSpPr txBox="1"/>
            <p:nvPr/>
          </p:nvSpPr>
          <p:spPr>
            <a:xfrm>
              <a:off x="8380818" y="4563302"/>
              <a:ext cx="19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i="1">
                  <a:solidFill>
                    <a:srgbClr val="121212"/>
                  </a:solidFill>
                  <a:latin typeface="Aptos Narrow" panose="020B0004020202020204" pitchFamily="34" charset="0"/>
                </a:rPr>
                <a:t>Powerpoint Templet</a:t>
              </a:r>
              <a:endParaRPr lang="zh-CN" altLang="en-US" sz="1600" i="1">
                <a:solidFill>
                  <a:srgbClr val="121212"/>
                </a:solidFill>
                <a:latin typeface="Aptos Narrow" panose="020B0004020202020204" pitchFamily="34" charset="0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F28EF831-98ED-491F-8F49-BDD356365085}"/>
              </a:ext>
            </a:extLst>
          </p:cNvPr>
          <p:cNvSpPr txBox="1"/>
          <p:nvPr/>
        </p:nvSpPr>
        <p:spPr>
          <a:xfrm>
            <a:off x="7711825" y="787781"/>
            <a:ext cx="2907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chemeClr val="bg1"/>
                </a:solidFill>
                <a:latin typeface="Aptos Narrow" panose="020B0004020202020204" pitchFamily="34" charset="0"/>
              </a:rPr>
              <a:t>Information</a:t>
            </a:r>
            <a:endParaRPr lang="zh-CN" altLang="en-US" sz="14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A4F32B5-8942-107F-1F0D-B5342A104B4D}"/>
              </a:ext>
            </a:extLst>
          </p:cNvPr>
          <p:cNvSpPr txBox="1"/>
          <p:nvPr/>
        </p:nvSpPr>
        <p:spPr>
          <a:xfrm>
            <a:off x="1572763" y="3270881"/>
            <a:ext cx="1936342" cy="18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latin typeface="Aptos Narrow" panose="020B0004020202020204" pitchFamily="34" charset="0"/>
              </a:rPr>
              <a:t>Information</a:t>
            </a:r>
          </a:p>
          <a:p>
            <a:pPr>
              <a:lnSpc>
                <a:spcPct val="150000"/>
              </a:lnSpc>
            </a:pPr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fusce posuere, magna sed pulvinar ultricies, purus lectus malesuada libero, sit amet commodo magna eros quis urna. nunc viverra imperdiet enim</a:t>
            </a:r>
            <a:endParaRPr lang="zh-CN" altLang="en-US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62BE69C-F1A3-A297-09F1-603241625F1E}"/>
              </a:ext>
            </a:extLst>
          </p:cNvPr>
          <p:cNvSpPr txBox="1"/>
          <p:nvPr/>
        </p:nvSpPr>
        <p:spPr>
          <a:xfrm>
            <a:off x="1572763" y="787781"/>
            <a:ext cx="2907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Aptos Narrow" panose="020B0004020202020204" pitchFamily="34" charset="0"/>
              </a:rPr>
              <a:t>Title Goes Here</a:t>
            </a:r>
            <a:endParaRPr lang="zh-CN" altLang="en-US" sz="14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710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CCE5DF-B8E8-7BDD-4885-23BC4B607D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531959-536F-DFBB-8DBA-F55A513E2D51}"/>
              </a:ext>
            </a:extLst>
          </p:cNvPr>
          <p:cNvSpPr txBox="1"/>
          <p:nvPr/>
        </p:nvSpPr>
        <p:spPr>
          <a:xfrm>
            <a:off x="4642294" y="624004"/>
            <a:ext cx="2907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BADB6A"/>
                </a:solidFill>
                <a:latin typeface="Aptos Narrow" panose="020B0004020202020204" pitchFamily="34" charset="0"/>
              </a:rPr>
              <a:t>Time Line</a:t>
            </a:r>
            <a:endParaRPr lang="zh-CN" altLang="en-US" sz="28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B76B293-F758-8124-EB80-6754749375D1}"/>
              </a:ext>
            </a:extLst>
          </p:cNvPr>
          <p:cNvCxnSpPr>
            <a:cxnSpLocks/>
          </p:cNvCxnSpPr>
          <p:nvPr/>
        </p:nvCxnSpPr>
        <p:spPr>
          <a:xfrm>
            <a:off x="2141517" y="2921332"/>
            <a:ext cx="7908966" cy="0"/>
          </a:xfrm>
          <a:prstGeom prst="line">
            <a:avLst/>
          </a:prstGeom>
          <a:ln w="12700">
            <a:solidFill>
              <a:srgbClr val="BADB6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4CFEA9C8-E55D-A201-FAC3-6934B8982ED1}"/>
              </a:ext>
            </a:extLst>
          </p:cNvPr>
          <p:cNvSpPr txBox="1"/>
          <p:nvPr/>
        </p:nvSpPr>
        <p:spPr>
          <a:xfrm>
            <a:off x="2210989" y="2582777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2024/01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AD2C75-4779-6BC3-23B2-6C6474ED34D1}"/>
              </a:ext>
            </a:extLst>
          </p:cNvPr>
          <p:cNvSpPr txBox="1"/>
          <p:nvPr/>
        </p:nvSpPr>
        <p:spPr>
          <a:xfrm>
            <a:off x="3572613" y="2582777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2024/02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9A5FC4-B00D-19E8-2CC7-580EA5B56A93}"/>
              </a:ext>
            </a:extLst>
          </p:cNvPr>
          <p:cNvSpPr txBox="1"/>
          <p:nvPr/>
        </p:nvSpPr>
        <p:spPr>
          <a:xfrm>
            <a:off x="4934237" y="2582777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2024/03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375A17-CCE4-585F-50E9-C7042705DB4B}"/>
              </a:ext>
            </a:extLst>
          </p:cNvPr>
          <p:cNvSpPr txBox="1"/>
          <p:nvPr/>
        </p:nvSpPr>
        <p:spPr>
          <a:xfrm>
            <a:off x="6295861" y="2582777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2024/04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C90709-0E85-6228-B304-E5C62EE8A36A}"/>
              </a:ext>
            </a:extLst>
          </p:cNvPr>
          <p:cNvSpPr txBox="1"/>
          <p:nvPr/>
        </p:nvSpPr>
        <p:spPr>
          <a:xfrm>
            <a:off x="7657485" y="2582777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2024/05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A939915-DEA0-7B6B-8FA2-FF166493D37F}"/>
              </a:ext>
            </a:extLst>
          </p:cNvPr>
          <p:cNvSpPr txBox="1"/>
          <p:nvPr/>
        </p:nvSpPr>
        <p:spPr>
          <a:xfrm>
            <a:off x="9019110" y="2582777"/>
            <a:ext cx="961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BADB6A"/>
                </a:solidFill>
                <a:latin typeface="Aptos Narrow" panose="020B0004020202020204" pitchFamily="34" charset="0"/>
              </a:rPr>
              <a:t>2024/06</a:t>
            </a:r>
            <a:endParaRPr lang="zh-CN" altLang="en-US" sz="16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A40BA79-34FD-4A32-2C8C-9CE51E463B87}"/>
              </a:ext>
            </a:extLst>
          </p:cNvPr>
          <p:cNvGrpSpPr/>
          <p:nvPr/>
        </p:nvGrpSpPr>
        <p:grpSpPr>
          <a:xfrm>
            <a:off x="2144969" y="3227199"/>
            <a:ext cx="2139630" cy="315004"/>
            <a:chOff x="2334092" y="3981451"/>
            <a:chExt cx="2139630" cy="315004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85070F1-268A-690E-2057-BBD64B074948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1B24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B488D-7A61-DC90-AD69-4B9602E8A414}"/>
                </a:ext>
              </a:extLst>
            </p:cNvPr>
            <p:cNvSpPr txBox="1"/>
            <p:nvPr/>
          </p:nvSpPr>
          <p:spPr>
            <a:xfrm>
              <a:off x="2370060" y="4008148"/>
              <a:ext cx="20676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chemeClr val="bg1"/>
                  </a:solidFill>
                  <a:latin typeface="Aptos Narrow" panose="020B0004020202020204" pitchFamily="34" charset="0"/>
                </a:rPr>
                <a:t>habitant morbi tristique senectus</a:t>
              </a:r>
              <a:endParaRPr lang="zh-CN" altLang="en-US" sz="1100">
                <a:solidFill>
                  <a:schemeClr val="bg1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AAA4E6-CB7E-58A5-1644-5125BD014502}"/>
              </a:ext>
            </a:extLst>
          </p:cNvPr>
          <p:cNvGrpSpPr/>
          <p:nvPr/>
        </p:nvGrpSpPr>
        <p:grpSpPr>
          <a:xfrm>
            <a:off x="2109132" y="3725885"/>
            <a:ext cx="2139630" cy="315004"/>
            <a:chOff x="2334092" y="3981451"/>
            <a:chExt cx="2139630" cy="31500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93BE9944-9B87-B5C3-6142-2D57D10A364F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1B24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04BE399-A5A2-7E45-EB5E-0D936CE59F4B}"/>
                </a:ext>
              </a:extLst>
            </p:cNvPr>
            <p:cNvSpPr txBox="1"/>
            <p:nvPr/>
          </p:nvSpPr>
          <p:spPr>
            <a:xfrm>
              <a:off x="2370060" y="4008148"/>
              <a:ext cx="20676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100">
                  <a:solidFill>
                    <a:schemeClr val="bg1"/>
                  </a:solidFill>
                  <a:latin typeface="Aptos Narrow" panose="020B0004020202020204" pitchFamily="34" charset="0"/>
                </a:rPr>
                <a:t>et netus et malesuada fames</a:t>
              </a:r>
              <a:endParaRPr lang="zh-CN" altLang="en-US" sz="1100">
                <a:solidFill>
                  <a:schemeClr val="bg1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A4A273F-AA2F-C55E-90C1-862A2F22FD40}"/>
              </a:ext>
            </a:extLst>
          </p:cNvPr>
          <p:cNvGrpSpPr/>
          <p:nvPr/>
        </p:nvGrpSpPr>
        <p:grpSpPr>
          <a:xfrm>
            <a:off x="7095999" y="4284489"/>
            <a:ext cx="2139630" cy="315004"/>
            <a:chOff x="2334092" y="3981451"/>
            <a:chExt cx="2139630" cy="315004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47ED12C-F068-8607-528C-215D7752A4DC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FF63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407A02-36E3-B28C-FBD5-FD9B49CFA036}"/>
                </a:ext>
              </a:extLst>
            </p:cNvPr>
            <p:cNvSpPr txBox="1"/>
            <p:nvPr/>
          </p:nvSpPr>
          <p:spPr>
            <a:xfrm>
              <a:off x="2370060" y="4008148"/>
              <a:ext cx="20676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rgbClr val="061019"/>
                  </a:solidFill>
                  <a:latin typeface="Aptos Narrow" panose="020B0004020202020204" pitchFamily="34" charset="0"/>
                </a:rPr>
                <a:t>pharetra nonummy pede</a:t>
              </a:r>
              <a:endParaRPr lang="zh-CN" altLang="en-US" sz="11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DACCC00-7B61-9EDE-40FD-80A5AC8798AC}"/>
              </a:ext>
            </a:extLst>
          </p:cNvPr>
          <p:cNvGrpSpPr/>
          <p:nvPr/>
        </p:nvGrpSpPr>
        <p:grpSpPr>
          <a:xfrm>
            <a:off x="8217302" y="5031794"/>
            <a:ext cx="1865567" cy="315004"/>
            <a:chOff x="2346686" y="3981451"/>
            <a:chExt cx="2114441" cy="31500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FA41CD16-F69F-0EA7-B233-3CB8AFC54429}"/>
                </a:ext>
              </a:extLst>
            </p:cNvPr>
            <p:cNvSpPr/>
            <p:nvPr/>
          </p:nvSpPr>
          <p:spPr>
            <a:xfrm>
              <a:off x="2346686" y="3981451"/>
              <a:ext cx="2114440" cy="315004"/>
            </a:xfrm>
            <a:prstGeom prst="roundRect">
              <a:avLst>
                <a:gd name="adj" fmla="val 25738"/>
              </a:avLst>
            </a:prstGeom>
            <a:solidFill>
              <a:srgbClr val="FF63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D3273E6-9392-15A0-582C-6F1762F48CA0}"/>
                </a:ext>
              </a:extLst>
            </p:cNvPr>
            <p:cNvSpPr txBox="1"/>
            <p:nvPr/>
          </p:nvSpPr>
          <p:spPr>
            <a:xfrm>
              <a:off x="2346687" y="4008148"/>
              <a:ext cx="2114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rgbClr val="061019"/>
                  </a:solidFill>
                  <a:latin typeface="Aptos Narrow" panose="020B0004020202020204" pitchFamily="34" charset="0"/>
                </a:rPr>
                <a:t>porttitor congue massa</a:t>
              </a:r>
              <a:endParaRPr lang="zh-CN" altLang="en-US" sz="11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A2E70C-BAEB-9652-A4DA-5E95563C2F12}"/>
              </a:ext>
            </a:extLst>
          </p:cNvPr>
          <p:cNvGrpSpPr/>
          <p:nvPr/>
        </p:nvGrpSpPr>
        <p:grpSpPr>
          <a:xfrm>
            <a:off x="4630221" y="3910837"/>
            <a:ext cx="1317209" cy="315004"/>
            <a:chOff x="2334092" y="3981451"/>
            <a:chExt cx="2139630" cy="315004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6AE1DC06-E7D3-1EE4-F20D-F2A16ED4E123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1B24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C49F892-4E3A-57C3-20F0-B814456AF428}"/>
                </a:ext>
              </a:extLst>
            </p:cNvPr>
            <p:cNvSpPr txBox="1"/>
            <p:nvPr/>
          </p:nvSpPr>
          <p:spPr>
            <a:xfrm>
              <a:off x="2370060" y="4008148"/>
              <a:ext cx="20676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chemeClr val="bg1"/>
                  </a:solidFill>
                  <a:latin typeface="Aptos Narrow" panose="020B0004020202020204" pitchFamily="34" charset="0"/>
                </a:rPr>
                <a:t>tristique senectus</a:t>
              </a:r>
              <a:endParaRPr lang="zh-CN" altLang="en-US" sz="1100">
                <a:solidFill>
                  <a:schemeClr val="bg1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5E09139-C0DF-C466-456E-4F4517C859C5}"/>
              </a:ext>
            </a:extLst>
          </p:cNvPr>
          <p:cNvGrpSpPr/>
          <p:nvPr/>
        </p:nvGrpSpPr>
        <p:grpSpPr>
          <a:xfrm>
            <a:off x="5248481" y="3227199"/>
            <a:ext cx="1100587" cy="315004"/>
            <a:chOff x="2585991" y="3981451"/>
            <a:chExt cx="1247410" cy="31500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F8E7C63-1B2E-0AAB-D006-1788C8356931}"/>
                </a:ext>
              </a:extLst>
            </p:cNvPr>
            <p:cNvSpPr/>
            <p:nvPr/>
          </p:nvSpPr>
          <p:spPr>
            <a:xfrm>
              <a:off x="2585991" y="3981451"/>
              <a:ext cx="1247410" cy="315004"/>
            </a:xfrm>
            <a:prstGeom prst="roundRect">
              <a:avLst>
                <a:gd name="adj" fmla="val 25738"/>
              </a:avLst>
            </a:prstGeom>
            <a:solidFill>
              <a:srgbClr val="FF63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FDEC612-C85B-7A4D-C845-9EE54DCC6C7D}"/>
                </a:ext>
              </a:extLst>
            </p:cNvPr>
            <p:cNvSpPr txBox="1"/>
            <p:nvPr/>
          </p:nvSpPr>
          <p:spPr>
            <a:xfrm>
              <a:off x="2718331" y="4008148"/>
              <a:ext cx="9827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rgbClr val="061019"/>
                  </a:solidFill>
                  <a:latin typeface="Aptos Narrow" panose="020B0004020202020204" pitchFamily="34" charset="0"/>
                </a:rPr>
                <a:t>senectus</a:t>
              </a:r>
              <a:endParaRPr lang="zh-CN" altLang="en-US" sz="1100">
                <a:solidFill>
                  <a:srgbClr val="061019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40F52A6-3219-10A4-FDD6-88AB46B84007}"/>
              </a:ext>
            </a:extLst>
          </p:cNvPr>
          <p:cNvGrpSpPr/>
          <p:nvPr/>
        </p:nvGrpSpPr>
        <p:grpSpPr>
          <a:xfrm>
            <a:off x="5571236" y="4284489"/>
            <a:ext cx="1317209" cy="315004"/>
            <a:chOff x="2334092" y="3981451"/>
            <a:chExt cx="2139630" cy="315004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8DF959D-005E-25C8-DD7C-839DE08BC934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1B24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791DFA1-049C-2AA5-DA4B-AA3C8393CC02}"/>
                </a:ext>
              </a:extLst>
            </p:cNvPr>
            <p:cNvSpPr txBox="1"/>
            <p:nvPr/>
          </p:nvSpPr>
          <p:spPr>
            <a:xfrm>
              <a:off x="2370060" y="4008148"/>
              <a:ext cx="20676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chemeClr val="bg1"/>
                  </a:solidFill>
                  <a:latin typeface="Aptos Narrow" panose="020B0004020202020204" pitchFamily="34" charset="0"/>
                </a:rPr>
                <a:t>magna sed pulvinar</a:t>
              </a:r>
              <a:endParaRPr lang="zh-CN" altLang="en-US" sz="1100">
                <a:solidFill>
                  <a:schemeClr val="bg1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97F1817-7F67-5543-E020-C150C00B1DD5}"/>
              </a:ext>
            </a:extLst>
          </p:cNvPr>
          <p:cNvGrpSpPr/>
          <p:nvPr/>
        </p:nvGrpSpPr>
        <p:grpSpPr>
          <a:xfrm>
            <a:off x="4838055" y="4658141"/>
            <a:ext cx="1420525" cy="315004"/>
            <a:chOff x="2334092" y="3981451"/>
            <a:chExt cx="2139630" cy="315004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B8956D0-FFF7-37E4-A286-07A847C37726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1B24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C8E8376-6D13-98D9-C9CE-B1331A80EF58}"/>
                </a:ext>
              </a:extLst>
            </p:cNvPr>
            <p:cNvSpPr txBox="1"/>
            <p:nvPr/>
          </p:nvSpPr>
          <p:spPr>
            <a:xfrm>
              <a:off x="2370061" y="4008148"/>
              <a:ext cx="20676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chemeClr val="bg1"/>
                  </a:solidFill>
                  <a:latin typeface="Aptos Narrow" panose="020B0004020202020204" pitchFamily="34" charset="0"/>
                </a:rPr>
                <a:t>purus lectus males</a:t>
              </a:r>
              <a:endParaRPr lang="zh-CN" altLang="en-US" sz="1100">
                <a:solidFill>
                  <a:schemeClr val="bg1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B117144-07BB-A056-63A5-F4EC31E1949A}"/>
              </a:ext>
            </a:extLst>
          </p:cNvPr>
          <p:cNvGrpSpPr/>
          <p:nvPr/>
        </p:nvGrpSpPr>
        <p:grpSpPr>
          <a:xfrm>
            <a:off x="4838055" y="5031794"/>
            <a:ext cx="1420525" cy="315004"/>
            <a:chOff x="2334092" y="3981451"/>
            <a:chExt cx="2139630" cy="315004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28A10CF-6053-FDC4-CEEB-5A4FF48AEBE0}"/>
                </a:ext>
              </a:extLst>
            </p:cNvPr>
            <p:cNvSpPr/>
            <p:nvPr/>
          </p:nvSpPr>
          <p:spPr>
            <a:xfrm>
              <a:off x="2334092" y="3981451"/>
              <a:ext cx="2139630" cy="315004"/>
            </a:xfrm>
            <a:prstGeom prst="roundRect">
              <a:avLst/>
            </a:prstGeom>
            <a:solidFill>
              <a:srgbClr val="1B24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837AC94-94BF-256E-8ECB-67DE7EFF7795}"/>
                </a:ext>
              </a:extLst>
            </p:cNvPr>
            <p:cNvSpPr txBox="1"/>
            <p:nvPr/>
          </p:nvSpPr>
          <p:spPr>
            <a:xfrm>
              <a:off x="2370060" y="4008148"/>
              <a:ext cx="20676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chemeClr val="bg1"/>
                  </a:solidFill>
                  <a:latin typeface="Aptos Narrow" panose="020B0004020202020204" pitchFamily="34" charset="0"/>
                </a:rPr>
                <a:t>tristique senectus</a:t>
              </a:r>
              <a:endParaRPr lang="zh-CN" altLang="en-US" sz="1100">
                <a:solidFill>
                  <a:schemeClr val="bg1"/>
                </a:solidFill>
                <a:latin typeface="Aptos Narrow" panose="020B0004020202020204" pitchFamily="34" charset="0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E76DD441-CB5E-DB44-7BAE-B0BCF8B4630B}"/>
              </a:ext>
            </a:extLst>
          </p:cNvPr>
          <p:cNvSpPr txBox="1"/>
          <p:nvPr/>
        </p:nvSpPr>
        <p:spPr>
          <a:xfrm>
            <a:off x="1941777" y="6099405"/>
            <a:ext cx="1286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SUPPORTERS SAY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69172236-1266-71B0-4C60-0D2C10697EB4}"/>
              </a:ext>
            </a:extLst>
          </p:cNvPr>
          <p:cNvCxnSpPr>
            <a:cxnSpLocks/>
          </p:cNvCxnSpPr>
          <p:nvPr/>
        </p:nvCxnSpPr>
        <p:spPr>
          <a:xfrm>
            <a:off x="3258997" y="6237904"/>
            <a:ext cx="6991226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FD6BA9F1-B834-57D8-6EDF-FF4AAD1A869D}"/>
              </a:ext>
            </a:extLst>
          </p:cNvPr>
          <p:cNvSpPr txBox="1"/>
          <p:nvPr/>
        </p:nvSpPr>
        <p:spPr>
          <a:xfrm>
            <a:off x="2992339" y="1454948"/>
            <a:ext cx="620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BADB6A"/>
                </a:solidFill>
                <a:latin typeface="Aptos Narrow" panose="020B00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62AFC4A0-F55F-034D-A666-D6D8442B1E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6584323-CAEE-EA67-B8E5-9C5CBD83F2B6}"/>
              </a:ext>
            </a:extLst>
          </p:cNvPr>
          <p:cNvCxnSpPr>
            <a:cxnSpLocks/>
          </p:cNvCxnSpPr>
          <p:nvPr/>
        </p:nvCxnSpPr>
        <p:spPr>
          <a:xfrm>
            <a:off x="1496891" y="751507"/>
            <a:ext cx="9198219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5ED3087-E2E9-4E0C-DF3A-113E65C4AA68}"/>
              </a:ext>
            </a:extLst>
          </p:cNvPr>
          <p:cNvSpPr/>
          <p:nvPr/>
        </p:nvSpPr>
        <p:spPr>
          <a:xfrm>
            <a:off x="1496892" y="1841769"/>
            <a:ext cx="2074082" cy="4547154"/>
          </a:xfrm>
          <a:prstGeom prst="roundRect">
            <a:avLst>
              <a:gd name="adj" fmla="val 7690"/>
            </a:avLst>
          </a:prstGeom>
          <a:solidFill>
            <a:srgbClr val="2029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2B1C4A6-6C15-3D11-A1A1-A137AE240DE6}"/>
              </a:ext>
            </a:extLst>
          </p:cNvPr>
          <p:cNvSpPr/>
          <p:nvPr/>
        </p:nvSpPr>
        <p:spPr>
          <a:xfrm>
            <a:off x="8621028" y="1841769"/>
            <a:ext cx="2074082" cy="4547154"/>
          </a:xfrm>
          <a:prstGeom prst="roundRect">
            <a:avLst>
              <a:gd name="adj" fmla="val 7690"/>
            </a:avLst>
          </a:prstGeom>
          <a:solidFill>
            <a:srgbClr val="2029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68F5A03-B864-485A-9DDA-3E4C8A42EDEF}"/>
              </a:ext>
            </a:extLst>
          </p:cNvPr>
          <p:cNvSpPr/>
          <p:nvPr/>
        </p:nvSpPr>
        <p:spPr>
          <a:xfrm>
            <a:off x="3807676" y="1822519"/>
            <a:ext cx="4576649" cy="2419970"/>
          </a:xfrm>
          <a:prstGeom prst="roundRect">
            <a:avLst>
              <a:gd name="adj" fmla="val 4883"/>
            </a:avLst>
          </a:prstGeom>
          <a:solidFill>
            <a:srgbClr val="BADB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CF844D0-E271-DD15-393E-91F030856D93}"/>
              </a:ext>
            </a:extLst>
          </p:cNvPr>
          <p:cNvSpPr/>
          <p:nvPr/>
        </p:nvSpPr>
        <p:spPr>
          <a:xfrm>
            <a:off x="3807676" y="4479092"/>
            <a:ext cx="4576649" cy="1909831"/>
          </a:xfrm>
          <a:prstGeom prst="roundRect">
            <a:avLst>
              <a:gd name="adj" fmla="val 4883"/>
            </a:avLst>
          </a:prstGeom>
          <a:solidFill>
            <a:srgbClr val="FF63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660029-AD80-96FE-5279-3DB9C1374DA4}"/>
              </a:ext>
            </a:extLst>
          </p:cNvPr>
          <p:cNvSpPr txBox="1"/>
          <p:nvPr/>
        </p:nvSpPr>
        <p:spPr>
          <a:xfrm>
            <a:off x="1496891" y="1201810"/>
            <a:ext cx="20676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>
                <a:solidFill>
                  <a:schemeClr val="bg1"/>
                </a:solidFill>
                <a:latin typeface="Aptos Narrow" panose="020B0004020202020204" pitchFamily="34" charset="0"/>
              </a:rPr>
              <a:t>Our Infodata</a:t>
            </a:r>
            <a:endParaRPr lang="zh-CN" altLang="en-US" sz="25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381ACB-7776-9442-A8C4-593218FFF9A1}"/>
              </a:ext>
            </a:extLst>
          </p:cNvPr>
          <p:cNvSpPr txBox="1"/>
          <p:nvPr/>
        </p:nvSpPr>
        <p:spPr>
          <a:xfrm>
            <a:off x="1562566" y="1831950"/>
            <a:ext cx="1936342" cy="2376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  <a:p>
            <a:pPr>
              <a:lnSpc>
                <a:spcPct val="150000"/>
              </a:lnSpc>
            </a:pPr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consectetuer adipiscing elit. maecenas porttitor congue massa. fusce posuere, magna sed pulvinar ultricies, purus lectus malesuada libero, sit amet commodo magna eros quis urna. nunc viverra imperdiet enim</a:t>
            </a:r>
            <a:endParaRPr lang="zh-CN" altLang="en-US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0ACC57-76BE-E96D-B714-1470CD5CBFAD}"/>
              </a:ext>
            </a:extLst>
          </p:cNvPr>
          <p:cNvSpPr txBox="1"/>
          <p:nvPr/>
        </p:nvSpPr>
        <p:spPr>
          <a:xfrm>
            <a:off x="8693092" y="1831950"/>
            <a:ext cx="1936342" cy="18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latin typeface="Aptos Narrow" panose="020B0004020202020204" pitchFamily="34" charset="0"/>
              </a:rPr>
              <a:t>Information</a:t>
            </a:r>
          </a:p>
          <a:p>
            <a:pPr>
              <a:lnSpc>
                <a:spcPct val="150000"/>
              </a:lnSpc>
            </a:pPr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fusce posuere, magna sed pulvinar ultricies, purus lectus malesuada libero, sit amet commodo magna eros quis urna. nunc viverra imperdiet enim</a:t>
            </a:r>
            <a:endParaRPr lang="zh-CN" altLang="en-US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EA731C-F15F-099F-7FD8-2D43E7041970}"/>
              </a:ext>
            </a:extLst>
          </p:cNvPr>
          <p:cNvSpPr txBox="1"/>
          <p:nvPr/>
        </p:nvSpPr>
        <p:spPr>
          <a:xfrm>
            <a:off x="3848242" y="2147049"/>
            <a:ext cx="2300875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Lorem ipsum dolor sit amet, consectetuer adipiscing elit.</a:t>
            </a: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Maecenas porttitor congue massa. </a:t>
            </a: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Fusce posuere, magna sed pulvinar ultricies, purus lectus malesuada libero, sit amet commodo magna eros </a:t>
            </a: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quis urna. Nunc viverra imperdiet enim.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C7C7DC-90C0-4274-4C5F-E3110CD4F713}"/>
              </a:ext>
            </a:extLst>
          </p:cNvPr>
          <p:cNvSpPr txBox="1"/>
          <p:nvPr/>
        </p:nvSpPr>
        <p:spPr>
          <a:xfrm>
            <a:off x="3848242" y="1892800"/>
            <a:ext cx="2300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5956E1-E931-997F-885E-C928C83501EF}"/>
              </a:ext>
            </a:extLst>
          </p:cNvPr>
          <p:cNvSpPr txBox="1"/>
          <p:nvPr/>
        </p:nvSpPr>
        <p:spPr>
          <a:xfrm>
            <a:off x="6212841" y="2147049"/>
            <a:ext cx="159765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consectetuer adipiscing elit.</a:t>
            </a: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porttitor congue massa. </a:t>
            </a: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pulvinar ultricies, purus</a:t>
            </a: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endParaRPr lang="en-US" altLang="zh-CN" sz="1100">
              <a:solidFill>
                <a:srgbClr val="061019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quis urna. Nunc viverra imperdiet enim.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247F5FD-5715-D1CB-3C6A-501CA5D0E489}"/>
              </a:ext>
            </a:extLst>
          </p:cNvPr>
          <p:cNvSpPr txBox="1"/>
          <p:nvPr/>
        </p:nvSpPr>
        <p:spPr>
          <a:xfrm>
            <a:off x="6212841" y="1892800"/>
            <a:ext cx="1788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061019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50B0F9-11B2-3F7C-1C67-6005C319710D}"/>
              </a:ext>
            </a:extLst>
          </p:cNvPr>
          <p:cNvSpPr txBox="1"/>
          <p:nvPr/>
        </p:nvSpPr>
        <p:spPr>
          <a:xfrm>
            <a:off x="6212841" y="4585200"/>
            <a:ext cx="1788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54828C-50F6-59B8-41CC-EF3FF0254749}"/>
              </a:ext>
            </a:extLst>
          </p:cNvPr>
          <p:cNvSpPr txBox="1"/>
          <p:nvPr/>
        </p:nvSpPr>
        <p:spPr>
          <a:xfrm>
            <a:off x="3848242" y="4585200"/>
            <a:ext cx="2300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6827984-53FE-9D1A-6220-6358F89D3494}"/>
              </a:ext>
            </a:extLst>
          </p:cNvPr>
          <p:cNvSpPr txBox="1"/>
          <p:nvPr/>
        </p:nvSpPr>
        <p:spPr>
          <a:xfrm>
            <a:off x="3848242" y="4839449"/>
            <a:ext cx="23008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Lorem </a:t>
            </a:r>
          </a:p>
          <a:p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Fusce posuere, magna sed pulvinar ultricies, purus lectus malesuada libero, sit amet commodo magna eros </a:t>
            </a:r>
          </a:p>
          <a:p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quis urna. Nunc viverra imperdiet enim.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1A2253-C097-F27D-DC85-CEB8D2B56173}"/>
              </a:ext>
            </a:extLst>
          </p:cNvPr>
          <p:cNvSpPr txBox="1"/>
          <p:nvPr/>
        </p:nvSpPr>
        <p:spPr>
          <a:xfrm>
            <a:off x="6212841" y="4839449"/>
            <a:ext cx="1597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porttitor congue massa. </a:t>
            </a:r>
          </a:p>
          <a:p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pulvinar ultricies, purus</a:t>
            </a:r>
          </a:p>
          <a:p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quis urna. Nunc viverra imperdiet enim.</a:t>
            </a:r>
          </a:p>
        </p:txBody>
      </p:sp>
    </p:spTree>
    <p:extLst>
      <p:ext uri="{BB962C8B-B14F-4D97-AF65-F5344CB8AC3E}">
        <p14:creationId xmlns:p14="http://schemas.microsoft.com/office/powerpoint/2010/main" val="3353435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00B06CF9-65F5-1BA3-57D7-55259719DD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文本&#10;&#10;描述已自动生成">
            <a:extLst>
              <a:ext uri="{FF2B5EF4-FFF2-40B4-BE49-F238E27FC236}">
                <a16:creationId xmlns:a16="http://schemas.microsoft.com/office/drawing/2014/main" id="{D9C55699-2352-BF92-F8CB-86606FECB612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4904397" y="2068013"/>
            <a:ext cx="2413000" cy="2413000"/>
          </a:xfrm>
          <a:custGeom>
            <a:avLst/>
            <a:gdLst>
              <a:gd name="connsiteX0" fmla="*/ 127865 w 2413000"/>
              <a:gd name="connsiteY0" fmla="*/ 0 h 2413000"/>
              <a:gd name="connsiteX1" fmla="*/ 2285136 w 2413000"/>
              <a:gd name="connsiteY1" fmla="*/ 0 h 2413000"/>
              <a:gd name="connsiteX2" fmla="*/ 2402953 w 2413000"/>
              <a:gd name="connsiteY2" fmla="*/ 78094 h 2413000"/>
              <a:gd name="connsiteX3" fmla="*/ 2413000 w 2413000"/>
              <a:gd name="connsiteY3" fmla="*/ 127860 h 2413000"/>
              <a:gd name="connsiteX4" fmla="*/ 2413000 w 2413000"/>
              <a:gd name="connsiteY4" fmla="*/ 2285141 h 2413000"/>
              <a:gd name="connsiteX5" fmla="*/ 2402953 w 2413000"/>
              <a:gd name="connsiteY5" fmla="*/ 2334907 h 2413000"/>
              <a:gd name="connsiteX6" fmla="*/ 2334907 w 2413000"/>
              <a:gd name="connsiteY6" fmla="*/ 2402953 h 2413000"/>
              <a:gd name="connsiteX7" fmla="*/ 2285141 w 2413000"/>
              <a:gd name="connsiteY7" fmla="*/ 2413000 h 2413000"/>
              <a:gd name="connsiteX8" fmla="*/ 127860 w 2413000"/>
              <a:gd name="connsiteY8" fmla="*/ 2413000 h 2413000"/>
              <a:gd name="connsiteX9" fmla="*/ 78094 w 2413000"/>
              <a:gd name="connsiteY9" fmla="*/ 2402953 h 2413000"/>
              <a:gd name="connsiteX10" fmla="*/ 0 w 2413000"/>
              <a:gd name="connsiteY10" fmla="*/ 2285136 h 2413000"/>
              <a:gd name="connsiteX11" fmla="*/ 0 w 2413000"/>
              <a:gd name="connsiteY11" fmla="*/ 127865 h 2413000"/>
              <a:gd name="connsiteX12" fmla="*/ 127865 w 2413000"/>
              <a:gd name="connsiteY12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3000" h="2413000">
                <a:moveTo>
                  <a:pt x="127865" y="0"/>
                </a:moveTo>
                <a:lnTo>
                  <a:pt x="2285136" y="0"/>
                </a:lnTo>
                <a:cubicBezTo>
                  <a:pt x="2338100" y="0"/>
                  <a:pt x="2383542" y="32202"/>
                  <a:pt x="2402953" y="78094"/>
                </a:cubicBezTo>
                <a:lnTo>
                  <a:pt x="2413000" y="127860"/>
                </a:lnTo>
                <a:lnTo>
                  <a:pt x="2413000" y="2285141"/>
                </a:lnTo>
                <a:lnTo>
                  <a:pt x="2402953" y="2334907"/>
                </a:lnTo>
                <a:cubicBezTo>
                  <a:pt x="2390012" y="2365502"/>
                  <a:pt x="2365502" y="2390012"/>
                  <a:pt x="2334907" y="2402953"/>
                </a:cubicBezTo>
                <a:lnTo>
                  <a:pt x="2285141" y="2413000"/>
                </a:lnTo>
                <a:lnTo>
                  <a:pt x="127860" y="2413000"/>
                </a:lnTo>
                <a:lnTo>
                  <a:pt x="78094" y="2402953"/>
                </a:lnTo>
                <a:cubicBezTo>
                  <a:pt x="32202" y="2383542"/>
                  <a:pt x="0" y="2338100"/>
                  <a:pt x="0" y="2285136"/>
                </a:cubicBezTo>
                <a:lnTo>
                  <a:pt x="0" y="127865"/>
                </a:lnTo>
                <a:cubicBezTo>
                  <a:pt x="0" y="57247"/>
                  <a:pt x="57247" y="0"/>
                  <a:pt x="127865" y="0"/>
                </a:cubicBez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5370D5E-8B60-11DF-9336-B34308DF82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8374" y="2068013"/>
            <a:ext cx="2413000" cy="2413000"/>
          </a:xfrm>
          <a:custGeom>
            <a:avLst/>
            <a:gdLst>
              <a:gd name="connsiteX0" fmla="*/ 127865 w 2413000"/>
              <a:gd name="connsiteY0" fmla="*/ 0 h 2413000"/>
              <a:gd name="connsiteX1" fmla="*/ 2285136 w 2413000"/>
              <a:gd name="connsiteY1" fmla="*/ 0 h 2413000"/>
              <a:gd name="connsiteX2" fmla="*/ 2402953 w 2413000"/>
              <a:gd name="connsiteY2" fmla="*/ 78094 h 2413000"/>
              <a:gd name="connsiteX3" fmla="*/ 2413000 w 2413000"/>
              <a:gd name="connsiteY3" fmla="*/ 127860 h 2413000"/>
              <a:gd name="connsiteX4" fmla="*/ 2413000 w 2413000"/>
              <a:gd name="connsiteY4" fmla="*/ 2285141 h 2413000"/>
              <a:gd name="connsiteX5" fmla="*/ 2402953 w 2413000"/>
              <a:gd name="connsiteY5" fmla="*/ 2334907 h 2413000"/>
              <a:gd name="connsiteX6" fmla="*/ 2334907 w 2413000"/>
              <a:gd name="connsiteY6" fmla="*/ 2402953 h 2413000"/>
              <a:gd name="connsiteX7" fmla="*/ 2285141 w 2413000"/>
              <a:gd name="connsiteY7" fmla="*/ 2413000 h 2413000"/>
              <a:gd name="connsiteX8" fmla="*/ 127860 w 2413000"/>
              <a:gd name="connsiteY8" fmla="*/ 2413000 h 2413000"/>
              <a:gd name="connsiteX9" fmla="*/ 78094 w 2413000"/>
              <a:gd name="connsiteY9" fmla="*/ 2402953 h 2413000"/>
              <a:gd name="connsiteX10" fmla="*/ 0 w 2413000"/>
              <a:gd name="connsiteY10" fmla="*/ 2285136 h 2413000"/>
              <a:gd name="connsiteX11" fmla="*/ 0 w 2413000"/>
              <a:gd name="connsiteY11" fmla="*/ 127865 h 2413000"/>
              <a:gd name="connsiteX12" fmla="*/ 127865 w 2413000"/>
              <a:gd name="connsiteY12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3000" h="2413000">
                <a:moveTo>
                  <a:pt x="127865" y="0"/>
                </a:moveTo>
                <a:lnTo>
                  <a:pt x="2285136" y="0"/>
                </a:lnTo>
                <a:cubicBezTo>
                  <a:pt x="2338100" y="0"/>
                  <a:pt x="2383542" y="32202"/>
                  <a:pt x="2402953" y="78094"/>
                </a:cubicBezTo>
                <a:lnTo>
                  <a:pt x="2413000" y="127860"/>
                </a:lnTo>
                <a:lnTo>
                  <a:pt x="2413000" y="2285141"/>
                </a:lnTo>
                <a:lnTo>
                  <a:pt x="2402953" y="2334907"/>
                </a:lnTo>
                <a:cubicBezTo>
                  <a:pt x="2390012" y="2365502"/>
                  <a:pt x="2365502" y="2390012"/>
                  <a:pt x="2334907" y="2402953"/>
                </a:cubicBezTo>
                <a:lnTo>
                  <a:pt x="2285141" y="2413000"/>
                </a:lnTo>
                <a:lnTo>
                  <a:pt x="127860" y="2413000"/>
                </a:lnTo>
                <a:lnTo>
                  <a:pt x="78094" y="2402953"/>
                </a:lnTo>
                <a:cubicBezTo>
                  <a:pt x="32202" y="2383542"/>
                  <a:pt x="0" y="2338100"/>
                  <a:pt x="0" y="2285136"/>
                </a:cubicBezTo>
                <a:lnTo>
                  <a:pt x="0" y="127865"/>
                </a:lnTo>
                <a:cubicBezTo>
                  <a:pt x="0" y="57247"/>
                  <a:pt x="57247" y="0"/>
                  <a:pt x="127865" y="0"/>
                </a:cubicBez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432F7A4-060B-8902-AEAC-B15BF002ACD0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420" y="2068013"/>
            <a:ext cx="2413000" cy="2413000"/>
          </a:xfrm>
          <a:custGeom>
            <a:avLst/>
            <a:gdLst>
              <a:gd name="connsiteX0" fmla="*/ 127865 w 2413000"/>
              <a:gd name="connsiteY0" fmla="*/ 0 h 2413000"/>
              <a:gd name="connsiteX1" fmla="*/ 2285136 w 2413000"/>
              <a:gd name="connsiteY1" fmla="*/ 0 h 2413000"/>
              <a:gd name="connsiteX2" fmla="*/ 2402953 w 2413000"/>
              <a:gd name="connsiteY2" fmla="*/ 78094 h 2413000"/>
              <a:gd name="connsiteX3" fmla="*/ 2413000 w 2413000"/>
              <a:gd name="connsiteY3" fmla="*/ 127860 h 2413000"/>
              <a:gd name="connsiteX4" fmla="*/ 2413000 w 2413000"/>
              <a:gd name="connsiteY4" fmla="*/ 2285141 h 2413000"/>
              <a:gd name="connsiteX5" fmla="*/ 2402953 w 2413000"/>
              <a:gd name="connsiteY5" fmla="*/ 2334907 h 2413000"/>
              <a:gd name="connsiteX6" fmla="*/ 2334907 w 2413000"/>
              <a:gd name="connsiteY6" fmla="*/ 2402953 h 2413000"/>
              <a:gd name="connsiteX7" fmla="*/ 2285141 w 2413000"/>
              <a:gd name="connsiteY7" fmla="*/ 2413000 h 2413000"/>
              <a:gd name="connsiteX8" fmla="*/ 127860 w 2413000"/>
              <a:gd name="connsiteY8" fmla="*/ 2413000 h 2413000"/>
              <a:gd name="connsiteX9" fmla="*/ 78094 w 2413000"/>
              <a:gd name="connsiteY9" fmla="*/ 2402953 h 2413000"/>
              <a:gd name="connsiteX10" fmla="*/ 0 w 2413000"/>
              <a:gd name="connsiteY10" fmla="*/ 2285136 h 2413000"/>
              <a:gd name="connsiteX11" fmla="*/ 0 w 2413000"/>
              <a:gd name="connsiteY11" fmla="*/ 127865 h 2413000"/>
              <a:gd name="connsiteX12" fmla="*/ 127865 w 2413000"/>
              <a:gd name="connsiteY12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3000" h="2413000">
                <a:moveTo>
                  <a:pt x="127865" y="0"/>
                </a:moveTo>
                <a:lnTo>
                  <a:pt x="2285136" y="0"/>
                </a:lnTo>
                <a:cubicBezTo>
                  <a:pt x="2338100" y="0"/>
                  <a:pt x="2383542" y="32202"/>
                  <a:pt x="2402953" y="78094"/>
                </a:cubicBezTo>
                <a:lnTo>
                  <a:pt x="2413000" y="127860"/>
                </a:lnTo>
                <a:lnTo>
                  <a:pt x="2413000" y="2285141"/>
                </a:lnTo>
                <a:lnTo>
                  <a:pt x="2402953" y="2334907"/>
                </a:lnTo>
                <a:cubicBezTo>
                  <a:pt x="2390012" y="2365502"/>
                  <a:pt x="2365502" y="2390012"/>
                  <a:pt x="2334907" y="2402953"/>
                </a:cubicBezTo>
                <a:lnTo>
                  <a:pt x="2285141" y="2413000"/>
                </a:lnTo>
                <a:lnTo>
                  <a:pt x="127860" y="2413000"/>
                </a:lnTo>
                <a:lnTo>
                  <a:pt x="78094" y="2402953"/>
                </a:lnTo>
                <a:cubicBezTo>
                  <a:pt x="32202" y="2383542"/>
                  <a:pt x="0" y="2338100"/>
                  <a:pt x="0" y="2285136"/>
                </a:cubicBezTo>
                <a:lnTo>
                  <a:pt x="0" y="127865"/>
                </a:lnTo>
                <a:cubicBezTo>
                  <a:pt x="0" y="57247"/>
                  <a:pt x="57247" y="0"/>
                  <a:pt x="127865" y="0"/>
                </a:cubicBez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0544383-4A43-C970-0DC7-BAEB3FE2B8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32352" y="2068013"/>
            <a:ext cx="2413000" cy="2413000"/>
          </a:xfrm>
          <a:custGeom>
            <a:avLst/>
            <a:gdLst>
              <a:gd name="connsiteX0" fmla="*/ 127864 w 2413000"/>
              <a:gd name="connsiteY0" fmla="*/ 0 h 2413000"/>
              <a:gd name="connsiteX1" fmla="*/ 2285135 w 2413000"/>
              <a:gd name="connsiteY1" fmla="*/ 0 h 2413000"/>
              <a:gd name="connsiteX2" fmla="*/ 2413000 w 2413000"/>
              <a:gd name="connsiteY2" fmla="*/ 127865 h 2413000"/>
              <a:gd name="connsiteX3" fmla="*/ 2413000 w 2413000"/>
              <a:gd name="connsiteY3" fmla="*/ 2285136 h 2413000"/>
              <a:gd name="connsiteX4" fmla="*/ 2334906 w 2413000"/>
              <a:gd name="connsiteY4" fmla="*/ 2402953 h 2413000"/>
              <a:gd name="connsiteX5" fmla="*/ 2285140 w 2413000"/>
              <a:gd name="connsiteY5" fmla="*/ 2413000 h 2413000"/>
              <a:gd name="connsiteX6" fmla="*/ 127859 w 2413000"/>
              <a:gd name="connsiteY6" fmla="*/ 2413000 h 2413000"/>
              <a:gd name="connsiteX7" fmla="*/ 78093 w 2413000"/>
              <a:gd name="connsiteY7" fmla="*/ 2402953 h 2413000"/>
              <a:gd name="connsiteX8" fmla="*/ 10047 w 2413000"/>
              <a:gd name="connsiteY8" fmla="*/ 2334907 h 2413000"/>
              <a:gd name="connsiteX9" fmla="*/ 0 w 2413000"/>
              <a:gd name="connsiteY9" fmla="*/ 2285141 h 2413000"/>
              <a:gd name="connsiteX10" fmla="*/ 0 w 2413000"/>
              <a:gd name="connsiteY10" fmla="*/ 127860 h 2413000"/>
              <a:gd name="connsiteX11" fmla="*/ 10047 w 2413000"/>
              <a:gd name="connsiteY11" fmla="*/ 78094 h 2413000"/>
              <a:gd name="connsiteX12" fmla="*/ 127864 w 2413000"/>
              <a:gd name="connsiteY12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3000" h="2413000">
                <a:moveTo>
                  <a:pt x="127864" y="0"/>
                </a:moveTo>
                <a:lnTo>
                  <a:pt x="2285135" y="0"/>
                </a:lnTo>
                <a:cubicBezTo>
                  <a:pt x="2355753" y="0"/>
                  <a:pt x="2413000" y="57247"/>
                  <a:pt x="2413000" y="127865"/>
                </a:cubicBezTo>
                <a:lnTo>
                  <a:pt x="2413000" y="2285136"/>
                </a:lnTo>
                <a:cubicBezTo>
                  <a:pt x="2413000" y="2338100"/>
                  <a:pt x="2380799" y="2383542"/>
                  <a:pt x="2334906" y="2402953"/>
                </a:cubicBezTo>
                <a:lnTo>
                  <a:pt x="2285140" y="2413000"/>
                </a:lnTo>
                <a:lnTo>
                  <a:pt x="127859" y="2413000"/>
                </a:lnTo>
                <a:lnTo>
                  <a:pt x="78093" y="2402953"/>
                </a:lnTo>
                <a:cubicBezTo>
                  <a:pt x="47498" y="2390012"/>
                  <a:pt x="22988" y="2365502"/>
                  <a:pt x="10047" y="2334907"/>
                </a:cubicBezTo>
                <a:lnTo>
                  <a:pt x="0" y="2285141"/>
                </a:lnTo>
                <a:lnTo>
                  <a:pt x="0" y="127860"/>
                </a:lnTo>
                <a:lnTo>
                  <a:pt x="10047" y="78094"/>
                </a:lnTo>
                <a:cubicBezTo>
                  <a:pt x="29458" y="32202"/>
                  <a:pt x="74901" y="0"/>
                  <a:pt x="127864" y="0"/>
                </a:cubicBezTo>
                <a:close/>
              </a:path>
            </a:pathLst>
          </a:cu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739D410-E26E-5D18-561D-4E4F2E7F9A13}"/>
              </a:ext>
            </a:extLst>
          </p:cNvPr>
          <p:cNvSpPr/>
          <p:nvPr/>
        </p:nvSpPr>
        <p:spPr>
          <a:xfrm>
            <a:off x="4750453" y="1901977"/>
            <a:ext cx="2720888" cy="2745072"/>
          </a:xfrm>
          <a:prstGeom prst="roundRect">
            <a:avLst>
              <a:gd name="adj" fmla="val 2086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538785A-9CBF-EC0E-C49C-4392F1CA9EEE}"/>
              </a:ext>
            </a:extLst>
          </p:cNvPr>
          <p:cNvSpPr/>
          <p:nvPr/>
        </p:nvSpPr>
        <p:spPr>
          <a:xfrm>
            <a:off x="4805972" y="3251654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ED7CB4F-3814-17A9-A431-E7ACD6204977}"/>
              </a:ext>
            </a:extLst>
          </p:cNvPr>
          <p:cNvSpPr/>
          <p:nvPr/>
        </p:nvSpPr>
        <p:spPr>
          <a:xfrm>
            <a:off x="7372335" y="3251654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889BE6C-DE40-00C8-A270-2229F73EA9C7}"/>
              </a:ext>
            </a:extLst>
          </p:cNvPr>
          <p:cNvSpPr/>
          <p:nvPr/>
        </p:nvSpPr>
        <p:spPr>
          <a:xfrm>
            <a:off x="6088038" y="196213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D09F406-05B2-988F-CBE6-B735E767D801}"/>
              </a:ext>
            </a:extLst>
          </p:cNvPr>
          <p:cNvSpPr/>
          <p:nvPr/>
        </p:nvSpPr>
        <p:spPr>
          <a:xfrm>
            <a:off x="6088038" y="454117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886DE5D-7F60-9240-FC34-039341DE19C1}"/>
              </a:ext>
            </a:extLst>
          </p:cNvPr>
          <p:cNvGrpSpPr/>
          <p:nvPr/>
        </p:nvGrpSpPr>
        <p:grpSpPr>
          <a:xfrm>
            <a:off x="2237637" y="1382387"/>
            <a:ext cx="7716727" cy="45719"/>
            <a:chOff x="2260496" y="1554589"/>
            <a:chExt cx="7716727" cy="45719"/>
          </a:xfrm>
          <a:solidFill>
            <a:schemeClr val="bg1"/>
          </a:solidFill>
        </p:grpSpPr>
        <p:sp>
          <p:nvSpPr>
            <p:cNvPr id="35" name="L 形 34">
              <a:extLst>
                <a:ext uri="{FF2B5EF4-FFF2-40B4-BE49-F238E27FC236}">
                  <a16:creationId xmlns:a16="http://schemas.microsoft.com/office/drawing/2014/main" id="{5299D005-548F-C9B0-18C4-0CD09783386D}"/>
                </a:ext>
              </a:extLst>
            </p:cNvPr>
            <p:cNvSpPr/>
            <p:nvPr/>
          </p:nvSpPr>
          <p:spPr>
            <a:xfrm rot="5400000">
              <a:off x="2260496" y="1554589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L 形 35">
              <a:extLst>
                <a:ext uri="{FF2B5EF4-FFF2-40B4-BE49-F238E27FC236}">
                  <a16:creationId xmlns:a16="http://schemas.microsoft.com/office/drawing/2014/main" id="{5D03D515-A26D-8F69-55F9-D890E24ED479}"/>
                </a:ext>
              </a:extLst>
            </p:cNvPr>
            <p:cNvSpPr/>
            <p:nvPr/>
          </p:nvSpPr>
          <p:spPr>
            <a:xfrm rot="16200000" flipH="1">
              <a:off x="9931504" y="1554589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6B00431-0BD0-8682-687F-9DBA2BCA698A}"/>
              </a:ext>
            </a:extLst>
          </p:cNvPr>
          <p:cNvGrpSpPr/>
          <p:nvPr/>
        </p:nvGrpSpPr>
        <p:grpSpPr>
          <a:xfrm flipV="1">
            <a:off x="2237637" y="5524896"/>
            <a:ext cx="7716727" cy="45719"/>
            <a:chOff x="2260496" y="1554589"/>
            <a:chExt cx="7716727" cy="45719"/>
          </a:xfrm>
          <a:solidFill>
            <a:schemeClr val="bg1"/>
          </a:solidFill>
        </p:grpSpPr>
        <p:sp>
          <p:nvSpPr>
            <p:cNvPr id="39" name="L 形 38">
              <a:extLst>
                <a:ext uri="{FF2B5EF4-FFF2-40B4-BE49-F238E27FC236}">
                  <a16:creationId xmlns:a16="http://schemas.microsoft.com/office/drawing/2014/main" id="{F471922F-8621-D204-546B-FADE74D8B0B3}"/>
                </a:ext>
              </a:extLst>
            </p:cNvPr>
            <p:cNvSpPr/>
            <p:nvPr/>
          </p:nvSpPr>
          <p:spPr>
            <a:xfrm rot="5400000">
              <a:off x="2260496" y="1554589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L 形 39">
              <a:extLst>
                <a:ext uri="{FF2B5EF4-FFF2-40B4-BE49-F238E27FC236}">
                  <a16:creationId xmlns:a16="http://schemas.microsoft.com/office/drawing/2014/main" id="{63ABA9FA-DA55-5FAA-5CA2-B6BEB35AB79E}"/>
                </a:ext>
              </a:extLst>
            </p:cNvPr>
            <p:cNvSpPr/>
            <p:nvPr/>
          </p:nvSpPr>
          <p:spPr>
            <a:xfrm rot="16200000" flipH="1">
              <a:off x="9931504" y="1554589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E7E82EE-7F93-C953-A9E3-7C8FFAA4FB32}"/>
              </a:ext>
            </a:extLst>
          </p:cNvPr>
          <p:cNvSpPr txBox="1"/>
          <p:nvPr/>
        </p:nvSpPr>
        <p:spPr>
          <a:xfrm>
            <a:off x="7643586" y="46457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D0A10FC-2B2C-A096-7B6A-4E8084CBD360}"/>
              </a:ext>
            </a:extLst>
          </p:cNvPr>
          <p:cNvSpPr txBox="1"/>
          <p:nvPr/>
        </p:nvSpPr>
        <p:spPr>
          <a:xfrm>
            <a:off x="10468852" y="46457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EA52A60-B032-90AE-6CB7-ABBFC6F43848}"/>
              </a:ext>
            </a:extLst>
          </p:cNvPr>
          <p:cNvSpPr txBox="1"/>
          <p:nvPr/>
        </p:nvSpPr>
        <p:spPr>
          <a:xfrm>
            <a:off x="4818319" y="46457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5CC4C56-42E5-66D3-CEBE-8B33EEFC8F30}"/>
              </a:ext>
            </a:extLst>
          </p:cNvPr>
          <p:cNvSpPr txBox="1"/>
          <p:nvPr/>
        </p:nvSpPr>
        <p:spPr>
          <a:xfrm>
            <a:off x="1993052" y="46457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0FC1B50-7D23-AFE0-1125-950DC0229640}"/>
              </a:ext>
            </a:extLst>
          </p:cNvPr>
          <p:cNvSpPr txBox="1"/>
          <p:nvPr/>
        </p:nvSpPr>
        <p:spPr>
          <a:xfrm>
            <a:off x="1941777" y="6325035"/>
            <a:ext cx="1286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SUPPORTERS SAY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FD9B55B-2268-3469-EBD8-C5BED60C74A0}"/>
              </a:ext>
            </a:extLst>
          </p:cNvPr>
          <p:cNvCxnSpPr>
            <a:cxnSpLocks/>
          </p:cNvCxnSpPr>
          <p:nvPr/>
        </p:nvCxnSpPr>
        <p:spPr>
          <a:xfrm>
            <a:off x="3258997" y="6463534"/>
            <a:ext cx="6991226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DD80BD5A-BFC3-3CE5-8C52-5D16EE3CB074}"/>
              </a:ext>
            </a:extLst>
          </p:cNvPr>
          <p:cNvSpPr txBox="1"/>
          <p:nvPr/>
        </p:nvSpPr>
        <p:spPr>
          <a:xfrm>
            <a:off x="4642294" y="695256"/>
            <a:ext cx="2907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ptos Narrow" panose="020B0004020202020204" pitchFamily="34" charset="0"/>
              </a:rPr>
              <a:t>POWERPOINT TEMPLET</a:t>
            </a:r>
            <a:endParaRPr lang="zh-CN" altLang="en-US" sz="16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65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id="{08451DBB-C9C3-F6A1-80CA-D955A4E92D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0CEFEA1-8D94-C57C-358B-750DD8B2EC31}"/>
              </a:ext>
            </a:extLst>
          </p:cNvPr>
          <p:cNvGrpSpPr/>
          <p:nvPr/>
        </p:nvGrpSpPr>
        <p:grpSpPr>
          <a:xfrm rot="21328642">
            <a:off x="4157180" y="1930420"/>
            <a:ext cx="2199869" cy="3142803"/>
            <a:chOff x="8317318" y="1866075"/>
            <a:chExt cx="2199869" cy="314280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D86CB71-1F9A-0C77-6E9B-A1B5E727F178}"/>
                </a:ext>
              </a:extLst>
            </p:cNvPr>
            <p:cNvGrpSpPr/>
            <p:nvPr/>
          </p:nvGrpSpPr>
          <p:grpSpPr>
            <a:xfrm>
              <a:off x="8371358" y="1866075"/>
              <a:ext cx="2145829" cy="3142803"/>
              <a:chOff x="8371358" y="1866075"/>
              <a:chExt cx="2145829" cy="314280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0CA15E8-1896-46C9-96A6-AD928226F496}"/>
                  </a:ext>
                </a:extLst>
              </p:cNvPr>
              <p:cNvSpPr/>
              <p:nvPr/>
            </p:nvSpPr>
            <p:spPr>
              <a:xfrm>
                <a:off x="8371358" y="1866075"/>
                <a:ext cx="2145829" cy="3142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5F14D88D-B378-7188-48C0-B115BA90F06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" r="72"/>
              <a:stretch/>
            </p:blipFill>
            <p:spPr>
              <a:xfrm>
                <a:off x="8457315" y="1973982"/>
                <a:ext cx="1973915" cy="2121790"/>
              </a:xfrm>
              <a:prstGeom prst="rect">
                <a:avLst/>
              </a:prstGeom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FA35379-7CB5-DECF-5C1D-960935767907}"/>
                </a:ext>
              </a:extLst>
            </p:cNvPr>
            <p:cNvSpPr txBox="1"/>
            <p:nvPr/>
          </p:nvSpPr>
          <p:spPr>
            <a:xfrm>
              <a:off x="8317318" y="4563302"/>
              <a:ext cx="19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>
                  <a:solidFill>
                    <a:srgbClr val="121212"/>
                  </a:solidFill>
                  <a:latin typeface="Aptos Narrow" panose="020B0004020202020204" pitchFamily="34" charset="0"/>
                </a:rPr>
                <a:t>Powerpoint Templet</a:t>
              </a:r>
              <a:endParaRPr lang="zh-CN" altLang="en-US" sz="1600" b="1" i="1">
                <a:solidFill>
                  <a:srgbClr val="121212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866DD77-A8C0-C5FF-5238-021BA6B63D82}"/>
              </a:ext>
            </a:extLst>
          </p:cNvPr>
          <p:cNvGrpSpPr/>
          <p:nvPr/>
        </p:nvGrpSpPr>
        <p:grpSpPr>
          <a:xfrm rot="1011362">
            <a:off x="4360497" y="1805604"/>
            <a:ext cx="2199869" cy="3142803"/>
            <a:chOff x="8317318" y="1866075"/>
            <a:chExt cx="2199869" cy="314280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0A53571-1850-4DAE-DB74-846E2AA01590}"/>
                </a:ext>
              </a:extLst>
            </p:cNvPr>
            <p:cNvGrpSpPr/>
            <p:nvPr/>
          </p:nvGrpSpPr>
          <p:grpSpPr>
            <a:xfrm>
              <a:off x="8371358" y="1866075"/>
              <a:ext cx="2145829" cy="3142803"/>
              <a:chOff x="8371358" y="1866075"/>
              <a:chExt cx="2145829" cy="3142803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0F8539E9-C919-E4D2-7AFD-E33106366312}"/>
                  </a:ext>
                </a:extLst>
              </p:cNvPr>
              <p:cNvSpPr/>
              <p:nvPr/>
            </p:nvSpPr>
            <p:spPr>
              <a:xfrm>
                <a:off x="8371358" y="1866075"/>
                <a:ext cx="2145829" cy="3142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F6D82CC0-AAA0-6723-F17A-180B499E88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" r="72"/>
              <a:stretch/>
            </p:blipFill>
            <p:spPr>
              <a:xfrm>
                <a:off x="8457315" y="1973982"/>
                <a:ext cx="1973915" cy="2121790"/>
              </a:xfrm>
              <a:prstGeom prst="rect">
                <a:avLst/>
              </a:prstGeom>
            </p:spPr>
          </p:pic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4E71CA0-B6F3-67BF-B121-DA6B43FA4D62}"/>
                </a:ext>
              </a:extLst>
            </p:cNvPr>
            <p:cNvSpPr txBox="1"/>
            <p:nvPr/>
          </p:nvSpPr>
          <p:spPr>
            <a:xfrm>
              <a:off x="8317318" y="4563302"/>
              <a:ext cx="19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>
                  <a:solidFill>
                    <a:srgbClr val="121212"/>
                  </a:solidFill>
                  <a:latin typeface="Aptos Narrow" panose="020B0004020202020204" pitchFamily="34" charset="0"/>
                </a:rPr>
                <a:t>Powerpoint Templet</a:t>
              </a:r>
              <a:endParaRPr lang="zh-CN" altLang="en-US" sz="1600" b="1" i="1">
                <a:solidFill>
                  <a:srgbClr val="121212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7BA61C2-B0A6-DF43-591B-0D9254CE548F}"/>
              </a:ext>
            </a:extLst>
          </p:cNvPr>
          <p:cNvGrpSpPr/>
          <p:nvPr/>
        </p:nvGrpSpPr>
        <p:grpSpPr>
          <a:xfrm rot="607533">
            <a:off x="4152368" y="1816983"/>
            <a:ext cx="2199869" cy="3142803"/>
            <a:chOff x="8317318" y="1866075"/>
            <a:chExt cx="2199869" cy="314280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082ECF5-3E8A-1C5D-FD92-C4F671F3D149}"/>
                </a:ext>
              </a:extLst>
            </p:cNvPr>
            <p:cNvGrpSpPr/>
            <p:nvPr/>
          </p:nvGrpSpPr>
          <p:grpSpPr>
            <a:xfrm>
              <a:off x="8371358" y="1866075"/>
              <a:ext cx="2145829" cy="3142803"/>
              <a:chOff x="8371358" y="1866075"/>
              <a:chExt cx="2145829" cy="3142803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6477C41-A194-C63A-D97D-14BFAEEDE0AE}"/>
                  </a:ext>
                </a:extLst>
              </p:cNvPr>
              <p:cNvSpPr/>
              <p:nvPr/>
            </p:nvSpPr>
            <p:spPr>
              <a:xfrm>
                <a:off x="8371358" y="1866075"/>
                <a:ext cx="2145829" cy="3142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E9D18807-B749-70A6-F529-0316963F89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" r="72"/>
              <a:stretch/>
            </p:blipFill>
            <p:spPr>
              <a:xfrm>
                <a:off x="8457315" y="1973982"/>
                <a:ext cx="1973915" cy="2121790"/>
              </a:xfrm>
              <a:prstGeom prst="rect">
                <a:avLst/>
              </a:prstGeom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396DB97-E6ED-3712-4385-00387BA34DBC}"/>
                </a:ext>
              </a:extLst>
            </p:cNvPr>
            <p:cNvSpPr txBox="1"/>
            <p:nvPr/>
          </p:nvSpPr>
          <p:spPr>
            <a:xfrm>
              <a:off x="8317318" y="4563302"/>
              <a:ext cx="19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>
                  <a:solidFill>
                    <a:srgbClr val="121212"/>
                  </a:solidFill>
                  <a:latin typeface="Aptos Narrow" panose="020B0004020202020204" pitchFamily="34" charset="0"/>
                </a:rPr>
                <a:t>Powerpoint Templet</a:t>
              </a:r>
              <a:endParaRPr lang="zh-CN" altLang="en-US" sz="1600" b="1" i="1">
                <a:solidFill>
                  <a:srgbClr val="121212"/>
                </a:solidFill>
                <a:latin typeface="Aptos Narrow" panose="020B00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CD1D8C0-2291-B5E7-7232-0FAB874D9346}"/>
              </a:ext>
            </a:extLst>
          </p:cNvPr>
          <p:cNvGrpSpPr/>
          <p:nvPr/>
        </p:nvGrpSpPr>
        <p:grpSpPr>
          <a:xfrm>
            <a:off x="4335045" y="1784777"/>
            <a:ext cx="2199869" cy="3142803"/>
            <a:chOff x="8317318" y="1866075"/>
            <a:chExt cx="2199869" cy="314280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6792176-76AD-FDC9-FEC6-93CA752B1511}"/>
                </a:ext>
              </a:extLst>
            </p:cNvPr>
            <p:cNvGrpSpPr/>
            <p:nvPr/>
          </p:nvGrpSpPr>
          <p:grpSpPr>
            <a:xfrm>
              <a:off x="8371358" y="1866075"/>
              <a:ext cx="2145829" cy="3142803"/>
              <a:chOff x="8371358" y="1866075"/>
              <a:chExt cx="2145829" cy="3142803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16B89094-2266-8176-5A60-8C42A83F46F0}"/>
                  </a:ext>
                </a:extLst>
              </p:cNvPr>
              <p:cNvSpPr/>
              <p:nvPr/>
            </p:nvSpPr>
            <p:spPr>
              <a:xfrm>
                <a:off x="8371358" y="1866075"/>
                <a:ext cx="2145829" cy="3142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 descr="冰箱上贴着许多海报&#10;&#10;中度可信度描述已自动生成">
                <a:extLst>
                  <a:ext uri="{FF2B5EF4-FFF2-40B4-BE49-F238E27FC236}">
                    <a16:creationId xmlns:a16="http://schemas.microsoft.com/office/drawing/2014/main" id="{1FEB40B0-4E04-0359-E14B-D0C7009A8C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r="37932"/>
              <a:stretch/>
            </p:blipFill>
            <p:spPr>
              <a:xfrm>
                <a:off x="8457315" y="1973982"/>
                <a:ext cx="1973915" cy="2121790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AE1D09E-D210-6D5D-F976-80329D61B3B4}"/>
                </a:ext>
              </a:extLst>
            </p:cNvPr>
            <p:cNvSpPr txBox="1"/>
            <p:nvPr/>
          </p:nvSpPr>
          <p:spPr>
            <a:xfrm>
              <a:off x="8317318" y="4563302"/>
              <a:ext cx="19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i="1">
                  <a:solidFill>
                    <a:srgbClr val="121212"/>
                  </a:solidFill>
                  <a:latin typeface="Aptos Narrow" panose="020B0004020202020204" pitchFamily="34" charset="0"/>
                </a:rPr>
                <a:t>Powerpoint Templet</a:t>
              </a:r>
              <a:endParaRPr lang="zh-CN" altLang="en-US" sz="1600" b="1" i="1">
                <a:solidFill>
                  <a:srgbClr val="121212"/>
                </a:solidFill>
                <a:latin typeface="Aptos Narrow" panose="020B0004020202020204" pitchFamily="34" charset="0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373A29C9-17EC-7BF4-4A2E-B2A92B197783}"/>
              </a:ext>
            </a:extLst>
          </p:cNvPr>
          <p:cNvSpPr txBox="1"/>
          <p:nvPr/>
        </p:nvSpPr>
        <p:spPr>
          <a:xfrm>
            <a:off x="1516432" y="4465915"/>
            <a:ext cx="224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BADB6A"/>
                </a:solidFill>
                <a:latin typeface="Aptos Narrow" panose="020B0004020202020204" pitchFamily="34" charset="0"/>
              </a:rPr>
              <a:t>Title Goes Here</a:t>
            </a:r>
            <a:endParaRPr lang="zh-CN" altLang="en-US" sz="2400">
              <a:solidFill>
                <a:srgbClr val="BADB6A"/>
              </a:solidFill>
              <a:latin typeface="Aptos Narrow" panose="020B00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7402EEA-835D-3EB2-E35D-16BD30989669}"/>
              </a:ext>
            </a:extLst>
          </p:cNvPr>
          <p:cNvSpPr txBox="1"/>
          <p:nvPr/>
        </p:nvSpPr>
        <p:spPr>
          <a:xfrm>
            <a:off x="7582500" y="2494802"/>
            <a:ext cx="1936342" cy="18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latin typeface="Aptos Narrow" panose="020B0004020202020204" pitchFamily="34" charset="0"/>
              </a:rPr>
              <a:t>Information</a:t>
            </a:r>
          </a:p>
          <a:p>
            <a:pPr>
              <a:lnSpc>
                <a:spcPct val="150000"/>
              </a:lnSpc>
            </a:pPr>
            <a:r>
              <a:rPr lang="en-US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fusce posuere, magna sed pulvinar ultricies, purus lectus malesuada libero, sit amet commodo magna eros quis urna. nunc viverra imperdiet enim</a:t>
            </a:r>
            <a:endParaRPr lang="zh-CN" altLang="en-US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772E9E6-C37B-1BFC-F543-5B75027B73AE}"/>
              </a:ext>
            </a:extLst>
          </p:cNvPr>
          <p:cNvGrpSpPr/>
          <p:nvPr/>
        </p:nvGrpSpPr>
        <p:grpSpPr>
          <a:xfrm>
            <a:off x="1727292" y="1784777"/>
            <a:ext cx="1093129" cy="1112361"/>
            <a:chOff x="1674812" y="1855916"/>
            <a:chExt cx="802692" cy="816814"/>
          </a:xfrm>
        </p:grpSpPr>
        <p:sp>
          <p:nvSpPr>
            <p:cNvPr id="40" name="L 形 39">
              <a:extLst>
                <a:ext uri="{FF2B5EF4-FFF2-40B4-BE49-F238E27FC236}">
                  <a16:creationId xmlns:a16="http://schemas.microsoft.com/office/drawing/2014/main" id="{92CA9190-1F62-AB9B-D211-8B27289E9C4F}"/>
                </a:ext>
              </a:extLst>
            </p:cNvPr>
            <p:cNvSpPr/>
            <p:nvPr/>
          </p:nvSpPr>
          <p:spPr>
            <a:xfrm rot="5400000">
              <a:off x="1674812" y="1855916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L 形 40">
              <a:extLst>
                <a:ext uri="{FF2B5EF4-FFF2-40B4-BE49-F238E27FC236}">
                  <a16:creationId xmlns:a16="http://schemas.microsoft.com/office/drawing/2014/main" id="{4FA0D490-9643-2015-6DBE-52D97CD9BA52}"/>
                </a:ext>
              </a:extLst>
            </p:cNvPr>
            <p:cNvSpPr/>
            <p:nvPr/>
          </p:nvSpPr>
          <p:spPr>
            <a:xfrm rot="10800000">
              <a:off x="2431785" y="1855916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L 形 41">
              <a:extLst>
                <a:ext uri="{FF2B5EF4-FFF2-40B4-BE49-F238E27FC236}">
                  <a16:creationId xmlns:a16="http://schemas.microsoft.com/office/drawing/2014/main" id="{05DF9E10-7BE7-9F24-A3A0-E28DECF2BA3C}"/>
                </a:ext>
              </a:extLst>
            </p:cNvPr>
            <p:cNvSpPr/>
            <p:nvPr/>
          </p:nvSpPr>
          <p:spPr>
            <a:xfrm rot="10800000" flipV="1">
              <a:off x="2431784" y="2627011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L 形 42">
              <a:extLst>
                <a:ext uri="{FF2B5EF4-FFF2-40B4-BE49-F238E27FC236}">
                  <a16:creationId xmlns:a16="http://schemas.microsoft.com/office/drawing/2014/main" id="{B0700B73-6341-0BE8-B4F8-E4DF300E88FE}"/>
                </a:ext>
              </a:extLst>
            </p:cNvPr>
            <p:cNvSpPr/>
            <p:nvPr/>
          </p:nvSpPr>
          <p:spPr>
            <a:xfrm rot="10800000" flipH="1" flipV="1">
              <a:off x="1674812" y="2627011"/>
              <a:ext cx="45719" cy="45719"/>
            </a:xfrm>
            <a:prstGeom prst="corner">
              <a:avLst>
                <a:gd name="adj1" fmla="val 20587"/>
                <a:gd name="adj2" fmla="val 205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5F87263-4000-3AB0-2C77-01CFC00C8AC7}"/>
                </a:ext>
              </a:extLst>
            </p:cNvPr>
            <p:cNvSpPr/>
            <p:nvPr/>
          </p:nvSpPr>
          <p:spPr>
            <a:xfrm>
              <a:off x="2040446" y="2237336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A5CDB7B-3D0E-B5C9-DA18-26450280310D}"/>
              </a:ext>
            </a:extLst>
          </p:cNvPr>
          <p:cNvGrpSpPr/>
          <p:nvPr/>
        </p:nvGrpSpPr>
        <p:grpSpPr>
          <a:xfrm>
            <a:off x="7425971" y="2326388"/>
            <a:ext cx="3249598" cy="53975"/>
            <a:chOff x="4330679" y="1944010"/>
            <a:chExt cx="3249598" cy="5397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A7A3D0D-2738-44F3-BC59-4F679B1E6EEF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5EFE80F-9AD5-E4E8-8BF2-CB9C18AEE0A9}"/>
                </a:ext>
              </a:extLst>
            </p:cNvPr>
            <p:cNvSpPr/>
            <p:nvPr/>
          </p:nvSpPr>
          <p:spPr>
            <a:xfrm>
              <a:off x="5395887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7DFA25F-4519-92B0-21E3-7513C3F102F5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5F88607-A9C5-92F1-CD78-29D7E843933F}"/>
                </a:ext>
              </a:extLst>
            </p:cNvPr>
            <p:cNvSpPr/>
            <p:nvPr/>
          </p:nvSpPr>
          <p:spPr>
            <a:xfrm>
              <a:off x="7526302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6DD155E-1FEF-24DD-E533-79D813703AAA}"/>
              </a:ext>
            </a:extLst>
          </p:cNvPr>
          <p:cNvGrpSpPr/>
          <p:nvPr/>
        </p:nvGrpSpPr>
        <p:grpSpPr>
          <a:xfrm>
            <a:off x="7425971" y="3402968"/>
            <a:ext cx="3249598" cy="53975"/>
            <a:chOff x="4330679" y="1944010"/>
            <a:chExt cx="3249598" cy="53975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ED255372-0ADE-E0EB-5E36-CACB542727FB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BB2DCCC-6663-1779-FC40-8C135E032858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A504968D-CD72-F767-7511-0AA01F7D4020}"/>
                </a:ext>
              </a:extLst>
            </p:cNvPr>
            <p:cNvSpPr/>
            <p:nvPr/>
          </p:nvSpPr>
          <p:spPr>
            <a:xfrm>
              <a:off x="7526302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C544690-1F39-59FE-36A0-6618A485D818}"/>
              </a:ext>
            </a:extLst>
          </p:cNvPr>
          <p:cNvGrpSpPr/>
          <p:nvPr/>
        </p:nvGrpSpPr>
        <p:grpSpPr>
          <a:xfrm>
            <a:off x="7425971" y="4477636"/>
            <a:ext cx="3249598" cy="53975"/>
            <a:chOff x="4330679" y="1944010"/>
            <a:chExt cx="3249598" cy="5397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58529402-FE74-AA09-4B51-B7247C7D887D}"/>
                </a:ext>
              </a:extLst>
            </p:cNvPr>
            <p:cNvSpPr/>
            <p:nvPr/>
          </p:nvSpPr>
          <p:spPr>
            <a:xfrm>
              <a:off x="4330679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B39FE15D-802D-0886-002C-5703DECD97D2}"/>
                </a:ext>
              </a:extLst>
            </p:cNvPr>
            <p:cNvSpPr/>
            <p:nvPr/>
          </p:nvSpPr>
          <p:spPr>
            <a:xfrm>
              <a:off x="5395887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D01F5100-E815-9E91-12D9-B828C50E6A85}"/>
                </a:ext>
              </a:extLst>
            </p:cNvPr>
            <p:cNvSpPr/>
            <p:nvPr/>
          </p:nvSpPr>
          <p:spPr>
            <a:xfrm>
              <a:off x="6461095" y="1944010"/>
              <a:ext cx="53975" cy="53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726B06A5-CC0A-C9E4-A4F5-9E119605A536}"/>
                </a:ext>
              </a:extLst>
            </p:cNvPr>
            <p:cNvSpPr/>
            <p:nvPr/>
          </p:nvSpPr>
          <p:spPr>
            <a:xfrm>
              <a:off x="7526302" y="1944010"/>
              <a:ext cx="53975" cy="539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8E90EE5E-0C45-C4CF-1AD0-AB2ABF53DE2D}"/>
              </a:ext>
            </a:extLst>
          </p:cNvPr>
          <p:cNvCxnSpPr>
            <a:cxnSpLocks/>
          </p:cNvCxnSpPr>
          <p:nvPr/>
        </p:nvCxnSpPr>
        <p:spPr>
          <a:xfrm>
            <a:off x="1496891" y="616552"/>
            <a:ext cx="9198219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D4240033-C7B0-CA91-31BC-04FE9D76E862}"/>
              </a:ext>
            </a:extLst>
          </p:cNvPr>
          <p:cNvSpPr txBox="1"/>
          <p:nvPr/>
        </p:nvSpPr>
        <p:spPr>
          <a:xfrm>
            <a:off x="1941777" y="5964450"/>
            <a:ext cx="1286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373E43"/>
                </a:solidFill>
                <a:latin typeface="Aptos Narrow" panose="020B0004020202020204" pitchFamily="34" charset="0"/>
              </a:rPr>
              <a:t>SUPPORTERS SAY</a:t>
            </a:r>
            <a:endParaRPr lang="zh-CN" altLang="en-US" sz="1200">
              <a:solidFill>
                <a:srgbClr val="373E43"/>
              </a:solidFill>
              <a:latin typeface="Aptos Narrow" panose="020B0004020202020204" pitchFamily="34" charset="0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09D7B7DA-BBBE-73A4-F926-005723A20BC7}"/>
              </a:ext>
            </a:extLst>
          </p:cNvPr>
          <p:cNvCxnSpPr>
            <a:cxnSpLocks/>
          </p:cNvCxnSpPr>
          <p:nvPr/>
        </p:nvCxnSpPr>
        <p:spPr>
          <a:xfrm>
            <a:off x="3258997" y="6102949"/>
            <a:ext cx="6991226" cy="0"/>
          </a:xfrm>
          <a:prstGeom prst="line">
            <a:avLst/>
          </a:prstGeom>
          <a:ln w="12700">
            <a:solidFill>
              <a:srgbClr val="373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27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>
            <a:extLst>
              <a:ext uri="{FF2B5EF4-FFF2-40B4-BE49-F238E27FC236}">
                <a16:creationId xmlns:a16="http://schemas.microsoft.com/office/drawing/2014/main" id="{F83360AA-D037-E7E8-AEBD-E32AB764E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0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59C143-D977-6EE7-3B72-33D5DCBB1B22}"/>
              </a:ext>
            </a:extLst>
          </p:cNvPr>
          <p:cNvSpPr txBox="1"/>
          <p:nvPr/>
        </p:nvSpPr>
        <p:spPr>
          <a:xfrm>
            <a:off x="629319" y="947702"/>
            <a:ext cx="20676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>
                <a:solidFill>
                  <a:schemeClr val="bg1"/>
                </a:solidFill>
                <a:latin typeface="Aptos Narrow" panose="020B0004020202020204" pitchFamily="34" charset="0"/>
              </a:rPr>
              <a:t>Our Infodata</a:t>
            </a:r>
            <a:endParaRPr lang="zh-CN" altLang="en-US" sz="25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D6CB808-2933-07BB-74A5-72E9A5372D5E}"/>
              </a:ext>
            </a:extLst>
          </p:cNvPr>
          <p:cNvSpPr/>
          <p:nvPr/>
        </p:nvSpPr>
        <p:spPr>
          <a:xfrm>
            <a:off x="643728" y="1664089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AB3797-1415-157D-33D3-679552AD38BB}"/>
              </a:ext>
            </a:extLst>
          </p:cNvPr>
          <p:cNvSpPr txBox="1"/>
          <p:nvPr/>
        </p:nvSpPr>
        <p:spPr>
          <a:xfrm>
            <a:off x="654453" y="171115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9E786A-593A-708D-050D-2CA60CC599EA}"/>
              </a:ext>
            </a:extLst>
          </p:cNvPr>
          <p:cNvSpPr txBox="1"/>
          <p:nvPr/>
        </p:nvSpPr>
        <p:spPr>
          <a:xfrm>
            <a:off x="654453" y="1904612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B31F82-FA6C-1641-5BF7-98AD5F48661B}"/>
              </a:ext>
            </a:extLst>
          </p:cNvPr>
          <p:cNvSpPr txBox="1"/>
          <p:nvPr/>
        </p:nvSpPr>
        <p:spPr>
          <a:xfrm>
            <a:off x="654453" y="243124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75408DC-FD0E-4907-1EEF-B2731A0C38BA}"/>
              </a:ext>
            </a:extLst>
          </p:cNvPr>
          <p:cNvSpPr/>
          <p:nvPr/>
        </p:nvSpPr>
        <p:spPr>
          <a:xfrm>
            <a:off x="2512559" y="1664089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A526F9-A61B-BF5A-6414-35070FB62B1F}"/>
              </a:ext>
            </a:extLst>
          </p:cNvPr>
          <p:cNvSpPr txBox="1"/>
          <p:nvPr/>
        </p:nvSpPr>
        <p:spPr>
          <a:xfrm>
            <a:off x="2523284" y="171115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0810BA-4D00-5AE3-9BA8-1F139C7ECD91}"/>
              </a:ext>
            </a:extLst>
          </p:cNvPr>
          <p:cNvSpPr txBox="1"/>
          <p:nvPr/>
        </p:nvSpPr>
        <p:spPr>
          <a:xfrm>
            <a:off x="2523284" y="1904612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malesuada fames ac turpis</a:t>
            </a:r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0383CE6-2935-5B82-5362-9E3E0DE0BA0E}"/>
              </a:ext>
            </a:extLst>
          </p:cNvPr>
          <p:cNvSpPr txBox="1"/>
          <p:nvPr/>
        </p:nvSpPr>
        <p:spPr>
          <a:xfrm>
            <a:off x="2523284" y="243124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3D01497-C025-05CF-8FEA-3B977DCA8175}"/>
              </a:ext>
            </a:extLst>
          </p:cNvPr>
          <p:cNvSpPr/>
          <p:nvPr/>
        </p:nvSpPr>
        <p:spPr>
          <a:xfrm>
            <a:off x="4381390" y="1664089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6FB9002-2BCD-3F52-06E2-6FC6E0ED18C6}"/>
              </a:ext>
            </a:extLst>
          </p:cNvPr>
          <p:cNvSpPr txBox="1"/>
          <p:nvPr/>
        </p:nvSpPr>
        <p:spPr>
          <a:xfrm>
            <a:off x="4392115" y="171115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6C8B36-EAF3-436F-1257-7EB5EA7F2285}"/>
              </a:ext>
            </a:extLst>
          </p:cNvPr>
          <p:cNvSpPr txBox="1"/>
          <p:nvPr/>
        </p:nvSpPr>
        <p:spPr>
          <a:xfrm>
            <a:off x="4392115" y="1904612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487064-605B-5518-FFD9-B9C56E40CDED}"/>
              </a:ext>
            </a:extLst>
          </p:cNvPr>
          <p:cNvSpPr txBox="1"/>
          <p:nvPr/>
        </p:nvSpPr>
        <p:spPr>
          <a:xfrm>
            <a:off x="4392115" y="243124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0792399-B8B0-A14E-D37F-E98C2AAFF6A7}"/>
              </a:ext>
            </a:extLst>
          </p:cNvPr>
          <p:cNvSpPr/>
          <p:nvPr/>
        </p:nvSpPr>
        <p:spPr>
          <a:xfrm>
            <a:off x="6250221" y="1664089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A4F058B-2216-B35B-B111-BBCA54AE98F8}"/>
              </a:ext>
            </a:extLst>
          </p:cNvPr>
          <p:cNvSpPr txBox="1"/>
          <p:nvPr/>
        </p:nvSpPr>
        <p:spPr>
          <a:xfrm>
            <a:off x="6260946" y="171115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372074-4B49-B25E-5CB9-C168BDC19D94}"/>
              </a:ext>
            </a:extLst>
          </p:cNvPr>
          <p:cNvSpPr txBox="1"/>
          <p:nvPr/>
        </p:nvSpPr>
        <p:spPr>
          <a:xfrm>
            <a:off x="6260946" y="1904612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malesuada fames ac turpis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239E347-E85B-BCDA-3289-CEA8D8CE7B84}"/>
              </a:ext>
            </a:extLst>
          </p:cNvPr>
          <p:cNvSpPr txBox="1"/>
          <p:nvPr/>
        </p:nvSpPr>
        <p:spPr>
          <a:xfrm>
            <a:off x="6260946" y="243124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2FFDD7E-2254-D3FA-FD26-F67C2DD5B4F5}"/>
              </a:ext>
            </a:extLst>
          </p:cNvPr>
          <p:cNvSpPr/>
          <p:nvPr/>
        </p:nvSpPr>
        <p:spPr>
          <a:xfrm>
            <a:off x="8119052" y="1664089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4F07BEB-12F4-1586-CDCC-905E32B7C2D6}"/>
              </a:ext>
            </a:extLst>
          </p:cNvPr>
          <p:cNvSpPr txBox="1"/>
          <p:nvPr/>
        </p:nvSpPr>
        <p:spPr>
          <a:xfrm>
            <a:off x="8129777" y="171115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B77823A-253D-2D4A-2AEF-11617694B397}"/>
              </a:ext>
            </a:extLst>
          </p:cNvPr>
          <p:cNvSpPr txBox="1"/>
          <p:nvPr/>
        </p:nvSpPr>
        <p:spPr>
          <a:xfrm>
            <a:off x="8129777" y="1904612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678EC05-58F4-53A2-545A-DAC7CFBC3D44}"/>
              </a:ext>
            </a:extLst>
          </p:cNvPr>
          <p:cNvSpPr txBox="1"/>
          <p:nvPr/>
        </p:nvSpPr>
        <p:spPr>
          <a:xfrm>
            <a:off x="8129777" y="243124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A752538-D5F9-248C-183F-AC8589BBE165}"/>
              </a:ext>
            </a:extLst>
          </p:cNvPr>
          <p:cNvSpPr/>
          <p:nvPr/>
        </p:nvSpPr>
        <p:spPr>
          <a:xfrm>
            <a:off x="9987881" y="1664089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49B81AF-B8A1-38D1-ACFA-864C3FEBE8D6}"/>
              </a:ext>
            </a:extLst>
          </p:cNvPr>
          <p:cNvSpPr txBox="1"/>
          <p:nvPr/>
        </p:nvSpPr>
        <p:spPr>
          <a:xfrm>
            <a:off x="9998606" y="171115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3E3B5E-B638-8567-E2ED-05B676B06409}"/>
              </a:ext>
            </a:extLst>
          </p:cNvPr>
          <p:cNvSpPr txBox="1"/>
          <p:nvPr/>
        </p:nvSpPr>
        <p:spPr>
          <a:xfrm>
            <a:off x="9998606" y="1904612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malesuada fames ac turpis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09D087B-9059-088A-FFE8-8ACF6CC313B0}"/>
              </a:ext>
            </a:extLst>
          </p:cNvPr>
          <p:cNvSpPr txBox="1"/>
          <p:nvPr/>
        </p:nvSpPr>
        <p:spPr>
          <a:xfrm>
            <a:off x="9998606" y="2431246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688D35CB-A522-41A2-AD52-39D1052F79FE}"/>
              </a:ext>
            </a:extLst>
          </p:cNvPr>
          <p:cNvSpPr/>
          <p:nvPr/>
        </p:nvSpPr>
        <p:spPr>
          <a:xfrm>
            <a:off x="643728" y="3255382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30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54A5BE4-B842-47A8-F9F3-8FA315DDBD66}"/>
              </a:ext>
            </a:extLst>
          </p:cNvPr>
          <p:cNvSpPr txBox="1"/>
          <p:nvPr/>
        </p:nvSpPr>
        <p:spPr>
          <a:xfrm>
            <a:off x="654453" y="33024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>
                    <a:alpha val="30000"/>
                  </a:srgbClr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974F27-5B18-719F-CE82-C150D572C47A}"/>
              </a:ext>
            </a:extLst>
          </p:cNvPr>
          <p:cNvSpPr txBox="1"/>
          <p:nvPr/>
        </p:nvSpPr>
        <p:spPr>
          <a:xfrm>
            <a:off x="654453" y="3495905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alpha val="30000"/>
                  </a:schemeClr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>
                  <a:alpha val="30000"/>
                </a:schemeClr>
              </a:solidFill>
              <a:latin typeface="Aptos Narrow" panose="020B00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4A78392-06FE-3F8C-172B-39E86A27711E}"/>
              </a:ext>
            </a:extLst>
          </p:cNvPr>
          <p:cNvSpPr txBox="1"/>
          <p:nvPr/>
        </p:nvSpPr>
        <p:spPr>
          <a:xfrm>
            <a:off x="654453" y="402253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>
                    <a:alpha val="30000"/>
                  </a:srgbClr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ABD36070-D266-7F92-0B88-4ADF6D67A296}"/>
              </a:ext>
            </a:extLst>
          </p:cNvPr>
          <p:cNvSpPr/>
          <p:nvPr/>
        </p:nvSpPr>
        <p:spPr>
          <a:xfrm>
            <a:off x="2512559" y="3255382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30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FB27ADD-F1E8-B022-E252-4445DB9B1F92}"/>
              </a:ext>
            </a:extLst>
          </p:cNvPr>
          <p:cNvSpPr txBox="1"/>
          <p:nvPr/>
        </p:nvSpPr>
        <p:spPr>
          <a:xfrm>
            <a:off x="2523284" y="33024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>
                    <a:alpha val="30000"/>
                  </a:srgbClr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D396DBE-1390-8E6E-B083-389578C4C28F}"/>
              </a:ext>
            </a:extLst>
          </p:cNvPr>
          <p:cNvSpPr txBox="1"/>
          <p:nvPr/>
        </p:nvSpPr>
        <p:spPr>
          <a:xfrm>
            <a:off x="2523284" y="3495905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alpha val="30000"/>
                  </a:schemeClr>
                </a:solidFill>
                <a:latin typeface="Aptos Narrow" panose="020B0004020202020204" pitchFamily="34" charset="0"/>
              </a:rPr>
              <a:t>malesuada fames ac turpis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4294610-FAD5-2B7D-0272-DA31B8A45666}"/>
              </a:ext>
            </a:extLst>
          </p:cNvPr>
          <p:cNvSpPr txBox="1"/>
          <p:nvPr/>
        </p:nvSpPr>
        <p:spPr>
          <a:xfrm>
            <a:off x="2523284" y="402253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>
                    <a:alpha val="30000"/>
                  </a:srgbClr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0583F81F-31B5-0870-A0A7-71D0F4252ECA}"/>
              </a:ext>
            </a:extLst>
          </p:cNvPr>
          <p:cNvSpPr/>
          <p:nvPr/>
        </p:nvSpPr>
        <p:spPr>
          <a:xfrm>
            <a:off x="4381390" y="3255382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23B3005-2ADD-3F64-2808-40B7754591BC}"/>
              </a:ext>
            </a:extLst>
          </p:cNvPr>
          <p:cNvSpPr txBox="1"/>
          <p:nvPr/>
        </p:nvSpPr>
        <p:spPr>
          <a:xfrm>
            <a:off x="4392115" y="330244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F8749F0-9409-B45D-3E2D-D753ECDB837A}"/>
              </a:ext>
            </a:extLst>
          </p:cNvPr>
          <p:cNvSpPr txBox="1"/>
          <p:nvPr/>
        </p:nvSpPr>
        <p:spPr>
          <a:xfrm>
            <a:off x="4392115" y="3495905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39CBFCA-A001-7BD6-C39A-242C0263C825}"/>
              </a:ext>
            </a:extLst>
          </p:cNvPr>
          <p:cNvSpPr txBox="1"/>
          <p:nvPr/>
        </p:nvSpPr>
        <p:spPr>
          <a:xfrm>
            <a:off x="4392115" y="4022539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00842CA0-B548-4355-EFBD-A38E88145DE9}"/>
              </a:ext>
            </a:extLst>
          </p:cNvPr>
          <p:cNvSpPr/>
          <p:nvPr/>
        </p:nvSpPr>
        <p:spPr>
          <a:xfrm>
            <a:off x="643728" y="4846674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30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A51F38E-CE19-8A6F-0B94-A54D86BBF507}"/>
              </a:ext>
            </a:extLst>
          </p:cNvPr>
          <p:cNvSpPr txBox="1"/>
          <p:nvPr/>
        </p:nvSpPr>
        <p:spPr>
          <a:xfrm>
            <a:off x="654453" y="489374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>
                    <a:alpha val="30000"/>
                  </a:srgbClr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0D5C2BB-EA67-0479-A394-E0A919455AF6}"/>
              </a:ext>
            </a:extLst>
          </p:cNvPr>
          <p:cNvSpPr txBox="1"/>
          <p:nvPr/>
        </p:nvSpPr>
        <p:spPr>
          <a:xfrm>
            <a:off x="654453" y="5087197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alpha val="30000"/>
                  </a:schemeClr>
                </a:solidFill>
                <a:latin typeface="Aptos Narrow" panose="020B0004020202020204" pitchFamily="34" charset="0"/>
              </a:rPr>
              <a:t>malesuada fames ac turpis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B967331-1990-5298-40FB-A2B3AEE48992}"/>
              </a:ext>
            </a:extLst>
          </p:cNvPr>
          <p:cNvSpPr txBox="1"/>
          <p:nvPr/>
        </p:nvSpPr>
        <p:spPr>
          <a:xfrm>
            <a:off x="654453" y="561383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>
                    <a:alpha val="30000"/>
                  </a:srgbClr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F95D2F46-82EF-1951-98F3-E3DD98FD5A4B}"/>
              </a:ext>
            </a:extLst>
          </p:cNvPr>
          <p:cNvSpPr/>
          <p:nvPr/>
        </p:nvSpPr>
        <p:spPr>
          <a:xfrm>
            <a:off x="2512559" y="4846674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30000"/>
                </a:schemeClr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AED1E5F-D8C7-AA75-2F44-A0957B62CBEA}"/>
              </a:ext>
            </a:extLst>
          </p:cNvPr>
          <p:cNvSpPr txBox="1"/>
          <p:nvPr/>
        </p:nvSpPr>
        <p:spPr>
          <a:xfrm>
            <a:off x="2523284" y="489374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>
                    <a:alpha val="30000"/>
                  </a:srgbClr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08E64C3-9A21-332E-35DA-9AB4133D8583}"/>
              </a:ext>
            </a:extLst>
          </p:cNvPr>
          <p:cNvSpPr txBox="1"/>
          <p:nvPr/>
        </p:nvSpPr>
        <p:spPr>
          <a:xfrm>
            <a:off x="2523284" y="5087197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alpha val="30000"/>
                  </a:schemeClr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>
                  <a:alpha val="30000"/>
                </a:schemeClr>
              </a:solidFill>
              <a:latin typeface="Aptos Narrow" panose="020B00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7B42E12-DBF8-9420-2E55-C3DCEBC35C36}"/>
              </a:ext>
            </a:extLst>
          </p:cNvPr>
          <p:cNvSpPr txBox="1"/>
          <p:nvPr/>
        </p:nvSpPr>
        <p:spPr>
          <a:xfrm>
            <a:off x="2523284" y="561383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>
                    <a:alpha val="30000"/>
                  </a:srgbClr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82E750C3-BCD3-361A-6358-EA4CBA19624A}"/>
              </a:ext>
            </a:extLst>
          </p:cNvPr>
          <p:cNvSpPr/>
          <p:nvPr/>
        </p:nvSpPr>
        <p:spPr>
          <a:xfrm>
            <a:off x="4381390" y="4846674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F33CAEC-09AB-71B8-117B-1B435F95FC75}"/>
              </a:ext>
            </a:extLst>
          </p:cNvPr>
          <p:cNvSpPr txBox="1"/>
          <p:nvPr/>
        </p:nvSpPr>
        <p:spPr>
          <a:xfrm>
            <a:off x="4392115" y="489374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5E4A9591-98BA-778C-E484-FC54D42A2605}"/>
              </a:ext>
            </a:extLst>
          </p:cNvPr>
          <p:cNvSpPr txBox="1"/>
          <p:nvPr/>
        </p:nvSpPr>
        <p:spPr>
          <a:xfrm>
            <a:off x="4392115" y="5087197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malesuada fames ac turpis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A7B6C2F-3CEA-233C-4A9D-354A901C3A28}"/>
              </a:ext>
            </a:extLst>
          </p:cNvPr>
          <p:cNvSpPr txBox="1"/>
          <p:nvPr/>
        </p:nvSpPr>
        <p:spPr>
          <a:xfrm>
            <a:off x="4392115" y="561383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F4F2ABEC-4475-103B-2B07-F11B085D600A}"/>
              </a:ext>
            </a:extLst>
          </p:cNvPr>
          <p:cNvSpPr/>
          <p:nvPr/>
        </p:nvSpPr>
        <p:spPr>
          <a:xfrm>
            <a:off x="6250221" y="4846674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AED1C2E4-021F-5E16-3EFC-6547F0813281}"/>
              </a:ext>
            </a:extLst>
          </p:cNvPr>
          <p:cNvSpPr txBox="1"/>
          <p:nvPr/>
        </p:nvSpPr>
        <p:spPr>
          <a:xfrm>
            <a:off x="6260946" y="489374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/>
                </a:solidFill>
                <a:latin typeface="Aptos Narrow" panose="020B0004020202020204" pitchFamily="34" charset="0"/>
              </a:rPr>
              <a:t>power your point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D59E349-4354-0AB8-DE04-C2E7A417C5F7}"/>
              </a:ext>
            </a:extLst>
          </p:cNvPr>
          <p:cNvSpPr txBox="1"/>
          <p:nvPr/>
        </p:nvSpPr>
        <p:spPr>
          <a:xfrm>
            <a:off x="6260946" y="5087197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  <a:latin typeface="Aptos Narrow" panose="020B0004020202020204" pitchFamily="34" charset="0"/>
              </a:rPr>
              <a:t>habitant morbi tristique senectus et netus et</a:t>
            </a:r>
            <a:endParaRPr lang="en-US" altLang="zh-CN" sz="110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47D8D23-CE79-979E-B397-773A6DE69261}"/>
              </a:ext>
            </a:extLst>
          </p:cNvPr>
          <p:cNvSpPr txBox="1"/>
          <p:nvPr/>
        </p:nvSpPr>
        <p:spPr>
          <a:xfrm>
            <a:off x="6260946" y="561383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/>
                </a:solidFill>
                <a:latin typeface="Aptos Narrow" panose="020B0004020202020204" pitchFamily="34" charset="0"/>
              </a:rPr>
              <a:t>text here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5D1FEE23-630C-630A-9178-3BBCA0F9615D}"/>
              </a:ext>
            </a:extLst>
          </p:cNvPr>
          <p:cNvSpPr/>
          <p:nvPr/>
        </p:nvSpPr>
        <p:spPr>
          <a:xfrm>
            <a:off x="8119052" y="4846674"/>
            <a:ext cx="1574800" cy="1063625"/>
          </a:xfrm>
          <a:prstGeom prst="roundRect">
            <a:avLst>
              <a:gd name="adj" fmla="val 11307"/>
            </a:avLst>
          </a:prstGeom>
          <a:solidFill>
            <a:srgbClr val="2128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30000"/>
                </a:schemeClr>
              </a:solidFill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A68B8C34-FEDB-35FB-81AC-8E87E7955D2B}"/>
              </a:ext>
            </a:extLst>
          </p:cNvPr>
          <p:cNvSpPr txBox="1"/>
          <p:nvPr/>
        </p:nvSpPr>
        <p:spPr>
          <a:xfrm>
            <a:off x="8129777" y="489374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BADB6A">
                    <a:alpha val="30000"/>
                  </a:srgbClr>
                </a:solidFill>
                <a:latin typeface="Aptos Narrow" panose="020B0004020202020204" pitchFamily="34" charset="0"/>
              </a:rPr>
              <a:t>supporters say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0BF6780-A709-D7FA-9E65-F417ACF56E37}"/>
              </a:ext>
            </a:extLst>
          </p:cNvPr>
          <p:cNvSpPr txBox="1"/>
          <p:nvPr/>
        </p:nvSpPr>
        <p:spPr>
          <a:xfrm>
            <a:off x="8129777" y="5087197"/>
            <a:ext cx="1554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alpha val="30000"/>
                  </a:schemeClr>
                </a:solidFill>
                <a:latin typeface="Aptos Narrow" panose="020B0004020202020204" pitchFamily="34" charset="0"/>
              </a:rPr>
              <a:t>malesuada fames ac turpis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B52731D8-0D6B-1303-0BEB-861AFA74AF19}"/>
              </a:ext>
            </a:extLst>
          </p:cNvPr>
          <p:cNvSpPr txBox="1"/>
          <p:nvPr/>
        </p:nvSpPr>
        <p:spPr>
          <a:xfrm>
            <a:off x="8129777" y="5613831"/>
            <a:ext cx="1205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BD14">
                    <a:alpha val="30000"/>
                  </a:srgbClr>
                </a:solidFill>
                <a:latin typeface="Aptos Narrow" panose="020B0004020202020204" pitchFamily="34" charset="0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469903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634</Words>
  <Application>Microsoft Office PowerPoint</Application>
  <PresentationFormat>宽屏</PresentationFormat>
  <Paragraphs>149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Aptos</vt:lpstr>
      <vt:lpstr>阿里巴巴普惠体 2.0 65 Medium</vt:lpstr>
      <vt:lpstr>等线</vt:lpstr>
      <vt:lpstr>微软雅黑</vt:lpstr>
      <vt:lpstr>HarmonyOS Sans SC Light</vt:lpstr>
      <vt:lpstr>Aptos Narrow</vt:lpstr>
      <vt:lpstr>阿里巴巴普惠体 2.0 55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大学生pre主题ppt模板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34</cp:revision>
  <dcterms:created xsi:type="dcterms:W3CDTF">2023-10-31T08:18:49Z</dcterms:created>
  <dcterms:modified xsi:type="dcterms:W3CDTF">2023-11-05T12:37:04Z</dcterms:modified>
  <cp:contentStatus>大学生pre主题ppt模板，www.51pptmoban.com</cp:contentStatus>
  <cp:version>51pptmoban.com（V51-110505版）</cp:version>
</cp:coreProperties>
</file>