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0" r:id="rId3"/>
    <p:sldId id="261" r:id="rId4"/>
    <p:sldId id="285" r:id="rId5"/>
    <p:sldId id="281" r:id="rId6"/>
    <p:sldId id="287" r:id="rId7"/>
    <p:sldId id="1128" r:id="rId8"/>
    <p:sldId id="1129" r:id="rId9"/>
    <p:sldId id="292" r:id="rId10"/>
    <p:sldId id="282" r:id="rId11"/>
    <p:sldId id="273" r:id="rId12"/>
    <p:sldId id="291" r:id="rId13"/>
    <p:sldId id="283" r:id="rId14"/>
    <p:sldId id="288" r:id="rId15"/>
    <p:sldId id="286" r:id="rId16"/>
    <p:sldId id="284" r:id="rId17"/>
    <p:sldId id="1127"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83" userDrawn="1">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617F"/>
    <a:srgbClr val="F1F0F6"/>
    <a:srgbClr val="ECEBF2"/>
    <a:srgbClr val="82B6EF"/>
    <a:srgbClr val="71AAEA"/>
    <a:srgbClr val="70A0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15" autoAdjust="0"/>
    <p:restoredTop sz="94660"/>
  </p:normalViewPr>
  <p:slideViewPr>
    <p:cSldViewPr snapToGrid="0" showGuides="1">
      <p:cViewPr varScale="1">
        <p:scale>
          <a:sx n="81" d="100"/>
          <a:sy n="81" d="100"/>
        </p:scale>
        <p:origin x="294" y="84"/>
      </p:cViewPr>
      <p:guideLst>
        <p:guide pos="483"/>
        <p:guide orient="horz" pos="216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6B5-4987-A19E-020FA7B1ED5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6B5-4987-A19E-020FA7B1ED5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6B5-4987-A19E-020FA7B1ED51}"/>
              </c:ext>
            </c:extLst>
          </c:dPt>
          <c:cat>
            <c:strRef>
              <c:f>Sheet1!$A$2:$A$4</c:f>
              <c:strCache>
                <c:ptCount val="3"/>
                <c:pt idx="0">
                  <c:v>类别1</c:v>
                </c:pt>
                <c:pt idx="1">
                  <c:v>类别2</c:v>
                </c:pt>
                <c:pt idx="2">
                  <c:v>类别3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0-5138-46A4-9FAD-5ED09513D759}"/>
            </c:ext>
          </c:extLst>
        </c:ser>
        <c:dLbls>
          <c:showLegendKey val="0"/>
          <c:showVal val="0"/>
          <c:showCatName val="0"/>
          <c:showSerName val="0"/>
          <c:showPercent val="0"/>
          <c:showBubbleSize val="0"/>
          <c:showLeaderLines val="1"/>
        </c:dLbls>
        <c:firstSliceAng val="7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spPr>
            <a:ln>
              <a:noFill/>
            </a:ln>
          </c:spPr>
          <c:dPt>
            <c:idx val="0"/>
            <c:bubble3D val="0"/>
            <c:spPr>
              <a:gradFill flip="none" rotWithShape="1">
                <a:gsLst>
                  <a:gs pos="0">
                    <a:schemeClr val="accent1">
                      <a:lumMod val="60000"/>
                      <a:lumOff val="40000"/>
                    </a:schemeClr>
                  </a:gs>
                  <a:gs pos="100000">
                    <a:schemeClr val="accent1">
                      <a:lumMod val="40000"/>
                      <a:lumOff val="60000"/>
                    </a:schemeClr>
                  </a:gs>
                </a:gsLst>
                <a:lin ang="13500000" scaled="1"/>
                <a:tileRect/>
              </a:gradFill>
              <a:ln w="19050" cap="rnd">
                <a:solidFill>
                  <a:schemeClr val="lt1"/>
                </a:solidFill>
              </a:ln>
              <a:effectLst/>
            </c:spPr>
            <c:extLst>
              <c:ext xmlns:c16="http://schemas.microsoft.com/office/drawing/2014/chart" uri="{C3380CC4-5D6E-409C-BE32-E72D297353CC}">
                <c16:uniqueId val="{00000001-0FF7-43F2-B764-1F4A61A184E4}"/>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2-0FF7-43F2-B764-1F4A61A184E4}"/>
              </c:ext>
            </c:extLst>
          </c:dPt>
          <c:dLbls>
            <c:dLbl>
              <c:idx val="0"/>
              <c:layout>
                <c:manualLayout>
                  <c:x val="-0.12390954573595647"/>
                  <c:y val="-0.26288430935945023"/>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FF7-43F2-B764-1F4A61A184E4}"/>
                </c:ext>
              </c:extLst>
            </c:dLbl>
            <c:dLbl>
              <c:idx val="1"/>
              <c:delete val="1"/>
              <c:extLst>
                <c:ext xmlns:c15="http://schemas.microsoft.com/office/drawing/2012/chart" uri="{CE6537A1-D6FC-4f65-9D91-7224C49458BB}"/>
                <c:ext xmlns:c16="http://schemas.microsoft.com/office/drawing/2014/chart" uri="{C3380CC4-5D6E-409C-BE32-E72D297353CC}">
                  <c16:uniqueId val="{00000002-0FF7-43F2-B764-1F4A61A184E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类别</c:v>
                </c:pt>
                <c:pt idx="1">
                  <c:v>辅助数据</c:v>
                </c:pt>
              </c:strCache>
            </c:strRef>
          </c:cat>
          <c:val>
            <c:numRef>
              <c:f>Sheet1!$B$2:$B$3</c:f>
              <c:numCache>
                <c:formatCode>0%</c:formatCode>
                <c:ptCount val="2"/>
                <c:pt idx="0">
                  <c:v>0.8</c:v>
                </c:pt>
                <c:pt idx="1">
                  <c:v>0.2</c:v>
                </c:pt>
              </c:numCache>
            </c:numRef>
          </c:val>
          <c:extLst>
            <c:ext xmlns:c16="http://schemas.microsoft.com/office/drawing/2014/chart" uri="{C3380CC4-5D6E-409C-BE32-E72D297353CC}">
              <c16:uniqueId val="{00000000-0FF7-43F2-B764-1F4A61A184E4}"/>
            </c:ext>
          </c:extLst>
        </c:ser>
        <c:dLbls>
          <c:showLegendKey val="0"/>
          <c:showVal val="1"/>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spPr>
            <a:ln>
              <a:noFill/>
            </a:ln>
          </c:spPr>
          <c:dPt>
            <c:idx val="0"/>
            <c:bubble3D val="0"/>
            <c:spPr>
              <a:gradFill flip="none" rotWithShape="1">
                <a:gsLst>
                  <a:gs pos="0">
                    <a:schemeClr val="accent1">
                      <a:lumMod val="60000"/>
                      <a:lumOff val="40000"/>
                    </a:schemeClr>
                  </a:gs>
                  <a:gs pos="100000">
                    <a:schemeClr val="accent1">
                      <a:lumMod val="40000"/>
                      <a:lumOff val="60000"/>
                    </a:schemeClr>
                  </a:gs>
                </a:gsLst>
                <a:lin ang="13500000" scaled="1"/>
                <a:tileRect/>
              </a:gradFill>
              <a:ln w="19050" cap="rnd">
                <a:solidFill>
                  <a:schemeClr val="lt1"/>
                </a:solidFill>
              </a:ln>
              <a:effectLst/>
            </c:spPr>
            <c:extLst>
              <c:ext xmlns:c16="http://schemas.microsoft.com/office/drawing/2014/chart" uri="{C3380CC4-5D6E-409C-BE32-E72D297353CC}">
                <c16:uniqueId val="{00000001-0FF7-43F2-B764-1F4A61A184E4}"/>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2-0FF7-43F2-B764-1F4A61A184E4}"/>
              </c:ext>
            </c:extLst>
          </c:dPt>
          <c:dLbls>
            <c:dLbl>
              <c:idx val="0"/>
              <c:layout>
                <c:manualLayout>
                  <c:x val="-0.12390954573595647"/>
                  <c:y val="-0.26288430935945023"/>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FF7-43F2-B764-1F4A61A184E4}"/>
                </c:ext>
              </c:extLst>
            </c:dLbl>
            <c:dLbl>
              <c:idx val="1"/>
              <c:delete val="1"/>
              <c:extLst>
                <c:ext xmlns:c15="http://schemas.microsoft.com/office/drawing/2012/chart" uri="{CE6537A1-D6FC-4f65-9D91-7224C49458BB}"/>
                <c:ext xmlns:c16="http://schemas.microsoft.com/office/drawing/2014/chart" uri="{C3380CC4-5D6E-409C-BE32-E72D297353CC}">
                  <c16:uniqueId val="{00000002-0FF7-43F2-B764-1F4A61A184E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类别</c:v>
                </c:pt>
                <c:pt idx="1">
                  <c:v>辅助数据</c:v>
                </c:pt>
              </c:strCache>
            </c:strRef>
          </c:cat>
          <c:val>
            <c:numRef>
              <c:f>Sheet1!$B$2:$B$3</c:f>
              <c:numCache>
                <c:formatCode>0%</c:formatCode>
                <c:ptCount val="2"/>
                <c:pt idx="0">
                  <c:v>0.7</c:v>
                </c:pt>
                <c:pt idx="1">
                  <c:v>0.2</c:v>
                </c:pt>
              </c:numCache>
            </c:numRef>
          </c:val>
          <c:extLst>
            <c:ext xmlns:c16="http://schemas.microsoft.com/office/drawing/2014/chart" uri="{C3380CC4-5D6E-409C-BE32-E72D297353CC}">
              <c16:uniqueId val="{00000000-0FF7-43F2-B764-1F4A61A184E4}"/>
            </c:ext>
          </c:extLst>
        </c:ser>
        <c:dLbls>
          <c:showLegendKey val="0"/>
          <c:showVal val="1"/>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spPr>
            <a:ln>
              <a:noFill/>
            </a:ln>
          </c:spPr>
          <c:dPt>
            <c:idx val="0"/>
            <c:bubble3D val="0"/>
            <c:spPr>
              <a:gradFill flip="none" rotWithShape="1">
                <a:gsLst>
                  <a:gs pos="0">
                    <a:schemeClr val="accent1">
                      <a:lumMod val="60000"/>
                      <a:lumOff val="40000"/>
                    </a:schemeClr>
                  </a:gs>
                  <a:gs pos="100000">
                    <a:schemeClr val="accent1">
                      <a:lumMod val="40000"/>
                      <a:lumOff val="60000"/>
                    </a:schemeClr>
                  </a:gs>
                </a:gsLst>
                <a:lin ang="13500000" scaled="1"/>
                <a:tileRect/>
              </a:gradFill>
              <a:ln w="19050" cap="rnd">
                <a:solidFill>
                  <a:schemeClr val="lt1"/>
                </a:solidFill>
              </a:ln>
              <a:effectLst/>
            </c:spPr>
            <c:extLst>
              <c:ext xmlns:c16="http://schemas.microsoft.com/office/drawing/2014/chart" uri="{C3380CC4-5D6E-409C-BE32-E72D297353CC}">
                <c16:uniqueId val="{00000001-0FF7-43F2-B764-1F4A61A184E4}"/>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2-0FF7-43F2-B764-1F4A61A184E4}"/>
              </c:ext>
            </c:extLst>
          </c:dPt>
          <c:dLbls>
            <c:dLbl>
              <c:idx val="0"/>
              <c:layout>
                <c:manualLayout>
                  <c:x val="-0.12390954573595647"/>
                  <c:y val="-0.26288430935945023"/>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FF7-43F2-B764-1F4A61A184E4}"/>
                </c:ext>
              </c:extLst>
            </c:dLbl>
            <c:dLbl>
              <c:idx val="1"/>
              <c:delete val="1"/>
              <c:extLst>
                <c:ext xmlns:c15="http://schemas.microsoft.com/office/drawing/2012/chart" uri="{CE6537A1-D6FC-4f65-9D91-7224C49458BB}"/>
                <c:ext xmlns:c16="http://schemas.microsoft.com/office/drawing/2014/chart" uri="{C3380CC4-5D6E-409C-BE32-E72D297353CC}">
                  <c16:uniqueId val="{00000002-0FF7-43F2-B764-1F4A61A184E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类别</c:v>
                </c:pt>
                <c:pt idx="1">
                  <c:v>辅助数据</c:v>
                </c:pt>
              </c:strCache>
            </c:strRef>
          </c:cat>
          <c:val>
            <c:numRef>
              <c:f>Sheet1!$B$2:$B$3</c:f>
              <c:numCache>
                <c:formatCode>0%</c:formatCode>
                <c:ptCount val="2"/>
                <c:pt idx="0">
                  <c:v>0.65</c:v>
                </c:pt>
                <c:pt idx="1">
                  <c:v>0.2</c:v>
                </c:pt>
              </c:numCache>
            </c:numRef>
          </c:val>
          <c:extLst>
            <c:ext xmlns:c16="http://schemas.microsoft.com/office/drawing/2014/chart" uri="{C3380CC4-5D6E-409C-BE32-E72D297353CC}">
              <c16:uniqueId val="{00000000-0FF7-43F2-B764-1F4A61A184E4}"/>
            </c:ext>
          </c:extLst>
        </c:ser>
        <c:dLbls>
          <c:showLegendKey val="0"/>
          <c:showVal val="1"/>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triangle"/>
            <c:size val="11"/>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3.2</c:v>
                </c:pt>
                <c:pt idx="2">
                  <c:v>4.3</c:v>
                </c:pt>
                <c:pt idx="3">
                  <c:v>5.6</c:v>
                </c:pt>
              </c:numCache>
            </c:numRef>
          </c:val>
          <c:smooth val="1"/>
          <c:extLst>
            <c:ext xmlns:c16="http://schemas.microsoft.com/office/drawing/2014/chart" uri="{C3380CC4-5D6E-409C-BE32-E72D297353CC}">
              <c16:uniqueId val="{00000000-17B9-4E46-AB98-D6A969D176BA}"/>
            </c:ext>
          </c:extLst>
        </c:ser>
        <c:ser>
          <c:idx val="1"/>
          <c:order val="1"/>
          <c:tx>
            <c:strRef>
              <c:f>Sheet1!$C$1</c:f>
              <c:strCache>
                <c:ptCount val="1"/>
                <c:pt idx="0">
                  <c:v>系列 2</c:v>
                </c:pt>
              </c:strCache>
            </c:strRef>
          </c:tx>
          <c:spPr>
            <a:ln w="28575" cap="rnd">
              <a:solidFill>
                <a:schemeClr val="accent2"/>
              </a:solidFill>
              <a:round/>
            </a:ln>
            <a:effectLst>
              <a:outerShdw blurRad="381000" dist="381000" dir="5400000" algn="t" rotWithShape="0">
                <a:schemeClr val="accent1">
                  <a:lumMod val="60000"/>
                  <a:lumOff val="40000"/>
                  <a:alpha val="20000"/>
                </a:schemeClr>
              </a:outerShdw>
            </a:effectLst>
          </c:spPr>
          <c:marker>
            <c:symbol val="diamond"/>
            <c:size val="12"/>
            <c:spPr>
              <a:solidFill>
                <a:schemeClr val="accent2"/>
              </a:solidFill>
              <a:ln w="9525">
                <a:solidFill>
                  <a:schemeClr val="accent2"/>
                </a:solidFill>
              </a:ln>
              <a:effectLst>
                <a:outerShdw blurRad="381000" dist="381000" dir="5400000" algn="t" rotWithShape="0">
                  <a:schemeClr val="accent1">
                    <a:lumMod val="60000"/>
                    <a:lumOff val="40000"/>
                    <a:alpha val="20000"/>
                  </a:scheme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2.5</c:v>
                </c:pt>
                <c:pt idx="1">
                  <c:v>3.8</c:v>
                </c:pt>
                <c:pt idx="2">
                  <c:v>5</c:v>
                </c:pt>
                <c:pt idx="3">
                  <c:v>6.2</c:v>
                </c:pt>
              </c:numCache>
            </c:numRef>
          </c:val>
          <c:smooth val="1"/>
          <c:extLst>
            <c:ext xmlns:c16="http://schemas.microsoft.com/office/drawing/2014/chart" uri="{C3380CC4-5D6E-409C-BE32-E72D297353CC}">
              <c16:uniqueId val="{00000001-17B9-4E46-AB98-D6A969D176BA}"/>
            </c:ext>
          </c:extLst>
        </c:ser>
        <c:dLbls>
          <c:showLegendKey val="0"/>
          <c:showVal val="0"/>
          <c:showCatName val="0"/>
          <c:showSerName val="0"/>
          <c:showPercent val="0"/>
          <c:showBubbleSize val="0"/>
        </c:dLbls>
        <c:marker val="1"/>
        <c:smooth val="0"/>
        <c:axId val="1252136648"/>
        <c:axId val="1252137728"/>
      </c:lineChart>
      <c:catAx>
        <c:axId val="1252136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7728"/>
        <c:crosses val="autoZero"/>
        <c:auto val="1"/>
        <c:lblAlgn val="ctr"/>
        <c:lblOffset val="100"/>
        <c:noMultiLvlLbl val="0"/>
      </c:catAx>
      <c:valAx>
        <c:axId val="1252137728"/>
        <c:scaling>
          <c:orientation val="minMax"/>
        </c:scaling>
        <c:delete val="0"/>
        <c:axPos val="l"/>
        <c:majorGridlines>
          <c:spPr>
            <a:ln w="9525" cap="flat" cmpd="sng" algn="ctr">
              <a:solidFill>
                <a:schemeClr val="accent1">
                  <a:lumMod val="20000"/>
                  <a:lumOff val="80000"/>
                  <a:alpha val="1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6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C54B4F-285E-4A2D-8BE6-D4CCD2559598}" type="datetimeFigureOut">
              <a:rPr lang="zh-CN" altLang="en-US" smtClean="0"/>
              <a:t>2023/11/5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126FF-CFBB-4D41-8761-FC20CF003F07}" type="slidenum">
              <a:rPr lang="zh-CN" altLang="en-US" smtClean="0"/>
              <a:t>‹#›</a:t>
            </a:fld>
            <a:endParaRPr lang="zh-CN" altLang="en-US"/>
          </a:p>
        </p:txBody>
      </p:sp>
    </p:spTree>
    <p:extLst>
      <p:ext uri="{BB962C8B-B14F-4D97-AF65-F5344CB8AC3E}">
        <p14:creationId xmlns:p14="http://schemas.microsoft.com/office/powerpoint/2010/main" val="1189313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1" name="任意多边形: 形状 30">
            <a:extLst>
              <a:ext uri="{FF2B5EF4-FFF2-40B4-BE49-F238E27FC236}">
                <a16:creationId xmlns:a16="http://schemas.microsoft.com/office/drawing/2014/main" id="{AFEF8ACE-6F32-66F2-B3F3-8F7FA7B3852B}"/>
              </a:ext>
            </a:extLst>
          </p:cNvPr>
          <p:cNvSpPr/>
          <p:nvPr userDrawn="1"/>
        </p:nvSpPr>
        <p:spPr>
          <a:xfrm>
            <a:off x="6926376" y="0"/>
            <a:ext cx="5265624" cy="6888219"/>
          </a:xfrm>
          <a:custGeom>
            <a:avLst/>
            <a:gdLst>
              <a:gd name="connsiteX0" fmla="*/ 2145351 w 5265624"/>
              <a:gd name="connsiteY0" fmla="*/ 0 h 6888219"/>
              <a:gd name="connsiteX1" fmla="*/ 5265624 w 5265624"/>
              <a:gd name="connsiteY1" fmla="*/ 0 h 6888219"/>
              <a:gd name="connsiteX2" fmla="*/ 5265624 w 5265624"/>
              <a:gd name="connsiteY2" fmla="*/ 6888219 h 6888219"/>
              <a:gd name="connsiteX3" fmla="*/ 1271642 w 5265624"/>
              <a:gd name="connsiteY3" fmla="*/ 6888219 h 6888219"/>
              <a:gd name="connsiteX4" fmla="*/ 1147395 w 5265624"/>
              <a:gd name="connsiteY4" fmla="*/ 6757901 h 6888219"/>
              <a:gd name="connsiteX5" fmla="*/ 0 w 5265624"/>
              <a:gd name="connsiteY5" fmla="*/ 3788168 h 6888219"/>
              <a:gd name="connsiteX6" fmla="*/ 2126511 w 5265624"/>
              <a:gd name="connsiteY6" fmla="*/ 10833 h 688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5624" h="6888219">
                <a:moveTo>
                  <a:pt x="2145351" y="0"/>
                </a:moveTo>
                <a:lnTo>
                  <a:pt x="5265624" y="0"/>
                </a:lnTo>
                <a:lnTo>
                  <a:pt x="5265624" y="6888219"/>
                </a:lnTo>
                <a:lnTo>
                  <a:pt x="1271642" y="6888219"/>
                </a:lnTo>
                <a:lnTo>
                  <a:pt x="1147395" y="6757901"/>
                </a:lnTo>
                <a:cubicBezTo>
                  <a:pt x="434499" y="5973541"/>
                  <a:pt x="0" y="4931596"/>
                  <a:pt x="0" y="3788168"/>
                </a:cubicBezTo>
                <a:cubicBezTo>
                  <a:pt x="0" y="2187370"/>
                  <a:pt x="851617" y="785477"/>
                  <a:pt x="2126511" y="10833"/>
                </a:cubicBezTo>
                <a:close/>
              </a:path>
            </a:pathLst>
          </a:custGeom>
          <a:gradFill>
            <a:gsLst>
              <a:gs pos="0">
                <a:schemeClr val="tx2">
                  <a:lumMod val="50000"/>
                </a:schemeClr>
              </a:gs>
              <a:gs pos="100000">
                <a:schemeClr val="tx2">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911EFE10-1E49-DA2D-38F1-CF1EED354E3F}"/>
              </a:ext>
            </a:extLst>
          </p:cNvPr>
          <p:cNvSpPr/>
          <p:nvPr userDrawn="1"/>
        </p:nvSpPr>
        <p:spPr>
          <a:xfrm>
            <a:off x="7258617" y="0"/>
            <a:ext cx="4933383" cy="6888219"/>
          </a:xfrm>
          <a:custGeom>
            <a:avLst/>
            <a:gdLst>
              <a:gd name="connsiteX0" fmla="*/ 2145351 w 5265624"/>
              <a:gd name="connsiteY0" fmla="*/ 0 h 6888219"/>
              <a:gd name="connsiteX1" fmla="*/ 5265624 w 5265624"/>
              <a:gd name="connsiteY1" fmla="*/ 0 h 6888219"/>
              <a:gd name="connsiteX2" fmla="*/ 5265624 w 5265624"/>
              <a:gd name="connsiteY2" fmla="*/ 6888219 h 6888219"/>
              <a:gd name="connsiteX3" fmla="*/ 1271642 w 5265624"/>
              <a:gd name="connsiteY3" fmla="*/ 6888219 h 6888219"/>
              <a:gd name="connsiteX4" fmla="*/ 1147395 w 5265624"/>
              <a:gd name="connsiteY4" fmla="*/ 6757901 h 6888219"/>
              <a:gd name="connsiteX5" fmla="*/ 0 w 5265624"/>
              <a:gd name="connsiteY5" fmla="*/ 3788168 h 6888219"/>
              <a:gd name="connsiteX6" fmla="*/ 2126511 w 5265624"/>
              <a:gd name="connsiteY6" fmla="*/ 10833 h 688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5624" h="6888219">
                <a:moveTo>
                  <a:pt x="2145351" y="0"/>
                </a:moveTo>
                <a:lnTo>
                  <a:pt x="5265624" y="0"/>
                </a:lnTo>
                <a:lnTo>
                  <a:pt x="5265624" y="6888219"/>
                </a:lnTo>
                <a:lnTo>
                  <a:pt x="1271642" y="6888219"/>
                </a:lnTo>
                <a:lnTo>
                  <a:pt x="1147395" y="6757901"/>
                </a:lnTo>
                <a:cubicBezTo>
                  <a:pt x="434499" y="5973541"/>
                  <a:pt x="0" y="4931596"/>
                  <a:pt x="0" y="3788168"/>
                </a:cubicBezTo>
                <a:cubicBezTo>
                  <a:pt x="0" y="2187370"/>
                  <a:pt x="851617" y="785477"/>
                  <a:pt x="2126511" y="10833"/>
                </a:cubicBezTo>
                <a:close/>
              </a:path>
            </a:pathLst>
          </a:custGeom>
          <a:gradFill>
            <a:gsLst>
              <a:gs pos="0">
                <a:schemeClr val="tx2">
                  <a:lumMod val="75000"/>
                </a:schemeClr>
              </a:gs>
              <a:gs pos="100000">
                <a:schemeClr val="accent1">
                  <a:lumMod val="40000"/>
                  <a:lumOff val="6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圆角 7">
            <a:extLst>
              <a:ext uri="{FF2B5EF4-FFF2-40B4-BE49-F238E27FC236}">
                <a16:creationId xmlns:a16="http://schemas.microsoft.com/office/drawing/2014/main" id="{F30D7D35-B0C7-D3FD-35D8-AC425CA09B9E}"/>
              </a:ext>
            </a:extLst>
          </p:cNvPr>
          <p:cNvSpPr/>
          <p:nvPr userDrawn="1"/>
        </p:nvSpPr>
        <p:spPr>
          <a:xfrm>
            <a:off x="658813" y="5480451"/>
            <a:ext cx="2743200" cy="365127"/>
          </a:xfrm>
          <a:prstGeom prst="roundRect">
            <a:avLst/>
          </a:prstGeom>
          <a:gradFill flip="none" rotWithShape="1">
            <a:gsLst>
              <a:gs pos="0">
                <a:schemeClr val="accent1">
                  <a:lumMod val="75000"/>
                  <a:alpha val="95000"/>
                </a:schemeClr>
              </a:gs>
              <a:gs pos="100000">
                <a:schemeClr val="accent1">
                  <a:lumMod val="70000"/>
                  <a:lumOff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sp>
        <p:nvSpPr>
          <p:cNvPr id="7" name="矩形: 圆角 6">
            <a:extLst>
              <a:ext uri="{FF2B5EF4-FFF2-40B4-BE49-F238E27FC236}">
                <a16:creationId xmlns:a16="http://schemas.microsoft.com/office/drawing/2014/main" id="{7F674B08-80E3-99F1-02E4-8BF40593E744}"/>
              </a:ext>
            </a:extLst>
          </p:cNvPr>
          <p:cNvSpPr/>
          <p:nvPr userDrawn="1"/>
        </p:nvSpPr>
        <p:spPr>
          <a:xfrm>
            <a:off x="658813" y="4969678"/>
            <a:ext cx="2743200" cy="365127"/>
          </a:xfrm>
          <a:prstGeom prst="roundRect">
            <a:avLst/>
          </a:prstGeom>
          <a:gradFill flip="none" rotWithShape="1">
            <a:gsLst>
              <a:gs pos="0">
                <a:schemeClr val="accent1">
                  <a:lumMod val="75000"/>
                  <a:alpha val="95000"/>
                </a:schemeClr>
              </a:gs>
              <a:gs pos="100000">
                <a:schemeClr val="accent1">
                  <a:lumMod val="70000"/>
                  <a:lumOff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sp>
        <p:nvSpPr>
          <p:cNvPr id="2" name="标题 1">
            <a:extLst>
              <a:ext uri="{FF2B5EF4-FFF2-40B4-BE49-F238E27FC236}">
                <a16:creationId xmlns:a16="http://schemas.microsoft.com/office/drawing/2014/main" id="{C30F4DD4-5D37-8018-084F-3998BFF36715}"/>
              </a:ext>
            </a:extLst>
          </p:cNvPr>
          <p:cNvSpPr>
            <a:spLocks noGrp="1"/>
          </p:cNvSpPr>
          <p:nvPr>
            <p:ph type="ctrTitle"/>
          </p:nvPr>
        </p:nvSpPr>
        <p:spPr>
          <a:xfrm>
            <a:off x="658813" y="1888536"/>
            <a:ext cx="6629513" cy="1863943"/>
          </a:xfrm>
        </p:spPr>
        <p:txBody>
          <a:bodyPr anchor="b"/>
          <a:lstStyle>
            <a:lvl1pPr algn="l">
              <a:defRPr sz="6000">
                <a:solidFill>
                  <a:schemeClr val="accent1">
                    <a:lumMod val="50000"/>
                  </a:schemeClr>
                </a:solidFill>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561DE91F-E42B-A5F8-3603-A8C4D0E47532}"/>
              </a:ext>
            </a:extLst>
          </p:cNvPr>
          <p:cNvSpPr>
            <a:spLocks noGrp="1"/>
          </p:cNvSpPr>
          <p:nvPr>
            <p:ph type="subTitle" idx="1"/>
          </p:nvPr>
        </p:nvSpPr>
        <p:spPr>
          <a:xfrm>
            <a:off x="658813" y="3762194"/>
            <a:ext cx="6023428" cy="501057"/>
          </a:xfrm>
        </p:spPr>
        <p:txBody>
          <a:bodyPr/>
          <a:lstStyle>
            <a:lvl1pPr marL="0" indent="0" algn="l">
              <a:buNone/>
              <a:defRPr sz="24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a:extLst>
              <a:ext uri="{FF2B5EF4-FFF2-40B4-BE49-F238E27FC236}">
                <a16:creationId xmlns:a16="http://schemas.microsoft.com/office/drawing/2014/main" id="{5D48CDF0-523A-8913-517E-9022FA961F5C}"/>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F7127CBA-7B5B-CF6B-4E2D-23AAB0E1B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4C49E3-4C8B-EBCB-2A90-9F541BC7CFA4}"/>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20" name="文本占位符 19">
            <a:extLst>
              <a:ext uri="{FF2B5EF4-FFF2-40B4-BE49-F238E27FC236}">
                <a16:creationId xmlns:a16="http://schemas.microsoft.com/office/drawing/2014/main" id="{95307456-5648-33FD-491C-F75659CB5226}"/>
              </a:ext>
            </a:extLst>
          </p:cNvPr>
          <p:cNvSpPr>
            <a:spLocks noGrp="1"/>
          </p:cNvSpPr>
          <p:nvPr>
            <p:ph type="body" sz="quarter" idx="13"/>
          </p:nvPr>
        </p:nvSpPr>
        <p:spPr>
          <a:xfrm>
            <a:off x="658813" y="4969678"/>
            <a:ext cx="3829050" cy="365126"/>
          </a:xfrm>
        </p:spPr>
        <p:txBody>
          <a:bodyPr>
            <a:normAutofit/>
          </a:bodyPr>
          <a:lstStyle>
            <a:lvl1pPr marL="0" indent="0" algn="l">
              <a:buNone/>
              <a:defRPr sz="1800">
                <a:solidFill>
                  <a:schemeClr val="bg1"/>
                </a:solidFill>
              </a:defRPr>
            </a:lvl1pPr>
            <a:lvl2pPr marL="457200" indent="0">
              <a:buNone/>
              <a:defRPr/>
            </a:lvl2pPr>
          </a:lstStyle>
          <a:p>
            <a:pPr lvl="0"/>
            <a:r>
              <a:rPr lang="zh-CN" altLang="en-US" dirty="0"/>
              <a:t>单击此处编辑母版文本样式</a:t>
            </a:r>
          </a:p>
        </p:txBody>
      </p:sp>
      <p:sp>
        <p:nvSpPr>
          <p:cNvPr id="21" name="文本占位符 19">
            <a:extLst>
              <a:ext uri="{FF2B5EF4-FFF2-40B4-BE49-F238E27FC236}">
                <a16:creationId xmlns:a16="http://schemas.microsoft.com/office/drawing/2014/main" id="{40DECB0D-DC70-86AC-FEFC-0764976D8EEF}"/>
              </a:ext>
            </a:extLst>
          </p:cNvPr>
          <p:cNvSpPr>
            <a:spLocks noGrp="1"/>
          </p:cNvSpPr>
          <p:nvPr>
            <p:ph type="body" sz="quarter" idx="14"/>
          </p:nvPr>
        </p:nvSpPr>
        <p:spPr>
          <a:xfrm>
            <a:off x="658813" y="5480451"/>
            <a:ext cx="3829050" cy="365126"/>
          </a:xfrm>
        </p:spPr>
        <p:txBody>
          <a:bodyPr>
            <a:normAutofit/>
          </a:bodyPr>
          <a:lstStyle>
            <a:lvl1pPr marL="0" indent="0" algn="l">
              <a:buNone/>
              <a:defRPr sz="1800">
                <a:solidFill>
                  <a:schemeClr val="bg1"/>
                </a:solidFill>
              </a:defRPr>
            </a:lvl1pPr>
            <a:lvl2pPr marL="457200" indent="0">
              <a:buNone/>
              <a:defRPr/>
            </a:lvl2pPr>
          </a:lstStyle>
          <a:p>
            <a:pPr lvl="0"/>
            <a:r>
              <a:rPr lang="zh-CN" altLang="en-US" dirty="0"/>
              <a:t>单击此处编辑母版文本样式</a:t>
            </a:r>
          </a:p>
        </p:txBody>
      </p:sp>
      <p:sp>
        <p:nvSpPr>
          <p:cNvPr id="29" name="任意多边形: 形状 28">
            <a:extLst>
              <a:ext uri="{FF2B5EF4-FFF2-40B4-BE49-F238E27FC236}">
                <a16:creationId xmlns:a16="http://schemas.microsoft.com/office/drawing/2014/main" id="{4A21E21A-8D89-3B2D-462D-205AC04E8B2E}"/>
              </a:ext>
            </a:extLst>
          </p:cNvPr>
          <p:cNvSpPr/>
          <p:nvPr userDrawn="1"/>
        </p:nvSpPr>
        <p:spPr>
          <a:xfrm>
            <a:off x="7626804" y="1"/>
            <a:ext cx="4565196" cy="6888218"/>
          </a:xfrm>
          <a:custGeom>
            <a:avLst/>
            <a:gdLst>
              <a:gd name="connsiteX0" fmla="*/ 2490684 w 4927146"/>
              <a:gd name="connsiteY0" fmla="*/ 0 h 6888218"/>
              <a:gd name="connsiteX1" fmla="*/ 4927146 w 4927146"/>
              <a:gd name="connsiteY1" fmla="*/ 0 h 6888218"/>
              <a:gd name="connsiteX2" fmla="*/ 4927146 w 4927146"/>
              <a:gd name="connsiteY2" fmla="*/ 6888218 h 6888218"/>
              <a:gd name="connsiteX3" fmla="*/ 1409572 w 4927146"/>
              <a:gd name="connsiteY3" fmla="*/ 6888218 h 6888218"/>
              <a:gd name="connsiteX4" fmla="*/ 1208319 w 4927146"/>
              <a:gd name="connsiteY4" fmla="*/ 6705307 h 6888218"/>
              <a:gd name="connsiteX5" fmla="*/ 0 w 4927146"/>
              <a:gd name="connsiteY5" fmla="*/ 3788167 h 6888218"/>
              <a:gd name="connsiteX6" fmla="*/ 2336901 w 4927146"/>
              <a:gd name="connsiteY6" fmla="*/ 69524 h 6888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7146" h="6888218">
                <a:moveTo>
                  <a:pt x="2490684" y="0"/>
                </a:moveTo>
                <a:lnTo>
                  <a:pt x="4927146" y="0"/>
                </a:lnTo>
                <a:lnTo>
                  <a:pt x="4927146" y="6888218"/>
                </a:lnTo>
                <a:lnTo>
                  <a:pt x="1409572" y="6888218"/>
                </a:lnTo>
                <a:lnTo>
                  <a:pt x="1208319" y="6705307"/>
                </a:lnTo>
                <a:cubicBezTo>
                  <a:pt x="461758" y="5958746"/>
                  <a:pt x="0" y="4927381"/>
                  <a:pt x="0" y="3788167"/>
                </a:cubicBezTo>
                <a:cubicBezTo>
                  <a:pt x="0" y="2150547"/>
                  <a:pt x="954179" y="735788"/>
                  <a:pt x="2336901" y="69524"/>
                </a:cubicBezTo>
                <a:close/>
              </a:path>
            </a:pathLst>
          </a:custGeom>
          <a:blipFill dpi="0" rotWithShape="1">
            <a:blip r:embed="rId2"/>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5FF2B90C-6EC8-0E1F-40F9-921236BE4D50}"/>
              </a:ext>
            </a:extLst>
          </p:cNvPr>
          <p:cNvSpPr/>
          <p:nvPr userDrawn="1"/>
        </p:nvSpPr>
        <p:spPr>
          <a:xfrm>
            <a:off x="0" y="0"/>
            <a:ext cx="1755230" cy="1742890"/>
          </a:xfrm>
          <a:custGeom>
            <a:avLst/>
            <a:gdLst>
              <a:gd name="connsiteX0" fmla="*/ 1301723 w 1755230"/>
              <a:gd name="connsiteY0" fmla="*/ 0 h 1742890"/>
              <a:gd name="connsiteX1" fmla="*/ 1696540 w 1755230"/>
              <a:gd name="connsiteY1" fmla="*/ 0 h 1742890"/>
              <a:gd name="connsiteX2" fmla="*/ 1727817 w 1755230"/>
              <a:gd name="connsiteY2" fmla="*/ 121641 h 1742890"/>
              <a:gd name="connsiteX3" fmla="*/ 1755230 w 1755230"/>
              <a:gd name="connsiteY3" fmla="*/ 393575 h 1742890"/>
              <a:gd name="connsiteX4" fmla="*/ 405915 w 1755230"/>
              <a:gd name="connsiteY4" fmla="*/ 1742890 h 1742890"/>
              <a:gd name="connsiteX5" fmla="*/ 4670 w 1755230"/>
              <a:gd name="connsiteY5" fmla="*/ 1682228 h 1742890"/>
              <a:gd name="connsiteX6" fmla="*/ 0 w 1755230"/>
              <a:gd name="connsiteY6" fmla="*/ 1680518 h 1742890"/>
              <a:gd name="connsiteX7" fmla="*/ 0 w 1755230"/>
              <a:gd name="connsiteY7" fmla="*/ 1284191 h 1742890"/>
              <a:gd name="connsiteX8" fmla="*/ 24662 w 1755230"/>
              <a:gd name="connsiteY8" fmla="*/ 1296072 h 1742890"/>
              <a:gd name="connsiteX9" fmla="*/ 405915 w 1755230"/>
              <a:gd name="connsiteY9" fmla="*/ 1373043 h 1742890"/>
              <a:gd name="connsiteX10" fmla="*/ 1385383 w 1755230"/>
              <a:gd name="connsiteY10" fmla="*/ 393575 h 1742890"/>
              <a:gd name="connsiteX11" fmla="*/ 1308412 w 1755230"/>
              <a:gd name="connsiteY11" fmla="*/ 12322 h 17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5230" h="1742890">
                <a:moveTo>
                  <a:pt x="1301723" y="0"/>
                </a:moveTo>
                <a:lnTo>
                  <a:pt x="1696540" y="0"/>
                </a:lnTo>
                <a:lnTo>
                  <a:pt x="1727817" y="121641"/>
                </a:lnTo>
                <a:cubicBezTo>
                  <a:pt x="1745791" y="209478"/>
                  <a:pt x="1755230" y="300424"/>
                  <a:pt x="1755230" y="393575"/>
                </a:cubicBezTo>
                <a:cubicBezTo>
                  <a:pt x="1755230" y="1138781"/>
                  <a:pt x="1151121" y="1742890"/>
                  <a:pt x="405915" y="1742890"/>
                </a:cubicBezTo>
                <a:cubicBezTo>
                  <a:pt x="266189" y="1742890"/>
                  <a:pt x="131423" y="1721652"/>
                  <a:pt x="4670" y="1682228"/>
                </a:cubicBezTo>
                <a:lnTo>
                  <a:pt x="0" y="1680518"/>
                </a:lnTo>
                <a:lnTo>
                  <a:pt x="0" y="1284191"/>
                </a:lnTo>
                <a:lnTo>
                  <a:pt x="24662" y="1296072"/>
                </a:lnTo>
                <a:cubicBezTo>
                  <a:pt x="141844" y="1345635"/>
                  <a:pt x="270679" y="1373043"/>
                  <a:pt x="405915" y="1373043"/>
                </a:cubicBezTo>
                <a:cubicBezTo>
                  <a:pt x="946860" y="1373043"/>
                  <a:pt x="1385383" y="934520"/>
                  <a:pt x="1385383" y="393575"/>
                </a:cubicBezTo>
                <a:cubicBezTo>
                  <a:pt x="1385383" y="258339"/>
                  <a:pt x="1357975" y="129504"/>
                  <a:pt x="1308412" y="12322"/>
                </a:cubicBezTo>
                <a:close/>
              </a:path>
            </a:pathLst>
          </a:custGeom>
          <a:gradFill flip="none" rotWithShape="1">
            <a:gsLst>
              <a:gs pos="0">
                <a:schemeClr val="accent1">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B7BD5C76-5FC1-A278-12B8-080FF2A538A9}"/>
              </a:ext>
            </a:extLst>
          </p:cNvPr>
          <p:cNvSpPr/>
          <p:nvPr userDrawn="1"/>
        </p:nvSpPr>
        <p:spPr>
          <a:xfrm rot="2759661">
            <a:off x="4408365" y="-760761"/>
            <a:ext cx="1509926" cy="1555083"/>
          </a:xfrm>
          <a:custGeom>
            <a:avLst/>
            <a:gdLst>
              <a:gd name="connsiteX0" fmla="*/ 0 w 1509926"/>
              <a:gd name="connsiteY0" fmla="*/ 1535019 h 1555083"/>
              <a:gd name="connsiteX1" fmla="*/ 329134 w 1509926"/>
              <a:gd name="connsiteY1" fmla="*/ 1194259 h 1555083"/>
              <a:gd name="connsiteX2" fmla="*/ 407942 w 1509926"/>
              <a:gd name="connsiteY2" fmla="*/ 1182231 h 1555083"/>
              <a:gd name="connsiteX3" fmla="*/ 1151273 w 1509926"/>
              <a:gd name="connsiteY3" fmla="*/ 360062 h 1555083"/>
              <a:gd name="connsiteX4" fmla="*/ 1152179 w 1509926"/>
              <a:gd name="connsiteY4" fmla="*/ 342139 h 1555083"/>
              <a:gd name="connsiteX5" fmla="*/ 1482644 w 1509926"/>
              <a:gd name="connsiteY5" fmla="*/ 0 h 1555083"/>
              <a:gd name="connsiteX6" fmla="*/ 1483701 w 1509926"/>
              <a:gd name="connsiteY6" fmla="*/ 4112 h 1555083"/>
              <a:gd name="connsiteX7" fmla="*/ 1509926 w 1509926"/>
              <a:gd name="connsiteY7" fmla="*/ 264258 h 1555083"/>
              <a:gd name="connsiteX8" fmla="*/ 219101 w 1509926"/>
              <a:gd name="connsiteY8" fmla="*/ 1555083 h 1555083"/>
              <a:gd name="connsiteX9" fmla="*/ 22522 w 1509926"/>
              <a:gd name="connsiteY9" fmla="*/ 1540210 h 1555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926" h="1555083">
                <a:moveTo>
                  <a:pt x="0" y="1535019"/>
                </a:moveTo>
                <a:lnTo>
                  <a:pt x="329134" y="1194259"/>
                </a:lnTo>
                <a:lnTo>
                  <a:pt x="407942" y="1182231"/>
                </a:lnTo>
                <a:cubicBezTo>
                  <a:pt x="804422" y="1101100"/>
                  <a:pt x="1109687" y="769556"/>
                  <a:pt x="1151273" y="360062"/>
                </a:cubicBezTo>
                <a:lnTo>
                  <a:pt x="1152179" y="342139"/>
                </a:lnTo>
                <a:lnTo>
                  <a:pt x="1482644" y="0"/>
                </a:lnTo>
                <a:lnTo>
                  <a:pt x="1483701" y="4112"/>
                </a:lnTo>
                <a:cubicBezTo>
                  <a:pt x="1500896" y="88141"/>
                  <a:pt x="1509926" y="175145"/>
                  <a:pt x="1509926" y="264258"/>
                </a:cubicBezTo>
                <a:cubicBezTo>
                  <a:pt x="1509926" y="977161"/>
                  <a:pt x="932004" y="1555083"/>
                  <a:pt x="219101" y="1555083"/>
                </a:cubicBezTo>
                <a:cubicBezTo>
                  <a:pt x="152267" y="1555083"/>
                  <a:pt x="86618" y="1550004"/>
                  <a:pt x="22522" y="1540210"/>
                </a:cubicBezTo>
                <a:close/>
              </a:path>
            </a:pathLst>
          </a:custGeom>
          <a:gradFill flip="none" rotWithShape="1">
            <a:gsLst>
              <a:gs pos="0">
                <a:schemeClr val="accent1">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1394998037"/>
      </p:ext>
    </p:extLst>
  </p:cSld>
  <p:clrMapOvr>
    <a:masterClrMapping/>
  </p:clrMapOvr>
  <p:extLst>
    <p:ext uri="{DCECCB84-F9BA-43D5-87BE-67443E8EF086}">
      <p15:sldGuideLst xmlns:p15="http://schemas.microsoft.com/office/powerpoint/2012/main">
        <p15:guide id="2" pos="415" userDrawn="1">
          <p15:clr>
            <a:srgbClr val="FBAE40"/>
          </p15:clr>
        </p15:guide>
        <p15:guide id="3" orient="horz" pos="3861" userDrawn="1">
          <p15:clr>
            <a:srgbClr val="FBAE40"/>
          </p15:clr>
        </p15:guide>
        <p15:guide id="4" orient="horz" pos="3929" userDrawn="1">
          <p15:clr>
            <a:srgbClr val="FBAE40"/>
          </p15:clr>
        </p15:guide>
        <p15:guide id="6" pos="726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D66E4F-87DD-6441-988F-009B7A29E6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A3D4FF-012A-2537-C0C3-78C07C38198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1EAEC96-4535-EA02-4801-6D94F0A286A9}"/>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66F83A56-3E68-1403-233D-9FCED64678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9DABEC-594C-7F69-C3A4-7FAF85B5BE3A}"/>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399175737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9627395D-91DD-FA2B-B6C9-995A5C998CE0}"/>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18FC445C-85AB-1DBE-C3DC-31A91E0FAE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3543C1-7F94-ABDE-4536-101020A39666}"/>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17" name="任意多边形: 形状 16">
            <a:extLst>
              <a:ext uri="{FF2B5EF4-FFF2-40B4-BE49-F238E27FC236}">
                <a16:creationId xmlns:a16="http://schemas.microsoft.com/office/drawing/2014/main" id="{3DF57C3F-FE2A-0A9E-8EC9-3BBE847DC110}"/>
              </a:ext>
            </a:extLst>
          </p:cNvPr>
          <p:cNvSpPr/>
          <p:nvPr userDrawn="1"/>
        </p:nvSpPr>
        <p:spPr>
          <a:xfrm>
            <a:off x="4298158" y="0"/>
            <a:ext cx="7893842" cy="3429000"/>
          </a:xfrm>
          <a:custGeom>
            <a:avLst/>
            <a:gdLst>
              <a:gd name="connsiteX0" fmla="*/ 472615 w 7893842"/>
              <a:gd name="connsiteY0" fmla="*/ 0 h 3429000"/>
              <a:gd name="connsiteX1" fmla="*/ 7893842 w 7893842"/>
              <a:gd name="connsiteY1" fmla="*/ 0 h 3429000"/>
              <a:gd name="connsiteX2" fmla="*/ 7893842 w 7893842"/>
              <a:gd name="connsiteY2" fmla="*/ 3429000 h 3429000"/>
              <a:gd name="connsiteX3" fmla="*/ 2101848 w 7893842"/>
              <a:gd name="connsiteY3" fmla="*/ 3429000 h 3429000"/>
              <a:gd name="connsiteX4" fmla="*/ 0 w 7893842"/>
              <a:gd name="connsiteY4" fmla="*/ 1327150 h 3429000"/>
              <a:gd name="connsiteX5" fmla="*/ 358962 w 7893842"/>
              <a:gd name="connsiteY5" fmla="*/ 151986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3842" h="3429000">
                <a:moveTo>
                  <a:pt x="472615" y="0"/>
                </a:moveTo>
                <a:lnTo>
                  <a:pt x="7893842" y="0"/>
                </a:lnTo>
                <a:lnTo>
                  <a:pt x="7893842" y="3429000"/>
                </a:lnTo>
                <a:lnTo>
                  <a:pt x="2101848" y="3429000"/>
                </a:lnTo>
                <a:cubicBezTo>
                  <a:pt x="941029" y="3429000"/>
                  <a:pt x="0" y="2487970"/>
                  <a:pt x="0" y="1327150"/>
                </a:cubicBezTo>
                <a:cubicBezTo>
                  <a:pt x="0" y="891843"/>
                  <a:pt x="132332" y="487443"/>
                  <a:pt x="358962" y="15198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09C4B7EE-328F-E907-847B-49F19D04FCFE}"/>
              </a:ext>
            </a:extLst>
          </p:cNvPr>
          <p:cNvSpPr/>
          <p:nvPr userDrawn="1"/>
        </p:nvSpPr>
        <p:spPr>
          <a:xfrm rot="3068903">
            <a:off x="-249088" y="4484276"/>
            <a:ext cx="3538062" cy="1553241"/>
          </a:xfrm>
          <a:custGeom>
            <a:avLst/>
            <a:gdLst>
              <a:gd name="connsiteX0" fmla="*/ 336831 w 3538062"/>
              <a:gd name="connsiteY0" fmla="*/ 691631 h 1553241"/>
              <a:gd name="connsiteX1" fmla="*/ 1803403 w 3538062"/>
              <a:gd name="connsiteY1" fmla="*/ 0 h 1553241"/>
              <a:gd name="connsiteX2" fmla="*/ 3474585 w 3538062"/>
              <a:gd name="connsiteY2" fmla="*/ 994645 h 1553241"/>
              <a:gd name="connsiteX3" fmla="*/ 3538062 w 3538062"/>
              <a:gd name="connsiteY3" fmla="*/ 1126417 h 1553241"/>
              <a:gd name="connsiteX4" fmla="*/ 3271839 w 3538062"/>
              <a:gd name="connsiteY4" fmla="*/ 1456922 h 1553241"/>
              <a:gd name="connsiteX5" fmla="*/ 3268607 w 3538062"/>
              <a:gd name="connsiteY5" fmla="*/ 1444352 h 1553241"/>
              <a:gd name="connsiteX6" fmla="*/ 1803403 w 3538062"/>
              <a:gd name="connsiteY6" fmla="*/ 366392 h 1553241"/>
              <a:gd name="connsiteX7" fmla="*/ 338199 w 3538062"/>
              <a:gd name="connsiteY7" fmla="*/ 1444352 h 1553241"/>
              <a:gd name="connsiteX8" fmla="*/ 310201 w 3538062"/>
              <a:gd name="connsiteY8" fmla="*/ 1553241 h 1553241"/>
              <a:gd name="connsiteX9" fmla="*/ 0 w 3538062"/>
              <a:gd name="connsiteY9" fmla="*/ 1303373 h 1553241"/>
              <a:gd name="connsiteX10" fmla="*/ 52189 w 3538062"/>
              <a:gd name="connsiteY10" fmla="*/ 1160783 h 1553241"/>
              <a:gd name="connsiteX11" fmla="*/ 336831 w 3538062"/>
              <a:gd name="connsiteY11" fmla="*/ 691631 h 1553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38062" h="1553241">
                <a:moveTo>
                  <a:pt x="336831" y="691631"/>
                </a:moveTo>
                <a:cubicBezTo>
                  <a:pt x="685423" y="269235"/>
                  <a:pt x="1212972" y="0"/>
                  <a:pt x="1803403" y="0"/>
                </a:cubicBezTo>
                <a:cubicBezTo>
                  <a:pt x="2525041" y="0"/>
                  <a:pt x="3152743" y="402190"/>
                  <a:pt x="3474585" y="994645"/>
                </a:cubicBezTo>
                <a:lnTo>
                  <a:pt x="3538062" y="1126417"/>
                </a:lnTo>
                <a:lnTo>
                  <a:pt x="3271839" y="1456922"/>
                </a:lnTo>
                <a:lnTo>
                  <a:pt x="3268607" y="1444352"/>
                </a:lnTo>
                <a:cubicBezTo>
                  <a:pt x="3074363" y="819837"/>
                  <a:pt x="2491837" y="366392"/>
                  <a:pt x="1803403" y="366392"/>
                </a:cubicBezTo>
                <a:cubicBezTo>
                  <a:pt x="1114969" y="366392"/>
                  <a:pt x="532443" y="819837"/>
                  <a:pt x="338199" y="1444352"/>
                </a:cubicBezTo>
                <a:lnTo>
                  <a:pt x="310201" y="1553241"/>
                </a:lnTo>
                <a:lnTo>
                  <a:pt x="0" y="1303373"/>
                </a:lnTo>
                <a:lnTo>
                  <a:pt x="52189" y="1160783"/>
                </a:lnTo>
                <a:cubicBezTo>
                  <a:pt x="124320" y="990247"/>
                  <a:pt x="220633" y="832430"/>
                  <a:pt x="336831" y="691631"/>
                </a:cubicBezTo>
                <a:close/>
              </a:path>
            </a:pathLst>
          </a:custGeom>
          <a:gradFill flip="none" rotWithShape="1">
            <a:gsLst>
              <a:gs pos="0">
                <a:schemeClr val="accent1">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 name="标题 1">
            <a:extLst>
              <a:ext uri="{FF2B5EF4-FFF2-40B4-BE49-F238E27FC236}">
                <a16:creationId xmlns:a16="http://schemas.microsoft.com/office/drawing/2014/main" id="{F009E8DC-7880-4513-BFE9-0C819709BEE7}"/>
              </a:ext>
            </a:extLst>
          </p:cNvPr>
          <p:cNvSpPr>
            <a:spLocks noGrp="1"/>
          </p:cNvSpPr>
          <p:nvPr>
            <p:ph type="title"/>
          </p:nvPr>
        </p:nvSpPr>
        <p:spPr>
          <a:xfrm>
            <a:off x="959168" y="1478120"/>
            <a:ext cx="5264150" cy="2061369"/>
          </a:xfrm>
        </p:spPr>
        <p:txBody>
          <a:bodyPr anchor="b">
            <a:noAutofit/>
          </a:bodyPr>
          <a:lstStyle>
            <a:lvl1pPr algn="ctr">
              <a:defRPr sz="7200">
                <a:solidFill>
                  <a:schemeClr val="tx2">
                    <a:lumMod val="75000"/>
                  </a:schemeClr>
                </a:solidFill>
              </a:defRPr>
            </a:lvl1pPr>
          </a:lstStyle>
          <a:p>
            <a:r>
              <a:rPr lang="zh-CN" altLang="en-US"/>
              <a:t>单击此处编辑母版标题样式</a:t>
            </a:r>
          </a:p>
        </p:txBody>
      </p:sp>
      <p:sp>
        <p:nvSpPr>
          <p:cNvPr id="15" name="任意多边形: 形状 14">
            <a:extLst>
              <a:ext uri="{FF2B5EF4-FFF2-40B4-BE49-F238E27FC236}">
                <a16:creationId xmlns:a16="http://schemas.microsoft.com/office/drawing/2014/main" id="{8BAD763A-950D-EA0C-88D1-5059BD254FC0}"/>
              </a:ext>
            </a:extLst>
          </p:cNvPr>
          <p:cNvSpPr/>
          <p:nvPr userDrawn="1"/>
        </p:nvSpPr>
        <p:spPr>
          <a:xfrm>
            <a:off x="4343876" y="0"/>
            <a:ext cx="7848124" cy="3429000"/>
          </a:xfrm>
          <a:custGeom>
            <a:avLst/>
            <a:gdLst>
              <a:gd name="connsiteX0" fmla="*/ 472616 w 7848124"/>
              <a:gd name="connsiteY0" fmla="*/ 0 h 3429000"/>
              <a:gd name="connsiteX1" fmla="*/ 7848124 w 7848124"/>
              <a:gd name="connsiteY1" fmla="*/ 0 h 3429000"/>
              <a:gd name="connsiteX2" fmla="*/ 7848124 w 7848124"/>
              <a:gd name="connsiteY2" fmla="*/ 3429000 h 3429000"/>
              <a:gd name="connsiteX3" fmla="*/ 2101851 w 7848124"/>
              <a:gd name="connsiteY3" fmla="*/ 3429000 h 3429000"/>
              <a:gd name="connsiteX4" fmla="*/ 0 w 7848124"/>
              <a:gd name="connsiteY4" fmla="*/ 1327150 h 3429000"/>
              <a:gd name="connsiteX5" fmla="*/ 358964 w 7848124"/>
              <a:gd name="connsiteY5" fmla="*/ 151986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8124" h="3429000">
                <a:moveTo>
                  <a:pt x="472616" y="0"/>
                </a:moveTo>
                <a:lnTo>
                  <a:pt x="7848124" y="0"/>
                </a:lnTo>
                <a:lnTo>
                  <a:pt x="7848124" y="3429000"/>
                </a:lnTo>
                <a:lnTo>
                  <a:pt x="2101851" y="3429000"/>
                </a:lnTo>
                <a:cubicBezTo>
                  <a:pt x="941030" y="3429000"/>
                  <a:pt x="0" y="2487970"/>
                  <a:pt x="0" y="1327150"/>
                </a:cubicBezTo>
                <a:cubicBezTo>
                  <a:pt x="0" y="891843"/>
                  <a:pt x="132333" y="487443"/>
                  <a:pt x="358964" y="151986"/>
                </a:cubicBezTo>
                <a:close/>
              </a:path>
            </a:pathLst>
          </a:cu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153E3473-6C0D-6C0E-4C59-F99998332C7E}"/>
              </a:ext>
            </a:extLst>
          </p:cNvPr>
          <p:cNvSpPr/>
          <p:nvPr userDrawn="1"/>
        </p:nvSpPr>
        <p:spPr>
          <a:xfrm rot="18052299" flipH="1">
            <a:off x="10507992" y="5529755"/>
            <a:ext cx="2448343" cy="933270"/>
          </a:xfrm>
          <a:custGeom>
            <a:avLst/>
            <a:gdLst>
              <a:gd name="connsiteX0" fmla="*/ 0 w 2448343"/>
              <a:gd name="connsiteY0" fmla="*/ 270548 h 933270"/>
              <a:gd name="connsiteX1" fmla="*/ 1078964 w 2448343"/>
              <a:gd name="connsiteY1" fmla="*/ 915570 h 933270"/>
              <a:gd name="connsiteX2" fmla="*/ 1165563 w 2448343"/>
              <a:gd name="connsiteY2" fmla="*/ 904079 h 933270"/>
              <a:gd name="connsiteX3" fmla="*/ 1455532 w 2448343"/>
              <a:gd name="connsiteY3" fmla="*/ 891319 h 933270"/>
              <a:gd name="connsiteX4" fmla="*/ 1745501 w 2448343"/>
              <a:gd name="connsiteY4" fmla="*/ 904078 h 933270"/>
              <a:gd name="connsiteX5" fmla="*/ 1965486 w 2448343"/>
              <a:gd name="connsiteY5" fmla="*/ 933270 h 933270"/>
              <a:gd name="connsiteX6" fmla="*/ 2448343 w 2448343"/>
              <a:gd name="connsiteY6" fmla="*/ 125569 h 933270"/>
              <a:gd name="connsiteX7" fmla="*/ 2351091 w 2448343"/>
              <a:gd name="connsiteY7" fmla="*/ 99793 h 933270"/>
              <a:gd name="connsiteX8" fmla="*/ 1455532 w 2448343"/>
              <a:gd name="connsiteY8" fmla="*/ 0 h 933270"/>
              <a:gd name="connsiteX9" fmla="*/ 22188 w 2448343"/>
              <a:gd name="connsiteY9" fmla="*/ 261424 h 93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8343" h="933270">
                <a:moveTo>
                  <a:pt x="0" y="270548"/>
                </a:moveTo>
                <a:lnTo>
                  <a:pt x="1078964" y="915570"/>
                </a:lnTo>
                <a:lnTo>
                  <a:pt x="1165563" y="904079"/>
                </a:lnTo>
                <a:cubicBezTo>
                  <a:pt x="1261176" y="895629"/>
                  <a:pt x="1357884" y="891320"/>
                  <a:pt x="1455532" y="891319"/>
                </a:cubicBezTo>
                <a:cubicBezTo>
                  <a:pt x="1553179" y="891319"/>
                  <a:pt x="1649888" y="895627"/>
                  <a:pt x="1745501" y="904078"/>
                </a:cubicBezTo>
                <a:lnTo>
                  <a:pt x="1965486" y="933270"/>
                </a:lnTo>
                <a:lnTo>
                  <a:pt x="2448343" y="125569"/>
                </a:lnTo>
                <a:lnTo>
                  <a:pt x="2351091" y="99793"/>
                </a:lnTo>
                <a:cubicBezTo>
                  <a:pt x="2062180" y="34397"/>
                  <a:pt x="1762603" y="0"/>
                  <a:pt x="1455532" y="0"/>
                </a:cubicBezTo>
                <a:cubicBezTo>
                  <a:pt x="953052" y="0"/>
                  <a:pt x="470640" y="92105"/>
                  <a:pt x="22188" y="261424"/>
                </a:cubicBezTo>
                <a:close/>
              </a:path>
            </a:pathLst>
          </a:custGeom>
          <a:gradFill flip="none" rotWithShape="1">
            <a:gsLst>
              <a:gs pos="0">
                <a:schemeClr val="accent1">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73787811-9A10-EB33-45E4-294A923FBBC9}"/>
              </a:ext>
            </a:extLst>
          </p:cNvPr>
          <p:cNvSpPr/>
          <p:nvPr userDrawn="1"/>
        </p:nvSpPr>
        <p:spPr>
          <a:xfrm rot="8728516">
            <a:off x="-297484" y="-152397"/>
            <a:ext cx="1247717" cy="674771"/>
          </a:xfrm>
          <a:custGeom>
            <a:avLst/>
            <a:gdLst>
              <a:gd name="connsiteX0" fmla="*/ 0 w 1247717"/>
              <a:gd name="connsiteY0" fmla="*/ 132756 h 674771"/>
              <a:gd name="connsiteX1" fmla="*/ 283122 w 1247717"/>
              <a:gd name="connsiteY1" fmla="*/ 67217 h 674771"/>
              <a:gd name="connsiteX2" fmla="*/ 1020055 w 1247717"/>
              <a:gd name="connsiteY2" fmla="*/ 0 h 674771"/>
              <a:gd name="connsiteX3" fmla="*/ 1247717 w 1247717"/>
              <a:gd name="connsiteY3" fmla="*/ 6363 h 674771"/>
              <a:gd name="connsiteX4" fmla="*/ 787908 w 1247717"/>
              <a:gd name="connsiteY4" fmla="*/ 674771 h 67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7717" h="674771">
                <a:moveTo>
                  <a:pt x="0" y="132756"/>
                </a:moveTo>
                <a:lnTo>
                  <a:pt x="283122" y="67217"/>
                </a:lnTo>
                <a:cubicBezTo>
                  <a:pt x="522592" y="23026"/>
                  <a:pt x="768815" y="0"/>
                  <a:pt x="1020055" y="0"/>
                </a:cubicBezTo>
                <a:lnTo>
                  <a:pt x="1247717" y="6363"/>
                </a:lnTo>
                <a:lnTo>
                  <a:pt x="787908" y="674771"/>
                </a:lnTo>
                <a:close/>
              </a:path>
            </a:pathLst>
          </a:custGeom>
          <a:gradFill flip="none" rotWithShape="1">
            <a:gsLst>
              <a:gs pos="0">
                <a:schemeClr val="accent1">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94940173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id="{11464F88-4A07-A1FF-C8C5-EC59E16C5F0C}"/>
              </a:ext>
            </a:extLst>
          </p:cNvPr>
          <p:cNvSpPr/>
          <p:nvPr userDrawn="1"/>
        </p:nvSpPr>
        <p:spPr>
          <a:xfrm>
            <a:off x="0" y="0"/>
            <a:ext cx="5826126" cy="6858000"/>
          </a:xfrm>
          <a:custGeom>
            <a:avLst/>
            <a:gdLst>
              <a:gd name="connsiteX0" fmla="*/ 0 w 5521326"/>
              <a:gd name="connsiteY0" fmla="*/ 0 h 6858000"/>
              <a:gd name="connsiteX1" fmla="*/ 4040922 w 5521326"/>
              <a:gd name="connsiteY1" fmla="*/ 0 h 6858000"/>
              <a:gd name="connsiteX2" fmla="*/ 4227686 w 5521326"/>
              <a:gd name="connsiteY2" fmla="*/ 169743 h 6858000"/>
              <a:gd name="connsiteX3" fmla="*/ 5521326 w 5521326"/>
              <a:gd name="connsiteY3" fmla="*/ 3292867 h 6858000"/>
              <a:gd name="connsiteX4" fmla="*/ 3747182 w 5521326"/>
              <a:gd name="connsiteY4" fmla="*/ 6832178 h 6858000"/>
              <a:gd name="connsiteX5" fmla="*/ 3710869 w 5521326"/>
              <a:gd name="connsiteY5" fmla="*/ 6858000 h 6858000"/>
              <a:gd name="connsiteX6" fmla="*/ 0 w 552132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1326" h="6858000">
                <a:moveTo>
                  <a:pt x="0" y="0"/>
                </a:moveTo>
                <a:lnTo>
                  <a:pt x="4040922" y="0"/>
                </a:lnTo>
                <a:lnTo>
                  <a:pt x="4227686" y="169743"/>
                </a:lnTo>
                <a:cubicBezTo>
                  <a:pt x="5026963" y="969020"/>
                  <a:pt x="5521326" y="2073211"/>
                  <a:pt x="5521326" y="3292867"/>
                </a:cubicBezTo>
                <a:cubicBezTo>
                  <a:pt x="5521326" y="4741209"/>
                  <a:pt x="4824197" y="6026727"/>
                  <a:pt x="3747182" y="6832178"/>
                </a:cubicBezTo>
                <a:lnTo>
                  <a:pt x="3710869" y="6858000"/>
                </a:lnTo>
                <a:lnTo>
                  <a:pt x="0" y="6858000"/>
                </a:lnTo>
                <a:close/>
              </a:path>
            </a:pathLst>
          </a:custGeom>
          <a:gradFill flip="none" rotWithShape="1">
            <a:gsLst>
              <a:gs pos="0">
                <a:schemeClr val="tx2">
                  <a:lumMod val="50000"/>
                </a:schemeClr>
              </a:gs>
              <a:gs pos="100000">
                <a:schemeClr val="tx2">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389A7113-AD30-BBA7-95AA-992B148AE158}"/>
              </a:ext>
            </a:extLst>
          </p:cNvPr>
          <p:cNvSpPr/>
          <p:nvPr userDrawn="1"/>
        </p:nvSpPr>
        <p:spPr>
          <a:xfrm>
            <a:off x="0" y="0"/>
            <a:ext cx="5521326" cy="6858000"/>
          </a:xfrm>
          <a:custGeom>
            <a:avLst/>
            <a:gdLst>
              <a:gd name="connsiteX0" fmla="*/ 0 w 5521326"/>
              <a:gd name="connsiteY0" fmla="*/ 0 h 6858000"/>
              <a:gd name="connsiteX1" fmla="*/ 4040922 w 5521326"/>
              <a:gd name="connsiteY1" fmla="*/ 0 h 6858000"/>
              <a:gd name="connsiteX2" fmla="*/ 4227686 w 5521326"/>
              <a:gd name="connsiteY2" fmla="*/ 169743 h 6858000"/>
              <a:gd name="connsiteX3" fmla="*/ 5521326 w 5521326"/>
              <a:gd name="connsiteY3" fmla="*/ 3292867 h 6858000"/>
              <a:gd name="connsiteX4" fmla="*/ 3747182 w 5521326"/>
              <a:gd name="connsiteY4" fmla="*/ 6832178 h 6858000"/>
              <a:gd name="connsiteX5" fmla="*/ 3710869 w 5521326"/>
              <a:gd name="connsiteY5" fmla="*/ 6858000 h 6858000"/>
              <a:gd name="connsiteX6" fmla="*/ 0 w 552132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1326" h="6858000">
                <a:moveTo>
                  <a:pt x="0" y="0"/>
                </a:moveTo>
                <a:lnTo>
                  <a:pt x="4040922" y="0"/>
                </a:lnTo>
                <a:lnTo>
                  <a:pt x="4227686" y="169743"/>
                </a:lnTo>
                <a:cubicBezTo>
                  <a:pt x="5026963" y="969020"/>
                  <a:pt x="5521326" y="2073211"/>
                  <a:pt x="5521326" y="3292867"/>
                </a:cubicBezTo>
                <a:cubicBezTo>
                  <a:pt x="5521326" y="4741209"/>
                  <a:pt x="4824197" y="6026727"/>
                  <a:pt x="3747182" y="6832178"/>
                </a:cubicBezTo>
                <a:lnTo>
                  <a:pt x="3710869" y="6858000"/>
                </a:lnTo>
                <a:lnTo>
                  <a:pt x="0" y="6858000"/>
                </a:lnTo>
                <a:close/>
              </a:path>
            </a:pathLst>
          </a:custGeom>
          <a:gradFill flip="none" rotWithShape="1">
            <a:gsLst>
              <a:gs pos="0">
                <a:schemeClr val="tx2">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 name="文本占位符 2">
            <a:extLst>
              <a:ext uri="{FF2B5EF4-FFF2-40B4-BE49-F238E27FC236}">
                <a16:creationId xmlns:a16="http://schemas.microsoft.com/office/drawing/2014/main" id="{B802CC1A-422C-980C-F0A6-C9E9FEC10738}"/>
              </a:ext>
            </a:extLst>
          </p:cNvPr>
          <p:cNvSpPr>
            <a:spLocks noGrp="1"/>
          </p:cNvSpPr>
          <p:nvPr>
            <p:ph type="body" idx="1"/>
          </p:nvPr>
        </p:nvSpPr>
        <p:spPr>
          <a:xfrm>
            <a:off x="6164163" y="3429000"/>
            <a:ext cx="5264150" cy="1751116"/>
          </a:xfrm>
        </p:spPr>
        <p:txBody>
          <a:bodyPr>
            <a:noAutofit/>
          </a:bodyPr>
          <a:lstStyle>
            <a:lvl1pPr marL="0" indent="0" algn="ctr">
              <a:buNone/>
              <a:defRPr sz="6000">
                <a:solidFill>
                  <a:schemeClr val="accent1">
                    <a:lumMod val="50000"/>
                  </a:schemeClr>
                </a:solidFill>
                <a:latin typeface="+mj-ea"/>
                <a:ea typeface="+mj-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a:extLst>
              <a:ext uri="{FF2B5EF4-FFF2-40B4-BE49-F238E27FC236}">
                <a16:creationId xmlns:a16="http://schemas.microsoft.com/office/drawing/2014/main" id="{9627395D-91DD-FA2B-B6C9-995A5C998CE0}"/>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18FC445C-85AB-1DBE-C3DC-31A91E0FAE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3543C1-7F94-ABDE-4536-101020A39666}"/>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21" name="任意多边形: 形状 20">
            <a:extLst>
              <a:ext uri="{FF2B5EF4-FFF2-40B4-BE49-F238E27FC236}">
                <a16:creationId xmlns:a16="http://schemas.microsoft.com/office/drawing/2014/main" id="{889BC378-855E-D0D1-5ADC-D151D56483EE}"/>
              </a:ext>
            </a:extLst>
          </p:cNvPr>
          <p:cNvSpPr/>
          <p:nvPr userDrawn="1"/>
        </p:nvSpPr>
        <p:spPr>
          <a:xfrm flipH="1">
            <a:off x="1" y="0"/>
            <a:ext cx="5266531" cy="6858000"/>
          </a:xfrm>
          <a:custGeom>
            <a:avLst/>
            <a:gdLst>
              <a:gd name="connsiteX0" fmla="*/ 5266531 w 5266531"/>
              <a:gd name="connsiteY0" fmla="*/ 0 h 6858000"/>
              <a:gd name="connsiteX1" fmla="*/ 1647666 w 5266531"/>
              <a:gd name="connsiteY1" fmla="*/ 0 h 6858000"/>
              <a:gd name="connsiteX2" fmla="*/ 1501284 w 5266531"/>
              <a:gd name="connsiteY2" fmla="*/ 109463 h 6858000"/>
              <a:gd name="connsiteX3" fmla="*/ 0 w 5266531"/>
              <a:gd name="connsiteY3" fmla="*/ 3292867 h 6858000"/>
              <a:gd name="connsiteX4" fmla="*/ 1818875 w 5266531"/>
              <a:gd name="connsiteY4" fmla="*/ 6713762 h 6858000"/>
              <a:gd name="connsiteX5" fmla="*/ 2056299 w 5266531"/>
              <a:gd name="connsiteY5" fmla="*/ 6858000 h 6858000"/>
              <a:gd name="connsiteX6" fmla="*/ 5266531 w 526653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531" h="6858000">
                <a:moveTo>
                  <a:pt x="5266531" y="0"/>
                </a:moveTo>
                <a:lnTo>
                  <a:pt x="1647666" y="0"/>
                </a:lnTo>
                <a:lnTo>
                  <a:pt x="1501284" y="109463"/>
                </a:lnTo>
                <a:cubicBezTo>
                  <a:pt x="584412" y="866133"/>
                  <a:pt x="0" y="2011251"/>
                  <a:pt x="0" y="3292867"/>
                </a:cubicBezTo>
                <a:cubicBezTo>
                  <a:pt x="0" y="4716885"/>
                  <a:pt x="721496" y="5972387"/>
                  <a:pt x="1818875" y="6713762"/>
                </a:cubicBezTo>
                <a:lnTo>
                  <a:pt x="2056299" y="6858000"/>
                </a:lnTo>
                <a:lnTo>
                  <a:pt x="5266531" y="6858000"/>
                </a:lnTo>
                <a:close/>
              </a:path>
            </a:pathLst>
          </a:custGeom>
          <a:blipFill dpi="0" rotWithShape="1">
            <a:blip r:embed="rId2"/>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528CED37-4ADB-0F06-D1AA-540B0BA4DBA3}"/>
              </a:ext>
            </a:extLst>
          </p:cNvPr>
          <p:cNvSpPr/>
          <p:nvPr userDrawn="1"/>
        </p:nvSpPr>
        <p:spPr>
          <a:xfrm>
            <a:off x="4983636" y="0"/>
            <a:ext cx="7208363" cy="3019045"/>
          </a:xfrm>
          <a:custGeom>
            <a:avLst/>
            <a:gdLst>
              <a:gd name="connsiteX0" fmla="*/ 0 w 7208363"/>
              <a:gd name="connsiteY0" fmla="*/ 0 h 3019045"/>
              <a:gd name="connsiteX1" fmla="*/ 587130 w 7208363"/>
              <a:gd name="connsiteY1" fmla="*/ 0 h 3019045"/>
              <a:gd name="connsiteX2" fmla="*/ 631569 w 7208363"/>
              <a:gd name="connsiteY2" fmla="*/ 172828 h 3019045"/>
              <a:gd name="connsiteX3" fmla="*/ 3726576 w 7208363"/>
              <a:gd name="connsiteY3" fmla="*/ 2449845 h 3019045"/>
              <a:gd name="connsiteX4" fmla="*/ 6821584 w 7208363"/>
              <a:gd name="connsiteY4" fmla="*/ 172828 h 3019045"/>
              <a:gd name="connsiteX5" fmla="*/ 6866022 w 7208363"/>
              <a:gd name="connsiteY5" fmla="*/ 0 h 3019045"/>
              <a:gd name="connsiteX6" fmla="*/ 7208363 w 7208363"/>
              <a:gd name="connsiteY6" fmla="*/ 0 h 3019045"/>
              <a:gd name="connsiteX7" fmla="*/ 7208363 w 7208363"/>
              <a:gd name="connsiteY7" fmla="*/ 750974 h 3019045"/>
              <a:gd name="connsiteX8" fmla="*/ 7140474 w 7208363"/>
              <a:gd name="connsiteY8" fmla="*/ 902391 h 3019045"/>
              <a:gd name="connsiteX9" fmla="*/ 3726577 w 7208363"/>
              <a:gd name="connsiteY9" fmla="*/ 3019045 h 3019045"/>
              <a:gd name="connsiteX10" fmla="*/ 87960 w 7208363"/>
              <a:gd name="connsiteY10" fmla="*/ 342090 h 301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08363" h="3019045">
                <a:moveTo>
                  <a:pt x="0" y="0"/>
                </a:moveTo>
                <a:lnTo>
                  <a:pt x="587130" y="0"/>
                </a:lnTo>
                <a:lnTo>
                  <a:pt x="631569" y="172828"/>
                </a:lnTo>
                <a:cubicBezTo>
                  <a:pt x="1041879" y="1492016"/>
                  <a:pt x="2272371" y="2449845"/>
                  <a:pt x="3726576" y="2449845"/>
                </a:cubicBezTo>
                <a:cubicBezTo>
                  <a:pt x="5180781" y="2449845"/>
                  <a:pt x="6411273" y="1492016"/>
                  <a:pt x="6821584" y="172828"/>
                </a:cubicBezTo>
                <a:lnTo>
                  <a:pt x="6866022" y="0"/>
                </a:lnTo>
                <a:lnTo>
                  <a:pt x="7208363" y="0"/>
                </a:lnTo>
                <a:lnTo>
                  <a:pt x="7208363" y="750974"/>
                </a:lnTo>
                <a:lnTo>
                  <a:pt x="7140474" y="902391"/>
                </a:lnTo>
                <a:cubicBezTo>
                  <a:pt x="6517053" y="2156903"/>
                  <a:pt x="5222497" y="3019045"/>
                  <a:pt x="3726577" y="3019045"/>
                </a:cubicBezTo>
                <a:cubicBezTo>
                  <a:pt x="2016955" y="3019045"/>
                  <a:pt x="570338" y="1892982"/>
                  <a:pt x="87960" y="342090"/>
                </a:cubicBezTo>
                <a:close/>
              </a:path>
            </a:pathLst>
          </a:custGeom>
          <a:gradFill>
            <a:gsLst>
              <a:gs pos="0">
                <a:schemeClr val="accent1">
                  <a:lumMod val="40000"/>
                  <a:lumOff val="60000"/>
                  <a:alpha val="64000"/>
                </a:schemeClr>
              </a:gs>
              <a:gs pos="100000">
                <a:schemeClr val="accent1">
                  <a:lumMod val="20000"/>
                  <a:lumOff val="80000"/>
                  <a:alpha val="4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BDF8DF67-F6D0-0F88-9B38-1D0C90E65F39}"/>
              </a:ext>
            </a:extLst>
          </p:cNvPr>
          <p:cNvSpPr/>
          <p:nvPr userDrawn="1"/>
        </p:nvSpPr>
        <p:spPr>
          <a:xfrm rot="8689241" flipH="1" flipV="1">
            <a:off x="9739049" y="5392644"/>
            <a:ext cx="2839898" cy="985149"/>
          </a:xfrm>
          <a:custGeom>
            <a:avLst/>
            <a:gdLst>
              <a:gd name="connsiteX0" fmla="*/ 2839898 w 2839898"/>
              <a:gd name="connsiteY0" fmla="*/ 315232 h 985149"/>
              <a:gd name="connsiteX1" fmla="*/ 2582281 w 2839898"/>
              <a:gd name="connsiteY1" fmla="*/ 680707 h 985149"/>
              <a:gd name="connsiteX2" fmla="*/ 2544815 w 2839898"/>
              <a:gd name="connsiteY2" fmla="*/ 659015 h 985149"/>
              <a:gd name="connsiteX3" fmla="*/ 1676830 w 2839898"/>
              <a:gd name="connsiteY3" fmla="*/ 444839 h 985149"/>
              <a:gd name="connsiteX4" fmla="*/ 449433 w 2839898"/>
              <a:gd name="connsiteY4" fmla="*/ 906395 h 985149"/>
              <a:gd name="connsiteX5" fmla="*/ 366336 w 2839898"/>
              <a:gd name="connsiteY5" fmla="*/ 985149 h 985149"/>
              <a:gd name="connsiteX6" fmla="*/ 0 w 2839898"/>
              <a:gd name="connsiteY6" fmla="*/ 726925 h 985149"/>
              <a:gd name="connsiteX7" fmla="*/ 64875 w 2839898"/>
              <a:gd name="connsiteY7" fmla="*/ 656393 h 985149"/>
              <a:gd name="connsiteX8" fmla="*/ 1676829 w 2839898"/>
              <a:gd name="connsiteY8" fmla="*/ 0 h 985149"/>
              <a:gd name="connsiteX9" fmla="*/ 2739735 w 2839898"/>
              <a:gd name="connsiteY9" fmla="*/ 258846 h 98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9898" h="985149">
                <a:moveTo>
                  <a:pt x="2839898" y="315232"/>
                </a:moveTo>
                <a:lnTo>
                  <a:pt x="2582281" y="680707"/>
                </a:lnTo>
                <a:lnTo>
                  <a:pt x="2544815" y="659015"/>
                </a:lnTo>
                <a:cubicBezTo>
                  <a:pt x="2285622" y="522258"/>
                  <a:pt x="1990267" y="444839"/>
                  <a:pt x="1676830" y="444839"/>
                </a:cubicBezTo>
                <a:cubicBezTo>
                  <a:pt x="1206674" y="444839"/>
                  <a:pt x="777203" y="619030"/>
                  <a:pt x="449433" y="906395"/>
                </a:cubicBezTo>
                <a:lnTo>
                  <a:pt x="366336" y="985149"/>
                </a:lnTo>
                <a:lnTo>
                  <a:pt x="0" y="726925"/>
                </a:lnTo>
                <a:lnTo>
                  <a:pt x="64875" y="656393"/>
                </a:lnTo>
                <a:cubicBezTo>
                  <a:pt x="480801" y="250267"/>
                  <a:pt x="1049589" y="1"/>
                  <a:pt x="1676829" y="0"/>
                </a:cubicBezTo>
                <a:cubicBezTo>
                  <a:pt x="2060143" y="0"/>
                  <a:pt x="2421627" y="93464"/>
                  <a:pt x="2739735" y="258846"/>
                </a:cubicBezTo>
                <a:close/>
              </a:path>
            </a:pathLst>
          </a:custGeom>
          <a:gradFill flip="none" rotWithShape="1">
            <a:gsLst>
              <a:gs pos="0">
                <a:schemeClr val="accent1">
                  <a:lumMod val="75000"/>
                </a:schemeClr>
              </a:gs>
              <a:gs pos="100000">
                <a:schemeClr val="accent1">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279178004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DF6955-5F01-7B5F-FC31-9B1ADCB38BA5}"/>
              </a:ext>
            </a:extLst>
          </p:cNvPr>
          <p:cNvSpPr>
            <a:spLocks noGrp="1"/>
          </p:cNvSpPr>
          <p:nvPr>
            <p:ph type="title"/>
          </p:nvPr>
        </p:nvSpPr>
        <p:spPr>
          <a:xfrm>
            <a:off x="658813" y="365601"/>
            <a:ext cx="10874375" cy="650875"/>
          </a:xfrm>
        </p:spPr>
        <p:txBody>
          <a:bodyPr>
            <a:normAutofit/>
          </a:bodyPr>
          <a:lstStyle>
            <a:lvl1pPr>
              <a:defRPr sz="2800"/>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E12A14EF-92B6-89D7-1960-6CAF6796A61F}"/>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4" name="页脚占位符 3">
            <a:extLst>
              <a:ext uri="{FF2B5EF4-FFF2-40B4-BE49-F238E27FC236}">
                <a16:creationId xmlns:a16="http://schemas.microsoft.com/office/drawing/2014/main" id="{C024110A-78B8-8182-417C-AFDB5B7EEBC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0F703FA-1F55-3E7C-DC25-1A7B92633E1E}"/>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8" name="圆: 空心 7">
            <a:extLst>
              <a:ext uri="{FF2B5EF4-FFF2-40B4-BE49-F238E27FC236}">
                <a16:creationId xmlns:a16="http://schemas.microsoft.com/office/drawing/2014/main" id="{6285DF66-997B-5997-B500-FF6393ACDA46}"/>
              </a:ext>
            </a:extLst>
          </p:cNvPr>
          <p:cNvSpPr/>
          <p:nvPr userDrawn="1"/>
        </p:nvSpPr>
        <p:spPr>
          <a:xfrm>
            <a:off x="0" y="365600"/>
            <a:ext cx="650876" cy="650876"/>
          </a:xfrm>
          <a:prstGeom prst="donut">
            <a:avLst>
              <a:gd name="adj" fmla="val 16745"/>
            </a:avLst>
          </a:pr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7037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A26028-093A-112B-E4DA-1DD7B9A0DA1C}"/>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3" name="页脚占位符 2">
            <a:extLst>
              <a:ext uri="{FF2B5EF4-FFF2-40B4-BE49-F238E27FC236}">
                <a16:creationId xmlns:a16="http://schemas.microsoft.com/office/drawing/2014/main" id="{FCD0A926-8C53-367E-1199-AD3A1AA960A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EEDF1B7-D6F2-3FBA-D975-5DCF0FF5C2AC}"/>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2247342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42FDD9-B78F-4D59-DDE7-14B9E738EB7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8CAA0B4-B204-0C54-6C63-D1BF043CF06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58B471-C093-76FC-F84F-9E165A590E24}"/>
              </a:ext>
            </a:extLst>
          </p:cNvPr>
          <p:cNvSpPr>
            <a:spLocks noGrp="1"/>
          </p:cNvSpPr>
          <p:nvPr>
            <p:ph type="dt" sz="half" idx="10"/>
          </p:nvPr>
        </p:nvSpPr>
        <p:spPr/>
        <p:txBody>
          <a:bodyPr/>
          <a:lstStyle/>
          <a:p>
            <a:fld id="{A64043CA-AFDD-45FB-AFE1-6FD990CC88EA}"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5494ECF1-D274-3663-AD30-4298F91CCC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3CDFD81-CE06-0D7A-06B1-B172E55195EF}"/>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202782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438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2023/11/5</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03844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2EA3D5C-9A0F-5711-165D-E75DD55C99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45ACA67-1324-CFC0-B1B7-CB97E26742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E56488-ACE9-0375-5682-38BC1A5DF4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4043CA-AFDD-45FB-AFE1-6FD990CC88EA}" type="datetimeFigureOut">
              <a:rPr lang="zh-CN" altLang="en-US" smtClean="0"/>
              <a:t>2023/11/5</a:t>
            </a:fld>
            <a:endParaRPr lang="zh-CN" altLang="en-US"/>
          </a:p>
        </p:txBody>
      </p:sp>
      <p:sp>
        <p:nvSpPr>
          <p:cNvPr id="5" name="页脚占位符 4">
            <a:extLst>
              <a:ext uri="{FF2B5EF4-FFF2-40B4-BE49-F238E27FC236}">
                <a16:creationId xmlns:a16="http://schemas.microsoft.com/office/drawing/2014/main" id="{9479BB4E-7767-91D5-FE28-BF0CAFB22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7F7267E-21F7-0AC0-1DED-8A1668CEF6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982693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4" r:id="rId5"/>
    <p:sldLayoutId id="2147483655" r:id="rId6"/>
    <p:sldLayoutId id="2147483659" r:id="rId7"/>
    <p:sldLayoutId id="2147483661" r:id="rId8"/>
    <p:sldLayoutId id="2147483662"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guide id="3" orient="horz" pos="709" userDrawn="1">
          <p15:clr>
            <a:srgbClr val="F26B43"/>
          </p15:clr>
        </p15:guide>
        <p15:guide id="4" orient="horz" pos="640" userDrawn="1">
          <p15:clr>
            <a:srgbClr val="F26B43"/>
          </p15:clr>
        </p15:guide>
        <p15:guide id="5" orient="horz" pos="3929" userDrawn="1">
          <p15:clr>
            <a:srgbClr val="F26B43"/>
          </p15:clr>
        </p15:guide>
        <p15:guide id="6"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EEC86F6-7BCB-A0BE-2859-A0EF161EA414}"/>
              </a:ext>
            </a:extLst>
          </p:cNvPr>
          <p:cNvSpPr>
            <a:spLocks noGrp="1"/>
          </p:cNvSpPr>
          <p:nvPr>
            <p:ph type="ctrTitle"/>
          </p:nvPr>
        </p:nvSpPr>
        <p:spPr/>
        <p:txBody>
          <a:bodyPr>
            <a:noAutofit/>
          </a:bodyPr>
          <a:lstStyle/>
          <a:p>
            <a:pPr algn="l">
              <a:lnSpc>
                <a:spcPct val="100000"/>
              </a:lnSpc>
            </a:pPr>
            <a:r>
              <a:rPr lang="zh-CN" altLang="en-US" dirty="0"/>
              <a:t>紫罗兰色年终</a:t>
            </a:r>
            <a:br>
              <a:rPr lang="en-US" altLang="zh-CN" dirty="0"/>
            </a:br>
            <a:r>
              <a:rPr lang="zh-CN" altLang="en-US" dirty="0"/>
              <a:t>述职报告</a:t>
            </a:r>
            <a:r>
              <a:rPr lang="en-US" altLang="zh-CN" dirty="0"/>
              <a:t>PPT</a:t>
            </a:r>
            <a:r>
              <a:rPr lang="zh-CN" altLang="en-US" dirty="0"/>
              <a:t>模板</a:t>
            </a:r>
          </a:p>
        </p:txBody>
      </p:sp>
      <p:sp>
        <p:nvSpPr>
          <p:cNvPr id="29" name="副标题 28">
            <a:extLst>
              <a:ext uri="{FF2B5EF4-FFF2-40B4-BE49-F238E27FC236}">
                <a16:creationId xmlns:a16="http://schemas.microsoft.com/office/drawing/2014/main" id="{BD5B473A-F2AE-E5DD-22F5-CDBD0E9383B0}"/>
              </a:ext>
            </a:extLst>
          </p:cNvPr>
          <p:cNvSpPr>
            <a:spLocks noGrp="1"/>
          </p:cNvSpPr>
          <p:nvPr>
            <p:ph type="subTitle" idx="1"/>
          </p:nvPr>
        </p:nvSpPr>
        <p:spPr/>
        <p:txBody>
          <a:bodyPr>
            <a:noAutofit/>
          </a:bodyPr>
          <a:lstStyle/>
          <a:p>
            <a:pPr algn="l">
              <a:lnSpc>
                <a:spcPct val="100000"/>
              </a:lnSpc>
              <a:spcBef>
                <a:spcPts val="0"/>
              </a:spcBef>
            </a:pPr>
            <a:r>
              <a:rPr lang="zh-CN" altLang="en-US" dirty="0"/>
              <a:t>订单部门工作汇报</a:t>
            </a:r>
          </a:p>
        </p:txBody>
      </p:sp>
      <p:sp>
        <p:nvSpPr>
          <p:cNvPr id="32" name="文本占位符 31">
            <a:extLst>
              <a:ext uri="{FF2B5EF4-FFF2-40B4-BE49-F238E27FC236}">
                <a16:creationId xmlns:a16="http://schemas.microsoft.com/office/drawing/2014/main" id="{E96DE9B1-19DE-466B-58EE-7B22B750748A}"/>
              </a:ext>
            </a:extLst>
          </p:cNvPr>
          <p:cNvSpPr>
            <a:spLocks noGrp="1"/>
          </p:cNvSpPr>
          <p:nvPr>
            <p:ph type="body" sz="quarter" idx="13"/>
          </p:nvPr>
        </p:nvSpPr>
        <p:spPr/>
        <p:txBody>
          <a:bodyPr>
            <a:normAutofit fontScale="92500"/>
          </a:bodyPr>
          <a:lstStyle/>
          <a:p>
            <a:pPr>
              <a:lnSpc>
                <a:spcPct val="110000"/>
              </a:lnSpc>
              <a:spcBef>
                <a:spcPts val="0"/>
              </a:spcBef>
            </a:pPr>
            <a:r>
              <a:rPr lang="zh-CN" altLang="en-US" dirty="0"/>
              <a:t>汇报人：</a:t>
            </a:r>
            <a:r>
              <a:rPr lang="en-US" altLang="zh-CN" dirty="0" err="1"/>
              <a:t>xxxx</a:t>
            </a:r>
            <a:endParaRPr lang="zh-CN" altLang="en-US" dirty="0"/>
          </a:p>
        </p:txBody>
      </p:sp>
      <p:sp>
        <p:nvSpPr>
          <p:cNvPr id="30" name="文本占位符 29">
            <a:extLst>
              <a:ext uri="{FF2B5EF4-FFF2-40B4-BE49-F238E27FC236}">
                <a16:creationId xmlns:a16="http://schemas.microsoft.com/office/drawing/2014/main" id="{B19AD1F0-02AF-120B-916C-CD040AE88C0D}"/>
              </a:ext>
            </a:extLst>
          </p:cNvPr>
          <p:cNvSpPr>
            <a:spLocks noGrp="1"/>
          </p:cNvSpPr>
          <p:nvPr>
            <p:ph type="body" sz="quarter" idx="14"/>
          </p:nvPr>
        </p:nvSpPr>
        <p:spPr/>
        <p:txBody>
          <a:bodyPr>
            <a:normAutofit fontScale="92500"/>
          </a:bodyPr>
          <a:lstStyle/>
          <a:p>
            <a:pPr>
              <a:lnSpc>
                <a:spcPct val="110000"/>
              </a:lnSpc>
              <a:spcBef>
                <a:spcPts val="0"/>
              </a:spcBef>
            </a:pPr>
            <a:r>
              <a:rPr lang="zh-CN" altLang="en-US" dirty="0"/>
              <a:t>汇报时间：</a:t>
            </a:r>
            <a:r>
              <a:rPr lang="en-US" altLang="zh-CN" dirty="0"/>
              <a:t>x</a:t>
            </a:r>
            <a:r>
              <a:rPr lang="zh-CN" altLang="en-US" dirty="0"/>
              <a:t>年</a:t>
            </a:r>
            <a:r>
              <a:rPr lang="en-US" altLang="zh-CN" dirty="0"/>
              <a:t>x</a:t>
            </a:r>
            <a:r>
              <a:rPr lang="zh-CN" altLang="en-US" dirty="0"/>
              <a:t>月</a:t>
            </a:r>
          </a:p>
        </p:txBody>
      </p:sp>
    </p:spTree>
    <p:extLst>
      <p:ext uri="{BB962C8B-B14F-4D97-AF65-F5344CB8AC3E}">
        <p14:creationId xmlns:p14="http://schemas.microsoft.com/office/powerpoint/2010/main" val="382764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存在不足</a:t>
            </a:r>
          </a:p>
        </p:txBody>
      </p:sp>
      <p:sp>
        <p:nvSpPr>
          <p:cNvPr id="2" name="文本框 1">
            <a:extLst>
              <a:ext uri="{FF2B5EF4-FFF2-40B4-BE49-F238E27FC236}">
                <a16:creationId xmlns:a16="http://schemas.microsoft.com/office/drawing/2014/main" id="{83AE3789-EA6B-3FC6-E823-3056A10BD1EF}"/>
              </a:ext>
            </a:extLst>
          </p:cNvPr>
          <p:cNvSpPr txBox="1"/>
          <p:nvPr/>
        </p:nvSpPr>
        <p:spPr>
          <a:xfrm>
            <a:off x="7200048" y="478800"/>
            <a:ext cx="3192380" cy="2948692"/>
          </a:xfrm>
          <a:prstGeom prst="rect">
            <a:avLst/>
          </a:prstGeom>
          <a:noFill/>
        </p:spPr>
        <p:txBody>
          <a:bodyPr wrap="square" rtlCol="0">
            <a:spAutoFit/>
          </a:bodyPr>
          <a:lstStyle>
            <a:defPPr>
              <a:defRPr lang="zh-CN"/>
            </a:defPPr>
            <a:lvl1pPr algn="ctr">
              <a:lnSpc>
                <a:spcPct val="120000"/>
              </a:lnSpc>
              <a:defRPr sz="7200" b="1">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defRPr>
            </a:lvl1pPr>
          </a:lstStyle>
          <a:p>
            <a:r>
              <a:rPr lang="en-US" altLang="zh-CN" sz="16600" dirty="0"/>
              <a:t>03</a:t>
            </a:r>
            <a:endParaRPr lang="zh-CN" altLang="en-US" sz="16600" dirty="0"/>
          </a:p>
        </p:txBody>
      </p:sp>
    </p:spTree>
    <p:extLst>
      <p:ext uri="{BB962C8B-B14F-4D97-AF65-F5344CB8AC3E}">
        <p14:creationId xmlns:p14="http://schemas.microsoft.com/office/powerpoint/2010/main" val="3870609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7B601EA5-A648-0AC8-1233-5FC452D3EA0A}"/>
              </a:ext>
            </a:extLst>
          </p:cNvPr>
          <p:cNvSpPr/>
          <p:nvPr/>
        </p:nvSpPr>
        <p:spPr>
          <a:xfrm>
            <a:off x="6096000" y="0"/>
            <a:ext cx="6096000" cy="6858000"/>
          </a:xfrm>
          <a:prstGeom prst="rect">
            <a:avLst/>
          </a:prstGeom>
          <a:blipFill>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C5EF4F50-FDAB-CCDF-8272-05E15B14DB22}"/>
              </a:ext>
            </a:extLst>
          </p:cNvPr>
          <p:cNvSpPr>
            <a:spLocks noGrp="1"/>
          </p:cNvSpPr>
          <p:nvPr>
            <p:ph type="title"/>
          </p:nvPr>
        </p:nvSpPr>
        <p:spPr/>
        <p:txBody>
          <a:bodyPr/>
          <a:lstStyle/>
          <a:p>
            <a:pPr>
              <a:lnSpc>
                <a:spcPct val="120000"/>
              </a:lnSpc>
            </a:pPr>
            <a:r>
              <a:rPr lang="zh-CN" altLang="en-US" dirty="0"/>
              <a:t>存在不足</a:t>
            </a:r>
          </a:p>
        </p:txBody>
      </p:sp>
      <p:grpSp>
        <p:nvGrpSpPr>
          <p:cNvPr id="6" name="组合 5">
            <a:extLst>
              <a:ext uri="{FF2B5EF4-FFF2-40B4-BE49-F238E27FC236}">
                <a16:creationId xmlns:a16="http://schemas.microsoft.com/office/drawing/2014/main" id="{B986A33C-E004-0D63-F555-97918A32B65C}"/>
              </a:ext>
            </a:extLst>
          </p:cNvPr>
          <p:cNvGrpSpPr/>
          <p:nvPr/>
        </p:nvGrpSpPr>
        <p:grpSpPr>
          <a:xfrm>
            <a:off x="658813" y="1758375"/>
            <a:ext cx="6275388" cy="3790951"/>
            <a:chOff x="658813" y="1787576"/>
            <a:chExt cx="6275388" cy="3790951"/>
          </a:xfrm>
        </p:grpSpPr>
        <p:sp>
          <p:nvSpPr>
            <p:cNvPr id="37" name="平行四边形 36">
              <a:extLst>
                <a:ext uri="{FF2B5EF4-FFF2-40B4-BE49-F238E27FC236}">
                  <a16:creationId xmlns:a16="http://schemas.microsoft.com/office/drawing/2014/main" id="{BD304D5F-0A95-138F-95C0-959E551C4517}"/>
                </a:ext>
              </a:extLst>
            </p:cNvPr>
            <p:cNvSpPr/>
            <p:nvPr/>
          </p:nvSpPr>
          <p:spPr>
            <a:xfrm>
              <a:off x="658813" y="1787576"/>
              <a:ext cx="6275388" cy="3790951"/>
            </a:xfrm>
            <a:prstGeom prst="parallelogram">
              <a:avLst>
                <a:gd name="adj" fmla="val 0"/>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0" name="组合 9">
              <a:extLst>
                <a:ext uri="{FF2B5EF4-FFF2-40B4-BE49-F238E27FC236}">
                  <a16:creationId xmlns:a16="http://schemas.microsoft.com/office/drawing/2014/main" id="{61B781E1-D34C-9E2D-6124-E17790B7D394}"/>
                </a:ext>
              </a:extLst>
            </p:cNvPr>
            <p:cNvGrpSpPr/>
            <p:nvPr/>
          </p:nvGrpSpPr>
          <p:grpSpPr>
            <a:xfrm>
              <a:off x="963613" y="4054385"/>
              <a:ext cx="4884374" cy="1285609"/>
              <a:chOff x="6801213" y="3424102"/>
              <a:chExt cx="4884374" cy="1285609"/>
            </a:xfrm>
          </p:grpSpPr>
          <p:grpSp>
            <p:nvGrpSpPr>
              <p:cNvPr id="11" name="组合 10">
                <a:extLst>
                  <a:ext uri="{FF2B5EF4-FFF2-40B4-BE49-F238E27FC236}">
                    <a16:creationId xmlns:a16="http://schemas.microsoft.com/office/drawing/2014/main" id="{846E2620-0161-A548-FF35-1E66CDDAF55C}"/>
                  </a:ext>
                </a:extLst>
              </p:cNvPr>
              <p:cNvGrpSpPr/>
              <p:nvPr/>
            </p:nvGrpSpPr>
            <p:grpSpPr>
              <a:xfrm>
                <a:off x="8207931" y="3424103"/>
                <a:ext cx="3477656" cy="1285608"/>
                <a:chOff x="1001711" y="2932229"/>
                <a:chExt cx="4094796" cy="1285608"/>
              </a:xfrm>
            </p:grpSpPr>
            <p:sp>
              <p:nvSpPr>
                <p:cNvPr id="28" name="文本框">
                  <a:extLst>
                    <a:ext uri="{FF2B5EF4-FFF2-40B4-BE49-F238E27FC236}">
                      <a16:creationId xmlns:a16="http://schemas.microsoft.com/office/drawing/2014/main" id="{AB8C379C-8E29-8A97-BAE5-6F535A8E0404}"/>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29" name="文本框">
                  <a:extLst>
                    <a:ext uri="{FF2B5EF4-FFF2-40B4-BE49-F238E27FC236}">
                      <a16:creationId xmlns:a16="http://schemas.microsoft.com/office/drawing/2014/main" id="{CA7A01C3-D352-16C6-8456-D09E5A97D131}"/>
                    </a:ext>
                  </a:extLst>
                </p:cNvPr>
                <p:cNvSpPr txBox="1"/>
                <p:nvPr/>
              </p:nvSpPr>
              <p:spPr>
                <a:xfrm>
                  <a:off x="1001713" y="2932229"/>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15" name="组合 14">
                <a:extLst>
                  <a:ext uri="{FF2B5EF4-FFF2-40B4-BE49-F238E27FC236}">
                    <a16:creationId xmlns:a16="http://schemas.microsoft.com/office/drawing/2014/main" id="{A01BCB7F-A977-3A50-5B35-5E6773560205}"/>
                  </a:ext>
                </a:extLst>
              </p:cNvPr>
              <p:cNvGrpSpPr/>
              <p:nvPr/>
            </p:nvGrpSpPr>
            <p:grpSpPr>
              <a:xfrm>
                <a:off x="6801213" y="3424102"/>
                <a:ext cx="1080000" cy="1080000"/>
                <a:chOff x="6801213" y="3424102"/>
                <a:chExt cx="1080000" cy="1080000"/>
              </a:xfrm>
            </p:grpSpPr>
            <p:sp>
              <p:nvSpPr>
                <p:cNvPr id="16" name="椭圆 15">
                  <a:extLst>
                    <a:ext uri="{FF2B5EF4-FFF2-40B4-BE49-F238E27FC236}">
                      <a16:creationId xmlns:a16="http://schemas.microsoft.com/office/drawing/2014/main" id="{305B5C9A-C010-9F0D-BAAD-4B6802E3A528}"/>
                    </a:ext>
                  </a:extLst>
                </p:cNvPr>
                <p:cNvSpPr>
                  <a:spLocks noChangeAspect="1"/>
                </p:cNvSpPr>
                <p:nvPr/>
              </p:nvSpPr>
              <p:spPr>
                <a:xfrm>
                  <a:off x="6801213" y="3424102"/>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7" name="组合 16">
                  <a:extLst>
                    <a:ext uri="{FF2B5EF4-FFF2-40B4-BE49-F238E27FC236}">
                      <a16:creationId xmlns:a16="http://schemas.microsoft.com/office/drawing/2014/main" id="{10518117-7774-2305-8A89-FE9BC935DE74}"/>
                    </a:ext>
                  </a:extLst>
                </p:cNvPr>
                <p:cNvGrpSpPr/>
                <p:nvPr/>
              </p:nvGrpSpPr>
              <p:grpSpPr>
                <a:xfrm>
                  <a:off x="7041029" y="3666410"/>
                  <a:ext cx="600366" cy="595384"/>
                  <a:chOff x="4604885" y="3197001"/>
                  <a:chExt cx="510117" cy="505884"/>
                </a:xfrm>
              </p:grpSpPr>
              <p:sp>
                <p:nvSpPr>
                  <p:cNvPr id="18" name="图标 67">
                    <a:extLst>
                      <a:ext uri="{FF2B5EF4-FFF2-40B4-BE49-F238E27FC236}">
                        <a16:creationId xmlns:a16="http://schemas.microsoft.com/office/drawing/2014/main" id="{6B8ED5BD-88BD-6FD6-AE4A-6519A94039BE}"/>
                      </a:ext>
                    </a:extLst>
                  </p:cNvPr>
                  <p:cNvSpPr>
                    <a:spLocks noChangeArrowheads="1"/>
                  </p:cNvSpPr>
                  <p:nvPr/>
                </p:nvSpPr>
                <p:spPr bwMode="auto">
                  <a:xfrm>
                    <a:off x="4823961" y="3412901"/>
                    <a:ext cx="71967" cy="74084"/>
                  </a:xfrm>
                  <a:prstGeom prst="ellipse">
                    <a:avLst/>
                  </a:pr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22" name="图标68">
                    <a:extLst>
                      <a:ext uri="{FF2B5EF4-FFF2-40B4-BE49-F238E27FC236}">
                        <a16:creationId xmlns:a16="http://schemas.microsoft.com/office/drawing/2014/main" id="{15E572B3-DAD6-F5F6-B7D4-FDA2CD0DC3FD}"/>
                      </a:ext>
                    </a:extLst>
                  </p:cNvPr>
                  <p:cNvSpPr>
                    <a:spLocks noEditPoints="1"/>
                  </p:cNvSpPr>
                  <p:nvPr/>
                </p:nvSpPr>
                <p:spPr bwMode="auto">
                  <a:xfrm>
                    <a:off x="4713894" y="3304952"/>
                    <a:ext cx="292100" cy="289984"/>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24" name="图标35">
                    <a:extLst>
                      <a:ext uri="{FF2B5EF4-FFF2-40B4-BE49-F238E27FC236}">
                        <a16:creationId xmlns:a16="http://schemas.microsoft.com/office/drawing/2014/main" id="{926A3BCB-8501-F8BD-D02A-9F0057361A21}"/>
                      </a:ext>
                    </a:extLst>
                  </p:cNvPr>
                  <p:cNvSpPr>
                    <a:spLocks noEditPoints="1"/>
                  </p:cNvSpPr>
                  <p:nvPr/>
                </p:nvSpPr>
                <p:spPr bwMode="auto">
                  <a:xfrm>
                    <a:off x="4604885" y="3197001"/>
                    <a:ext cx="510117" cy="505884"/>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30" name="组合 29">
              <a:extLst>
                <a:ext uri="{FF2B5EF4-FFF2-40B4-BE49-F238E27FC236}">
                  <a16:creationId xmlns:a16="http://schemas.microsoft.com/office/drawing/2014/main" id="{35E369C2-37F7-4BAA-8316-AC2F54D2CF47}"/>
                </a:ext>
              </a:extLst>
            </p:cNvPr>
            <p:cNvGrpSpPr/>
            <p:nvPr/>
          </p:nvGrpSpPr>
          <p:grpSpPr>
            <a:xfrm>
              <a:off x="963613" y="2272815"/>
              <a:ext cx="4884374" cy="1285609"/>
              <a:chOff x="6648813" y="1642532"/>
              <a:chExt cx="4884374" cy="1285609"/>
            </a:xfrm>
          </p:grpSpPr>
          <p:grpSp>
            <p:nvGrpSpPr>
              <p:cNvPr id="31" name="组合 30">
                <a:extLst>
                  <a:ext uri="{FF2B5EF4-FFF2-40B4-BE49-F238E27FC236}">
                    <a16:creationId xmlns:a16="http://schemas.microsoft.com/office/drawing/2014/main" id="{253133F0-FE70-180E-5E29-47CF9D2F2C32}"/>
                  </a:ext>
                </a:extLst>
              </p:cNvPr>
              <p:cNvGrpSpPr/>
              <p:nvPr/>
            </p:nvGrpSpPr>
            <p:grpSpPr>
              <a:xfrm>
                <a:off x="8055531" y="1642533"/>
                <a:ext cx="3477656" cy="1285608"/>
                <a:chOff x="1001711" y="1584163"/>
                <a:chExt cx="4094796" cy="1285608"/>
              </a:xfrm>
            </p:grpSpPr>
            <p:sp>
              <p:nvSpPr>
                <p:cNvPr id="35" name="文本框">
                  <a:extLst>
                    <a:ext uri="{FF2B5EF4-FFF2-40B4-BE49-F238E27FC236}">
                      <a16:creationId xmlns:a16="http://schemas.microsoft.com/office/drawing/2014/main" id="{2FC1D2B9-D418-E077-9602-E4F2AEC297AF}"/>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36" name="文本框">
                  <a:extLst>
                    <a:ext uri="{FF2B5EF4-FFF2-40B4-BE49-F238E27FC236}">
                      <a16:creationId xmlns:a16="http://schemas.microsoft.com/office/drawing/2014/main" id="{373CB403-01C3-7FFA-5173-37909B5DBEBB}"/>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32" name="组合 31">
                <a:extLst>
                  <a:ext uri="{FF2B5EF4-FFF2-40B4-BE49-F238E27FC236}">
                    <a16:creationId xmlns:a16="http://schemas.microsoft.com/office/drawing/2014/main" id="{2094C321-9CF7-0694-3BF7-647D80982751}"/>
                  </a:ext>
                </a:extLst>
              </p:cNvPr>
              <p:cNvGrpSpPr/>
              <p:nvPr/>
            </p:nvGrpSpPr>
            <p:grpSpPr>
              <a:xfrm>
                <a:off x="6648813" y="1642532"/>
                <a:ext cx="1080000" cy="1080000"/>
                <a:chOff x="6648813" y="1642532"/>
                <a:chExt cx="1080000" cy="1080000"/>
              </a:xfrm>
            </p:grpSpPr>
            <p:sp>
              <p:nvSpPr>
                <p:cNvPr id="33" name="椭圆 32">
                  <a:extLst>
                    <a:ext uri="{FF2B5EF4-FFF2-40B4-BE49-F238E27FC236}">
                      <a16:creationId xmlns:a16="http://schemas.microsoft.com/office/drawing/2014/main" id="{BF600267-9439-DB20-384E-67BA06E3DFA7}"/>
                    </a:ext>
                  </a:extLst>
                </p:cNvPr>
                <p:cNvSpPr>
                  <a:spLocks noChangeAspect="1"/>
                </p:cNvSpPr>
                <p:nvPr/>
              </p:nvSpPr>
              <p:spPr>
                <a:xfrm>
                  <a:off x="6648813" y="1642532"/>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4" name="图标32">
                  <a:extLst>
                    <a:ext uri="{FF2B5EF4-FFF2-40B4-BE49-F238E27FC236}">
                      <a16:creationId xmlns:a16="http://schemas.microsoft.com/office/drawing/2014/main" id="{9D91C996-B7BF-EC0C-F9E0-6E42F62DA828}"/>
                    </a:ext>
                  </a:extLst>
                </p:cNvPr>
                <p:cNvSpPr>
                  <a:spLocks noEditPoints="1"/>
                </p:cNvSpPr>
                <p:nvPr/>
              </p:nvSpPr>
              <p:spPr bwMode="auto">
                <a:xfrm>
                  <a:off x="7055040" y="1892906"/>
                  <a:ext cx="267547" cy="57925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sp>
        <p:nvSpPr>
          <p:cNvPr id="5" name="任意多边形: 形状 4">
            <a:extLst>
              <a:ext uri="{FF2B5EF4-FFF2-40B4-BE49-F238E27FC236}">
                <a16:creationId xmlns:a16="http://schemas.microsoft.com/office/drawing/2014/main" id="{1C37BF2D-80B0-ABCB-08E4-E4223AEC1448}"/>
              </a:ext>
            </a:extLst>
          </p:cNvPr>
          <p:cNvSpPr/>
          <p:nvPr/>
        </p:nvSpPr>
        <p:spPr>
          <a:xfrm>
            <a:off x="0" y="5882441"/>
            <a:ext cx="658814" cy="975559"/>
          </a:xfrm>
          <a:custGeom>
            <a:avLst/>
            <a:gdLst>
              <a:gd name="connsiteX0" fmla="*/ 0 w 658814"/>
              <a:gd name="connsiteY0" fmla="*/ 0 h 975559"/>
              <a:gd name="connsiteX1" fmla="*/ 25113 w 658814"/>
              <a:gd name="connsiteY1" fmla="*/ 6457 h 975559"/>
              <a:gd name="connsiteX2" fmla="*/ 658814 w 658814"/>
              <a:gd name="connsiteY2" fmla="*/ 867807 h 975559"/>
              <a:gd name="connsiteX3" fmla="*/ 647952 w 658814"/>
              <a:gd name="connsiteY3" fmla="*/ 975559 h 975559"/>
              <a:gd name="connsiteX4" fmla="*/ 345905 w 658814"/>
              <a:gd name="connsiteY4" fmla="*/ 975559 h 975559"/>
              <a:gd name="connsiteX5" fmla="*/ 356767 w 658814"/>
              <a:gd name="connsiteY5" fmla="*/ 867807 h 975559"/>
              <a:gd name="connsiteX6" fmla="*/ 92298 w 658814"/>
              <a:gd name="connsiteY6" fmla="*/ 370401 h 975559"/>
              <a:gd name="connsiteX7" fmla="*/ 0 w 658814"/>
              <a:gd name="connsiteY7" fmla="*/ 320303 h 975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814" h="975559">
                <a:moveTo>
                  <a:pt x="0" y="0"/>
                </a:moveTo>
                <a:lnTo>
                  <a:pt x="25113" y="6457"/>
                </a:lnTo>
                <a:cubicBezTo>
                  <a:pt x="392248" y="120647"/>
                  <a:pt x="658814" y="463097"/>
                  <a:pt x="658814" y="867807"/>
                </a:cubicBezTo>
                <a:lnTo>
                  <a:pt x="647952" y="975559"/>
                </a:lnTo>
                <a:lnTo>
                  <a:pt x="345905" y="975559"/>
                </a:lnTo>
                <a:lnTo>
                  <a:pt x="356767" y="867807"/>
                </a:lnTo>
                <a:cubicBezTo>
                  <a:pt x="356767" y="660752"/>
                  <a:pt x="251860" y="478198"/>
                  <a:pt x="92298" y="370401"/>
                </a:cubicBezTo>
                <a:lnTo>
                  <a:pt x="0" y="320303"/>
                </a:ln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284357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A90392C-D058-F7D4-2AE8-A094FC407C00}"/>
              </a:ext>
            </a:extLst>
          </p:cNvPr>
          <p:cNvSpPr>
            <a:spLocks noGrp="1"/>
          </p:cNvSpPr>
          <p:nvPr>
            <p:ph type="title"/>
          </p:nvPr>
        </p:nvSpPr>
        <p:spPr/>
        <p:txBody>
          <a:bodyPr/>
          <a:lstStyle/>
          <a:p>
            <a:pPr>
              <a:lnSpc>
                <a:spcPct val="120000"/>
              </a:lnSpc>
            </a:pPr>
            <a:r>
              <a:rPr lang="zh-CN" altLang="en-US" dirty="0"/>
              <a:t>存在不足</a:t>
            </a:r>
          </a:p>
        </p:txBody>
      </p:sp>
      <p:sp>
        <p:nvSpPr>
          <p:cNvPr id="6" name="任意多边形: 形状 5">
            <a:extLst>
              <a:ext uri="{FF2B5EF4-FFF2-40B4-BE49-F238E27FC236}">
                <a16:creationId xmlns:a16="http://schemas.microsoft.com/office/drawing/2014/main" id="{6D9A2E2A-EFD6-4B4A-8318-029D84869679}"/>
              </a:ext>
            </a:extLst>
          </p:cNvPr>
          <p:cNvSpPr/>
          <p:nvPr/>
        </p:nvSpPr>
        <p:spPr>
          <a:xfrm rot="3814456" flipH="1">
            <a:off x="10658870" y="5353954"/>
            <a:ext cx="1102219" cy="2156290"/>
          </a:xfrm>
          <a:custGeom>
            <a:avLst/>
            <a:gdLst>
              <a:gd name="connsiteX0" fmla="*/ 939197 w 1102219"/>
              <a:gd name="connsiteY0" fmla="*/ 470768 h 2156290"/>
              <a:gd name="connsiteX1" fmla="*/ 610690 w 1102219"/>
              <a:gd name="connsiteY1" fmla="*/ 72327 h 2156290"/>
              <a:gd name="connsiteX2" fmla="*/ 513969 w 1102219"/>
              <a:gd name="connsiteY2" fmla="*/ 0 h 2156290"/>
              <a:gd name="connsiteX3" fmla="*/ 0 w 1102219"/>
              <a:gd name="connsiteY3" fmla="*/ 255424 h 2156290"/>
              <a:gd name="connsiteX4" fmla="*/ 101198 w 1102219"/>
              <a:gd name="connsiteY4" fmla="*/ 286837 h 2156290"/>
              <a:gd name="connsiteX5" fmla="*/ 649870 w 1102219"/>
              <a:gd name="connsiteY5" fmla="*/ 1114592 h 2156290"/>
              <a:gd name="connsiteX6" fmla="*/ 496446 w 1102219"/>
              <a:gd name="connsiteY6" fmla="*/ 1616869 h 2156290"/>
              <a:gd name="connsiteX7" fmla="*/ 400832 w 1102219"/>
              <a:gd name="connsiteY7" fmla="*/ 1732754 h 2156290"/>
              <a:gd name="connsiteX8" fmla="*/ 611314 w 1102219"/>
              <a:gd name="connsiteY8" fmla="*/ 2156290 h 2156290"/>
              <a:gd name="connsiteX9" fmla="*/ 706608 w 1102219"/>
              <a:gd name="connsiteY9" fmla="*/ 2069681 h 2156290"/>
              <a:gd name="connsiteX10" fmla="*/ 1102219 w 1102219"/>
              <a:gd name="connsiteY10" fmla="*/ 1114592 h 2156290"/>
              <a:gd name="connsiteX11" fmla="*/ 939197 w 1102219"/>
              <a:gd name="connsiteY11" fmla="*/ 470768 h 21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2219" h="2156290">
                <a:moveTo>
                  <a:pt x="939197" y="470768"/>
                </a:moveTo>
                <a:cubicBezTo>
                  <a:pt x="856024" y="317660"/>
                  <a:pt x="744107" y="182432"/>
                  <a:pt x="610690" y="72327"/>
                </a:cubicBezTo>
                <a:lnTo>
                  <a:pt x="513969" y="0"/>
                </a:lnTo>
                <a:lnTo>
                  <a:pt x="0" y="255424"/>
                </a:lnTo>
                <a:lnTo>
                  <a:pt x="101198" y="286837"/>
                </a:lnTo>
                <a:cubicBezTo>
                  <a:pt x="423630" y="423215"/>
                  <a:pt x="649870" y="742482"/>
                  <a:pt x="649870" y="1114592"/>
                </a:cubicBezTo>
                <a:cubicBezTo>
                  <a:pt x="649870" y="1300647"/>
                  <a:pt x="593310" y="1473491"/>
                  <a:pt x="496446" y="1616869"/>
                </a:cubicBezTo>
                <a:lnTo>
                  <a:pt x="400832" y="1732754"/>
                </a:lnTo>
                <a:lnTo>
                  <a:pt x="611314" y="2156290"/>
                </a:lnTo>
                <a:lnTo>
                  <a:pt x="706608" y="2069681"/>
                </a:lnTo>
                <a:cubicBezTo>
                  <a:pt x="951037" y="1825252"/>
                  <a:pt x="1102219" y="1487577"/>
                  <a:pt x="1102219" y="1114592"/>
                </a:cubicBezTo>
                <a:cubicBezTo>
                  <a:pt x="1102219" y="881476"/>
                  <a:pt x="1043163" y="662154"/>
                  <a:pt x="939197" y="470768"/>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88" name="组合 87">
            <a:extLst>
              <a:ext uri="{FF2B5EF4-FFF2-40B4-BE49-F238E27FC236}">
                <a16:creationId xmlns:a16="http://schemas.microsoft.com/office/drawing/2014/main" id="{A6A4F9B7-6AC4-D2A4-8BA5-7AB010D31520}"/>
              </a:ext>
            </a:extLst>
          </p:cNvPr>
          <p:cNvGrpSpPr/>
          <p:nvPr/>
        </p:nvGrpSpPr>
        <p:grpSpPr>
          <a:xfrm>
            <a:off x="665819" y="1125538"/>
            <a:ext cx="10867368" cy="2422193"/>
            <a:chOff x="665819" y="1125538"/>
            <a:chExt cx="10867368" cy="2422193"/>
          </a:xfrm>
        </p:grpSpPr>
        <p:sp>
          <p:nvSpPr>
            <p:cNvPr id="77" name="平行四边形 76">
              <a:extLst>
                <a:ext uri="{FF2B5EF4-FFF2-40B4-BE49-F238E27FC236}">
                  <a16:creationId xmlns:a16="http://schemas.microsoft.com/office/drawing/2014/main" id="{FC9E0B35-4CC3-25CF-F14F-55A64BDDE7C6}"/>
                </a:ext>
              </a:extLst>
            </p:cNvPr>
            <p:cNvSpPr/>
            <p:nvPr/>
          </p:nvSpPr>
          <p:spPr>
            <a:xfrm>
              <a:off x="665819" y="1125538"/>
              <a:ext cx="10867368" cy="2422193"/>
            </a:xfrm>
            <a:prstGeom prst="parallelogram">
              <a:avLst>
                <a:gd name="adj" fmla="val 0"/>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83" name="文本框">
              <a:extLst>
                <a:ext uri="{FF2B5EF4-FFF2-40B4-BE49-F238E27FC236}">
                  <a16:creationId xmlns:a16="http://schemas.microsoft.com/office/drawing/2014/main" id="{510C524A-2E0E-1044-7FDE-7D52112D9358}"/>
                </a:ext>
              </a:extLst>
            </p:cNvPr>
            <p:cNvSpPr txBox="1"/>
            <p:nvPr/>
          </p:nvSpPr>
          <p:spPr>
            <a:xfrm>
              <a:off x="681824" y="2094376"/>
              <a:ext cx="10428948"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在这里输入你的正文内容在这里输入你的正文内容在这里输入你的正文内容在这里输入你的正文内容在这里输入你的正文内容在这里输入你的正文内容</a:t>
              </a:r>
              <a:endParaRPr lang="en-US" altLang="zh-CN" sz="1600" dirty="0">
                <a:solidFill>
                  <a:schemeClr val="tx1">
                    <a:lumMod val="85000"/>
                    <a:lumOff val="15000"/>
                  </a:schemeClr>
                </a:solidFill>
              </a:endParaRPr>
            </a:p>
          </p:txBody>
        </p:sp>
        <p:sp>
          <p:nvSpPr>
            <p:cNvPr id="84" name="文本框">
              <a:extLst>
                <a:ext uri="{FF2B5EF4-FFF2-40B4-BE49-F238E27FC236}">
                  <a16:creationId xmlns:a16="http://schemas.microsoft.com/office/drawing/2014/main" id="{59EC5994-2183-23C7-441D-CB20940CE8C8}"/>
                </a:ext>
              </a:extLst>
            </p:cNvPr>
            <p:cNvSpPr txBox="1"/>
            <p:nvPr/>
          </p:nvSpPr>
          <p:spPr>
            <a:xfrm>
              <a:off x="681824" y="1564924"/>
              <a:ext cx="3297459"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85" name="组合 84">
            <a:extLst>
              <a:ext uri="{FF2B5EF4-FFF2-40B4-BE49-F238E27FC236}">
                <a16:creationId xmlns:a16="http://schemas.microsoft.com/office/drawing/2014/main" id="{82252A40-6E70-72CF-FD04-4AD87B76D724}"/>
              </a:ext>
            </a:extLst>
          </p:cNvPr>
          <p:cNvGrpSpPr/>
          <p:nvPr/>
        </p:nvGrpSpPr>
        <p:grpSpPr>
          <a:xfrm>
            <a:off x="1083461" y="3204285"/>
            <a:ext cx="3033764" cy="2938073"/>
            <a:chOff x="1083461" y="3204285"/>
            <a:chExt cx="3033764" cy="2938073"/>
          </a:xfrm>
        </p:grpSpPr>
        <p:sp>
          <p:nvSpPr>
            <p:cNvPr id="36" name="平行四边形 35">
              <a:extLst>
                <a:ext uri="{FF2B5EF4-FFF2-40B4-BE49-F238E27FC236}">
                  <a16:creationId xmlns:a16="http://schemas.microsoft.com/office/drawing/2014/main" id="{C4206949-DDA2-4AC2-5372-D4FAC9A8D592}"/>
                </a:ext>
              </a:extLst>
            </p:cNvPr>
            <p:cNvSpPr/>
            <p:nvPr/>
          </p:nvSpPr>
          <p:spPr>
            <a:xfrm>
              <a:off x="1083461" y="3204285"/>
              <a:ext cx="3033764" cy="2938073"/>
            </a:xfrm>
            <a:prstGeom prst="parallelogram">
              <a:avLst>
                <a:gd name="adj" fmla="val 0"/>
              </a:avLst>
            </a:prstGeom>
            <a:gradFill flip="none" rotWithShape="1">
              <a:gsLst>
                <a:gs pos="5000">
                  <a:schemeClr val="accent1">
                    <a:lumMod val="3000"/>
                    <a:lumOff val="97000"/>
                  </a:schemeClr>
                </a:gs>
                <a:gs pos="100000">
                  <a:schemeClr val="accent1">
                    <a:lumMod val="14000"/>
                    <a:lumOff val="86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39" name="组合 38">
              <a:extLst>
                <a:ext uri="{FF2B5EF4-FFF2-40B4-BE49-F238E27FC236}">
                  <a16:creationId xmlns:a16="http://schemas.microsoft.com/office/drawing/2014/main" id="{59FC7FCC-FFAE-7489-0DF8-8A18E5B5902F}"/>
                </a:ext>
              </a:extLst>
            </p:cNvPr>
            <p:cNvGrpSpPr/>
            <p:nvPr/>
          </p:nvGrpSpPr>
          <p:grpSpPr>
            <a:xfrm>
              <a:off x="1616059" y="4929440"/>
              <a:ext cx="1968568" cy="961280"/>
              <a:chOff x="1191411" y="4828038"/>
              <a:chExt cx="1968568" cy="961280"/>
            </a:xfrm>
          </p:grpSpPr>
          <p:sp>
            <p:nvSpPr>
              <p:cNvPr id="16" name="文本框">
                <a:extLst>
                  <a:ext uri="{FF2B5EF4-FFF2-40B4-BE49-F238E27FC236}">
                    <a16:creationId xmlns:a16="http://schemas.microsoft.com/office/drawing/2014/main" id="{CC27F45E-81EA-4F4B-2CE0-227B90F40D09}"/>
                  </a:ext>
                </a:extLst>
              </p:cNvPr>
              <p:cNvSpPr txBox="1"/>
              <p:nvPr/>
            </p:nvSpPr>
            <p:spPr>
              <a:xfrm>
                <a:off x="1191411" y="4828038"/>
                <a:ext cx="1968568" cy="461666"/>
              </a:xfrm>
              <a:prstGeom prst="rect">
                <a:avLst/>
              </a:prstGeom>
            </p:spPr>
            <p:txBody>
              <a:bodyPr vert="horz" wrap="square" lIns="91440" tIns="45720" rIns="91440" bIns="45720">
                <a:noAutofit/>
              </a:bodyPr>
              <a:lstStyle/>
              <a:p>
                <a:pPr algn="ctr">
                  <a:lnSpc>
                    <a:spcPct val="120000"/>
                  </a:lnSpc>
                </a:pPr>
                <a:r>
                  <a:rPr lang="zh-CN" altLang="en-US" sz="1600" dirty="0">
                    <a:solidFill>
                      <a:schemeClr val="tx1">
                        <a:lumMod val="85000"/>
                        <a:lumOff val="15000"/>
                      </a:schemeClr>
                    </a:solidFill>
                  </a:rPr>
                  <a:t>输入正文内容</a:t>
                </a:r>
                <a:endParaRPr lang="en-US" altLang="zh-CN" sz="1600" dirty="0">
                  <a:solidFill>
                    <a:schemeClr val="tx1">
                      <a:lumMod val="85000"/>
                      <a:lumOff val="15000"/>
                    </a:schemeClr>
                  </a:solidFill>
                </a:endParaRPr>
              </a:p>
            </p:txBody>
          </p:sp>
          <p:sp>
            <p:nvSpPr>
              <p:cNvPr id="17" name="文本框">
                <a:extLst>
                  <a:ext uri="{FF2B5EF4-FFF2-40B4-BE49-F238E27FC236}">
                    <a16:creationId xmlns:a16="http://schemas.microsoft.com/office/drawing/2014/main" id="{0912B1DB-4D6E-416F-3C44-AA2B8AFC2EBC}"/>
                  </a:ext>
                </a:extLst>
              </p:cNvPr>
              <p:cNvSpPr txBox="1"/>
              <p:nvPr/>
            </p:nvSpPr>
            <p:spPr>
              <a:xfrm>
                <a:off x="1191411" y="5327653"/>
                <a:ext cx="1968568" cy="461665"/>
              </a:xfrm>
              <a:prstGeom prst="rect">
                <a:avLst/>
              </a:prstGeom>
              <a:noFill/>
            </p:spPr>
            <p:txBody>
              <a:bodyPr wrap="none">
                <a:normAutofit/>
              </a:bodyPr>
              <a:lstStyle/>
              <a:p>
                <a:pPr algn="ctr"/>
                <a:r>
                  <a:rPr lang="en-US" altLang="zh-CN" sz="2000" dirty="0">
                    <a:solidFill>
                      <a:schemeClr val="accent1">
                        <a:lumMod val="75000"/>
                      </a:schemeClr>
                    </a:solidFill>
                    <a:latin typeface="+mn-ea"/>
                  </a:rPr>
                  <a:t>60%</a:t>
                </a:r>
                <a:endParaRPr lang="zh-CN" altLang="en-US" sz="2000" dirty="0">
                  <a:solidFill>
                    <a:schemeClr val="accent1">
                      <a:lumMod val="75000"/>
                    </a:schemeClr>
                  </a:solidFill>
                  <a:latin typeface="+mn-ea"/>
                </a:endParaRPr>
              </a:p>
            </p:txBody>
          </p:sp>
        </p:grpSp>
        <p:grpSp>
          <p:nvGrpSpPr>
            <p:cNvPr id="13" name="组合 12">
              <a:extLst>
                <a:ext uri="{FF2B5EF4-FFF2-40B4-BE49-F238E27FC236}">
                  <a16:creationId xmlns:a16="http://schemas.microsoft.com/office/drawing/2014/main" id="{CBB0BAC7-D93D-4DDE-C8C7-E9FB9F954705}"/>
                </a:ext>
              </a:extLst>
            </p:cNvPr>
            <p:cNvGrpSpPr/>
            <p:nvPr/>
          </p:nvGrpSpPr>
          <p:grpSpPr>
            <a:xfrm>
              <a:off x="2042343" y="3485432"/>
              <a:ext cx="1116000" cy="1116000"/>
              <a:chOff x="2437293" y="1677582"/>
              <a:chExt cx="1116000" cy="1116000"/>
            </a:xfrm>
          </p:grpSpPr>
          <p:sp>
            <p:nvSpPr>
              <p:cNvPr id="14" name="椭圆 13">
                <a:extLst>
                  <a:ext uri="{FF2B5EF4-FFF2-40B4-BE49-F238E27FC236}">
                    <a16:creationId xmlns:a16="http://schemas.microsoft.com/office/drawing/2014/main" id="{E332877F-5B5E-AC87-1D46-00EB8072CD48}"/>
                  </a:ext>
                </a:extLst>
              </p:cNvPr>
              <p:cNvSpPr/>
              <p:nvPr/>
            </p:nvSpPr>
            <p:spPr>
              <a:xfrm>
                <a:off x="2437293" y="1677582"/>
                <a:ext cx="1116000" cy="1116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5" name="图标 16">
                <a:extLst>
                  <a:ext uri="{FF2B5EF4-FFF2-40B4-BE49-F238E27FC236}">
                    <a16:creationId xmlns:a16="http://schemas.microsoft.com/office/drawing/2014/main" id="{C1F86543-7206-2B95-56C8-BACC0325AF85}"/>
                  </a:ext>
                </a:extLst>
              </p:cNvPr>
              <p:cNvSpPr>
                <a:spLocks noChangeAspect="1" noEditPoints="1"/>
              </p:cNvSpPr>
              <p:nvPr/>
            </p:nvSpPr>
            <p:spPr bwMode="auto">
              <a:xfrm>
                <a:off x="2633474" y="1875512"/>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86" name="组合 85">
            <a:extLst>
              <a:ext uri="{FF2B5EF4-FFF2-40B4-BE49-F238E27FC236}">
                <a16:creationId xmlns:a16="http://schemas.microsoft.com/office/drawing/2014/main" id="{73D70A85-2395-31A2-5AE0-8C9013BF9C74}"/>
              </a:ext>
            </a:extLst>
          </p:cNvPr>
          <p:cNvGrpSpPr/>
          <p:nvPr/>
        </p:nvGrpSpPr>
        <p:grpSpPr>
          <a:xfrm>
            <a:off x="4579118" y="3204285"/>
            <a:ext cx="3033764" cy="2938073"/>
            <a:chOff x="4579118" y="3204285"/>
            <a:chExt cx="3033764" cy="2938073"/>
          </a:xfrm>
        </p:grpSpPr>
        <p:sp>
          <p:nvSpPr>
            <p:cNvPr id="37" name="平行四边形 36">
              <a:extLst>
                <a:ext uri="{FF2B5EF4-FFF2-40B4-BE49-F238E27FC236}">
                  <a16:creationId xmlns:a16="http://schemas.microsoft.com/office/drawing/2014/main" id="{06258E9C-17BA-8226-83CA-B31E5711A848}"/>
                </a:ext>
              </a:extLst>
            </p:cNvPr>
            <p:cNvSpPr/>
            <p:nvPr/>
          </p:nvSpPr>
          <p:spPr>
            <a:xfrm>
              <a:off x="4579118" y="3204285"/>
              <a:ext cx="3033764" cy="2938073"/>
            </a:xfrm>
            <a:prstGeom prst="parallelogram">
              <a:avLst>
                <a:gd name="adj" fmla="val 0"/>
              </a:avLst>
            </a:prstGeom>
            <a:gradFill flip="none" rotWithShape="1">
              <a:gsLst>
                <a:gs pos="5000">
                  <a:schemeClr val="accent1">
                    <a:lumMod val="3000"/>
                    <a:lumOff val="97000"/>
                  </a:schemeClr>
                </a:gs>
                <a:gs pos="100000">
                  <a:schemeClr val="accent1">
                    <a:lumMod val="14000"/>
                    <a:lumOff val="86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52" name="组合 51">
              <a:extLst>
                <a:ext uri="{FF2B5EF4-FFF2-40B4-BE49-F238E27FC236}">
                  <a16:creationId xmlns:a16="http://schemas.microsoft.com/office/drawing/2014/main" id="{2D8A1EA3-6F4D-F040-51EE-54B2A81B1467}"/>
                </a:ext>
              </a:extLst>
            </p:cNvPr>
            <p:cNvGrpSpPr/>
            <p:nvPr/>
          </p:nvGrpSpPr>
          <p:grpSpPr>
            <a:xfrm>
              <a:off x="5538000" y="3485432"/>
              <a:ext cx="1116000" cy="1116000"/>
              <a:chOff x="1735743" y="1559772"/>
              <a:chExt cx="1116000" cy="1116000"/>
            </a:xfrm>
          </p:grpSpPr>
          <p:sp>
            <p:nvSpPr>
              <p:cNvPr id="53" name="椭圆 52">
                <a:extLst>
                  <a:ext uri="{FF2B5EF4-FFF2-40B4-BE49-F238E27FC236}">
                    <a16:creationId xmlns:a16="http://schemas.microsoft.com/office/drawing/2014/main" id="{C4D5B8F3-9FD1-5C7E-5939-42F6C5BEF16B}"/>
                  </a:ext>
                </a:extLst>
              </p:cNvPr>
              <p:cNvSpPr/>
              <p:nvPr/>
            </p:nvSpPr>
            <p:spPr>
              <a:xfrm>
                <a:off x="1735743" y="1559772"/>
                <a:ext cx="1116000" cy="1116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54" name="图标 28">
                <a:extLst>
                  <a:ext uri="{FF2B5EF4-FFF2-40B4-BE49-F238E27FC236}">
                    <a16:creationId xmlns:a16="http://schemas.microsoft.com/office/drawing/2014/main" id="{C78388E7-9343-2985-0A58-41D306F56250}"/>
                  </a:ext>
                </a:extLst>
              </p:cNvPr>
              <p:cNvSpPr>
                <a:spLocks noChangeAspect="1" noEditPoints="1"/>
              </p:cNvSpPr>
              <p:nvPr/>
            </p:nvSpPr>
            <p:spPr bwMode="auto">
              <a:xfrm>
                <a:off x="1888507" y="1716452"/>
                <a:ext cx="810472" cy="80264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5" name="组合 64">
              <a:extLst>
                <a:ext uri="{FF2B5EF4-FFF2-40B4-BE49-F238E27FC236}">
                  <a16:creationId xmlns:a16="http://schemas.microsoft.com/office/drawing/2014/main" id="{06FEBC41-F64A-EE69-7B0A-0D246B388887}"/>
                </a:ext>
              </a:extLst>
            </p:cNvPr>
            <p:cNvGrpSpPr/>
            <p:nvPr/>
          </p:nvGrpSpPr>
          <p:grpSpPr>
            <a:xfrm>
              <a:off x="5111716" y="4929440"/>
              <a:ext cx="1968568" cy="961280"/>
              <a:chOff x="1191411" y="4828038"/>
              <a:chExt cx="1968568" cy="961280"/>
            </a:xfrm>
          </p:grpSpPr>
          <p:sp>
            <p:nvSpPr>
              <p:cNvPr id="66" name="文本框">
                <a:extLst>
                  <a:ext uri="{FF2B5EF4-FFF2-40B4-BE49-F238E27FC236}">
                    <a16:creationId xmlns:a16="http://schemas.microsoft.com/office/drawing/2014/main" id="{D6F4BA97-C603-A8D0-3BB6-33F966EB36C9}"/>
                  </a:ext>
                </a:extLst>
              </p:cNvPr>
              <p:cNvSpPr txBox="1"/>
              <p:nvPr/>
            </p:nvSpPr>
            <p:spPr>
              <a:xfrm>
                <a:off x="1191411" y="4828038"/>
                <a:ext cx="1968568" cy="461666"/>
              </a:xfrm>
              <a:prstGeom prst="rect">
                <a:avLst/>
              </a:prstGeom>
            </p:spPr>
            <p:txBody>
              <a:bodyPr vert="horz" wrap="square" lIns="91440" tIns="45720" rIns="91440" bIns="45720">
                <a:noAutofit/>
              </a:bodyPr>
              <a:lstStyle/>
              <a:p>
                <a:pPr algn="ctr">
                  <a:lnSpc>
                    <a:spcPct val="120000"/>
                  </a:lnSpc>
                </a:pPr>
                <a:r>
                  <a:rPr lang="zh-CN" altLang="en-US" sz="1600" dirty="0">
                    <a:solidFill>
                      <a:schemeClr val="tx1">
                        <a:lumMod val="85000"/>
                        <a:lumOff val="15000"/>
                      </a:schemeClr>
                    </a:solidFill>
                  </a:rPr>
                  <a:t>输入正文内容</a:t>
                </a:r>
                <a:endParaRPr lang="en-US" altLang="zh-CN" sz="1600" dirty="0">
                  <a:solidFill>
                    <a:schemeClr val="tx1">
                      <a:lumMod val="85000"/>
                      <a:lumOff val="15000"/>
                    </a:schemeClr>
                  </a:solidFill>
                </a:endParaRPr>
              </a:p>
            </p:txBody>
          </p:sp>
          <p:sp>
            <p:nvSpPr>
              <p:cNvPr id="67" name="文本框">
                <a:extLst>
                  <a:ext uri="{FF2B5EF4-FFF2-40B4-BE49-F238E27FC236}">
                    <a16:creationId xmlns:a16="http://schemas.microsoft.com/office/drawing/2014/main" id="{DCB52BE7-8184-6698-1333-E96754E7EFD2}"/>
                  </a:ext>
                </a:extLst>
              </p:cNvPr>
              <p:cNvSpPr txBox="1"/>
              <p:nvPr/>
            </p:nvSpPr>
            <p:spPr>
              <a:xfrm>
                <a:off x="1191411" y="5327653"/>
                <a:ext cx="1968568" cy="461665"/>
              </a:xfrm>
              <a:prstGeom prst="rect">
                <a:avLst/>
              </a:prstGeom>
              <a:noFill/>
            </p:spPr>
            <p:txBody>
              <a:bodyPr wrap="none">
                <a:normAutofit/>
              </a:bodyPr>
              <a:lstStyle/>
              <a:p>
                <a:pPr algn="ctr"/>
                <a:r>
                  <a:rPr lang="en-US" altLang="zh-CN" sz="2000" dirty="0">
                    <a:solidFill>
                      <a:schemeClr val="accent1">
                        <a:lumMod val="75000"/>
                      </a:schemeClr>
                    </a:solidFill>
                    <a:latin typeface="+mn-ea"/>
                  </a:rPr>
                  <a:t>66%</a:t>
                </a:r>
                <a:endParaRPr lang="zh-CN" altLang="en-US" sz="2000" dirty="0">
                  <a:solidFill>
                    <a:schemeClr val="accent1">
                      <a:lumMod val="75000"/>
                    </a:schemeClr>
                  </a:solidFill>
                  <a:latin typeface="+mn-ea"/>
                </a:endParaRPr>
              </a:p>
            </p:txBody>
          </p:sp>
        </p:grpSp>
      </p:grpSp>
      <p:grpSp>
        <p:nvGrpSpPr>
          <p:cNvPr id="87" name="组合 86">
            <a:extLst>
              <a:ext uri="{FF2B5EF4-FFF2-40B4-BE49-F238E27FC236}">
                <a16:creationId xmlns:a16="http://schemas.microsoft.com/office/drawing/2014/main" id="{D0450259-D575-0F4D-1F2D-82AA0AC891CE}"/>
              </a:ext>
            </a:extLst>
          </p:cNvPr>
          <p:cNvGrpSpPr/>
          <p:nvPr/>
        </p:nvGrpSpPr>
        <p:grpSpPr>
          <a:xfrm>
            <a:off x="8074775" y="3204285"/>
            <a:ext cx="3033764" cy="2938073"/>
            <a:chOff x="8074775" y="3204285"/>
            <a:chExt cx="3033764" cy="2938073"/>
          </a:xfrm>
        </p:grpSpPr>
        <p:sp>
          <p:nvSpPr>
            <p:cNvPr id="38" name="平行四边形 37">
              <a:extLst>
                <a:ext uri="{FF2B5EF4-FFF2-40B4-BE49-F238E27FC236}">
                  <a16:creationId xmlns:a16="http://schemas.microsoft.com/office/drawing/2014/main" id="{FB2188B2-6981-CCA7-35A6-A474631EE368}"/>
                </a:ext>
              </a:extLst>
            </p:cNvPr>
            <p:cNvSpPr/>
            <p:nvPr/>
          </p:nvSpPr>
          <p:spPr>
            <a:xfrm>
              <a:off x="8074775" y="3204285"/>
              <a:ext cx="3033764" cy="2938073"/>
            </a:xfrm>
            <a:prstGeom prst="parallelogram">
              <a:avLst>
                <a:gd name="adj" fmla="val 0"/>
              </a:avLst>
            </a:prstGeom>
            <a:gradFill flip="none" rotWithShape="1">
              <a:gsLst>
                <a:gs pos="5000">
                  <a:schemeClr val="accent1">
                    <a:lumMod val="3000"/>
                    <a:lumOff val="97000"/>
                  </a:schemeClr>
                </a:gs>
                <a:gs pos="100000">
                  <a:schemeClr val="accent1">
                    <a:lumMod val="14000"/>
                    <a:lumOff val="86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60" name="组合 59">
              <a:extLst>
                <a:ext uri="{FF2B5EF4-FFF2-40B4-BE49-F238E27FC236}">
                  <a16:creationId xmlns:a16="http://schemas.microsoft.com/office/drawing/2014/main" id="{77E57B8F-FC96-3E05-1EBB-30DCF1B510CB}"/>
                </a:ext>
              </a:extLst>
            </p:cNvPr>
            <p:cNvGrpSpPr/>
            <p:nvPr/>
          </p:nvGrpSpPr>
          <p:grpSpPr>
            <a:xfrm>
              <a:off x="9051657" y="3521432"/>
              <a:ext cx="1080000" cy="1080000"/>
              <a:chOff x="8040528" y="1301353"/>
              <a:chExt cx="1080000" cy="1080000"/>
            </a:xfrm>
          </p:grpSpPr>
          <p:sp>
            <p:nvSpPr>
              <p:cNvPr id="61" name="椭圆 60">
                <a:extLst>
                  <a:ext uri="{FF2B5EF4-FFF2-40B4-BE49-F238E27FC236}">
                    <a16:creationId xmlns:a16="http://schemas.microsoft.com/office/drawing/2014/main" id="{60956C16-A7FE-37A5-904B-AB0CE1CAC402}"/>
                  </a:ext>
                </a:extLst>
              </p:cNvPr>
              <p:cNvSpPr/>
              <p:nvPr/>
            </p:nvSpPr>
            <p:spPr>
              <a:xfrm>
                <a:off x="8040528" y="1301353"/>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62" name="图标 32">
                <a:extLst>
                  <a:ext uri="{FF2B5EF4-FFF2-40B4-BE49-F238E27FC236}">
                    <a16:creationId xmlns:a16="http://schemas.microsoft.com/office/drawing/2014/main" id="{CB009C68-5E11-10E1-0100-E8D233388F0E}"/>
                  </a:ext>
                </a:extLst>
              </p:cNvPr>
              <p:cNvSpPr>
                <a:spLocks noEditPoints="1"/>
              </p:cNvSpPr>
              <p:nvPr/>
            </p:nvSpPr>
            <p:spPr bwMode="auto">
              <a:xfrm>
                <a:off x="8262399" y="1563152"/>
                <a:ext cx="636258" cy="556403"/>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8" name="组合 67">
              <a:extLst>
                <a:ext uri="{FF2B5EF4-FFF2-40B4-BE49-F238E27FC236}">
                  <a16:creationId xmlns:a16="http://schemas.microsoft.com/office/drawing/2014/main" id="{FFD1DBF0-19FC-3FD5-030D-175D32A038D5}"/>
                </a:ext>
              </a:extLst>
            </p:cNvPr>
            <p:cNvGrpSpPr/>
            <p:nvPr/>
          </p:nvGrpSpPr>
          <p:grpSpPr>
            <a:xfrm>
              <a:off x="8607373" y="4929440"/>
              <a:ext cx="1968568" cy="961280"/>
              <a:chOff x="1191411" y="4828038"/>
              <a:chExt cx="1968568" cy="961280"/>
            </a:xfrm>
          </p:grpSpPr>
          <p:sp>
            <p:nvSpPr>
              <p:cNvPr id="69" name="文本框">
                <a:extLst>
                  <a:ext uri="{FF2B5EF4-FFF2-40B4-BE49-F238E27FC236}">
                    <a16:creationId xmlns:a16="http://schemas.microsoft.com/office/drawing/2014/main" id="{DAC945DD-5616-D85E-3339-6C7596BFEE38}"/>
                  </a:ext>
                </a:extLst>
              </p:cNvPr>
              <p:cNvSpPr txBox="1"/>
              <p:nvPr/>
            </p:nvSpPr>
            <p:spPr>
              <a:xfrm>
                <a:off x="1191411" y="4828038"/>
                <a:ext cx="1968568" cy="461666"/>
              </a:xfrm>
              <a:prstGeom prst="rect">
                <a:avLst/>
              </a:prstGeom>
            </p:spPr>
            <p:txBody>
              <a:bodyPr vert="horz" wrap="square" lIns="91440" tIns="45720" rIns="91440" bIns="45720">
                <a:noAutofit/>
              </a:bodyPr>
              <a:lstStyle/>
              <a:p>
                <a:pPr algn="ctr">
                  <a:lnSpc>
                    <a:spcPct val="120000"/>
                  </a:lnSpc>
                </a:pPr>
                <a:r>
                  <a:rPr lang="zh-CN" altLang="en-US" sz="1600" dirty="0">
                    <a:solidFill>
                      <a:schemeClr val="tx1">
                        <a:lumMod val="85000"/>
                        <a:lumOff val="15000"/>
                      </a:schemeClr>
                    </a:solidFill>
                  </a:rPr>
                  <a:t>输入正文内容</a:t>
                </a:r>
                <a:endParaRPr lang="en-US" altLang="zh-CN" sz="1600" dirty="0">
                  <a:solidFill>
                    <a:schemeClr val="tx1">
                      <a:lumMod val="85000"/>
                      <a:lumOff val="15000"/>
                    </a:schemeClr>
                  </a:solidFill>
                </a:endParaRPr>
              </a:p>
            </p:txBody>
          </p:sp>
          <p:sp>
            <p:nvSpPr>
              <p:cNvPr id="70" name="文本框">
                <a:extLst>
                  <a:ext uri="{FF2B5EF4-FFF2-40B4-BE49-F238E27FC236}">
                    <a16:creationId xmlns:a16="http://schemas.microsoft.com/office/drawing/2014/main" id="{B51A3857-3DF4-4024-59DB-9511BB95AF81}"/>
                  </a:ext>
                </a:extLst>
              </p:cNvPr>
              <p:cNvSpPr txBox="1"/>
              <p:nvPr/>
            </p:nvSpPr>
            <p:spPr>
              <a:xfrm>
                <a:off x="1191411" y="5327653"/>
                <a:ext cx="1968568" cy="461665"/>
              </a:xfrm>
              <a:prstGeom prst="rect">
                <a:avLst/>
              </a:prstGeom>
              <a:noFill/>
            </p:spPr>
            <p:txBody>
              <a:bodyPr wrap="none">
                <a:normAutofit/>
              </a:bodyPr>
              <a:lstStyle/>
              <a:p>
                <a:pPr algn="ctr"/>
                <a:r>
                  <a:rPr lang="en-US" altLang="zh-CN" sz="2000" dirty="0">
                    <a:solidFill>
                      <a:schemeClr val="accent1">
                        <a:lumMod val="75000"/>
                      </a:schemeClr>
                    </a:solidFill>
                    <a:latin typeface="+mn-ea"/>
                  </a:rPr>
                  <a:t>75%</a:t>
                </a:r>
                <a:endParaRPr lang="zh-CN" altLang="en-US" sz="2000" dirty="0">
                  <a:solidFill>
                    <a:schemeClr val="accent1">
                      <a:lumMod val="75000"/>
                    </a:schemeClr>
                  </a:solidFill>
                  <a:latin typeface="+mn-ea"/>
                </a:endParaRPr>
              </a:p>
            </p:txBody>
          </p:sp>
        </p:grpSp>
      </p:grpSp>
    </p:spTree>
    <p:extLst>
      <p:ext uri="{BB962C8B-B14F-4D97-AF65-F5344CB8AC3E}">
        <p14:creationId xmlns:p14="http://schemas.microsoft.com/office/powerpoint/2010/main" val="3874741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工作规划</a:t>
            </a:r>
          </a:p>
        </p:txBody>
      </p:sp>
      <p:sp>
        <p:nvSpPr>
          <p:cNvPr id="3" name="文本框 2">
            <a:extLst>
              <a:ext uri="{FF2B5EF4-FFF2-40B4-BE49-F238E27FC236}">
                <a16:creationId xmlns:a16="http://schemas.microsoft.com/office/drawing/2014/main" id="{E4352723-12F6-E61E-27FB-5B40A32729C1}"/>
              </a:ext>
            </a:extLst>
          </p:cNvPr>
          <p:cNvSpPr txBox="1"/>
          <p:nvPr/>
        </p:nvSpPr>
        <p:spPr>
          <a:xfrm>
            <a:off x="7200048" y="478800"/>
            <a:ext cx="3192380" cy="2948692"/>
          </a:xfrm>
          <a:prstGeom prst="rect">
            <a:avLst/>
          </a:prstGeom>
          <a:noFill/>
        </p:spPr>
        <p:txBody>
          <a:bodyPr wrap="square" rtlCol="0">
            <a:spAutoFit/>
          </a:bodyPr>
          <a:lstStyle>
            <a:defPPr>
              <a:defRPr lang="zh-CN"/>
            </a:defPPr>
            <a:lvl1pPr algn="ctr">
              <a:lnSpc>
                <a:spcPct val="120000"/>
              </a:lnSpc>
              <a:defRPr sz="7200" b="1">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defRPr>
            </a:lvl1pPr>
          </a:lstStyle>
          <a:p>
            <a:r>
              <a:rPr lang="en-US" altLang="zh-CN" sz="16600" dirty="0"/>
              <a:t>04</a:t>
            </a:r>
            <a:endParaRPr lang="zh-CN" altLang="en-US" sz="16600" dirty="0"/>
          </a:p>
        </p:txBody>
      </p:sp>
    </p:spTree>
    <p:extLst>
      <p:ext uri="{BB962C8B-B14F-4D97-AF65-F5344CB8AC3E}">
        <p14:creationId xmlns:p14="http://schemas.microsoft.com/office/powerpoint/2010/main" val="1825490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a:extLst>
              <a:ext uri="{FF2B5EF4-FFF2-40B4-BE49-F238E27FC236}">
                <a16:creationId xmlns:a16="http://schemas.microsoft.com/office/drawing/2014/main" id="{977DA3EF-22F9-BA70-A635-F4492F5FE21F}"/>
              </a:ext>
            </a:extLst>
          </p:cNvPr>
          <p:cNvSpPr/>
          <p:nvPr/>
        </p:nvSpPr>
        <p:spPr>
          <a:xfrm>
            <a:off x="0" y="3923864"/>
            <a:ext cx="12192000" cy="2934135"/>
          </a:xfrm>
          <a:prstGeom prst="parallelogram">
            <a:avLst>
              <a:gd name="adj" fmla="val 0"/>
            </a:avLst>
          </a:prstGeom>
          <a:blipFill dpi="0" rotWithShape="1">
            <a:blip r:embed="rId2">
              <a:alphaModFix amt="95000"/>
            </a:blip>
            <a:srcRect/>
            <a:tile tx="0" ty="0" sx="100000" sy="100000" flip="none" algn="ctr"/>
          </a:blipFill>
          <a:ln w="603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 name="标题 2">
            <a:extLst>
              <a:ext uri="{FF2B5EF4-FFF2-40B4-BE49-F238E27FC236}">
                <a16:creationId xmlns:a16="http://schemas.microsoft.com/office/drawing/2014/main" id="{E3F17479-B9E3-BAC4-D524-43D49C1C4DC5}"/>
              </a:ext>
            </a:extLst>
          </p:cNvPr>
          <p:cNvSpPr>
            <a:spLocks noGrp="1"/>
          </p:cNvSpPr>
          <p:nvPr>
            <p:ph type="title"/>
          </p:nvPr>
        </p:nvSpPr>
        <p:spPr/>
        <p:txBody>
          <a:bodyPr/>
          <a:lstStyle/>
          <a:p>
            <a:pPr>
              <a:lnSpc>
                <a:spcPct val="120000"/>
              </a:lnSpc>
            </a:pPr>
            <a:r>
              <a:rPr lang="zh-CN" altLang="en-US" dirty="0"/>
              <a:t>工作规划</a:t>
            </a:r>
          </a:p>
        </p:txBody>
      </p:sp>
      <p:grpSp>
        <p:nvGrpSpPr>
          <p:cNvPr id="25" name="组合 24">
            <a:extLst>
              <a:ext uri="{FF2B5EF4-FFF2-40B4-BE49-F238E27FC236}">
                <a16:creationId xmlns:a16="http://schemas.microsoft.com/office/drawing/2014/main" id="{159F2E4C-FD4A-89E2-B845-AF7E3604FDF6}"/>
              </a:ext>
            </a:extLst>
          </p:cNvPr>
          <p:cNvGrpSpPr/>
          <p:nvPr/>
        </p:nvGrpSpPr>
        <p:grpSpPr>
          <a:xfrm>
            <a:off x="2163849" y="1301353"/>
            <a:ext cx="3070006" cy="3558228"/>
            <a:chOff x="2163849" y="1301353"/>
            <a:chExt cx="3070006" cy="3558228"/>
          </a:xfrm>
        </p:grpSpPr>
        <p:sp>
          <p:nvSpPr>
            <p:cNvPr id="11" name="矩形: 圆角 10">
              <a:extLst>
                <a:ext uri="{FF2B5EF4-FFF2-40B4-BE49-F238E27FC236}">
                  <a16:creationId xmlns:a16="http://schemas.microsoft.com/office/drawing/2014/main" id="{234CE0A2-66BF-EEEA-8D44-12B3EDB54BC0}"/>
                </a:ext>
              </a:extLst>
            </p:cNvPr>
            <p:cNvSpPr/>
            <p:nvPr/>
          </p:nvSpPr>
          <p:spPr>
            <a:xfrm>
              <a:off x="2163849" y="1301353"/>
              <a:ext cx="3070006" cy="3558228"/>
            </a:xfrm>
            <a:prstGeom prst="roundRect">
              <a:avLst>
                <a:gd name="adj" fmla="val 6118"/>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 name="组合 1">
              <a:extLst>
                <a:ext uri="{FF2B5EF4-FFF2-40B4-BE49-F238E27FC236}">
                  <a16:creationId xmlns:a16="http://schemas.microsoft.com/office/drawing/2014/main" id="{A288F80A-7E3E-17D0-5400-06681E114060}"/>
                </a:ext>
              </a:extLst>
            </p:cNvPr>
            <p:cNvGrpSpPr/>
            <p:nvPr/>
          </p:nvGrpSpPr>
          <p:grpSpPr>
            <a:xfrm>
              <a:off x="2397156" y="3107624"/>
              <a:ext cx="2737271" cy="1285608"/>
              <a:chOff x="1001711" y="1584163"/>
              <a:chExt cx="2737271" cy="1285608"/>
            </a:xfrm>
          </p:grpSpPr>
          <p:sp>
            <p:nvSpPr>
              <p:cNvPr id="5" name="文本框">
                <a:extLst>
                  <a:ext uri="{FF2B5EF4-FFF2-40B4-BE49-F238E27FC236}">
                    <a16:creationId xmlns:a16="http://schemas.microsoft.com/office/drawing/2014/main" id="{A7C7B0C4-CCC7-3952-8F80-315ECA5FB528}"/>
                  </a:ext>
                </a:extLst>
              </p:cNvPr>
              <p:cNvSpPr txBox="1"/>
              <p:nvPr/>
            </p:nvSpPr>
            <p:spPr>
              <a:xfrm>
                <a:off x="1001711" y="2043764"/>
                <a:ext cx="2737270"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6" name="文本框">
                <a:extLst>
                  <a:ext uri="{FF2B5EF4-FFF2-40B4-BE49-F238E27FC236}">
                    <a16:creationId xmlns:a16="http://schemas.microsoft.com/office/drawing/2014/main" id="{88997594-EF14-A975-FB25-D776DCFF9250}"/>
                  </a:ext>
                </a:extLst>
              </p:cNvPr>
              <p:cNvSpPr txBox="1"/>
              <p:nvPr/>
            </p:nvSpPr>
            <p:spPr>
              <a:xfrm>
                <a:off x="1001712" y="1584163"/>
                <a:ext cx="2737270"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4" name="组合 3">
              <a:extLst>
                <a:ext uri="{FF2B5EF4-FFF2-40B4-BE49-F238E27FC236}">
                  <a16:creationId xmlns:a16="http://schemas.microsoft.com/office/drawing/2014/main" id="{530DE06E-5EDE-5E1A-CF90-934E2AA0601A}"/>
                </a:ext>
              </a:extLst>
            </p:cNvPr>
            <p:cNvGrpSpPr/>
            <p:nvPr/>
          </p:nvGrpSpPr>
          <p:grpSpPr>
            <a:xfrm>
              <a:off x="3105154" y="1572573"/>
              <a:ext cx="1080000" cy="1080000"/>
              <a:chOff x="685814" y="1723538"/>
              <a:chExt cx="1080000" cy="1080000"/>
            </a:xfrm>
          </p:grpSpPr>
          <p:sp>
            <p:nvSpPr>
              <p:cNvPr id="8" name="椭圆 7">
                <a:extLst>
                  <a:ext uri="{FF2B5EF4-FFF2-40B4-BE49-F238E27FC236}">
                    <a16:creationId xmlns:a16="http://schemas.microsoft.com/office/drawing/2014/main" id="{F56FCA7B-B0D8-B3A5-6A63-AE7C52B09DB8}"/>
                  </a:ext>
                </a:extLst>
              </p:cNvPr>
              <p:cNvSpPr/>
              <p:nvPr/>
            </p:nvSpPr>
            <p:spPr>
              <a:xfrm>
                <a:off x="685814" y="1723538"/>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0" name="图标 16">
                <a:extLst>
                  <a:ext uri="{FF2B5EF4-FFF2-40B4-BE49-F238E27FC236}">
                    <a16:creationId xmlns:a16="http://schemas.microsoft.com/office/drawing/2014/main" id="{DBAC01B7-59FF-9C89-580E-E24FA78C1AC9}"/>
                  </a:ext>
                </a:extLst>
              </p:cNvPr>
              <p:cNvSpPr>
                <a:spLocks noChangeAspect="1" noEditPoints="1"/>
              </p:cNvSpPr>
              <p:nvPr/>
            </p:nvSpPr>
            <p:spPr bwMode="auto">
              <a:xfrm>
                <a:off x="863995" y="1903468"/>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26" name="组合 25">
            <a:extLst>
              <a:ext uri="{FF2B5EF4-FFF2-40B4-BE49-F238E27FC236}">
                <a16:creationId xmlns:a16="http://schemas.microsoft.com/office/drawing/2014/main" id="{907110D1-29B9-DF20-1F05-2ED538AECD7F}"/>
              </a:ext>
            </a:extLst>
          </p:cNvPr>
          <p:cNvGrpSpPr/>
          <p:nvPr/>
        </p:nvGrpSpPr>
        <p:grpSpPr>
          <a:xfrm>
            <a:off x="7128210" y="1233800"/>
            <a:ext cx="3070006" cy="3558228"/>
            <a:chOff x="7128210" y="1233800"/>
            <a:chExt cx="3070006" cy="3558228"/>
          </a:xfrm>
        </p:grpSpPr>
        <p:sp>
          <p:nvSpPr>
            <p:cNvPr id="13" name="矩形: 圆角 12">
              <a:extLst>
                <a:ext uri="{FF2B5EF4-FFF2-40B4-BE49-F238E27FC236}">
                  <a16:creationId xmlns:a16="http://schemas.microsoft.com/office/drawing/2014/main" id="{6C26FE40-7684-7C68-B0F0-E7B443B9B0CF}"/>
                </a:ext>
              </a:extLst>
            </p:cNvPr>
            <p:cNvSpPr/>
            <p:nvPr/>
          </p:nvSpPr>
          <p:spPr>
            <a:xfrm>
              <a:off x="7128210" y="1233800"/>
              <a:ext cx="3070006" cy="3558228"/>
            </a:xfrm>
            <a:prstGeom prst="roundRect">
              <a:avLst>
                <a:gd name="adj" fmla="val 4877"/>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9" name="组合 8">
              <a:extLst>
                <a:ext uri="{FF2B5EF4-FFF2-40B4-BE49-F238E27FC236}">
                  <a16:creationId xmlns:a16="http://schemas.microsoft.com/office/drawing/2014/main" id="{3D530796-0922-A831-6302-5A49D446E899}"/>
                </a:ext>
              </a:extLst>
            </p:cNvPr>
            <p:cNvGrpSpPr/>
            <p:nvPr/>
          </p:nvGrpSpPr>
          <p:grpSpPr>
            <a:xfrm>
              <a:off x="7234297" y="3040070"/>
              <a:ext cx="2875286" cy="1285608"/>
              <a:chOff x="895623" y="2932229"/>
              <a:chExt cx="2875286" cy="1285608"/>
            </a:xfrm>
          </p:grpSpPr>
          <p:sp>
            <p:nvSpPr>
              <p:cNvPr id="20" name="文本框">
                <a:extLst>
                  <a:ext uri="{FF2B5EF4-FFF2-40B4-BE49-F238E27FC236}">
                    <a16:creationId xmlns:a16="http://schemas.microsoft.com/office/drawing/2014/main" id="{17CE773B-57E2-63A9-30B2-2BA0C5FEAA7C}"/>
                  </a:ext>
                </a:extLst>
              </p:cNvPr>
              <p:cNvSpPr txBox="1"/>
              <p:nvPr/>
            </p:nvSpPr>
            <p:spPr>
              <a:xfrm>
                <a:off x="895624" y="3391830"/>
                <a:ext cx="2875285"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21" name="文本框">
                <a:extLst>
                  <a:ext uri="{FF2B5EF4-FFF2-40B4-BE49-F238E27FC236}">
                    <a16:creationId xmlns:a16="http://schemas.microsoft.com/office/drawing/2014/main" id="{8A444BE9-5E1B-53E7-F2C2-AA35F0AA4AE4}"/>
                  </a:ext>
                </a:extLst>
              </p:cNvPr>
              <p:cNvSpPr txBox="1"/>
              <p:nvPr/>
            </p:nvSpPr>
            <p:spPr>
              <a:xfrm>
                <a:off x="895623" y="2932229"/>
                <a:ext cx="2793854"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18" name="组合 17">
              <a:extLst>
                <a:ext uri="{FF2B5EF4-FFF2-40B4-BE49-F238E27FC236}">
                  <a16:creationId xmlns:a16="http://schemas.microsoft.com/office/drawing/2014/main" id="{532FD63D-BB6E-673A-B86C-B9950A0ECE2F}"/>
                </a:ext>
              </a:extLst>
            </p:cNvPr>
            <p:cNvGrpSpPr/>
            <p:nvPr/>
          </p:nvGrpSpPr>
          <p:grpSpPr>
            <a:xfrm>
              <a:off x="8123213" y="1572573"/>
              <a:ext cx="1080000" cy="1080000"/>
              <a:chOff x="8040528" y="1301353"/>
              <a:chExt cx="1080000" cy="1080000"/>
            </a:xfrm>
          </p:grpSpPr>
          <p:sp>
            <p:nvSpPr>
              <p:cNvPr id="12" name="椭圆 11">
                <a:extLst>
                  <a:ext uri="{FF2B5EF4-FFF2-40B4-BE49-F238E27FC236}">
                    <a16:creationId xmlns:a16="http://schemas.microsoft.com/office/drawing/2014/main" id="{A0C1D6CD-AE1A-4ACC-E93C-C32645A100CB}"/>
                  </a:ext>
                </a:extLst>
              </p:cNvPr>
              <p:cNvSpPr/>
              <p:nvPr/>
            </p:nvSpPr>
            <p:spPr>
              <a:xfrm>
                <a:off x="8040528" y="1301353"/>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7" name="图标 32">
                <a:extLst>
                  <a:ext uri="{FF2B5EF4-FFF2-40B4-BE49-F238E27FC236}">
                    <a16:creationId xmlns:a16="http://schemas.microsoft.com/office/drawing/2014/main" id="{F8AB8471-B9A2-1683-48CB-36DD65A8EA80}"/>
                  </a:ext>
                </a:extLst>
              </p:cNvPr>
              <p:cNvSpPr>
                <a:spLocks noEditPoints="1"/>
              </p:cNvSpPr>
              <p:nvPr/>
            </p:nvSpPr>
            <p:spPr bwMode="auto">
              <a:xfrm>
                <a:off x="8262399" y="1563152"/>
                <a:ext cx="636258" cy="556403"/>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24" name="任意多边形: 形状 23">
            <a:extLst>
              <a:ext uri="{FF2B5EF4-FFF2-40B4-BE49-F238E27FC236}">
                <a16:creationId xmlns:a16="http://schemas.microsoft.com/office/drawing/2014/main" id="{6F99CE38-3ED8-5E3E-F89F-0F906718C6A6}"/>
              </a:ext>
            </a:extLst>
          </p:cNvPr>
          <p:cNvSpPr/>
          <p:nvPr/>
        </p:nvSpPr>
        <p:spPr>
          <a:xfrm rot="4228714">
            <a:off x="10465421" y="213732"/>
            <a:ext cx="1959281" cy="1177589"/>
          </a:xfrm>
          <a:custGeom>
            <a:avLst/>
            <a:gdLst>
              <a:gd name="connsiteX0" fmla="*/ 0 w 1959281"/>
              <a:gd name="connsiteY0" fmla="*/ 950305 h 1177589"/>
              <a:gd name="connsiteX1" fmla="*/ 149520 w 1959281"/>
              <a:gd name="connsiteY1" fmla="*/ 528574 h 1177589"/>
              <a:gd name="connsiteX2" fmla="*/ 250564 w 1959281"/>
              <a:gd name="connsiteY2" fmla="*/ 611943 h 1177589"/>
              <a:gd name="connsiteX3" fmla="*/ 719569 w 1959281"/>
              <a:gd name="connsiteY3" fmla="*/ 755204 h 1177589"/>
              <a:gd name="connsiteX4" fmla="*/ 1554080 w 1959281"/>
              <a:gd name="connsiteY4" fmla="*/ 2129 h 1177589"/>
              <a:gd name="connsiteX5" fmla="*/ 1554188 w 1959281"/>
              <a:gd name="connsiteY5" fmla="*/ 0 h 1177589"/>
              <a:gd name="connsiteX6" fmla="*/ 1959281 w 1959281"/>
              <a:gd name="connsiteY6" fmla="*/ 143621 h 1177589"/>
              <a:gd name="connsiteX7" fmla="*/ 1955173 w 1959281"/>
              <a:gd name="connsiteY7" fmla="*/ 170543 h 1177589"/>
              <a:gd name="connsiteX8" fmla="*/ 719569 w 1959281"/>
              <a:gd name="connsiteY8" fmla="*/ 1177589 h 1177589"/>
              <a:gd name="connsiteX9" fmla="*/ 14405 w 1959281"/>
              <a:gd name="connsiteY9" fmla="*/ 962191 h 1177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9281" h="1177589">
                <a:moveTo>
                  <a:pt x="0" y="950305"/>
                </a:moveTo>
                <a:lnTo>
                  <a:pt x="149520" y="528574"/>
                </a:lnTo>
                <a:lnTo>
                  <a:pt x="250564" y="611943"/>
                </a:lnTo>
                <a:cubicBezTo>
                  <a:pt x="384444" y="702391"/>
                  <a:pt x="545839" y="755204"/>
                  <a:pt x="719569" y="755204"/>
                </a:cubicBezTo>
                <a:cubicBezTo>
                  <a:pt x="1153894" y="755204"/>
                  <a:pt x="1511123" y="425120"/>
                  <a:pt x="1554080" y="2129"/>
                </a:cubicBezTo>
                <a:lnTo>
                  <a:pt x="1554188" y="0"/>
                </a:lnTo>
                <a:lnTo>
                  <a:pt x="1959281" y="143621"/>
                </a:lnTo>
                <a:lnTo>
                  <a:pt x="1955173" y="170543"/>
                </a:lnTo>
                <a:cubicBezTo>
                  <a:pt x="1837568" y="745263"/>
                  <a:pt x="1329056" y="1177589"/>
                  <a:pt x="719569" y="1177589"/>
                </a:cubicBezTo>
                <a:cubicBezTo>
                  <a:pt x="458361" y="1177588"/>
                  <a:pt x="215699" y="1098182"/>
                  <a:pt x="14405" y="962191"/>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143873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BE682-3DFA-6A37-906C-9482D6FC22D1}"/>
              </a:ext>
            </a:extLst>
          </p:cNvPr>
          <p:cNvSpPr>
            <a:spLocks noGrp="1"/>
          </p:cNvSpPr>
          <p:nvPr>
            <p:ph type="title"/>
          </p:nvPr>
        </p:nvSpPr>
        <p:spPr/>
        <p:txBody>
          <a:bodyPr/>
          <a:lstStyle/>
          <a:p>
            <a:pPr>
              <a:lnSpc>
                <a:spcPct val="120000"/>
              </a:lnSpc>
            </a:pPr>
            <a:r>
              <a:rPr lang="zh-CN" altLang="en-US" dirty="0"/>
              <a:t>工作规划</a:t>
            </a:r>
          </a:p>
        </p:txBody>
      </p:sp>
      <p:grpSp>
        <p:nvGrpSpPr>
          <p:cNvPr id="4" name="组合 3">
            <a:extLst>
              <a:ext uri="{FF2B5EF4-FFF2-40B4-BE49-F238E27FC236}">
                <a16:creationId xmlns:a16="http://schemas.microsoft.com/office/drawing/2014/main" id="{91B75D9E-F2D9-FF65-8468-6FE0E6D46AC5}"/>
              </a:ext>
            </a:extLst>
          </p:cNvPr>
          <p:cNvGrpSpPr/>
          <p:nvPr/>
        </p:nvGrpSpPr>
        <p:grpSpPr>
          <a:xfrm>
            <a:off x="4278849" y="1815049"/>
            <a:ext cx="3634302" cy="3634302"/>
            <a:chOff x="4278849" y="1815049"/>
            <a:chExt cx="3634302" cy="3634302"/>
          </a:xfrm>
        </p:grpSpPr>
        <p:sp>
          <p:nvSpPr>
            <p:cNvPr id="52" name="椭圆 51">
              <a:extLst>
                <a:ext uri="{FF2B5EF4-FFF2-40B4-BE49-F238E27FC236}">
                  <a16:creationId xmlns:a16="http://schemas.microsoft.com/office/drawing/2014/main" id="{B791AE6D-7102-E7A3-2AE1-D9536C2F2A2B}"/>
                </a:ext>
              </a:extLst>
            </p:cNvPr>
            <p:cNvSpPr/>
            <p:nvPr/>
          </p:nvSpPr>
          <p:spPr>
            <a:xfrm>
              <a:off x="4700499" y="2236700"/>
              <a:ext cx="2791002" cy="2791001"/>
            </a:xfrm>
            <a:prstGeom prst="ellipse">
              <a:avLst/>
            </a:prstGeom>
            <a:blipFill>
              <a:blip r:embed="rId2"/>
              <a:tile tx="0" ty="0" sx="100000" sy="100000" flip="none" algn="ctr"/>
            </a:blipFill>
            <a:ln w="381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 空心 2">
              <a:extLst>
                <a:ext uri="{FF2B5EF4-FFF2-40B4-BE49-F238E27FC236}">
                  <a16:creationId xmlns:a16="http://schemas.microsoft.com/office/drawing/2014/main" id="{8FA5FA9B-EA5E-4DAF-31D4-D9BE4C4CB09C}"/>
                </a:ext>
              </a:extLst>
            </p:cNvPr>
            <p:cNvSpPr/>
            <p:nvPr/>
          </p:nvSpPr>
          <p:spPr>
            <a:xfrm>
              <a:off x="4278849" y="1815049"/>
              <a:ext cx="3634302" cy="3634302"/>
            </a:xfrm>
            <a:prstGeom prst="donut">
              <a:avLst>
                <a:gd name="adj" fmla="val 5502"/>
              </a:avLst>
            </a:prstGeom>
            <a:gradFill>
              <a:gsLst>
                <a:gs pos="0">
                  <a:schemeClr val="tx2">
                    <a:lumMod val="60000"/>
                    <a:lumOff val="40000"/>
                  </a:schemeClr>
                </a:gs>
                <a:gs pos="100000">
                  <a:schemeClr val="accent1">
                    <a:lumMod val="40000"/>
                    <a:lumOff val="6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3" name="椭圆 52">
              <a:extLst>
                <a:ext uri="{FF2B5EF4-FFF2-40B4-BE49-F238E27FC236}">
                  <a16:creationId xmlns:a16="http://schemas.microsoft.com/office/drawing/2014/main" id="{2BF587AB-AC95-6874-DE15-42E67363E7AF}"/>
                </a:ext>
              </a:extLst>
            </p:cNvPr>
            <p:cNvSpPr>
              <a:spLocks noChangeAspect="1"/>
            </p:cNvSpPr>
            <p:nvPr/>
          </p:nvSpPr>
          <p:spPr>
            <a:xfrm>
              <a:off x="7104163" y="2207565"/>
              <a:ext cx="180000" cy="1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7310D76F-31AA-2E06-B034-61FB5327E57F}"/>
                </a:ext>
              </a:extLst>
            </p:cNvPr>
            <p:cNvSpPr>
              <a:spLocks noChangeAspect="1"/>
            </p:cNvSpPr>
            <p:nvPr/>
          </p:nvSpPr>
          <p:spPr>
            <a:xfrm>
              <a:off x="7701627" y="3289121"/>
              <a:ext cx="180000" cy="1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106A0373-BA6F-A43A-983A-5C3EF672D25F}"/>
                </a:ext>
              </a:extLst>
            </p:cNvPr>
            <p:cNvSpPr>
              <a:spLocks noChangeAspect="1"/>
            </p:cNvSpPr>
            <p:nvPr/>
          </p:nvSpPr>
          <p:spPr>
            <a:xfrm>
              <a:off x="7099354" y="4856475"/>
              <a:ext cx="180000" cy="1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00F8DFF4-3168-49E4-F182-FF31D6974F22}"/>
                </a:ext>
              </a:extLst>
            </p:cNvPr>
            <p:cNvSpPr>
              <a:spLocks noChangeAspect="1"/>
            </p:cNvSpPr>
            <p:nvPr/>
          </p:nvSpPr>
          <p:spPr>
            <a:xfrm>
              <a:off x="4826694" y="4791560"/>
              <a:ext cx="180000" cy="1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75AEA2BB-5F03-F554-0B31-452356BEF6D4}"/>
                </a:ext>
              </a:extLst>
            </p:cNvPr>
            <p:cNvSpPr>
              <a:spLocks noChangeAspect="1"/>
            </p:cNvSpPr>
            <p:nvPr/>
          </p:nvSpPr>
          <p:spPr>
            <a:xfrm>
              <a:off x="4307204" y="3316378"/>
              <a:ext cx="180000" cy="1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D1B53C19-D47B-815E-D7E5-57DA5459023B}"/>
                </a:ext>
              </a:extLst>
            </p:cNvPr>
            <p:cNvSpPr>
              <a:spLocks noChangeAspect="1"/>
            </p:cNvSpPr>
            <p:nvPr/>
          </p:nvSpPr>
          <p:spPr>
            <a:xfrm>
              <a:off x="4876634" y="2236394"/>
              <a:ext cx="180000" cy="1800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AEE4F22B-DFBF-668F-E529-43B01D49CBE2}"/>
              </a:ext>
            </a:extLst>
          </p:cNvPr>
          <p:cNvGrpSpPr/>
          <p:nvPr/>
        </p:nvGrpSpPr>
        <p:grpSpPr>
          <a:xfrm>
            <a:off x="7988396" y="1675378"/>
            <a:ext cx="3477656" cy="1285608"/>
            <a:chOff x="1001711" y="1584163"/>
            <a:chExt cx="4094796" cy="1285608"/>
          </a:xfrm>
        </p:grpSpPr>
        <p:sp>
          <p:nvSpPr>
            <p:cNvPr id="73" name="文本框">
              <a:extLst>
                <a:ext uri="{FF2B5EF4-FFF2-40B4-BE49-F238E27FC236}">
                  <a16:creationId xmlns:a16="http://schemas.microsoft.com/office/drawing/2014/main" id="{F0F0110B-EA35-656F-921D-E2EB04BE32EB}"/>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74" name="文本框">
              <a:extLst>
                <a:ext uri="{FF2B5EF4-FFF2-40B4-BE49-F238E27FC236}">
                  <a16:creationId xmlns:a16="http://schemas.microsoft.com/office/drawing/2014/main" id="{5967FA22-390A-5981-D6FA-D841364516B0}"/>
                </a:ext>
              </a:extLst>
            </p:cNvPr>
            <p:cNvSpPr txBox="1"/>
            <p:nvPr/>
          </p:nvSpPr>
          <p:spPr>
            <a:xfrm>
              <a:off x="1001711"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75" name="组合 74">
            <a:extLst>
              <a:ext uri="{FF2B5EF4-FFF2-40B4-BE49-F238E27FC236}">
                <a16:creationId xmlns:a16="http://schemas.microsoft.com/office/drawing/2014/main" id="{24481D27-779D-1805-44C3-F744EA3D0B11}"/>
              </a:ext>
            </a:extLst>
          </p:cNvPr>
          <p:cNvGrpSpPr/>
          <p:nvPr/>
        </p:nvGrpSpPr>
        <p:grpSpPr>
          <a:xfrm>
            <a:off x="7988396" y="4829660"/>
            <a:ext cx="3477656" cy="1285608"/>
            <a:chOff x="1001711" y="1584163"/>
            <a:chExt cx="4094796" cy="1285608"/>
          </a:xfrm>
        </p:grpSpPr>
        <p:sp>
          <p:nvSpPr>
            <p:cNvPr id="76" name="文本框">
              <a:extLst>
                <a:ext uri="{FF2B5EF4-FFF2-40B4-BE49-F238E27FC236}">
                  <a16:creationId xmlns:a16="http://schemas.microsoft.com/office/drawing/2014/main" id="{C0703E91-DFCF-EB56-722E-CED6634B03A4}"/>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77" name="文本框">
              <a:extLst>
                <a:ext uri="{FF2B5EF4-FFF2-40B4-BE49-F238E27FC236}">
                  <a16:creationId xmlns:a16="http://schemas.microsoft.com/office/drawing/2014/main" id="{88D11E69-040B-D402-D9E3-8DF5A872A4ED}"/>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78" name="组合 77">
            <a:extLst>
              <a:ext uri="{FF2B5EF4-FFF2-40B4-BE49-F238E27FC236}">
                <a16:creationId xmlns:a16="http://schemas.microsoft.com/office/drawing/2014/main" id="{5BD18D9B-368A-D5E7-3687-99A6473C80CF}"/>
              </a:ext>
            </a:extLst>
          </p:cNvPr>
          <p:cNvGrpSpPr/>
          <p:nvPr/>
        </p:nvGrpSpPr>
        <p:grpSpPr>
          <a:xfrm>
            <a:off x="8303408" y="3252519"/>
            <a:ext cx="3477656" cy="1285608"/>
            <a:chOff x="1001711" y="1584163"/>
            <a:chExt cx="4094796" cy="1285608"/>
          </a:xfrm>
        </p:grpSpPr>
        <p:sp>
          <p:nvSpPr>
            <p:cNvPr id="79" name="文本框">
              <a:extLst>
                <a:ext uri="{FF2B5EF4-FFF2-40B4-BE49-F238E27FC236}">
                  <a16:creationId xmlns:a16="http://schemas.microsoft.com/office/drawing/2014/main" id="{1D5D244D-CB92-750C-3EEB-F0393C910E78}"/>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80" name="文本框">
              <a:extLst>
                <a:ext uri="{FF2B5EF4-FFF2-40B4-BE49-F238E27FC236}">
                  <a16:creationId xmlns:a16="http://schemas.microsoft.com/office/drawing/2014/main" id="{DC530471-AA1D-B41A-7E75-D33D5EB0A183}"/>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81" name="组合 80">
            <a:extLst>
              <a:ext uri="{FF2B5EF4-FFF2-40B4-BE49-F238E27FC236}">
                <a16:creationId xmlns:a16="http://schemas.microsoft.com/office/drawing/2014/main" id="{1FD3DD54-1C7E-B4AE-B906-1B679BE28747}"/>
              </a:ext>
            </a:extLst>
          </p:cNvPr>
          <p:cNvGrpSpPr/>
          <p:nvPr/>
        </p:nvGrpSpPr>
        <p:grpSpPr>
          <a:xfrm>
            <a:off x="776208" y="1675378"/>
            <a:ext cx="3477656" cy="1285608"/>
            <a:chOff x="1001711" y="1584163"/>
            <a:chExt cx="4094796" cy="1285608"/>
          </a:xfrm>
        </p:grpSpPr>
        <p:sp>
          <p:nvSpPr>
            <p:cNvPr id="82" name="文本框">
              <a:extLst>
                <a:ext uri="{FF2B5EF4-FFF2-40B4-BE49-F238E27FC236}">
                  <a16:creationId xmlns:a16="http://schemas.microsoft.com/office/drawing/2014/main" id="{9EAAAD4F-F6F3-53B1-ADC9-28527B5C9A24}"/>
                </a:ext>
              </a:extLst>
            </p:cNvPr>
            <p:cNvSpPr txBox="1"/>
            <p:nvPr/>
          </p:nvSpPr>
          <p:spPr>
            <a:xfrm>
              <a:off x="1001711" y="2043764"/>
              <a:ext cx="4094796" cy="826007"/>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p:txBody>
        </p:sp>
        <p:sp>
          <p:nvSpPr>
            <p:cNvPr id="83" name="文本框">
              <a:extLst>
                <a:ext uri="{FF2B5EF4-FFF2-40B4-BE49-F238E27FC236}">
                  <a16:creationId xmlns:a16="http://schemas.microsoft.com/office/drawing/2014/main" id="{5F38FA1C-92B0-5033-B869-CBA9C70BAB6B}"/>
                </a:ext>
              </a:extLst>
            </p:cNvPr>
            <p:cNvSpPr txBox="1"/>
            <p:nvPr/>
          </p:nvSpPr>
          <p:spPr>
            <a:xfrm>
              <a:off x="1213886" y="1584163"/>
              <a:ext cx="3882621" cy="461665"/>
            </a:xfrm>
            <a:prstGeom prst="rect">
              <a:avLst/>
            </a:prstGeom>
            <a:noFill/>
          </p:spPr>
          <p:txBody>
            <a:bodyPr wrap="none">
              <a:normAutofit/>
            </a:bodyPr>
            <a:lstStyle/>
            <a:p>
              <a:pPr algn="r"/>
              <a:r>
                <a:rPr lang="zh-CN" altLang="en-US" sz="2000" dirty="0">
                  <a:solidFill>
                    <a:schemeClr val="accent1">
                      <a:lumMod val="75000"/>
                    </a:schemeClr>
                  </a:solidFill>
                  <a:latin typeface="+mj-lt"/>
                  <a:ea typeface="+mj-ea"/>
                </a:rPr>
                <a:t>输入你的小标题</a:t>
              </a:r>
            </a:p>
          </p:txBody>
        </p:sp>
      </p:grpSp>
      <p:grpSp>
        <p:nvGrpSpPr>
          <p:cNvPr id="84" name="组合 83">
            <a:extLst>
              <a:ext uri="{FF2B5EF4-FFF2-40B4-BE49-F238E27FC236}">
                <a16:creationId xmlns:a16="http://schemas.microsoft.com/office/drawing/2014/main" id="{A6D5F705-D7B3-C143-F84D-8A744535A26B}"/>
              </a:ext>
            </a:extLst>
          </p:cNvPr>
          <p:cNvGrpSpPr/>
          <p:nvPr/>
        </p:nvGrpSpPr>
        <p:grpSpPr>
          <a:xfrm>
            <a:off x="776208" y="4768574"/>
            <a:ext cx="3477656" cy="1285608"/>
            <a:chOff x="1001711" y="1584163"/>
            <a:chExt cx="4094796" cy="1285608"/>
          </a:xfrm>
        </p:grpSpPr>
        <p:sp>
          <p:nvSpPr>
            <p:cNvPr id="85" name="文本框">
              <a:extLst>
                <a:ext uri="{FF2B5EF4-FFF2-40B4-BE49-F238E27FC236}">
                  <a16:creationId xmlns:a16="http://schemas.microsoft.com/office/drawing/2014/main" id="{14599D4C-B24F-5AF5-D5EF-CA8779792C96}"/>
                </a:ext>
              </a:extLst>
            </p:cNvPr>
            <p:cNvSpPr txBox="1"/>
            <p:nvPr/>
          </p:nvSpPr>
          <p:spPr>
            <a:xfrm>
              <a:off x="1001711" y="2043764"/>
              <a:ext cx="4094796" cy="826007"/>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p:txBody>
        </p:sp>
        <p:sp>
          <p:nvSpPr>
            <p:cNvPr id="86" name="文本框">
              <a:extLst>
                <a:ext uri="{FF2B5EF4-FFF2-40B4-BE49-F238E27FC236}">
                  <a16:creationId xmlns:a16="http://schemas.microsoft.com/office/drawing/2014/main" id="{12DDECA1-2007-393E-E5F8-970DB4E4ED10}"/>
                </a:ext>
              </a:extLst>
            </p:cNvPr>
            <p:cNvSpPr txBox="1"/>
            <p:nvPr/>
          </p:nvSpPr>
          <p:spPr>
            <a:xfrm>
              <a:off x="1213886" y="1584163"/>
              <a:ext cx="3882621" cy="461665"/>
            </a:xfrm>
            <a:prstGeom prst="rect">
              <a:avLst/>
            </a:prstGeom>
            <a:noFill/>
          </p:spPr>
          <p:txBody>
            <a:bodyPr wrap="none">
              <a:normAutofit/>
            </a:bodyPr>
            <a:lstStyle/>
            <a:p>
              <a:pPr algn="r"/>
              <a:r>
                <a:rPr lang="zh-CN" altLang="en-US" sz="2000" dirty="0">
                  <a:solidFill>
                    <a:schemeClr val="accent1">
                      <a:lumMod val="75000"/>
                    </a:schemeClr>
                  </a:solidFill>
                  <a:latin typeface="+mj-lt"/>
                  <a:ea typeface="+mj-ea"/>
                </a:rPr>
                <a:t>输入你的小标题</a:t>
              </a:r>
            </a:p>
          </p:txBody>
        </p:sp>
      </p:grpSp>
      <p:grpSp>
        <p:nvGrpSpPr>
          <p:cNvPr id="87" name="组合 86">
            <a:extLst>
              <a:ext uri="{FF2B5EF4-FFF2-40B4-BE49-F238E27FC236}">
                <a16:creationId xmlns:a16="http://schemas.microsoft.com/office/drawing/2014/main" id="{FDBBE4CA-4085-877A-27C6-9E2A19C34362}"/>
              </a:ext>
            </a:extLst>
          </p:cNvPr>
          <p:cNvGrpSpPr/>
          <p:nvPr/>
        </p:nvGrpSpPr>
        <p:grpSpPr>
          <a:xfrm>
            <a:off x="357748" y="3221976"/>
            <a:ext cx="3477656" cy="1285608"/>
            <a:chOff x="1001711" y="1584163"/>
            <a:chExt cx="4094796" cy="1285608"/>
          </a:xfrm>
        </p:grpSpPr>
        <p:sp>
          <p:nvSpPr>
            <p:cNvPr id="88" name="文本框">
              <a:extLst>
                <a:ext uri="{FF2B5EF4-FFF2-40B4-BE49-F238E27FC236}">
                  <a16:creationId xmlns:a16="http://schemas.microsoft.com/office/drawing/2014/main" id="{080221BA-6D34-39C2-F134-3828A4C39703}"/>
                </a:ext>
              </a:extLst>
            </p:cNvPr>
            <p:cNvSpPr txBox="1"/>
            <p:nvPr/>
          </p:nvSpPr>
          <p:spPr>
            <a:xfrm>
              <a:off x="1001711" y="2043764"/>
              <a:ext cx="4094796" cy="826007"/>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p:txBody>
        </p:sp>
        <p:sp>
          <p:nvSpPr>
            <p:cNvPr id="89" name="文本框">
              <a:extLst>
                <a:ext uri="{FF2B5EF4-FFF2-40B4-BE49-F238E27FC236}">
                  <a16:creationId xmlns:a16="http://schemas.microsoft.com/office/drawing/2014/main" id="{53B1E195-5E4A-3059-800D-127AAB41E8A7}"/>
                </a:ext>
              </a:extLst>
            </p:cNvPr>
            <p:cNvSpPr txBox="1"/>
            <p:nvPr/>
          </p:nvSpPr>
          <p:spPr>
            <a:xfrm>
              <a:off x="1213886" y="1584163"/>
              <a:ext cx="3882621" cy="461665"/>
            </a:xfrm>
            <a:prstGeom prst="rect">
              <a:avLst/>
            </a:prstGeom>
            <a:noFill/>
          </p:spPr>
          <p:txBody>
            <a:bodyPr wrap="none">
              <a:normAutofit/>
            </a:bodyPr>
            <a:lstStyle/>
            <a:p>
              <a:pPr algn="r"/>
              <a:r>
                <a:rPr lang="zh-CN" altLang="en-US" sz="2000" dirty="0">
                  <a:solidFill>
                    <a:schemeClr val="accent1">
                      <a:lumMod val="75000"/>
                    </a:schemeClr>
                  </a:solidFill>
                  <a:latin typeface="+mj-lt"/>
                  <a:ea typeface="+mj-ea"/>
                </a:rPr>
                <a:t>输入你的小标题</a:t>
              </a:r>
            </a:p>
          </p:txBody>
        </p:sp>
      </p:grpSp>
      <p:sp>
        <p:nvSpPr>
          <p:cNvPr id="5" name="任意多边形: 形状 4">
            <a:extLst>
              <a:ext uri="{FF2B5EF4-FFF2-40B4-BE49-F238E27FC236}">
                <a16:creationId xmlns:a16="http://schemas.microsoft.com/office/drawing/2014/main" id="{FD2CB65C-6742-874B-FF81-7393A72D0E28}"/>
              </a:ext>
            </a:extLst>
          </p:cNvPr>
          <p:cNvSpPr/>
          <p:nvPr/>
        </p:nvSpPr>
        <p:spPr>
          <a:xfrm rot="4228714">
            <a:off x="11234639" y="5677687"/>
            <a:ext cx="716383" cy="1473262"/>
          </a:xfrm>
          <a:custGeom>
            <a:avLst/>
            <a:gdLst>
              <a:gd name="connsiteX0" fmla="*/ 56702 w 716383"/>
              <a:gd name="connsiteY0" fmla="*/ 46030 h 1473262"/>
              <a:gd name="connsiteX1" fmla="*/ 73550 w 716383"/>
              <a:gd name="connsiteY1" fmla="*/ 0 h 1473262"/>
              <a:gd name="connsiteX2" fmla="*/ 471303 w 716383"/>
              <a:gd name="connsiteY2" fmla="*/ 141020 h 1473262"/>
              <a:gd name="connsiteX3" fmla="*/ 460098 w 716383"/>
              <a:gd name="connsiteY3" fmla="*/ 171634 h 1473262"/>
              <a:gd name="connsiteX4" fmla="*/ 422385 w 716383"/>
              <a:gd name="connsiteY4" fmla="*/ 421080 h 1473262"/>
              <a:gd name="connsiteX5" fmla="*/ 668076 w 716383"/>
              <a:gd name="connsiteY5" fmla="*/ 1014231 h 1473262"/>
              <a:gd name="connsiteX6" fmla="*/ 716383 w 716383"/>
              <a:gd name="connsiteY6" fmla="*/ 1054088 h 1473262"/>
              <a:gd name="connsiteX7" fmla="*/ 567769 w 716383"/>
              <a:gd name="connsiteY7" fmla="*/ 1473262 h 1473262"/>
              <a:gd name="connsiteX8" fmla="*/ 556063 w 716383"/>
              <a:gd name="connsiteY8" fmla="*/ 1466909 h 1473262"/>
              <a:gd name="connsiteX9" fmla="*/ 0 w 716383"/>
              <a:gd name="connsiteY9" fmla="*/ 421080 h 1473262"/>
              <a:gd name="connsiteX10" fmla="*/ 56702 w 716383"/>
              <a:gd name="connsiteY10" fmla="*/ 46030 h 1473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383" h="1473262">
                <a:moveTo>
                  <a:pt x="56702" y="46030"/>
                </a:moveTo>
                <a:lnTo>
                  <a:pt x="73550" y="0"/>
                </a:lnTo>
                <a:lnTo>
                  <a:pt x="471303" y="141020"/>
                </a:lnTo>
                <a:lnTo>
                  <a:pt x="460098" y="171634"/>
                </a:lnTo>
                <a:cubicBezTo>
                  <a:pt x="435589" y="250434"/>
                  <a:pt x="422385" y="334215"/>
                  <a:pt x="422385" y="421080"/>
                </a:cubicBezTo>
                <a:cubicBezTo>
                  <a:pt x="422385" y="652719"/>
                  <a:pt x="516276" y="862431"/>
                  <a:pt x="668076" y="1014231"/>
                </a:cubicBezTo>
                <a:lnTo>
                  <a:pt x="716383" y="1054088"/>
                </a:lnTo>
                <a:lnTo>
                  <a:pt x="567769" y="1473262"/>
                </a:lnTo>
                <a:lnTo>
                  <a:pt x="556063" y="1466909"/>
                </a:lnTo>
                <a:cubicBezTo>
                  <a:pt x="220575" y="1240257"/>
                  <a:pt x="0" y="856427"/>
                  <a:pt x="0" y="421080"/>
                </a:cubicBezTo>
                <a:cubicBezTo>
                  <a:pt x="0" y="290475"/>
                  <a:pt x="19852" y="164508"/>
                  <a:pt x="56702" y="46030"/>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2536264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EEC86F6-7BCB-A0BE-2859-A0EF161EA414}"/>
              </a:ext>
            </a:extLst>
          </p:cNvPr>
          <p:cNvSpPr>
            <a:spLocks noGrp="1"/>
          </p:cNvSpPr>
          <p:nvPr>
            <p:ph type="ctrTitle"/>
          </p:nvPr>
        </p:nvSpPr>
        <p:spPr/>
        <p:txBody>
          <a:bodyPr>
            <a:noAutofit/>
          </a:bodyPr>
          <a:lstStyle/>
          <a:p>
            <a:pPr>
              <a:lnSpc>
                <a:spcPct val="120000"/>
              </a:lnSpc>
            </a:pPr>
            <a:r>
              <a:rPr lang="zh-CN" altLang="en-US" dirty="0">
                <a:solidFill>
                  <a:schemeClr val="accent1">
                    <a:lumMod val="50000"/>
                  </a:schemeClr>
                </a:solidFill>
              </a:rPr>
              <a:t>谢谢大家</a:t>
            </a:r>
          </a:p>
        </p:txBody>
      </p:sp>
      <p:sp>
        <p:nvSpPr>
          <p:cNvPr id="29" name="副标题 28">
            <a:extLst>
              <a:ext uri="{FF2B5EF4-FFF2-40B4-BE49-F238E27FC236}">
                <a16:creationId xmlns:a16="http://schemas.microsoft.com/office/drawing/2014/main" id="{BD5B473A-F2AE-E5DD-22F5-CDBD0E9383B0}"/>
              </a:ext>
            </a:extLst>
          </p:cNvPr>
          <p:cNvSpPr>
            <a:spLocks noGrp="1"/>
          </p:cNvSpPr>
          <p:nvPr>
            <p:ph type="subTitle" idx="1"/>
          </p:nvPr>
        </p:nvSpPr>
        <p:spPr/>
        <p:txBody>
          <a:bodyPr>
            <a:noAutofit/>
          </a:bodyPr>
          <a:lstStyle/>
          <a:p>
            <a:pPr>
              <a:lnSpc>
                <a:spcPct val="120000"/>
              </a:lnSpc>
              <a:spcBef>
                <a:spcPts val="0"/>
              </a:spcBef>
            </a:pPr>
            <a:r>
              <a:rPr lang="zh-CN" altLang="en-US" dirty="0">
                <a:solidFill>
                  <a:schemeClr val="accent1">
                    <a:lumMod val="50000"/>
                  </a:schemeClr>
                </a:solidFill>
              </a:rPr>
              <a:t>订单部门工作汇报</a:t>
            </a:r>
          </a:p>
        </p:txBody>
      </p:sp>
      <p:sp>
        <p:nvSpPr>
          <p:cNvPr id="30" name="文本占位符 29">
            <a:extLst>
              <a:ext uri="{FF2B5EF4-FFF2-40B4-BE49-F238E27FC236}">
                <a16:creationId xmlns:a16="http://schemas.microsoft.com/office/drawing/2014/main" id="{B19AD1F0-02AF-120B-916C-CD040AE88C0D}"/>
              </a:ext>
            </a:extLst>
          </p:cNvPr>
          <p:cNvSpPr>
            <a:spLocks noGrp="1"/>
          </p:cNvSpPr>
          <p:nvPr>
            <p:ph type="body" sz="quarter" idx="13"/>
          </p:nvPr>
        </p:nvSpPr>
        <p:spPr>
          <a:xfrm>
            <a:off x="658813" y="5471328"/>
            <a:ext cx="3829050" cy="365126"/>
          </a:xfrm>
        </p:spPr>
        <p:txBody>
          <a:bodyPr>
            <a:noAutofit/>
          </a:bodyPr>
          <a:lstStyle/>
          <a:p>
            <a:pPr>
              <a:lnSpc>
                <a:spcPct val="120000"/>
              </a:lnSpc>
              <a:spcBef>
                <a:spcPts val="0"/>
              </a:spcBef>
            </a:pPr>
            <a:r>
              <a:rPr lang="zh-CN" altLang="en-US" dirty="0"/>
              <a:t>汇报时间：</a:t>
            </a:r>
            <a:r>
              <a:rPr lang="en-US" altLang="zh-CN" dirty="0"/>
              <a:t>xx</a:t>
            </a:r>
            <a:r>
              <a:rPr lang="zh-CN" altLang="en-US" dirty="0"/>
              <a:t>年</a:t>
            </a:r>
            <a:r>
              <a:rPr lang="en-US" altLang="zh-CN" dirty="0"/>
              <a:t>x</a:t>
            </a:r>
            <a:r>
              <a:rPr lang="zh-CN" altLang="en-US" dirty="0"/>
              <a:t>月</a:t>
            </a:r>
          </a:p>
        </p:txBody>
      </p:sp>
      <p:sp>
        <p:nvSpPr>
          <p:cNvPr id="32" name="文本占位符 31">
            <a:extLst>
              <a:ext uri="{FF2B5EF4-FFF2-40B4-BE49-F238E27FC236}">
                <a16:creationId xmlns:a16="http://schemas.microsoft.com/office/drawing/2014/main" id="{E96DE9B1-19DE-466B-58EE-7B22B750748A}"/>
              </a:ext>
            </a:extLst>
          </p:cNvPr>
          <p:cNvSpPr>
            <a:spLocks noGrp="1"/>
          </p:cNvSpPr>
          <p:nvPr>
            <p:ph type="body" sz="quarter" idx="14"/>
          </p:nvPr>
        </p:nvSpPr>
        <p:spPr>
          <a:xfrm>
            <a:off x="658813" y="4969679"/>
            <a:ext cx="3829050" cy="365126"/>
          </a:xfrm>
        </p:spPr>
        <p:txBody>
          <a:bodyPr>
            <a:noAutofit/>
          </a:bodyPr>
          <a:lstStyle/>
          <a:p>
            <a:pPr>
              <a:lnSpc>
                <a:spcPct val="120000"/>
              </a:lnSpc>
              <a:spcBef>
                <a:spcPts val="0"/>
              </a:spcBef>
            </a:pPr>
            <a:r>
              <a:rPr lang="zh-CN" altLang="en-US" dirty="0"/>
              <a:t>汇报人：</a:t>
            </a:r>
            <a:r>
              <a:rPr lang="en-US" altLang="zh-CN" dirty="0" err="1"/>
              <a:t>xxxx</a:t>
            </a:r>
            <a:endParaRPr lang="zh-CN" altLang="en-US" dirty="0"/>
          </a:p>
        </p:txBody>
      </p:sp>
    </p:spTree>
    <p:extLst>
      <p:ext uri="{BB962C8B-B14F-4D97-AF65-F5344CB8AC3E}">
        <p14:creationId xmlns:p14="http://schemas.microsoft.com/office/powerpoint/2010/main" val="269775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 </a:t>
            </a:r>
            <a:r>
              <a:rPr lang="en-US" altLang="zh-CN" sz="1400" spc="100" dirty="0" err="1">
                <a:solidFill>
                  <a:srgbClr val="00FFFF"/>
                </a:solidFill>
                <a:latin typeface="+mj-ea"/>
                <a:ea typeface="+mj-ea"/>
              </a:rPr>
              <a:t>wqynewday</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41A0C6B0-C992-4A9D-67E7-83AC2B9775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3929" y="684229"/>
            <a:ext cx="1871360" cy="1873313"/>
          </a:xfrm>
          <a:prstGeom prst="rect">
            <a:avLst/>
          </a:prstGeom>
        </p:spPr>
      </p:pic>
      <p:grpSp>
        <p:nvGrpSpPr>
          <p:cNvPr id="2" name="组合 1">
            <a:extLst>
              <a:ext uri="{FF2B5EF4-FFF2-40B4-BE49-F238E27FC236}">
                <a16:creationId xmlns:a16="http://schemas.microsoft.com/office/drawing/2014/main" id="{7C62AD0E-B527-17FA-92BA-9AB5E8421FB9}"/>
              </a:ext>
            </a:extLst>
          </p:cNvPr>
          <p:cNvGrpSpPr/>
          <p:nvPr/>
        </p:nvGrpSpPr>
        <p:grpSpPr>
          <a:xfrm>
            <a:off x="5695413" y="1349003"/>
            <a:ext cx="138195" cy="138195"/>
            <a:chOff x="5695413" y="1320428"/>
            <a:chExt cx="138195" cy="138195"/>
          </a:xfrm>
        </p:grpSpPr>
        <p:sp>
          <p:nvSpPr>
            <p:cNvPr id="4" name="Teardrop 15">
              <a:extLst>
                <a:ext uri="{FF2B5EF4-FFF2-40B4-BE49-F238E27FC236}">
                  <a16:creationId xmlns:a16="http://schemas.microsoft.com/office/drawing/2014/main" id="{201F5EFE-EB77-FF05-4AA4-07606F93C089}"/>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5" name="Oval 16">
              <a:extLst>
                <a:ext uri="{FF2B5EF4-FFF2-40B4-BE49-F238E27FC236}">
                  <a16:creationId xmlns:a16="http://schemas.microsoft.com/office/drawing/2014/main" id="{A8269D56-8C9F-CF42-7788-E9A6F7533160}"/>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7" name="组合 6">
            <a:extLst>
              <a:ext uri="{FF2B5EF4-FFF2-40B4-BE49-F238E27FC236}">
                <a16:creationId xmlns:a16="http://schemas.microsoft.com/office/drawing/2014/main" id="{4733A820-9340-C545-B288-29A37D0CA40F}"/>
              </a:ext>
            </a:extLst>
          </p:cNvPr>
          <p:cNvGrpSpPr/>
          <p:nvPr/>
        </p:nvGrpSpPr>
        <p:grpSpPr>
          <a:xfrm>
            <a:off x="5683010" y="1830037"/>
            <a:ext cx="138195" cy="138195"/>
            <a:chOff x="5695413" y="1701172"/>
            <a:chExt cx="138195" cy="138195"/>
          </a:xfrm>
        </p:grpSpPr>
        <p:sp>
          <p:nvSpPr>
            <p:cNvPr id="10" name="Teardrop 15">
              <a:extLst>
                <a:ext uri="{FF2B5EF4-FFF2-40B4-BE49-F238E27FC236}">
                  <a16:creationId xmlns:a16="http://schemas.microsoft.com/office/drawing/2014/main" id="{A3526704-986C-A0EA-4D31-876CF1E66EF4}"/>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 name="Oval 16">
              <a:extLst>
                <a:ext uri="{FF2B5EF4-FFF2-40B4-BE49-F238E27FC236}">
                  <a16:creationId xmlns:a16="http://schemas.microsoft.com/office/drawing/2014/main" id="{15357460-A1EE-4DE4-068B-3B9C3BFD3FA8}"/>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6" name="组合 15">
            <a:extLst>
              <a:ext uri="{FF2B5EF4-FFF2-40B4-BE49-F238E27FC236}">
                <a16:creationId xmlns:a16="http://schemas.microsoft.com/office/drawing/2014/main" id="{44C1FFB2-9C39-86C5-7ADC-78ED7F9C3C2B}"/>
              </a:ext>
            </a:extLst>
          </p:cNvPr>
          <p:cNvGrpSpPr/>
          <p:nvPr/>
        </p:nvGrpSpPr>
        <p:grpSpPr>
          <a:xfrm>
            <a:off x="5683010" y="2343123"/>
            <a:ext cx="138195" cy="138195"/>
            <a:chOff x="5695413" y="2462660"/>
            <a:chExt cx="138195" cy="138195"/>
          </a:xfrm>
        </p:grpSpPr>
        <p:sp>
          <p:nvSpPr>
            <p:cNvPr id="19" name="Teardrop 15">
              <a:extLst>
                <a:ext uri="{FF2B5EF4-FFF2-40B4-BE49-F238E27FC236}">
                  <a16:creationId xmlns:a16="http://schemas.microsoft.com/office/drawing/2014/main" id="{4926C6C8-61AB-9136-2AD6-F32EB40E678B}"/>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20" name="Oval 16">
              <a:extLst>
                <a:ext uri="{FF2B5EF4-FFF2-40B4-BE49-F238E27FC236}">
                  <a16:creationId xmlns:a16="http://schemas.microsoft.com/office/drawing/2014/main" id="{2AAB030A-1591-20FA-ADF7-95B60BE55F18}"/>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21" name="文本框 20">
            <a:extLst>
              <a:ext uri="{FF2B5EF4-FFF2-40B4-BE49-F238E27FC236}">
                <a16:creationId xmlns:a16="http://schemas.microsoft.com/office/drawing/2014/main" id="{2AE79060-CAF4-7FD3-859F-CA21906E94CA}"/>
              </a:ext>
            </a:extLst>
          </p:cNvPr>
          <p:cNvSpPr txBox="1"/>
          <p:nvPr/>
        </p:nvSpPr>
        <p:spPr>
          <a:xfrm>
            <a:off x="5918615" y="1227011"/>
            <a:ext cx="299315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一直在成长的</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22" name="文本框 21">
            <a:extLst>
              <a:ext uri="{FF2B5EF4-FFF2-40B4-BE49-F238E27FC236}">
                <a16:creationId xmlns:a16="http://schemas.microsoft.com/office/drawing/2014/main" id="{42324D2D-2340-12D5-4FAB-104CAD06FAC0}"/>
              </a:ext>
            </a:extLst>
          </p:cNvPr>
          <p:cNvSpPr txBox="1"/>
          <p:nvPr/>
        </p:nvSpPr>
        <p:spPr>
          <a:xfrm>
            <a:off x="5906211" y="1704971"/>
            <a:ext cx="3795012"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23" name="文本框 22">
            <a:extLst>
              <a:ext uri="{FF2B5EF4-FFF2-40B4-BE49-F238E27FC236}">
                <a16:creationId xmlns:a16="http://schemas.microsoft.com/office/drawing/2014/main" id="{56DF73DA-F39F-0AE0-FDF5-BF2017105516}"/>
              </a:ext>
            </a:extLst>
          </p:cNvPr>
          <p:cNvSpPr txBox="1"/>
          <p:nvPr/>
        </p:nvSpPr>
        <p:spPr>
          <a:xfrm>
            <a:off x="5906211" y="2211909"/>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热爱学习热爱生活</a:t>
            </a:r>
          </a:p>
        </p:txBody>
      </p:sp>
    </p:spTree>
    <p:extLst>
      <p:ext uri="{BB962C8B-B14F-4D97-AF65-F5344CB8AC3E}">
        <p14:creationId xmlns:p14="http://schemas.microsoft.com/office/powerpoint/2010/main" val="2607844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小蝶</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9EA765C4-2D30-D7E2-D45E-BD942A91E958}"/>
              </a:ext>
            </a:extLst>
          </p:cNvPr>
          <p:cNvSpPr txBox="1"/>
          <p:nvPr/>
        </p:nvSpPr>
        <p:spPr>
          <a:xfrm>
            <a:off x="535138" y="3396983"/>
            <a:ext cx="5208729" cy="1200329"/>
          </a:xfrm>
          <a:prstGeom prst="rect">
            <a:avLst/>
          </a:prstGeom>
          <a:noFill/>
        </p:spPr>
        <p:txBody>
          <a:bodyPr wrap="square" rtlCol="0">
            <a:spAutoFit/>
          </a:bodyPr>
          <a:lstStyle/>
          <a:p>
            <a:pPr algn="ctr"/>
            <a:r>
              <a:rPr lang="en-US" altLang="zh-CN" sz="7200" dirty="0">
                <a:ln w="22225">
                  <a:gradFill>
                    <a:gsLst>
                      <a:gs pos="0">
                        <a:schemeClr val="accent1">
                          <a:lumMod val="5000"/>
                          <a:lumOff val="95000"/>
                          <a:alpha val="0"/>
                        </a:schemeClr>
                      </a:gs>
                      <a:gs pos="43000">
                        <a:schemeClr val="accent1">
                          <a:lumMod val="45000"/>
                          <a:lumOff val="55000"/>
                          <a:alpha val="61000"/>
                        </a:schemeClr>
                      </a:gs>
                      <a:gs pos="72000">
                        <a:schemeClr val="accent1">
                          <a:lumMod val="45000"/>
                          <a:lumOff val="55000"/>
                          <a:alpha val="43000"/>
                        </a:schemeClr>
                      </a:gs>
                      <a:gs pos="100000">
                        <a:schemeClr val="accent1">
                          <a:lumMod val="30000"/>
                          <a:lumOff val="70000"/>
                          <a:alpha val="21000"/>
                        </a:schemeClr>
                      </a:gs>
                    </a:gsLst>
                    <a:lin ang="5400000" scaled="1"/>
                  </a:gradFill>
                  <a:prstDash val="solid"/>
                </a:ln>
                <a:noFill/>
                <a:latin typeface="+mj-ea"/>
                <a:ea typeface="+mj-ea"/>
              </a:rPr>
              <a:t>CONTENT</a:t>
            </a:r>
            <a:endParaRPr lang="zh-CN" altLang="en-US" sz="7200" dirty="0">
              <a:ln w="22225">
                <a:gradFill>
                  <a:gsLst>
                    <a:gs pos="0">
                      <a:schemeClr val="accent1">
                        <a:lumMod val="5000"/>
                        <a:lumOff val="95000"/>
                        <a:alpha val="0"/>
                      </a:schemeClr>
                    </a:gs>
                    <a:gs pos="43000">
                      <a:schemeClr val="accent1">
                        <a:lumMod val="45000"/>
                        <a:lumOff val="55000"/>
                        <a:alpha val="61000"/>
                      </a:schemeClr>
                    </a:gs>
                    <a:gs pos="72000">
                      <a:schemeClr val="accent1">
                        <a:lumMod val="45000"/>
                        <a:lumOff val="55000"/>
                        <a:alpha val="43000"/>
                      </a:schemeClr>
                    </a:gs>
                    <a:gs pos="100000">
                      <a:schemeClr val="accent1">
                        <a:lumMod val="30000"/>
                        <a:lumOff val="70000"/>
                        <a:alpha val="21000"/>
                      </a:schemeClr>
                    </a:gs>
                  </a:gsLst>
                  <a:lin ang="5400000" scaled="1"/>
                </a:gradFill>
                <a:prstDash val="solid"/>
              </a:ln>
              <a:noFill/>
              <a:latin typeface="+mj-ea"/>
              <a:ea typeface="+mj-ea"/>
            </a:endParaRPr>
          </a:p>
        </p:txBody>
      </p:sp>
      <p:sp>
        <p:nvSpPr>
          <p:cNvPr id="7" name="标题 6">
            <a:extLst>
              <a:ext uri="{FF2B5EF4-FFF2-40B4-BE49-F238E27FC236}">
                <a16:creationId xmlns:a16="http://schemas.microsoft.com/office/drawing/2014/main" id="{7B678DFA-7B40-E418-DCA1-A010F324948B}"/>
              </a:ext>
            </a:extLst>
          </p:cNvPr>
          <p:cNvSpPr>
            <a:spLocks noGrp="1"/>
          </p:cNvSpPr>
          <p:nvPr>
            <p:ph type="title"/>
          </p:nvPr>
        </p:nvSpPr>
        <p:spPr>
          <a:xfrm>
            <a:off x="507428" y="1164905"/>
            <a:ext cx="5264150" cy="2061369"/>
          </a:xfrm>
        </p:spPr>
        <p:txBody>
          <a:bodyPr/>
          <a:lstStyle/>
          <a:p>
            <a:pPr>
              <a:lnSpc>
                <a:spcPct val="100000"/>
              </a:lnSpc>
            </a:pPr>
            <a:r>
              <a:rPr lang="zh-CN" altLang="en-US" dirty="0"/>
              <a:t>目录</a:t>
            </a:r>
          </a:p>
        </p:txBody>
      </p:sp>
      <p:grpSp>
        <p:nvGrpSpPr>
          <p:cNvPr id="5" name="组合 4">
            <a:extLst>
              <a:ext uri="{FF2B5EF4-FFF2-40B4-BE49-F238E27FC236}">
                <a16:creationId xmlns:a16="http://schemas.microsoft.com/office/drawing/2014/main" id="{D31E0F91-4667-DB37-2F26-C52D51F8A550}"/>
              </a:ext>
            </a:extLst>
          </p:cNvPr>
          <p:cNvGrpSpPr/>
          <p:nvPr/>
        </p:nvGrpSpPr>
        <p:grpSpPr>
          <a:xfrm>
            <a:off x="6721579" y="3396983"/>
            <a:ext cx="1971056" cy="1331198"/>
            <a:chOff x="3738407" y="3399340"/>
            <a:chExt cx="1971056" cy="1331198"/>
          </a:xfrm>
        </p:grpSpPr>
        <p:sp>
          <p:nvSpPr>
            <p:cNvPr id="3" name="文本框 2">
              <a:extLst>
                <a:ext uri="{FF2B5EF4-FFF2-40B4-BE49-F238E27FC236}">
                  <a16:creationId xmlns:a16="http://schemas.microsoft.com/office/drawing/2014/main" id="{9C119BB0-2358-5899-B91F-245D7C5C34B2}"/>
                </a:ext>
              </a:extLst>
            </p:cNvPr>
            <p:cNvSpPr txBox="1"/>
            <p:nvPr/>
          </p:nvSpPr>
          <p:spPr>
            <a:xfrm>
              <a:off x="4067490" y="3399340"/>
              <a:ext cx="1312890" cy="1331198"/>
            </a:xfrm>
            <a:prstGeom prst="rect">
              <a:avLst/>
            </a:prstGeom>
            <a:noFill/>
          </p:spPr>
          <p:txBody>
            <a:bodyPr wrap="square" rtlCol="0">
              <a:spAutoFit/>
            </a:bodyPr>
            <a:lstStyle/>
            <a:p>
              <a:pPr algn="ctr">
                <a:lnSpc>
                  <a:spcPct val="120000"/>
                </a:lnSpc>
              </a:pPr>
              <a:r>
                <a:rPr lang="en-US" altLang="zh-CN"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rPr>
                <a:t>01</a:t>
              </a:r>
              <a:endParaRPr lang="zh-CN" altLang="en-US"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endParaRPr>
            </a:p>
          </p:txBody>
        </p:sp>
        <p:sp>
          <p:nvSpPr>
            <p:cNvPr id="22" name="文本框 21">
              <a:extLst>
                <a:ext uri="{FF2B5EF4-FFF2-40B4-BE49-F238E27FC236}">
                  <a16:creationId xmlns:a16="http://schemas.microsoft.com/office/drawing/2014/main" id="{087923C8-1FDB-837F-E1C4-43B037145417}"/>
                </a:ext>
              </a:extLst>
            </p:cNvPr>
            <p:cNvSpPr txBox="1"/>
            <p:nvPr/>
          </p:nvSpPr>
          <p:spPr>
            <a:xfrm>
              <a:off x="3738407" y="4207318"/>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工作概述</a:t>
              </a:r>
            </a:p>
          </p:txBody>
        </p:sp>
      </p:grpSp>
      <p:grpSp>
        <p:nvGrpSpPr>
          <p:cNvPr id="14" name="组合 13">
            <a:extLst>
              <a:ext uri="{FF2B5EF4-FFF2-40B4-BE49-F238E27FC236}">
                <a16:creationId xmlns:a16="http://schemas.microsoft.com/office/drawing/2014/main" id="{4A7FB7C7-3B91-C962-1CA3-52081F46821D}"/>
              </a:ext>
            </a:extLst>
          </p:cNvPr>
          <p:cNvGrpSpPr/>
          <p:nvPr/>
        </p:nvGrpSpPr>
        <p:grpSpPr>
          <a:xfrm>
            <a:off x="8981273" y="3396983"/>
            <a:ext cx="1971056" cy="1331198"/>
            <a:chOff x="6934262" y="3870866"/>
            <a:chExt cx="1971056" cy="1331198"/>
          </a:xfrm>
        </p:grpSpPr>
        <p:sp>
          <p:nvSpPr>
            <p:cNvPr id="4" name="文本框 3">
              <a:extLst>
                <a:ext uri="{FF2B5EF4-FFF2-40B4-BE49-F238E27FC236}">
                  <a16:creationId xmlns:a16="http://schemas.microsoft.com/office/drawing/2014/main" id="{5868DAF7-C3B1-72A8-7252-C5FB8210DC8F}"/>
                </a:ext>
              </a:extLst>
            </p:cNvPr>
            <p:cNvSpPr txBox="1"/>
            <p:nvPr/>
          </p:nvSpPr>
          <p:spPr>
            <a:xfrm>
              <a:off x="7170476" y="3870866"/>
              <a:ext cx="1498628" cy="1331198"/>
            </a:xfrm>
            <a:prstGeom prst="rect">
              <a:avLst/>
            </a:prstGeom>
            <a:noFill/>
          </p:spPr>
          <p:txBody>
            <a:bodyPr wrap="square" rtlCol="0">
              <a:spAutoFit/>
            </a:bodyPr>
            <a:lstStyle/>
            <a:p>
              <a:pPr algn="ctr">
                <a:lnSpc>
                  <a:spcPct val="120000"/>
                </a:lnSpc>
              </a:pPr>
              <a:r>
                <a:rPr lang="en-US" altLang="zh-CN"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rPr>
                <a:t>02</a:t>
              </a:r>
              <a:endParaRPr lang="zh-CN" altLang="en-US"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endParaRPr>
            </a:p>
          </p:txBody>
        </p:sp>
        <p:sp>
          <p:nvSpPr>
            <p:cNvPr id="23" name="文本框 22">
              <a:extLst>
                <a:ext uri="{FF2B5EF4-FFF2-40B4-BE49-F238E27FC236}">
                  <a16:creationId xmlns:a16="http://schemas.microsoft.com/office/drawing/2014/main" id="{85CD1A1D-2AC0-BE01-377B-AD34CD02B085}"/>
                </a:ext>
              </a:extLst>
            </p:cNvPr>
            <p:cNvSpPr txBox="1"/>
            <p:nvPr/>
          </p:nvSpPr>
          <p:spPr>
            <a:xfrm>
              <a:off x="6934262" y="4678844"/>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工作业绩</a:t>
              </a:r>
            </a:p>
          </p:txBody>
        </p:sp>
      </p:grpSp>
      <p:grpSp>
        <p:nvGrpSpPr>
          <p:cNvPr id="13" name="组合 12">
            <a:extLst>
              <a:ext uri="{FF2B5EF4-FFF2-40B4-BE49-F238E27FC236}">
                <a16:creationId xmlns:a16="http://schemas.microsoft.com/office/drawing/2014/main" id="{070B6445-B27E-7403-D397-4504FF1FAF64}"/>
              </a:ext>
            </a:extLst>
          </p:cNvPr>
          <p:cNvGrpSpPr/>
          <p:nvPr/>
        </p:nvGrpSpPr>
        <p:grpSpPr>
          <a:xfrm>
            <a:off x="6721579" y="4775949"/>
            <a:ext cx="1971056" cy="1331198"/>
            <a:chOff x="3865278" y="4573620"/>
            <a:chExt cx="1971056" cy="1331198"/>
          </a:xfrm>
        </p:grpSpPr>
        <p:sp>
          <p:nvSpPr>
            <p:cNvPr id="6" name="文本框 5">
              <a:extLst>
                <a:ext uri="{FF2B5EF4-FFF2-40B4-BE49-F238E27FC236}">
                  <a16:creationId xmlns:a16="http://schemas.microsoft.com/office/drawing/2014/main" id="{35B47F32-3170-9354-5BAF-E6180CE9D67B}"/>
                </a:ext>
              </a:extLst>
            </p:cNvPr>
            <p:cNvSpPr txBox="1"/>
            <p:nvPr/>
          </p:nvSpPr>
          <p:spPr>
            <a:xfrm>
              <a:off x="4101492" y="4573620"/>
              <a:ext cx="1498628" cy="1331198"/>
            </a:xfrm>
            <a:prstGeom prst="rect">
              <a:avLst/>
            </a:prstGeom>
            <a:noFill/>
          </p:spPr>
          <p:txBody>
            <a:bodyPr wrap="square" rtlCol="0">
              <a:spAutoFit/>
            </a:bodyPr>
            <a:lstStyle/>
            <a:p>
              <a:pPr algn="ctr">
                <a:lnSpc>
                  <a:spcPct val="120000"/>
                </a:lnSpc>
              </a:pPr>
              <a:r>
                <a:rPr lang="en-US" altLang="zh-CN"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rPr>
                <a:t>03</a:t>
              </a:r>
              <a:endParaRPr lang="zh-CN" altLang="en-US"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endParaRPr>
            </a:p>
          </p:txBody>
        </p:sp>
        <p:sp>
          <p:nvSpPr>
            <p:cNvPr id="24" name="文本框 23">
              <a:extLst>
                <a:ext uri="{FF2B5EF4-FFF2-40B4-BE49-F238E27FC236}">
                  <a16:creationId xmlns:a16="http://schemas.microsoft.com/office/drawing/2014/main" id="{45D8845A-EFB4-FBD0-1D7F-E8A96FEB316F}"/>
                </a:ext>
              </a:extLst>
            </p:cNvPr>
            <p:cNvSpPr txBox="1"/>
            <p:nvPr/>
          </p:nvSpPr>
          <p:spPr>
            <a:xfrm>
              <a:off x="3865278" y="5381598"/>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存在不足</a:t>
              </a:r>
            </a:p>
          </p:txBody>
        </p:sp>
      </p:grpSp>
      <p:grpSp>
        <p:nvGrpSpPr>
          <p:cNvPr id="15" name="组合 14">
            <a:extLst>
              <a:ext uri="{FF2B5EF4-FFF2-40B4-BE49-F238E27FC236}">
                <a16:creationId xmlns:a16="http://schemas.microsoft.com/office/drawing/2014/main" id="{D1413926-F08D-DE42-B460-223652B5BD48}"/>
              </a:ext>
            </a:extLst>
          </p:cNvPr>
          <p:cNvGrpSpPr/>
          <p:nvPr/>
        </p:nvGrpSpPr>
        <p:grpSpPr>
          <a:xfrm>
            <a:off x="8981273" y="4760467"/>
            <a:ext cx="1971056" cy="1331198"/>
            <a:chOff x="8109903" y="5200886"/>
            <a:chExt cx="1971056" cy="1331198"/>
          </a:xfrm>
        </p:grpSpPr>
        <p:sp>
          <p:nvSpPr>
            <p:cNvPr id="12" name="文本框 11">
              <a:extLst>
                <a:ext uri="{FF2B5EF4-FFF2-40B4-BE49-F238E27FC236}">
                  <a16:creationId xmlns:a16="http://schemas.microsoft.com/office/drawing/2014/main" id="{4C435573-C4E3-8150-0F3C-3344A00F2FC7}"/>
                </a:ext>
              </a:extLst>
            </p:cNvPr>
            <p:cNvSpPr txBox="1"/>
            <p:nvPr/>
          </p:nvSpPr>
          <p:spPr>
            <a:xfrm>
              <a:off x="8346117" y="5200886"/>
              <a:ext cx="1498628" cy="1331198"/>
            </a:xfrm>
            <a:prstGeom prst="rect">
              <a:avLst/>
            </a:prstGeom>
            <a:noFill/>
          </p:spPr>
          <p:txBody>
            <a:bodyPr wrap="square" rtlCol="0">
              <a:spAutoFit/>
            </a:bodyPr>
            <a:lstStyle/>
            <a:p>
              <a:pPr algn="ctr">
                <a:lnSpc>
                  <a:spcPct val="120000"/>
                </a:lnSpc>
              </a:pPr>
              <a:r>
                <a:rPr lang="en-US" altLang="zh-CN"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rPr>
                <a:t>04</a:t>
              </a:r>
              <a:endParaRPr lang="zh-CN" altLang="en-US" sz="7200" dirty="0">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endParaRPr>
            </a:p>
          </p:txBody>
        </p:sp>
        <p:sp>
          <p:nvSpPr>
            <p:cNvPr id="25" name="文本框 24">
              <a:extLst>
                <a:ext uri="{FF2B5EF4-FFF2-40B4-BE49-F238E27FC236}">
                  <a16:creationId xmlns:a16="http://schemas.microsoft.com/office/drawing/2014/main" id="{C9FAF4DA-24B9-A4DC-9463-308F0C424D68}"/>
                </a:ext>
              </a:extLst>
            </p:cNvPr>
            <p:cNvSpPr txBox="1"/>
            <p:nvPr/>
          </p:nvSpPr>
          <p:spPr>
            <a:xfrm>
              <a:off x="8109903" y="6008864"/>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工作规划</a:t>
              </a:r>
            </a:p>
          </p:txBody>
        </p:sp>
      </p:grpSp>
    </p:spTree>
    <p:extLst>
      <p:ext uri="{BB962C8B-B14F-4D97-AF65-F5344CB8AC3E}">
        <p14:creationId xmlns:p14="http://schemas.microsoft.com/office/powerpoint/2010/main" val="269415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工作概述</a:t>
            </a:r>
          </a:p>
        </p:txBody>
      </p:sp>
      <p:sp>
        <p:nvSpPr>
          <p:cNvPr id="3" name="文本框 2">
            <a:extLst>
              <a:ext uri="{FF2B5EF4-FFF2-40B4-BE49-F238E27FC236}">
                <a16:creationId xmlns:a16="http://schemas.microsoft.com/office/drawing/2014/main" id="{8DE447B7-D918-1BDC-4B2A-2EFCD397B69F}"/>
              </a:ext>
            </a:extLst>
          </p:cNvPr>
          <p:cNvSpPr txBox="1"/>
          <p:nvPr/>
        </p:nvSpPr>
        <p:spPr>
          <a:xfrm>
            <a:off x="7200048" y="480308"/>
            <a:ext cx="3192380" cy="2948692"/>
          </a:xfrm>
          <a:prstGeom prst="rect">
            <a:avLst/>
          </a:prstGeom>
          <a:noFill/>
        </p:spPr>
        <p:txBody>
          <a:bodyPr wrap="square" rtlCol="0">
            <a:spAutoFit/>
          </a:bodyPr>
          <a:lstStyle>
            <a:defPPr>
              <a:defRPr lang="zh-CN"/>
            </a:defPPr>
            <a:lvl1pPr algn="ctr">
              <a:lnSpc>
                <a:spcPct val="120000"/>
              </a:lnSpc>
              <a:defRPr sz="7200" b="1">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defRPr>
            </a:lvl1pPr>
          </a:lstStyle>
          <a:p>
            <a:r>
              <a:rPr lang="en-US" altLang="zh-CN" sz="16600" dirty="0"/>
              <a:t>01</a:t>
            </a:r>
            <a:endParaRPr lang="zh-CN" altLang="en-US" sz="16600" dirty="0"/>
          </a:p>
        </p:txBody>
      </p:sp>
    </p:spTree>
    <p:extLst>
      <p:ext uri="{BB962C8B-B14F-4D97-AF65-F5344CB8AC3E}">
        <p14:creationId xmlns:p14="http://schemas.microsoft.com/office/powerpoint/2010/main" val="29606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309FCA40-2FDB-819B-CBE9-0A9A1F766A76}"/>
              </a:ext>
            </a:extLst>
          </p:cNvPr>
          <p:cNvGrpSpPr/>
          <p:nvPr/>
        </p:nvGrpSpPr>
        <p:grpSpPr>
          <a:xfrm>
            <a:off x="8188476" y="4369790"/>
            <a:ext cx="3132897" cy="1666966"/>
            <a:chOff x="7974728" y="4148096"/>
            <a:chExt cx="3132897" cy="1666966"/>
          </a:xfrm>
        </p:grpSpPr>
        <p:sp>
          <p:nvSpPr>
            <p:cNvPr id="9" name="文本框">
              <a:extLst>
                <a:ext uri="{FF2B5EF4-FFF2-40B4-BE49-F238E27FC236}">
                  <a16:creationId xmlns:a16="http://schemas.microsoft.com/office/drawing/2014/main" id="{A6ED2375-9E93-8D20-88BF-AD1F9FB21DC3}"/>
                </a:ext>
              </a:extLst>
            </p:cNvPr>
            <p:cNvSpPr txBox="1"/>
            <p:nvPr/>
          </p:nvSpPr>
          <p:spPr>
            <a:xfrm>
              <a:off x="7974728" y="4510702"/>
              <a:ext cx="3132897" cy="1304360"/>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a:p>
              <a:pPr>
                <a:lnSpc>
                  <a:spcPct val="120000"/>
                </a:lnSpc>
              </a:pPr>
              <a:r>
                <a:rPr lang="zh-CN" altLang="en-US" sz="1600" dirty="0">
                  <a:solidFill>
                    <a:schemeClr val="tx1">
                      <a:lumMod val="85000"/>
                      <a:lumOff val="15000"/>
                    </a:schemeClr>
                  </a:solidFill>
                </a:rPr>
                <a:t>在这里输入你的正文内容</a:t>
              </a:r>
            </a:p>
            <a:p>
              <a:pPr>
                <a:lnSpc>
                  <a:spcPct val="120000"/>
                </a:lnSpc>
              </a:pPr>
              <a:endParaRPr lang="zh-CN" altLang="en-US" sz="1600" dirty="0">
                <a:solidFill>
                  <a:schemeClr val="tx1">
                    <a:lumMod val="85000"/>
                    <a:lumOff val="15000"/>
                  </a:schemeClr>
                </a:solidFill>
              </a:endParaRPr>
            </a:p>
          </p:txBody>
        </p:sp>
        <p:sp>
          <p:nvSpPr>
            <p:cNvPr id="21" name="文本框">
              <a:extLst>
                <a:ext uri="{FF2B5EF4-FFF2-40B4-BE49-F238E27FC236}">
                  <a16:creationId xmlns:a16="http://schemas.microsoft.com/office/drawing/2014/main" id="{4160BEF8-525D-9AB1-4928-B10FE233C7D0}"/>
                </a:ext>
              </a:extLst>
            </p:cNvPr>
            <p:cNvSpPr txBox="1"/>
            <p:nvPr/>
          </p:nvSpPr>
          <p:spPr>
            <a:xfrm>
              <a:off x="7974728" y="4148096"/>
              <a:ext cx="3095645" cy="461665"/>
            </a:xfrm>
            <a:prstGeom prst="rect">
              <a:avLst/>
            </a:prstGeom>
            <a:noFill/>
          </p:spPr>
          <p:txBody>
            <a:bodyPr wrap="none">
              <a:normAutofit/>
            </a:bodyPr>
            <a:lstStyle>
              <a:defPPr>
                <a:defRPr lang="zh-CN"/>
              </a:defPPr>
              <a:lvl1pPr algn="r">
                <a:defRPr sz="2400" b="1">
                  <a:solidFill>
                    <a:schemeClr val="tx1">
                      <a:lumMod val="95000"/>
                      <a:lumOff val="5000"/>
                    </a:schemeClr>
                  </a:solidFill>
                  <a:latin typeface="+mj-lt"/>
                  <a:ea typeface="+mj-ea"/>
                </a:defRPr>
              </a:lvl1pPr>
            </a:lstStyle>
            <a:p>
              <a:pPr algn="l"/>
              <a:r>
                <a:rPr lang="zh-CN" altLang="en-US" sz="2000" b="0" dirty="0">
                  <a:solidFill>
                    <a:schemeClr val="accent1">
                      <a:lumMod val="75000"/>
                    </a:schemeClr>
                  </a:solidFill>
                </a:rPr>
                <a:t>输入你的小标题</a:t>
              </a:r>
            </a:p>
          </p:txBody>
        </p:sp>
      </p:grpSp>
      <p:grpSp>
        <p:nvGrpSpPr>
          <p:cNvPr id="69" name="组合 68">
            <a:extLst>
              <a:ext uri="{FF2B5EF4-FFF2-40B4-BE49-F238E27FC236}">
                <a16:creationId xmlns:a16="http://schemas.microsoft.com/office/drawing/2014/main" id="{42DCC9A3-2279-F7EC-D822-849A41B5FB1F}"/>
              </a:ext>
            </a:extLst>
          </p:cNvPr>
          <p:cNvGrpSpPr/>
          <p:nvPr/>
        </p:nvGrpSpPr>
        <p:grpSpPr>
          <a:xfrm>
            <a:off x="1050867" y="1897918"/>
            <a:ext cx="3054270" cy="1571194"/>
            <a:chOff x="1163004" y="1837958"/>
            <a:chExt cx="3054270" cy="1571194"/>
          </a:xfrm>
        </p:grpSpPr>
        <p:sp>
          <p:nvSpPr>
            <p:cNvPr id="35" name="文本框">
              <a:extLst>
                <a:ext uri="{FF2B5EF4-FFF2-40B4-BE49-F238E27FC236}">
                  <a16:creationId xmlns:a16="http://schemas.microsoft.com/office/drawing/2014/main" id="{06F083E2-F200-02DD-3802-8675FF6A6D12}"/>
                </a:ext>
              </a:extLst>
            </p:cNvPr>
            <p:cNvSpPr txBox="1"/>
            <p:nvPr/>
          </p:nvSpPr>
          <p:spPr>
            <a:xfrm>
              <a:off x="1163004" y="2237063"/>
              <a:ext cx="3054270" cy="1172089"/>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endParaRPr lang="zh-CN" altLang="en-US" sz="1600" dirty="0">
                <a:solidFill>
                  <a:schemeClr val="tx1">
                    <a:lumMod val="85000"/>
                    <a:lumOff val="15000"/>
                  </a:schemeClr>
                </a:solidFill>
              </a:endParaRPr>
            </a:p>
          </p:txBody>
        </p:sp>
        <p:sp>
          <p:nvSpPr>
            <p:cNvPr id="38" name="文本框">
              <a:extLst>
                <a:ext uri="{FF2B5EF4-FFF2-40B4-BE49-F238E27FC236}">
                  <a16:creationId xmlns:a16="http://schemas.microsoft.com/office/drawing/2014/main" id="{6C76C390-25AD-6F23-0252-DBE02A3CB37F}"/>
                </a:ext>
              </a:extLst>
            </p:cNvPr>
            <p:cNvSpPr txBox="1"/>
            <p:nvPr/>
          </p:nvSpPr>
          <p:spPr>
            <a:xfrm>
              <a:off x="1321262" y="1837958"/>
              <a:ext cx="2896011" cy="461665"/>
            </a:xfrm>
            <a:prstGeom prst="rect">
              <a:avLst/>
            </a:prstGeom>
            <a:noFill/>
          </p:spPr>
          <p:txBody>
            <a:bodyPr wrap="none">
              <a:normAutofit/>
            </a:bodyPr>
            <a:lstStyle/>
            <a:p>
              <a:pPr algn="r"/>
              <a:r>
                <a:rPr lang="zh-CN" altLang="en-US" sz="2000" dirty="0">
                  <a:solidFill>
                    <a:schemeClr val="accent1">
                      <a:lumMod val="75000"/>
                    </a:schemeClr>
                  </a:solidFill>
                  <a:latin typeface="+mj-lt"/>
                  <a:ea typeface="+mj-ea"/>
                </a:rPr>
                <a:t>输入你的小标题</a:t>
              </a:r>
            </a:p>
          </p:txBody>
        </p:sp>
      </p:grpSp>
      <p:grpSp>
        <p:nvGrpSpPr>
          <p:cNvPr id="68" name="组合 67">
            <a:extLst>
              <a:ext uri="{FF2B5EF4-FFF2-40B4-BE49-F238E27FC236}">
                <a16:creationId xmlns:a16="http://schemas.microsoft.com/office/drawing/2014/main" id="{086C025A-DCB2-7F08-ABAC-6DAECE9FCEDF}"/>
              </a:ext>
            </a:extLst>
          </p:cNvPr>
          <p:cNvGrpSpPr/>
          <p:nvPr/>
        </p:nvGrpSpPr>
        <p:grpSpPr>
          <a:xfrm>
            <a:off x="1050867" y="4369790"/>
            <a:ext cx="3054270" cy="1532329"/>
            <a:chOff x="1163004" y="4245678"/>
            <a:chExt cx="3054270" cy="1532329"/>
          </a:xfrm>
        </p:grpSpPr>
        <p:sp>
          <p:nvSpPr>
            <p:cNvPr id="44" name="文本框">
              <a:extLst>
                <a:ext uri="{FF2B5EF4-FFF2-40B4-BE49-F238E27FC236}">
                  <a16:creationId xmlns:a16="http://schemas.microsoft.com/office/drawing/2014/main" id="{7B7C8722-4093-5768-64FC-AB7359D75CF5}"/>
                </a:ext>
              </a:extLst>
            </p:cNvPr>
            <p:cNvSpPr txBox="1"/>
            <p:nvPr/>
          </p:nvSpPr>
          <p:spPr>
            <a:xfrm>
              <a:off x="1163004" y="4656618"/>
              <a:ext cx="3054270" cy="1121389"/>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endParaRPr lang="zh-CN" altLang="en-US" sz="1600" dirty="0">
                <a:solidFill>
                  <a:schemeClr val="tx1">
                    <a:lumMod val="85000"/>
                    <a:lumOff val="15000"/>
                  </a:schemeClr>
                </a:solidFill>
              </a:endParaRPr>
            </a:p>
          </p:txBody>
        </p:sp>
        <p:sp>
          <p:nvSpPr>
            <p:cNvPr id="45" name="文本框">
              <a:extLst>
                <a:ext uri="{FF2B5EF4-FFF2-40B4-BE49-F238E27FC236}">
                  <a16:creationId xmlns:a16="http://schemas.microsoft.com/office/drawing/2014/main" id="{43921AED-297C-8F4F-4CD9-E4F312F73292}"/>
                </a:ext>
              </a:extLst>
            </p:cNvPr>
            <p:cNvSpPr txBox="1"/>
            <p:nvPr/>
          </p:nvSpPr>
          <p:spPr>
            <a:xfrm>
              <a:off x="1321262" y="4245678"/>
              <a:ext cx="2896011" cy="461665"/>
            </a:xfrm>
            <a:prstGeom prst="rect">
              <a:avLst/>
            </a:prstGeom>
            <a:noFill/>
          </p:spPr>
          <p:txBody>
            <a:bodyPr wrap="none">
              <a:normAutofit/>
            </a:bodyPr>
            <a:lstStyle>
              <a:defPPr>
                <a:defRPr lang="zh-CN"/>
              </a:defPPr>
              <a:lvl1pPr algn="r">
                <a:defRPr sz="2400" b="1">
                  <a:solidFill>
                    <a:schemeClr val="tx1">
                      <a:lumMod val="95000"/>
                      <a:lumOff val="5000"/>
                    </a:schemeClr>
                  </a:solidFill>
                  <a:latin typeface="+mj-lt"/>
                  <a:ea typeface="+mj-ea"/>
                </a:defRPr>
              </a:lvl1pPr>
            </a:lstStyle>
            <a:p>
              <a:r>
                <a:rPr lang="zh-CN" altLang="en-US" sz="2000" b="0" dirty="0">
                  <a:solidFill>
                    <a:schemeClr val="accent1">
                      <a:lumMod val="75000"/>
                    </a:schemeClr>
                  </a:solidFill>
                </a:rPr>
                <a:t>输入你的小标题</a:t>
              </a:r>
            </a:p>
          </p:txBody>
        </p:sp>
      </p:grpSp>
      <p:grpSp>
        <p:nvGrpSpPr>
          <p:cNvPr id="70" name="组合 69">
            <a:extLst>
              <a:ext uri="{FF2B5EF4-FFF2-40B4-BE49-F238E27FC236}">
                <a16:creationId xmlns:a16="http://schemas.microsoft.com/office/drawing/2014/main" id="{116D4EF7-F52C-2236-E87B-AC05D4966688}"/>
              </a:ext>
            </a:extLst>
          </p:cNvPr>
          <p:cNvGrpSpPr/>
          <p:nvPr/>
        </p:nvGrpSpPr>
        <p:grpSpPr>
          <a:xfrm>
            <a:off x="8188476" y="1837958"/>
            <a:ext cx="3086823" cy="1397834"/>
            <a:chOff x="7974729" y="1869186"/>
            <a:chExt cx="3086823" cy="1397834"/>
          </a:xfrm>
        </p:grpSpPr>
        <p:sp>
          <p:nvSpPr>
            <p:cNvPr id="48" name="文本框">
              <a:extLst>
                <a:ext uri="{FF2B5EF4-FFF2-40B4-BE49-F238E27FC236}">
                  <a16:creationId xmlns:a16="http://schemas.microsoft.com/office/drawing/2014/main" id="{F5AAF48B-44E5-A47C-A8AA-953AEFD4E56D}"/>
                </a:ext>
              </a:extLst>
            </p:cNvPr>
            <p:cNvSpPr txBox="1"/>
            <p:nvPr/>
          </p:nvSpPr>
          <p:spPr>
            <a:xfrm>
              <a:off x="7974729" y="2231792"/>
              <a:ext cx="3086823" cy="1035228"/>
            </a:xfrm>
            <a:prstGeom prst="rect">
              <a:avLst/>
            </a:prstGeom>
          </p:spPr>
          <p:txBody>
            <a:bodyPr vert="horz" wrap="square" lIns="91440" tIns="45720" rIns="91440" bIns="45720">
              <a:norm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a:p>
              <a:pPr>
                <a:lnSpc>
                  <a:spcPct val="120000"/>
                </a:lnSpc>
              </a:pPr>
              <a:r>
                <a:rPr lang="zh-CN" altLang="en-US" sz="1600" dirty="0">
                  <a:solidFill>
                    <a:schemeClr val="tx1">
                      <a:lumMod val="85000"/>
                      <a:lumOff val="15000"/>
                    </a:schemeClr>
                  </a:solidFill>
                </a:rPr>
                <a:t>在这里输入你的正文内容</a:t>
              </a:r>
            </a:p>
            <a:p>
              <a:pPr>
                <a:lnSpc>
                  <a:spcPct val="120000"/>
                </a:lnSpc>
              </a:pPr>
              <a:endParaRPr lang="zh-CN" altLang="en-US" sz="1600" dirty="0">
                <a:solidFill>
                  <a:schemeClr val="tx1">
                    <a:lumMod val="85000"/>
                    <a:lumOff val="15000"/>
                  </a:schemeClr>
                </a:solidFill>
              </a:endParaRPr>
            </a:p>
          </p:txBody>
        </p:sp>
        <p:sp>
          <p:nvSpPr>
            <p:cNvPr id="49" name="文本框">
              <a:extLst>
                <a:ext uri="{FF2B5EF4-FFF2-40B4-BE49-F238E27FC236}">
                  <a16:creationId xmlns:a16="http://schemas.microsoft.com/office/drawing/2014/main" id="{5BEE2F0D-7F85-512B-14A9-DBCC3F0BA24B}"/>
                </a:ext>
              </a:extLst>
            </p:cNvPr>
            <p:cNvSpPr txBox="1"/>
            <p:nvPr/>
          </p:nvSpPr>
          <p:spPr>
            <a:xfrm>
              <a:off x="7974729" y="1869186"/>
              <a:ext cx="3086823" cy="461665"/>
            </a:xfrm>
            <a:prstGeom prst="rect">
              <a:avLst/>
            </a:prstGeom>
            <a:noFill/>
          </p:spPr>
          <p:txBody>
            <a:bodyPr wrap="none">
              <a:normAutofit/>
            </a:bodyPr>
            <a:lstStyle>
              <a:defPPr>
                <a:defRPr lang="zh-CN"/>
              </a:defPPr>
              <a:lvl1pPr algn="r">
                <a:defRPr sz="2400" b="1">
                  <a:solidFill>
                    <a:schemeClr val="tx1">
                      <a:lumMod val="95000"/>
                      <a:lumOff val="5000"/>
                    </a:schemeClr>
                  </a:solidFill>
                  <a:latin typeface="+mj-lt"/>
                  <a:ea typeface="+mj-ea"/>
                </a:defRPr>
              </a:lvl1pPr>
            </a:lstStyle>
            <a:p>
              <a:pPr algn="l"/>
              <a:r>
                <a:rPr lang="zh-CN" altLang="en-US" sz="2000" b="0" dirty="0">
                  <a:solidFill>
                    <a:schemeClr val="accent1">
                      <a:lumMod val="75000"/>
                    </a:schemeClr>
                  </a:solidFill>
                </a:rPr>
                <a:t>输入你的小标题</a:t>
              </a:r>
            </a:p>
          </p:txBody>
        </p:sp>
      </p:grpSp>
      <p:sp>
        <p:nvSpPr>
          <p:cNvPr id="2" name="标题 1">
            <a:extLst>
              <a:ext uri="{FF2B5EF4-FFF2-40B4-BE49-F238E27FC236}">
                <a16:creationId xmlns:a16="http://schemas.microsoft.com/office/drawing/2014/main" id="{0992F134-CFE1-DC00-C43E-CCB8B479B87C}"/>
              </a:ext>
            </a:extLst>
          </p:cNvPr>
          <p:cNvSpPr>
            <a:spLocks noGrp="1"/>
          </p:cNvSpPr>
          <p:nvPr>
            <p:ph type="title"/>
          </p:nvPr>
        </p:nvSpPr>
        <p:spPr/>
        <p:txBody>
          <a:bodyPr/>
          <a:lstStyle/>
          <a:p>
            <a:pPr>
              <a:lnSpc>
                <a:spcPct val="100000"/>
              </a:lnSpc>
            </a:pPr>
            <a:r>
              <a:rPr lang="zh-CN" altLang="en-US" dirty="0"/>
              <a:t>工作概述</a:t>
            </a:r>
          </a:p>
        </p:txBody>
      </p:sp>
      <p:grpSp>
        <p:nvGrpSpPr>
          <p:cNvPr id="3" name="组合 2">
            <a:extLst>
              <a:ext uri="{FF2B5EF4-FFF2-40B4-BE49-F238E27FC236}">
                <a16:creationId xmlns:a16="http://schemas.microsoft.com/office/drawing/2014/main" id="{26686FEE-AC7C-35C7-AF70-1C5FA76AFE04}"/>
              </a:ext>
            </a:extLst>
          </p:cNvPr>
          <p:cNvGrpSpPr/>
          <p:nvPr/>
        </p:nvGrpSpPr>
        <p:grpSpPr>
          <a:xfrm flipV="1">
            <a:off x="1979930" y="3991790"/>
            <a:ext cx="2909170" cy="756000"/>
            <a:chOff x="1979930" y="1801040"/>
            <a:chExt cx="2909170" cy="756000"/>
          </a:xfrm>
        </p:grpSpPr>
        <p:cxnSp>
          <p:nvCxnSpPr>
            <p:cNvPr id="4" name="直接连接符 3">
              <a:extLst>
                <a:ext uri="{FF2B5EF4-FFF2-40B4-BE49-F238E27FC236}">
                  <a16:creationId xmlns:a16="http://schemas.microsoft.com/office/drawing/2014/main" id="{EFBB3EC3-A95C-038B-F5B2-122215CD2A4F}"/>
                </a:ext>
              </a:extLst>
            </p:cNvPr>
            <p:cNvCxnSpPr/>
            <p:nvPr/>
          </p:nvCxnSpPr>
          <p:spPr>
            <a:xfrm>
              <a:off x="1979930" y="1801040"/>
              <a:ext cx="21600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2E5EB412-C3F9-C608-09D9-7EA635070469}"/>
                </a:ext>
              </a:extLst>
            </p:cNvPr>
            <p:cNvCxnSpPr/>
            <p:nvPr/>
          </p:nvCxnSpPr>
          <p:spPr>
            <a:xfrm>
              <a:off x="4133100" y="1801040"/>
              <a:ext cx="756000" cy="7560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EAFB6476-F496-C07B-3166-5C869D3FE395}"/>
              </a:ext>
            </a:extLst>
          </p:cNvPr>
          <p:cNvGrpSpPr/>
          <p:nvPr/>
        </p:nvGrpSpPr>
        <p:grpSpPr>
          <a:xfrm>
            <a:off x="1979930" y="1801040"/>
            <a:ext cx="2909170" cy="756000"/>
            <a:chOff x="1979930" y="1801040"/>
            <a:chExt cx="2909170" cy="756000"/>
          </a:xfrm>
        </p:grpSpPr>
        <p:cxnSp>
          <p:nvCxnSpPr>
            <p:cNvPr id="7" name="直接连接符 6">
              <a:extLst>
                <a:ext uri="{FF2B5EF4-FFF2-40B4-BE49-F238E27FC236}">
                  <a16:creationId xmlns:a16="http://schemas.microsoft.com/office/drawing/2014/main" id="{C253962B-B5C9-BA56-12C4-C7DDAFCCFDA3}"/>
                </a:ext>
              </a:extLst>
            </p:cNvPr>
            <p:cNvCxnSpPr/>
            <p:nvPr/>
          </p:nvCxnSpPr>
          <p:spPr>
            <a:xfrm>
              <a:off x="1979930" y="1801040"/>
              <a:ext cx="21600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71FF330-B451-B215-BAB1-24B401C5083F}"/>
                </a:ext>
              </a:extLst>
            </p:cNvPr>
            <p:cNvCxnSpPr/>
            <p:nvPr/>
          </p:nvCxnSpPr>
          <p:spPr>
            <a:xfrm>
              <a:off x="4133100" y="1801040"/>
              <a:ext cx="756000" cy="7560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DD92E0AE-A555-19F6-EBF8-C8102FA8A204}"/>
              </a:ext>
            </a:extLst>
          </p:cNvPr>
          <p:cNvGrpSpPr/>
          <p:nvPr/>
        </p:nvGrpSpPr>
        <p:grpSpPr>
          <a:xfrm flipH="1">
            <a:off x="7485380" y="1801040"/>
            <a:ext cx="2909170" cy="756000"/>
            <a:chOff x="1979930" y="1801040"/>
            <a:chExt cx="2909170" cy="756000"/>
          </a:xfrm>
        </p:grpSpPr>
        <p:cxnSp>
          <p:nvCxnSpPr>
            <p:cNvPr id="11" name="直接连接符 10">
              <a:extLst>
                <a:ext uri="{FF2B5EF4-FFF2-40B4-BE49-F238E27FC236}">
                  <a16:creationId xmlns:a16="http://schemas.microsoft.com/office/drawing/2014/main" id="{C5CDEBA5-4B14-DBBF-DF90-4956B7718CB9}"/>
                </a:ext>
              </a:extLst>
            </p:cNvPr>
            <p:cNvCxnSpPr/>
            <p:nvPr/>
          </p:nvCxnSpPr>
          <p:spPr>
            <a:xfrm>
              <a:off x="1979930" y="1801040"/>
              <a:ext cx="21600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5F0F9CC4-7701-3035-2EC8-C2CD29927D4E}"/>
                </a:ext>
              </a:extLst>
            </p:cNvPr>
            <p:cNvCxnSpPr/>
            <p:nvPr/>
          </p:nvCxnSpPr>
          <p:spPr>
            <a:xfrm>
              <a:off x="4133100" y="1801040"/>
              <a:ext cx="756000" cy="7560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ED3293B1-A633-7118-357D-53DDA6C05982}"/>
              </a:ext>
            </a:extLst>
          </p:cNvPr>
          <p:cNvGrpSpPr/>
          <p:nvPr/>
        </p:nvGrpSpPr>
        <p:grpSpPr>
          <a:xfrm flipH="1" flipV="1">
            <a:off x="7485380" y="3991790"/>
            <a:ext cx="2909170" cy="756000"/>
            <a:chOff x="1979930" y="1801040"/>
            <a:chExt cx="2909170" cy="756000"/>
          </a:xfrm>
        </p:grpSpPr>
        <p:cxnSp>
          <p:nvCxnSpPr>
            <p:cNvPr id="14" name="直接连接符 13">
              <a:extLst>
                <a:ext uri="{FF2B5EF4-FFF2-40B4-BE49-F238E27FC236}">
                  <a16:creationId xmlns:a16="http://schemas.microsoft.com/office/drawing/2014/main" id="{5E6883D0-2B97-D2EA-A7A7-B1D6902A83A8}"/>
                </a:ext>
              </a:extLst>
            </p:cNvPr>
            <p:cNvCxnSpPr/>
            <p:nvPr/>
          </p:nvCxnSpPr>
          <p:spPr>
            <a:xfrm>
              <a:off x="1979930" y="1801040"/>
              <a:ext cx="216000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305E82C-6D7A-0CFF-A0EB-E3B4CA8B2681}"/>
                </a:ext>
              </a:extLst>
            </p:cNvPr>
            <p:cNvCxnSpPr/>
            <p:nvPr/>
          </p:nvCxnSpPr>
          <p:spPr>
            <a:xfrm>
              <a:off x="4133100" y="1801040"/>
              <a:ext cx="756000" cy="7560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5" name="任意多边形: 形状 24">
            <a:extLst>
              <a:ext uri="{FF2B5EF4-FFF2-40B4-BE49-F238E27FC236}">
                <a16:creationId xmlns:a16="http://schemas.microsoft.com/office/drawing/2014/main" id="{035B2AD6-6775-9B25-E137-2B09B8591685}"/>
              </a:ext>
            </a:extLst>
          </p:cNvPr>
          <p:cNvSpPr/>
          <p:nvPr/>
        </p:nvSpPr>
        <p:spPr>
          <a:xfrm rot="3814456" flipH="1">
            <a:off x="5530378" y="5826728"/>
            <a:ext cx="1131244" cy="1891125"/>
          </a:xfrm>
          <a:custGeom>
            <a:avLst/>
            <a:gdLst>
              <a:gd name="connsiteX0" fmla="*/ 981288 w 1131244"/>
              <a:gd name="connsiteY0" fmla="*/ 642505 h 1891125"/>
              <a:gd name="connsiteX1" fmla="*/ 62562 w 1131244"/>
              <a:gd name="connsiteY1" fmla="*/ 4340 h 1891125"/>
              <a:gd name="connsiteX2" fmla="*/ 0 w 1131244"/>
              <a:gd name="connsiteY2" fmla="*/ 0 h 1891125"/>
              <a:gd name="connsiteX3" fmla="*/ 244369 w 1131244"/>
              <a:gd name="connsiteY3" fmla="*/ 491725 h 1891125"/>
              <a:gd name="connsiteX4" fmla="*/ 350823 w 1131244"/>
              <a:gd name="connsiteY4" fmla="*/ 549506 h 1891125"/>
              <a:gd name="connsiteX5" fmla="*/ 715151 w 1131244"/>
              <a:gd name="connsiteY5" fmla="*/ 1234724 h 1891125"/>
              <a:gd name="connsiteX6" fmla="*/ 705629 w 1131244"/>
              <a:gd name="connsiteY6" fmla="*/ 1360568 h 1891125"/>
              <a:gd name="connsiteX7" fmla="*/ 696291 w 1131244"/>
              <a:gd name="connsiteY7" fmla="*/ 1401089 h 1891125"/>
              <a:gd name="connsiteX8" fmla="*/ 939821 w 1131244"/>
              <a:gd name="connsiteY8" fmla="*/ 1891125 h 1891125"/>
              <a:gd name="connsiteX9" fmla="*/ 1033607 w 1131244"/>
              <a:gd name="connsiteY9" fmla="*/ 1718338 h 1891125"/>
              <a:gd name="connsiteX10" fmla="*/ 1131244 w 1131244"/>
              <a:gd name="connsiteY10" fmla="*/ 1234725 h 1891125"/>
              <a:gd name="connsiteX11" fmla="*/ 981288 w 1131244"/>
              <a:gd name="connsiteY11" fmla="*/ 642505 h 189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1244" h="1891125">
                <a:moveTo>
                  <a:pt x="981288" y="642505"/>
                </a:moveTo>
                <a:cubicBezTo>
                  <a:pt x="797193" y="303617"/>
                  <a:pt x="460015" y="59959"/>
                  <a:pt x="62562" y="4340"/>
                </a:cubicBezTo>
                <a:lnTo>
                  <a:pt x="0" y="0"/>
                </a:lnTo>
                <a:lnTo>
                  <a:pt x="244369" y="491725"/>
                </a:lnTo>
                <a:lnTo>
                  <a:pt x="350823" y="549506"/>
                </a:lnTo>
                <a:cubicBezTo>
                  <a:pt x="570632" y="698006"/>
                  <a:pt x="715151" y="949488"/>
                  <a:pt x="715151" y="1234724"/>
                </a:cubicBezTo>
                <a:cubicBezTo>
                  <a:pt x="715151" y="1277509"/>
                  <a:pt x="711899" y="1319535"/>
                  <a:pt x="705629" y="1360568"/>
                </a:cubicBezTo>
                <a:lnTo>
                  <a:pt x="696291" y="1401089"/>
                </a:lnTo>
                <a:lnTo>
                  <a:pt x="939821" y="1891125"/>
                </a:lnTo>
                <a:lnTo>
                  <a:pt x="1033607" y="1718338"/>
                </a:lnTo>
                <a:cubicBezTo>
                  <a:pt x="1096478" y="1569695"/>
                  <a:pt x="1131244" y="1406270"/>
                  <a:pt x="1131244" y="1234725"/>
                </a:cubicBezTo>
                <a:cubicBezTo>
                  <a:pt x="1131244" y="1020294"/>
                  <a:pt x="1076922" y="818550"/>
                  <a:pt x="981288" y="642505"/>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id="{AFC5DC88-73C1-0330-7520-0C6F8423A5A8}"/>
              </a:ext>
            </a:extLst>
          </p:cNvPr>
          <p:cNvSpPr/>
          <p:nvPr/>
        </p:nvSpPr>
        <p:spPr>
          <a:xfrm rot="3814456" flipH="1">
            <a:off x="10983890" y="3701374"/>
            <a:ext cx="2226178" cy="1318546"/>
          </a:xfrm>
          <a:custGeom>
            <a:avLst/>
            <a:gdLst>
              <a:gd name="connsiteX0" fmla="*/ 2226178 w 2226178"/>
              <a:gd name="connsiteY0" fmla="*/ 0 h 1318546"/>
              <a:gd name="connsiteX1" fmla="*/ 1758808 w 2226178"/>
              <a:gd name="connsiteY1" fmla="*/ 232267 h 1318546"/>
              <a:gd name="connsiteX2" fmla="*/ 1749698 w 2226178"/>
              <a:gd name="connsiteY2" fmla="*/ 261612 h 1318546"/>
              <a:gd name="connsiteX3" fmla="*/ 759424 w 2226178"/>
              <a:gd name="connsiteY3" fmla="*/ 918010 h 1318546"/>
              <a:gd name="connsiteX4" fmla="*/ 542828 w 2226178"/>
              <a:gd name="connsiteY4" fmla="*/ 896176 h 1318546"/>
              <a:gd name="connsiteX5" fmla="*/ 463779 w 2226178"/>
              <a:gd name="connsiteY5" fmla="*/ 875850 h 1318546"/>
              <a:gd name="connsiteX6" fmla="*/ 0 w 2226178"/>
              <a:gd name="connsiteY6" fmla="*/ 1106331 h 1318546"/>
              <a:gd name="connsiteX7" fmla="*/ 56225 w 2226178"/>
              <a:gd name="connsiteY7" fmla="*/ 1140489 h 1318546"/>
              <a:gd name="connsiteX8" fmla="*/ 759425 w 2226178"/>
              <a:gd name="connsiteY8" fmla="*/ 1318546 h 1318546"/>
              <a:gd name="connsiteX9" fmla="*/ 2204721 w 2226178"/>
              <a:gd name="connsiteY9" fmla="*/ 140596 h 131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6178" h="1318546">
                <a:moveTo>
                  <a:pt x="2226178" y="0"/>
                </a:moveTo>
                <a:lnTo>
                  <a:pt x="1758808" y="232267"/>
                </a:lnTo>
                <a:lnTo>
                  <a:pt x="1749698" y="261612"/>
                </a:lnTo>
                <a:cubicBezTo>
                  <a:pt x="1586545" y="647349"/>
                  <a:pt x="1204593" y="918010"/>
                  <a:pt x="759424" y="918010"/>
                </a:cubicBezTo>
                <a:cubicBezTo>
                  <a:pt x="685229" y="918010"/>
                  <a:pt x="612791" y="910492"/>
                  <a:pt x="542828" y="896176"/>
                </a:cubicBezTo>
                <a:lnTo>
                  <a:pt x="463779" y="875850"/>
                </a:lnTo>
                <a:lnTo>
                  <a:pt x="0" y="1106331"/>
                </a:lnTo>
                <a:lnTo>
                  <a:pt x="56225" y="1140489"/>
                </a:lnTo>
                <a:cubicBezTo>
                  <a:pt x="265261" y="1254044"/>
                  <a:pt x="504810" y="1318546"/>
                  <a:pt x="759425" y="1318546"/>
                </a:cubicBezTo>
                <a:cubicBezTo>
                  <a:pt x="1472347" y="1318547"/>
                  <a:pt x="2067157" y="812851"/>
                  <a:pt x="2204721" y="140596"/>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8" name="组合 17">
            <a:extLst>
              <a:ext uri="{FF2B5EF4-FFF2-40B4-BE49-F238E27FC236}">
                <a16:creationId xmlns:a16="http://schemas.microsoft.com/office/drawing/2014/main" id="{76BE4898-F57F-F154-9283-3441F1427310}"/>
              </a:ext>
            </a:extLst>
          </p:cNvPr>
          <p:cNvGrpSpPr/>
          <p:nvPr/>
        </p:nvGrpSpPr>
        <p:grpSpPr>
          <a:xfrm>
            <a:off x="4191000" y="1543050"/>
            <a:ext cx="3810000" cy="3810000"/>
            <a:chOff x="4191000" y="1543050"/>
            <a:chExt cx="3810000" cy="3810000"/>
          </a:xfrm>
        </p:grpSpPr>
        <p:sp>
          <p:nvSpPr>
            <p:cNvPr id="16" name="椭圆 15">
              <a:extLst>
                <a:ext uri="{FF2B5EF4-FFF2-40B4-BE49-F238E27FC236}">
                  <a16:creationId xmlns:a16="http://schemas.microsoft.com/office/drawing/2014/main" id="{763236C0-897F-93F1-6CF9-FE4B13685DFB}"/>
                </a:ext>
              </a:extLst>
            </p:cNvPr>
            <p:cNvSpPr/>
            <p:nvPr/>
          </p:nvSpPr>
          <p:spPr>
            <a:xfrm>
              <a:off x="4548178" y="1900228"/>
              <a:ext cx="3095645" cy="3095645"/>
            </a:xfrm>
            <a:prstGeom prst="ellipse">
              <a:avLst/>
            </a:prstGeom>
            <a:blipFill dpi="0" rotWithShape="1">
              <a:blip r:embed="rId2"/>
              <a:srcRect/>
              <a:tile tx="0" ty="0" sx="100000" sy="100000" flip="none" algn="t"/>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 空心 16">
              <a:extLst>
                <a:ext uri="{FF2B5EF4-FFF2-40B4-BE49-F238E27FC236}">
                  <a16:creationId xmlns:a16="http://schemas.microsoft.com/office/drawing/2014/main" id="{E7DF401A-E0BE-2702-0034-CBEEE8BD0E57}"/>
                </a:ext>
              </a:extLst>
            </p:cNvPr>
            <p:cNvSpPr/>
            <p:nvPr/>
          </p:nvSpPr>
          <p:spPr>
            <a:xfrm>
              <a:off x="4191000" y="1543050"/>
              <a:ext cx="3810000" cy="3810000"/>
            </a:xfrm>
            <a:prstGeom prst="donut">
              <a:avLst>
                <a:gd name="adj" fmla="val 4330"/>
              </a:avLst>
            </a:prstGeom>
            <a:gradFill>
              <a:gsLst>
                <a:gs pos="0">
                  <a:schemeClr val="tx2">
                    <a:lumMod val="75000"/>
                  </a:schemeClr>
                </a:gs>
                <a:gs pos="100000">
                  <a:schemeClr val="accent1">
                    <a:lumMod val="40000"/>
                    <a:lumOff val="6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3399736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工作业绩</a:t>
            </a:r>
          </a:p>
        </p:txBody>
      </p:sp>
      <p:sp>
        <p:nvSpPr>
          <p:cNvPr id="2" name="文本框 1">
            <a:extLst>
              <a:ext uri="{FF2B5EF4-FFF2-40B4-BE49-F238E27FC236}">
                <a16:creationId xmlns:a16="http://schemas.microsoft.com/office/drawing/2014/main" id="{8B92F7F1-1DA7-7AB5-51CF-86274DA9D3A1}"/>
              </a:ext>
            </a:extLst>
          </p:cNvPr>
          <p:cNvSpPr txBox="1"/>
          <p:nvPr/>
        </p:nvSpPr>
        <p:spPr>
          <a:xfrm>
            <a:off x="7200048" y="478800"/>
            <a:ext cx="3192380" cy="2948692"/>
          </a:xfrm>
          <a:prstGeom prst="rect">
            <a:avLst/>
          </a:prstGeom>
          <a:noFill/>
        </p:spPr>
        <p:txBody>
          <a:bodyPr wrap="square" rtlCol="0">
            <a:spAutoFit/>
          </a:bodyPr>
          <a:lstStyle>
            <a:defPPr>
              <a:defRPr lang="zh-CN"/>
            </a:defPPr>
            <a:lvl1pPr algn="ctr">
              <a:lnSpc>
                <a:spcPct val="120000"/>
              </a:lnSpc>
              <a:defRPr sz="7200" b="1">
                <a:ln w="22225">
                  <a:gradFill flip="none" rotWithShape="1">
                    <a:gsLst>
                      <a:gs pos="0">
                        <a:schemeClr val="accent1">
                          <a:lumMod val="5000"/>
                          <a:lumOff val="95000"/>
                          <a:alpha val="0"/>
                        </a:schemeClr>
                      </a:gs>
                      <a:gs pos="66000">
                        <a:schemeClr val="accent1">
                          <a:lumMod val="45000"/>
                          <a:lumOff val="55000"/>
                          <a:alpha val="49000"/>
                        </a:schemeClr>
                      </a:gs>
                      <a:gs pos="83000">
                        <a:schemeClr val="accent1">
                          <a:lumMod val="45000"/>
                          <a:lumOff val="55000"/>
                        </a:schemeClr>
                      </a:gs>
                      <a:gs pos="100000">
                        <a:schemeClr val="accent1">
                          <a:lumMod val="30000"/>
                          <a:lumOff val="70000"/>
                          <a:alpha val="0"/>
                        </a:schemeClr>
                      </a:gs>
                    </a:gsLst>
                    <a:lin ang="16200000" scaled="1"/>
                    <a:tileRect/>
                  </a:gradFill>
                  <a:prstDash val="solid"/>
                </a:ln>
                <a:noFill/>
                <a:latin typeface="+mj-ea"/>
                <a:ea typeface="+mj-ea"/>
              </a:defRPr>
            </a:lvl1pPr>
          </a:lstStyle>
          <a:p>
            <a:r>
              <a:rPr lang="en-US" altLang="zh-CN" sz="16600" dirty="0"/>
              <a:t>02</a:t>
            </a:r>
          </a:p>
        </p:txBody>
      </p:sp>
    </p:spTree>
    <p:extLst>
      <p:ext uri="{BB962C8B-B14F-4D97-AF65-F5344CB8AC3E}">
        <p14:creationId xmlns:p14="http://schemas.microsoft.com/office/powerpoint/2010/main" val="3940772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图表 34">
            <a:extLst>
              <a:ext uri="{FF2B5EF4-FFF2-40B4-BE49-F238E27FC236}">
                <a16:creationId xmlns:a16="http://schemas.microsoft.com/office/drawing/2014/main" id="{7FBB8B94-48DB-3A2E-8BE5-D0B42687EE92}"/>
              </a:ext>
            </a:extLst>
          </p:cNvPr>
          <p:cNvGraphicFramePr/>
          <p:nvPr>
            <p:extLst>
              <p:ext uri="{D42A27DB-BD31-4B8C-83A1-F6EECF244321}">
                <p14:modId xmlns:p14="http://schemas.microsoft.com/office/powerpoint/2010/main" val="1025783274"/>
              </p:ext>
            </p:extLst>
          </p:nvPr>
        </p:nvGraphicFramePr>
        <p:xfrm>
          <a:off x="3601191" y="1914011"/>
          <a:ext cx="4989618" cy="3326412"/>
        </p:xfrm>
        <a:graphic>
          <a:graphicData uri="http://schemas.openxmlformats.org/drawingml/2006/chart">
            <c:chart xmlns:c="http://schemas.openxmlformats.org/drawingml/2006/chart" xmlns:r="http://schemas.openxmlformats.org/officeDocument/2006/relationships" r:id="rId2"/>
          </a:graphicData>
        </a:graphic>
      </p:graphicFrame>
      <p:sp>
        <p:nvSpPr>
          <p:cNvPr id="3" name="标题 2">
            <a:extLst>
              <a:ext uri="{FF2B5EF4-FFF2-40B4-BE49-F238E27FC236}">
                <a16:creationId xmlns:a16="http://schemas.microsoft.com/office/drawing/2014/main" id="{0E26463F-9FF5-F35A-0A53-893EA579DDC2}"/>
              </a:ext>
            </a:extLst>
          </p:cNvPr>
          <p:cNvSpPr>
            <a:spLocks noGrp="1"/>
          </p:cNvSpPr>
          <p:nvPr>
            <p:ph type="title"/>
          </p:nvPr>
        </p:nvSpPr>
        <p:spPr/>
        <p:txBody>
          <a:bodyPr/>
          <a:lstStyle/>
          <a:p>
            <a:pPr>
              <a:lnSpc>
                <a:spcPct val="100000"/>
              </a:lnSpc>
            </a:pPr>
            <a:r>
              <a:rPr lang="zh-CN" altLang="en-US" dirty="0"/>
              <a:t>工作业绩</a:t>
            </a:r>
          </a:p>
        </p:txBody>
      </p:sp>
      <p:grpSp>
        <p:nvGrpSpPr>
          <p:cNvPr id="4" name="组合 3">
            <a:extLst>
              <a:ext uri="{FF2B5EF4-FFF2-40B4-BE49-F238E27FC236}">
                <a16:creationId xmlns:a16="http://schemas.microsoft.com/office/drawing/2014/main" id="{CBECBC25-31E9-F4F0-4E06-FC0FA6AC6B19}"/>
              </a:ext>
            </a:extLst>
          </p:cNvPr>
          <p:cNvGrpSpPr/>
          <p:nvPr/>
        </p:nvGrpSpPr>
        <p:grpSpPr>
          <a:xfrm>
            <a:off x="7119145" y="2038350"/>
            <a:ext cx="1064418" cy="476250"/>
            <a:chOff x="7678738" y="1990725"/>
            <a:chExt cx="2295525" cy="476250"/>
          </a:xfrm>
        </p:grpSpPr>
        <p:cxnSp>
          <p:nvCxnSpPr>
            <p:cNvPr id="5" name="直接连接符 4">
              <a:extLst>
                <a:ext uri="{FF2B5EF4-FFF2-40B4-BE49-F238E27FC236}">
                  <a16:creationId xmlns:a16="http://schemas.microsoft.com/office/drawing/2014/main" id="{8DAAB7AB-E10B-305E-5981-A1945FFA3B25}"/>
                </a:ext>
              </a:extLst>
            </p:cNvPr>
            <p:cNvCxnSpPr/>
            <p:nvPr/>
          </p:nvCxnSpPr>
          <p:spPr>
            <a:xfrm flipV="1">
              <a:off x="7678738" y="1990725"/>
              <a:ext cx="0" cy="47625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2EADC95D-7C5D-9690-11DF-3DA2FCE30C45}"/>
                </a:ext>
              </a:extLst>
            </p:cNvPr>
            <p:cNvCxnSpPr>
              <a:cxnSpLocks/>
            </p:cNvCxnSpPr>
            <p:nvPr/>
          </p:nvCxnSpPr>
          <p:spPr>
            <a:xfrm>
              <a:off x="7678738" y="1990725"/>
              <a:ext cx="229552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7CE6526D-0620-73EF-D427-96EC7C9863F2}"/>
              </a:ext>
            </a:extLst>
          </p:cNvPr>
          <p:cNvGrpSpPr/>
          <p:nvPr/>
        </p:nvGrpSpPr>
        <p:grpSpPr>
          <a:xfrm flipV="1">
            <a:off x="6602413" y="4124325"/>
            <a:ext cx="1581150" cy="476250"/>
            <a:chOff x="7678738" y="1990725"/>
            <a:chExt cx="1581150" cy="476250"/>
          </a:xfrm>
        </p:grpSpPr>
        <p:cxnSp>
          <p:nvCxnSpPr>
            <p:cNvPr id="8" name="直接连接符 7">
              <a:extLst>
                <a:ext uri="{FF2B5EF4-FFF2-40B4-BE49-F238E27FC236}">
                  <a16:creationId xmlns:a16="http://schemas.microsoft.com/office/drawing/2014/main" id="{739170A4-A56B-28CF-439F-0CE903535FF7}"/>
                </a:ext>
              </a:extLst>
            </p:cNvPr>
            <p:cNvCxnSpPr/>
            <p:nvPr/>
          </p:nvCxnSpPr>
          <p:spPr>
            <a:xfrm flipV="1">
              <a:off x="7678738" y="1990725"/>
              <a:ext cx="0" cy="47625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FB019CC-B78D-9D31-32A3-FACD703E2F9D}"/>
                </a:ext>
              </a:extLst>
            </p:cNvPr>
            <p:cNvCxnSpPr>
              <a:cxnSpLocks/>
            </p:cNvCxnSpPr>
            <p:nvPr/>
          </p:nvCxnSpPr>
          <p:spPr>
            <a:xfrm flipV="1">
              <a:off x="7678738" y="1990725"/>
              <a:ext cx="158115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832C4245-7D18-481C-5C95-FABD6A472ADF}"/>
              </a:ext>
            </a:extLst>
          </p:cNvPr>
          <p:cNvGrpSpPr/>
          <p:nvPr/>
        </p:nvGrpSpPr>
        <p:grpSpPr>
          <a:xfrm flipH="1">
            <a:off x="4008438" y="2038350"/>
            <a:ext cx="1245133" cy="476250"/>
            <a:chOff x="7678738" y="1990725"/>
            <a:chExt cx="1245133" cy="476250"/>
          </a:xfrm>
        </p:grpSpPr>
        <p:cxnSp>
          <p:nvCxnSpPr>
            <p:cNvPr id="14" name="直接连接符 13">
              <a:extLst>
                <a:ext uri="{FF2B5EF4-FFF2-40B4-BE49-F238E27FC236}">
                  <a16:creationId xmlns:a16="http://schemas.microsoft.com/office/drawing/2014/main" id="{03BDB481-34E7-A257-996C-4D8E5BC056F0}"/>
                </a:ext>
              </a:extLst>
            </p:cNvPr>
            <p:cNvCxnSpPr/>
            <p:nvPr/>
          </p:nvCxnSpPr>
          <p:spPr>
            <a:xfrm flipV="1">
              <a:off x="7678738" y="1990725"/>
              <a:ext cx="0" cy="47625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B173D0C-B6D9-F585-620E-80977264C158}"/>
                </a:ext>
              </a:extLst>
            </p:cNvPr>
            <p:cNvCxnSpPr>
              <a:cxnSpLocks/>
            </p:cNvCxnSpPr>
            <p:nvPr/>
          </p:nvCxnSpPr>
          <p:spPr>
            <a:xfrm>
              <a:off x="7678738" y="1990725"/>
              <a:ext cx="1245133"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8DC3691C-2C38-19F3-0C10-B0774A6DE60E}"/>
              </a:ext>
            </a:extLst>
          </p:cNvPr>
          <p:cNvGrpSpPr/>
          <p:nvPr/>
        </p:nvGrpSpPr>
        <p:grpSpPr>
          <a:xfrm>
            <a:off x="8094940" y="1798770"/>
            <a:ext cx="3138870" cy="1204850"/>
            <a:chOff x="8094940" y="1683179"/>
            <a:chExt cx="3138870" cy="1204850"/>
          </a:xfrm>
        </p:grpSpPr>
        <p:sp>
          <p:nvSpPr>
            <p:cNvPr id="19" name="文本框 18">
              <a:extLst>
                <a:ext uri="{FF2B5EF4-FFF2-40B4-BE49-F238E27FC236}">
                  <a16:creationId xmlns:a16="http://schemas.microsoft.com/office/drawing/2014/main" id="{68614155-F130-3D81-D980-8A51C8AA73C5}"/>
                </a:ext>
              </a:extLst>
            </p:cNvPr>
            <p:cNvSpPr txBox="1"/>
            <p:nvPr/>
          </p:nvSpPr>
          <p:spPr>
            <a:xfrm>
              <a:off x="8094940" y="1683179"/>
              <a:ext cx="2163075" cy="400110"/>
            </a:xfrm>
            <a:prstGeom prst="rect">
              <a:avLst/>
            </a:prstGeom>
            <a:noFill/>
          </p:spPr>
          <p:txBody>
            <a:bodyPr wrap="square" rtlCol="0">
              <a:spAutoFit/>
            </a:bodyPr>
            <a:lstStyle/>
            <a:p>
              <a:r>
                <a:rPr lang="zh-CN" altLang="en-US" sz="2000" dirty="0">
                  <a:solidFill>
                    <a:schemeClr val="accent1">
                      <a:lumMod val="75000"/>
                    </a:schemeClr>
                  </a:solidFill>
                  <a:latin typeface="+mj-ea"/>
                  <a:ea typeface="+mj-ea"/>
                </a:rPr>
                <a:t>输入小标题                 </a:t>
              </a:r>
            </a:p>
          </p:txBody>
        </p:sp>
        <p:sp>
          <p:nvSpPr>
            <p:cNvPr id="21" name="文本框 20">
              <a:extLst>
                <a:ext uri="{FF2B5EF4-FFF2-40B4-BE49-F238E27FC236}">
                  <a16:creationId xmlns:a16="http://schemas.microsoft.com/office/drawing/2014/main" id="{0252C182-3CDA-7377-D993-B1888D469370}"/>
                </a:ext>
              </a:extLst>
            </p:cNvPr>
            <p:cNvSpPr txBox="1"/>
            <p:nvPr/>
          </p:nvSpPr>
          <p:spPr>
            <a:xfrm>
              <a:off x="8094940" y="2096722"/>
              <a:ext cx="3138870" cy="791307"/>
            </a:xfrm>
            <a:prstGeom prst="rect">
              <a:avLst/>
            </a:prstGeom>
            <a:noFill/>
          </p:spPr>
          <p:txBody>
            <a:bodyPr wrap="square" rtlCol="0">
              <a:spAutoFit/>
            </a:bodyPr>
            <a:lstStyle/>
            <a:p>
              <a:pPr>
                <a:lnSpc>
                  <a:spcPct val="150000"/>
                </a:lnSpc>
              </a:pPr>
              <a:r>
                <a:rPr lang="zh-CN" altLang="en-US" sz="1600" spc="150" dirty="0">
                  <a:solidFill>
                    <a:schemeClr val="tx1">
                      <a:lumMod val="65000"/>
                      <a:lumOff val="35000"/>
                    </a:schemeClr>
                  </a:solidFill>
                  <a:latin typeface="+mn-ea"/>
                </a:rPr>
                <a:t>请在文本框内这里输入您需要的内容文字内容要求简洁易懂 </a:t>
              </a:r>
            </a:p>
          </p:txBody>
        </p:sp>
      </p:grpSp>
      <p:grpSp>
        <p:nvGrpSpPr>
          <p:cNvPr id="32" name="组合 31">
            <a:extLst>
              <a:ext uri="{FF2B5EF4-FFF2-40B4-BE49-F238E27FC236}">
                <a16:creationId xmlns:a16="http://schemas.microsoft.com/office/drawing/2014/main" id="{A1FD0CC6-17AC-A9D0-B1C2-B97255FCC1E3}"/>
              </a:ext>
            </a:extLst>
          </p:cNvPr>
          <p:cNvGrpSpPr/>
          <p:nvPr/>
        </p:nvGrpSpPr>
        <p:grpSpPr>
          <a:xfrm>
            <a:off x="8096251" y="4124325"/>
            <a:ext cx="3138870" cy="1204850"/>
            <a:chOff x="8096251" y="4027784"/>
            <a:chExt cx="3138870" cy="1204850"/>
          </a:xfrm>
        </p:grpSpPr>
        <p:sp>
          <p:nvSpPr>
            <p:cNvPr id="23" name="文本框 22">
              <a:extLst>
                <a:ext uri="{FF2B5EF4-FFF2-40B4-BE49-F238E27FC236}">
                  <a16:creationId xmlns:a16="http://schemas.microsoft.com/office/drawing/2014/main" id="{F598B3CD-CB71-A228-8B42-CFA26D65EAA9}"/>
                </a:ext>
              </a:extLst>
            </p:cNvPr>
            <p:cNvSpPr txBox="1"/>
            <p:nvPr/>
          </p:nvSpPr>
          <p:spPr>
            <a:xfrm>
              <a:off x="8096251" y="4027784"/>
              <a:ext cx="2163075" cy="400110"/>
            </a:xfrm>
            <a:prstGeom prst="rect">
              <a:avLst/>
            </a:prstGeom>
            <a:noFill/>
          </p:spPr>
          <p:txBody>
            <a:bodyPr wrap="square" rtlCol="0">
              <a:spAutoFit/>
            </a:bodyPr>
            <a:lstStyle/>
            <a:p>
              <a:r>
                <a:rPr lang="zh-CN" altLang="en-US" sz="2000" dirty="0">
                  <a:solidFill>
                    <a:schemeClr val="accent1">
                      <a:lumMod val="75000"/>
                    </a:schemeClr>
                  </a:solidFill>
                  <a:latin typeface="+mj-ea"/>
                  <a:ea typeface="+mj-ea"/>
                </a:rPr>
                <a:t>输入小标题                 </a:t>
              </a:r>
            </a:p>
          </p:txBody>
        </p:sp>
        <p:sp>
          <p:nvSpPr>
            <p:cNvPr id="24" name="文本框 23">
              <a:extLst>
                <a:ext uri="{FF2B5EF4-FFF2-40B4-BE49-F238E27FC236}">
                  <a16:creationId xmlns:a16="http://schemas.microsoft.com/office/drawing/2014/main" id="{CDE0E304-DC86-55E7-E8F5-80B85BA6D576}"/>
                </a:ext>
              </a:extLst>
            </p:cNvPr>
            <p:cNvSpPr txBox="1"/>
            <p:nvPr/>
          </p:nvSpPr>
          <p:spPr>
            <a:xfrm>
              <a:off x="8096251" y="4441327"/>
              <a:ext cx="3138870" cy="791307"/>
            </a:xfrm>
            <a:prstGeom prst="rect">
              <a:avLst/>
            </a:prstGeom>
            <a:noFill/>
          </p:spPr>
          <p:txBody>
            <a:bodyPr wrap="square" rtlCol="0">
              <a:spAutoFit/>
            </a:bodyPr>
            <a:lstStyle/>
            <a:p>
              <a:pPr>
                <a:lnSpc>
                  <a:spcPct val="150000"/>
                </a:lnSpc>
              </a:pPr>
              <a:r>
                <a:rPr lang="zh-CN" altLang="en-US" sz="1600" spc="150" dirty="0">
                  <a:solidFill>
                    <a:schemeClr val="tx1">
                      <a:lumMod val="65000"/>
                      <a:lumOff val="35000"/>
                    </a:schemeClr>
                  </a:solidFill>
                  <a:latin typeface="+mn-ea"/>
                </a:rPr>
                <a:t>请在文本框内这里输入您需要的内容文字内容要求简洁易懂 </a:t>
              </a:r>
            </a:p>
          </p:txBody>
        </p:sp>
      </p:grpSp>
      <p:grpSp>
        <p:nvGrpSpPr>
          <p:cNvPr id="29" name="组合 28">
            <a:extLst>
              <a:ext uri="{FF2B5EF4-FFF2-40B4-BE49-F238E27FC236}">
                <a16:creationId xmlns:a16="http://schemas.microsoft.com/office/drawing/2014/main" id="{FA99AA06-FE7E-8113-E0D3-0F4B645238AF}"/>
              </a:ext>
            </a:extLst>
          </p:cNvPr>
          <p:cNvGrpSpPr/>
          <p:nvPr/>
        </p:nvGrpSpPr>
        <p:grpSpPr>
          <a:xfrm>
            <a:off x="905755" y="1798770"/>
            <a:ext cx="3138870" cy="1204850"/>
            <a:chOff x="1324126" y="1892729"/>
            <a:chExt cx="3138870" cy="1204850"/>
          </a:xfrm>
        </p:grpSpPr>
        <p:sp>
          <p:nvSpPr>
            <p:cNvPr id="25" name="文本框 24">
              <a:extLst>
                <a:ext uri="{FF2B5EF4-FFF2-40B4-BE49-F238E27FC236}">
                  <a16:creationId xmlns:a16="http://schemas.microsoft.com/office/drawing/2014/main" id="{5CE0D9BD-A45C-8B1E-A39F-CD88086B4431}"/>
                </a:ext>
              </a:extLst>
            </p:cNvPr>
            <p:cNvSpPr txBox="1"/>
            <p:nvPr/>
          </p:nvSpPr>
          <p:spPr>
            <a:xfrm>
              <a:off x="2299921" y="1892729"/>
              <a:ext cx="2163075" cy="400110"/>
            </a:xfrm>
            <a:prstGeom prst="rect">
              <a:avLst/>
            </a:prstGeom>
            <a:noFill/>
          </p:spPr>
          <p:txBody>
            <a:bodyPr wrap="square" rtlCol="0">
              <a:spAutoFit/>
            </a:bodyPr>
            <a:lstStyle/>
            <a:p>
              <a:pPr algn="r"/>
              <a:r>
                <a:rPr lang="zh-CN" altLang="en-US" sz="2000" dirty="0">
                  <a:solidFill>
                    <a:schemeClr val="accent1">
                      <a:lumMod val="75000"/>
                    </a:schemeClr>
                  </a:solidFill>
                  <a:latin typeface="+mj-ea"/>
                  <a:ea typeface="+mj-ea"/>
                </a:rPr>
                <a:t>输入小标题                 </a:t>
              </a:r>
            </a:p>
          </p:txBody>
        </p:sp>
        <p:sp>
          <p:nvSpPr>
            <p:cNvPr id="26" name="文本框 25">
              <a:extLst>
                <a:ext uri="{FF2B5EF4-FFF2-40B4-BE49-F238E27FC236}">
                  <a16:creationId xmlns:a16="http://schemas.microsoft.com/office/drawing/2014/main" id="{97FD25A9-EDF9-B7C5-AFEA-4107F0F1E193}"/>
                </a:ext>
              </a:extLst>
            </p:cNvPr>
            <p:cNvSpPr txBox="1"/>
            <p:nvPr/>
          </p:nvSpPr>
          <p:spPr>
            <a:xfrm>
              <a:off x="1324126" y="2306272"/>
              <a:ext cx="3138870" cy="791307"/>
            </a:xfrm>
            <a:prstGeom prst="rect">
              <a:avLst/>
            </a:prstGeom>
            <a:noFill/>
          </p:spPr>
          <p:txBody>
            <a:bodyPr wrap="square" rtlCol="0">
              <a:spAutoFit/>
            </a:bodyPr>
            <a:lstStyle/>
            <a:p>
              <a:pPr algn="r">
                <a:lnSpc>
                  <a:spcPct val="150000"/>
                </a:lnSpc>
              </a:pPr>
              <a:r>
                <a:rPr lang="zh-CN" altLang="en-US" sz="1600" spc="150" dirty="0">
                  <a:solidFill>
                    <a:schemeClr val="tx1">
                      <a:lumMod val="65000"/>
                      <a:lumOff val="35000"/>
                    </a:schemeClr>
                  </a:solidFill>
                  <a:latin typeface="+mn-ea"/>
                </a:rPr>
                <a:t>请在文本框内这里输入您需要的内容文字内容要求简洁易懂 </a:t>
              </a:r>
            </a:p>
          </p:txBody>
        </p:sp>
      </p:grpSp>
      <p:sp>
        <p:nvSpPr>
          <p:cNvPr id="17" name="任意多边形: 形状 16">
            <a:extLst>
              <a:ext uri="{FF2B5EF4-FFF2-40B4-BE49-F238E27FC236}">
                <a16:creationId xmlns:a16="http://schemas.microsoft.com/office/drawing/2014/main" id="{42FEC072-203F-CC3A-54A9-DE3649D1432C}"/>
              </a:ext>
            </a:extLst>
          </p:cNvPr>
          <p:cNvSpPr/>
          <p:nvPr/>
        </p:nvSpPr>
        <p:spPr>
          <a:xfrm rot="3814456" flipH="1">
            <a:off x="-205365" y="5207050"/>
            <a:ext cx="2395459" cy="1497116"/>
          </a:xfrm>
          <a:custGeom>
            <a:avLst/>
            <a:gdLst>
              <a:gd name="connsiteX0" fmla="*/ 2234052 w 2395459"/>
              <a:gd name="connsiteY0" fmla="*/ 758089 h 1497116"/>
              <a:gd name="connsiteX1" fmla="*/ 960328 w 2395459"/>
              <a:gd name="connsiteY1" fmla="*/ 0 h 1497116"/>
              <a:gd name="connsiteX2" fmla="*/ 38911 w 2395459"/>
              <a:gd name="connsiteY2" fmla="*/ 330780 h 1497116"/>
              <a:gd name="connsiteX3" fmla="*/ 0 w 2395459"/>
              <a:gd name="connsiteY3" fmla="*/ 366144 h 1497116"/>
              <a:gd name="connsiteX4" fmla="*/ 229328 w 2395459"/>
              <a:gd name="connsiteY4" fmla="*/ 827602 h 1497116"/>
              <a:gd name="connsiteX5" fmla="*/ 279076 w 2395459"/>
              <a:gd name="connsiteY5" fmla="*/ 767306 h 1497116"/>
              <a:gd name="connsiteX6" fmla="*/ 960328 w 2395459"/>
              <a:gd name="connsiteY6" fmla="*/ 485122 h 1497116"/>
              <a:gd name="connsiteX7" fmla="*/ 1923763 w 2395459"/>
              <a:gd name="connsiteY7" fmla="*/ 1448557 h 1497116"/>
              <a:gd name="connsiteX8" fmla="*/ 1921311 w 2395459"/>
              <a:gd name="connsiteY8" fmla="*/ 1497116 h 1497116"/>
              <a:gd name="connsiteX9" fmla="*/ 2395459 w 2395459"/>
              <a:gd name="connsiteY9" fmla="*/ 1261482 h 1497116"/>
              <a:gd name="connsiteX10" fmla="*/ 2379455 w 2395459"/>
              <a:gd name="connsiteY10" fmla="*/ 1156622 h 1497116"/>
              <a:gd name="connsiteX11" fmla="*/ 2234052 w 2395459"/>
              <a:gd name="connsiteY11" fmla="*/ 758089 h 1497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5459" h="1497116">
                <a:moveTo>
                  <a:pt x="2234052" y="758089"/>
                </a:moveTo>
                <a:cubicBezTo>
                  <a:pt x="1988754" y="306537"/>
                  <a:pt x="1510339" y="0"/>
                  <a:pt x="960328" y="0"/>
                </a:cubicBezTo>
                <a:cubicBezTo>
                  <a:pt x="610321" y="0"/>
                  <a:pt x="289307" y="124135"/>
                  <a:pt x="38911" y="330780"/>
                </a:cubicBezTo>
                <a:lnTo>
                  <a:pt x="0" y="366144"/>
                </a:lnTo>
                <a:lnTo>
                  <a:pt x="229328" y="827602"/>
                </a:lnTo>
                <a:lnTo>
                  <a:pt x="279076" y="767306"/>
                </a:lnTo>
                <a:cubicBezTo>
                  <a:pt x="453424" y="592958"/>
                  <a:pt x="694283" y="485122"/>
                  <a:pt x="960328" y="485122"/>
                </a:cubicBezTo>
                <a:cubicBezTo>
                  <a:pt x="1492418" y="485122"/>
                  <a:pt x="1923763" y="916467"/>
                  <a:pt x="1923763" y="1448557"/>
                </a:cubicBezTo>
                <a:lnTo>
                  <a:pt x="1921311" y="1497116"/>
                </a:lnTo>
                <a:lnTo>
                  <a:pt x="2395459" y="1261482"/>
                </a:lnTo>
                <a:lnTo>
                  <a:pt x="2379455" y="1156622"/>
                </a:lnTo>
                <a:cubicBezTo>
                  <a:pt x="2350511" y="1015176"/>
                  <a:pt x="2300951" y="881239"/>
                  <a:pt x="2234052" y="758089"/>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2332602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BE682-3DFA-6A37-906C-9482D6FC22D1}"/>
              </a:ext>
            </a:extLst>
          </p:cNvPr>
          <p:cNvSpPr>
            <a:spLocks noGrp="1"/>
          </p:cNvSpPr>
          <p:nvPr>
            <p:ph type="title"/>
          </p:nvPr>
        </p:nvSpPr>
        <p:spPr/>
        <p:txBody>
          <a:bodyPr/>
          <a:lstStyle/>
          <a:p>
            <a:pPr>
              <a:lnSpc>
                <a:spcPct val="120000"/>
              </a:lnSpc>
            </a:pPr>
            <a:r>
              <a:rPr lang="zh-CN" altLang="en-US" dirty="0"/>
              <a:t>工作业绩</a:t>
            </a:r>
          </a:p>
        </p:txBody>
      </p:sp>
      <p:grpSp>
        <p:nvGrpSpPr>
          <p:cNvPr id="5" name="组合 4">
            <a:extLst>
              <a:ext uri="{FF2B5EF4-FFF2-40B4-BE49-F238E27FC236}">
                <a16:creationId xmlns:a16="http://schemas.microsoft.com/office/drawing/2014/main" id="{56CA3D87-F9E4-9536-BE9C-C098E2CD9056}"/>
              </a:ext>
            </a:extLst>
          </p:cNvPr>
          <p:cNvGrpSpPr/>
          <p:nvPr/>
        </p:nvGrpSpPr>
        <p:grpSpPr>
          <a:xfrm>
            <a:off x="0" y="1186125"/>
            <a:ext cx="12133262" cy="5671875"/>
            <a:chOff x="0" y="1186125"/>
            <a:chExt cx="12133262" cy="5671875"/>
          </a:xfrm>
        </p:grpSpPr>
        <p:sp>
          <p:nvSpPr>
            <p:cNvPr id="13" name="任意多边形: 形状 12">
              <a:extLst>
                <a:ext uri="{FF2B5EF4-FFF2-40B4-BE49-F238E27FC236}">
                  <a16:creationId xmlns:a16="http://schemas.microsoft.com/office/drawing/2014/main" id="{02C126B3-F128-9978-750E-9214E55761C7}"/>
                </a:ext>
              </a:extLst>
            </p:cNvPr>
            <p:cNvSpPr/>
            <p:nvPr/>
          </p:nvSpPr>
          <p:spPr>
            <a:xfrm rot="3814456" flipV="1">
              <a:off x="3319725" y="-1707885"/>
              <a:ext cx="5552551" cy="11340571"/>
            </a:xfrm>
            <a:custGeom>
              <a:avLst/>
              <a:gdLst>
                <a:gd name="connsiteX0" fmla="*/ 510317 w 5552551"/>
                <a:gd name="connsiteY0" fmla="*/ 0 h 11340571"/>
                <a:gd name="connsiteX1" fmla="*/ 67569 w 5552551"/>
                <a:gd name="connsiteY1" fmla="*/ 220030 h 11340571"/>
                <a:gd name="connsiteX2" fmla="*/ 43036 w 5552551"/>
                <a:gd name="connsiteY2" fmla="*/ 466147 h 11340571"/>
                <a:gd name="connsiteX3" fmla="*/ 0 w 5552551"/>
                <a:gd name="connsiteY3" fmla="*/ 1552579 h 11340571"/>
                <a:gd name="connsiteX4" fmla="*/ 4721751 w 5552551"/>
                <a:gd name="connsiteY4" fmla="*/ 11130609 h 11340571"/>
                <a:gd name="connsiteX5" fmla="*/ 5086073 w 5552551"/>
                <a:gd name="connsiteY5" fmla="*/ 11340571 h 11340571"/>
                <a:gd name="connsiteX6" fmla="*/ 5552551 w 5552551"/>
                <a:gd name="connsiteY6" fmla="*/ 11108748 h 11340571"/>
                <a:gd name="connsiteX7" fmla="*/ 5254188 w 5552551"/>
                <a:gd name="connsiteY7" fmla="*/ 10957072 h 11340571"/>
                <a:gd name="connsiteX8" fmla="*/ 419279 w 5552551"/>
                <a:gd name="connsiteY8" fmla="*/ 1552579 h 11340571"/>
                <a:gd name="connsiteX9" fmla="*/ 460150 w 5552551"/>
                <a:gd name="connsiteY9" fmla="*/ 509016 h 1134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52551" h="11340571">
                  <a:moveTo>
                    <a:pt x="510317" y="0"/>
                  </a:moveTo>
                  <a:lnTo>
                    <a:pt x="67569" y="220030"/>
                  </a:lnTo>
                  <a:lnTo>
                    <a:pt x="43036" y="466147"/>
                  </a:lnTo>
                  <a:cubicBezTo>
                    <a:pt x="14578" y="823358"/>
                    <a:pt x="0" y="1185798"/>
                    <a:pt x="0" y="1552579"/>
                  </a:cubicBezTo>
                  <a:cubicBezTo>
                    <a:pt x="0" y="5770562"/>
                    <a:pt x="1927935" y="9414528"/>
                    <a:pt x="4721751" y="11130609"/>
                  </a:cubicBezTo>
                  <a:lnTo>
                    <a:pt x="5086073" y="11340571"/>
                  </a:lnTo>
                  <a:lnTo>
                    <a:pt x="5552551" y="11108748"/>
                  </a:lnTo>
                  <a:lnTo>
                    <a:pt x="5254188" y="10957072"/>
                  </a:lnTo>
                  <a:cubicBezTo>
                    <a:pt x="2412915" y="9407629"/>
                    <a:pt x="419279" y="5780281"/>
                    <a:pt x="419279" y="1552579"/>
                  </a:cubicBezTo>
                  <a:cubicBezTo>
                    <a:pt x="419280" y="1200271"/>
                    <a:pt x="433124" y="852132"/>
                    <a:pt x="460150" y="509016"/>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a:extLst>
                <a:ext uri="{FF2B5EF4-FFF2-40B4-BE49-F238E27FC236}">
                  <a16:creationId xmlns:a16="http://schemas.microsoft.com/office/drawing/2014/main" id="{84BDE7C3-E368-9897-5809-8B738142C23D}"/>
                </a:ext>
              </a:extLst>
            </p:cNvPr>
            <p:cNvSpPr/>
            <p:nvPr/>
          </p:nvSpPr>
          <p:spPr>
            <a:xfrm>
              <a:off x="0" y="4042948"/>
              <a:ext cx="12133262" cy="2815052"/>
            </a:xfrm>
            <a:custGeom>
              <a:avLst/>
              <a:gdLst>
                <a:gd name="connsiteX0" fmla="*/ 760149 w 12133262"/>
                <a:gd name="connsiteY0" fmla="*/ 0 h 2815052"/>
                <a:gd name="connsiteX1" fmla="*/ 11373113 w 12133262"/>
                <a:gd name="connsiteY1" fmla="*/ 0 h 2815052"/>
                <a:gd name="connsiteX2" fmla="*/ 12133262 w 12133262"/>
                <a:gd name="connsiteY2" fmla="*/ 760149 h 2815052"/>
                <a:gd name="connsiteX3" fmla="*/ 12133262 w 12133262"/>
                <a:gd name="connsiteY3" fmla="*/ 2734309 h 2815052"/>
                <a:gd name="connsiteX4" fmla="*/ 12125122 w 12133262"/>
                <a:gd name="connsiteY4" fmla="*/ 2815052 h 2815052"/>
                <a:gd name="connsiteX5" fmla="*/ 8140 w 12133262"/>
                <a:gd name="connsiteY5" fmla="*/ 2815052 h 2815052"/>
                <a:gd name="connsiteX6" fmla="*/ 0 w 12133262"/>
                <a:gd name="connsiteY6" fmla="*/ 2734309 h 2815052"/>
                <a:gd name="connsiteX7" fmla="*/ 0 w 12133262"/>
                <a:gd name="connsiteY7" fmla="*/ 760149 h 2815052"/>
                <a:gd name="connsiteX8" fmla="*/ 760149 w 12133262"/>
                <a:gd name="connsiteY8" fmla="*/ 0 h 281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33262" h="2815052">
                  <a:moveTo>
                    <a:pt x="760149" y="0"/>
                  </a:moveTo>
                  <a:lnTo>
                    <a:pt x="11373113" y="0"/>
                  </a:lnTo>
                  <a:cubicBezTo>
                    <a:pt x="11792932" y="0"/>
                    <a:pt x="12133262" y="340330"/>
                    <a:pt x="12133262" y="760149"/>
                  </a:cubicBezTo>
                  <a:lnTo>
                    <a:pt x="12133262" y="2734309"/>
                  </a:lnTo>
                  <a:lnTo>
                    <a:pt x="12125122" y="2815052"/>
                  </a:lnTo>
                  <a:lnTo>
                    <a:pt x="8140" y="2815052"/>
                  </a:lnTo>
                  <a:lnTo>
                    <a:pt x="0" y="2734309"/>
                  </a:lnTo>
                  <a:lnTo>
                    <a:pt x="0" y="760149"/>
                  </a:lnTo>
                  <a:cubicBezTo>
                    <a:pt x="0" y="340330"/>
                    <a:pt x="340330" y="0"/>
                    <a:pt x="760149" y="0"/>
                  </a:cubicBezTo>
                  <a:close/>
                </a:path>
              </a:pathLst>
            </a:custGeom>
            <a:blipFill dpi="0" rotWithShape="1">
              <a:blip r:embed="rId2"/>
              <a:srcRect/>
              <a:tile tx="0" ty="0" sx="100000" sy="100000" flip="none" algn="b"/>
            </a:blipFill>
            <a:ln w="127000">
              <a:gradFill>
                <a:gsLst>
                  <a:gs pos="0">
                    <a:schemeClr val="accent1">
                      <a:lumMod val="60000"/>
                      <a:lumOff val="40000"/>
                    </a:schemeClr>
                  </a:gs>
                  <a:gs pos="100000">
                    <a:schemeClr val="tx2">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0" name="组合 29">
            <a:extLst>
              <a:ext uri="{FF2B5EF4-FFF2-40B4-BE49-F238E27FC236}">
                <a16:creationId xmlns:a16="http://schemas.microsoft.com/office/drawing/2014/main" id="{71B4FB5D-00B2-171F-9F2D-13ECEBA03693}"/>
              </a:ext>
            </a:extLst>
          </p:cNvPr>
          <p:cNvGrpSpPr/>
          <p:nvPr/>
        </p:nvGrpSpPr>
        <p:grpSpPr>
          <a:xfrm>
            <a:off x="835145" y="1404342"/>
            <a:ext cx="3070006" cy="3558228"/>
            <a:chOff x="7769142" y="1351134"/>
            <a:chExt cx="3070006" cy="3558228"/>
          </a:xfrm>
        </p:grpSpPr>
        <p:sp>
          <p:nvSpPr>
            <p:cNvPr id="31" name="矩形: 圆角 30">
              <a:extLst>
                <a:ext uri="{FF2B5EF4-FFF2-40B4-BE49-F238E27FC236}">
                  <a16:creationId xmlns:a16="http://schemas.microsoft.com/office/drawing/2014/main" id="{756D10AE-31F7-0B88-ADF3-53AD638F8577}"/>
                </a:ext>
              </a:extLst>
            </p:cNvPr>
            <p:cNvSpPr/>
            <p:nvPr/>
          </p:nvSpPr>
          <p:spPr>
            <a:xfrm>
              <a:off x="7769142" y="1351134"/>
              <a:ext cx="3070006" cy="3558228"/>
            </a:xfrm>
            <a:prstGeom prst="roundRect">
              <a:avLst>
                <a:gd name="adj" fmla="val 8600"/>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32" name="组合 31">
              <a:extLst>
                <a:ext uri="{FF2B5EF4-FFF2-40B4-BE49-F238E27FC236}">
                  <a16:creationId xmlns:a16="http://schemas.microsoft.com/office/drawing/2014/main" id="{7AC37B32-7542-61C5-753E-C12AEBC5B11D}"/>
                </a:ext>
              </a:extLst>
            </p:cNvPr>
            <p:cNvGrpSpPr/>
            <p:nvPr/>
          </p:nvGrpSpPr>
          <p:grpSpPr>
            <a:xfrm>
              <a:off x="7874575" y="3010569"/>
              <a:ext cx="2859140" cy="1285608"/>
              <a:chOff x="1001711" y="1584163"/>
              <a:chExt cx="4094796" cy="1285608"/>
            </a:xfrm>
          </p:grpSpPr>
          <p:sp>
            <p:nvSpPr>
              <p:cNvPr id="36" name="文本框">
                <a:extLst>
                  <a:ext uri="{FF2B5EF4-FFF2-40B4-BE49-F238E27FC236}">
                    <a16:creationId xmlns:a16="http://schemas.microsoft.com/office/drawing/2014/main" id="{2473A8D0-A8B6-F1BF-DAE7-729C8D3EBD1B}"/>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37" name="文本框">
                <a:extLst>
                  <a:ext uri="{FF2B5EF4-FFF2-40B4-BE49-F238E27FC236}">
                    <a16:creationId xmlns:a16="http://schemas.microsoft.com/office/drawing/2014/main" id="{4F0DCB98-A80E-D7FE-B1E5-0AE938795413}"/>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33" name="组合 32">
              <a:extLst>
                <a:ext uri="{FF2B5EF4-FFF2-40B4-BE49-F238E27FC236}">
                  <a16:creationId xmlns:a16="http://schemas.microsoft.com/office/drawing/2014/main" id="{282529E6-C32E-26E1-7D4C-56D157888F64}"/>
                </a:ext>
              </a:extLst>
            </p:cNvPr>
            <p:cNvGrpSpPr/>
            <p:nvPr/>
          </p:nvGrpSpPr>
          <p:grpSpPr>
            <a:xfrm>
              <a:off x="8746145" y="1569469"/>
              <a:ext cx="1116000" cy="1116000"/>
              <a:chOff x="2437293" y="1677582"/>
              <a:chExt cx="1116000" cy="1116000"/>
            </a:xfrm>
          </p:grpSpPr>
          <p:sp>
            <p:nvSpPr>
              <p:cNvPr id="34" name="椭圆 33">
                <a:extLst>
                  <a:ext uri="{FF2B5EF4-FFF2-40B4-BE49-F238E27FC236}">
                    <a16:creationId xmlns:a16="http://schemas.microsoft.com/office/drawing/2014/main" id="{C4850074-0FAA-022A-1327-11805EAF8797}"/>
                  </a:ext>
                </a:extLst>
              </p:cNvPr>
              <p:cNvSpPr/>
              <p:nvPr/>
            </p:nvSpPr>
            <p:spPr>
              <a:xfrm>
                <a:off x="2437293" y="1677582"/>
                <a:ext cx="1116000" cy="1116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5" name="图标1">
                <a:extLst>
                  <a:ext uri="{FF2B5EF4-FFF2-40B4-BE49-F238E27FC236}">
                    <a16:creationId xmlns:a16="http://schemas.microsoft.com/office/drawing/2014/main" id="{587FCCBA-8958-6A5D-7B1B-CE26DC09B853}"/>
                  </a:ext>
                </a:extLst>
              </p:cNvPr>
              <p:cNvSpPr>
                <a:spLocks noChangeAspect="1" noEditPoints="1"/>
              </p:cNvSpPr>
              <p:nvPr/>
            </p:nvSpPr>
            <p:spPr bwMode="auto">
              <a:xfrm>
                <a:off x="2633474" y="1875512"/>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49" name="组合 48">
            <a:extLst>
              <a:ext uri="{FF2B5EF4-FFF2-40B4-BE49-F238E27FC236}">
                <a16:creationId xmlns:a16="http://schemas.microsoft.com/office/drawing/2014/main" id="{4501305F-BA4F-B5E2-91A7-C5E6412930F0}"/>
              </a:ext>
            </a:extLst>
          </p:cNvPr>
          <p:cNvGrpSpPr/>
          <p:nvPr/>
        </p:nvGrpSpPr>
        <p:grpSpPr>
          <a:xfrm>
            <a:off x="4502695" y="1404342"/>
            <a:ext cx="3070006" cy="3558228"/>
            <a:chOff x="758740" y="1341437"/>
            <a:chExt cx="3070006" cy="3558228"/>
          </a:xfrm>
        </p:grpSpPr>
        <p:sp>
          <p:nvSpPr>
            <p:cNvPr id="39" name="矩形: 圆角 38">
              <a:extLst>
                <a:ext uri="{FF2B5EF4-FFF2-40B4-BE49-F238E27FC236}">
                  <a16:creationId xmlns:a16="http://schemas.microsoft.com/office/drawing/2014/main" id="{0FF0FBAA-5109-43E2-85C9-3D93DD8DE934}"/>
                </a:ext>
              </a:extLst>
            </p:cNvPr>
            <p:cNvSpPr/>
            <p:nvPr/>
          </p:nvSpPr>
          <p:spPr>
            <a:xfrm>
              <a:off x="758740" y="1341437"/>
              <a:ext cx="3070006" cy="3558228"/>
            </a:xfrm>
            <a:prstGeom prst="roundRect">
              <a:avLst>
                <a:gd name="adj" fmla="val 4257"/>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8" name="组合 47">
              <a:extLst>
                <a:ext uri="{FF2B5EF4-FFF2-40B4-BE49-F238E27FC236}">
                  <a16:creationId xmlns:a16="http://schemas.microsoft.com/office/drawing/2014/main" id="{0740F5B0-B428-9CC9-8328-CC2EE28B635D}"/>
                </a:ext>
              </a:extLst>
            </p:cNvPr>
            <p:cNvGrpSpPr/>
            <p:nvPr/>
          </p:nvGrpSpPr>
          <p:grpSpPr>
            <a:xfrm>
              <a:off x="864173" y="3000872"/>
              <a:ext cx="2859140" cy="1285608"/>
              <a:chOff x="864173" y="3000872"/>
              <a:chExt cx="2859140" cy="1285608"/>
            </a:xfrm>
          </p:grpSpPr>
          <p:sp>
            <p:nvSpPr>
              <p:cNvPr id="44" name="文本框">
                <a:extLst>
                  <a:ext uri="{FF2B5EF4-FFF2-40B4-BE49-F238E27FC236}">
                    <a16:creationId xmlns:a16="http://schemas.microsoft.com/office/drawing/2014/main" id="{5196992F-1AC9-6E44-6F43-FC5FC0197973}"/>
                  </a:ext>
                </a:extLst>
              </p:cNvPr>
              <p:cNvSpPr txBox="1"/>
              <p:nvPr/>
            </p:nvSpPr>
            <p:spPr>
              <a:xfrm>
                <a:off x="864173" y="3460473"/>
                <a:ext cx="2859140"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45" name="文本框">
                <a:extLst>
                  <a:ext uri="{FF2B5EF4-FFF2-40B4-BE49-F238E27FC236}">
                    <a16:creationId xmlns:a16="http://schemas.microsoft.com/office/drawing/2014/main" id="{9F4DC3F8-671A-41AE-77E1-2F02A68F7C4E}"/>
                  </a:ext>
                </a:extLst>
              </p:cNvPr>
              <p:cNvSpPr txBox="1"/>
              <p:nvPr/>
            </p:nvSpPr>
            <p:spPr>
              <a:xfrm>
                <a:off x="864174" y="3000872"/>
                <a:ext cx="271099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47" name="组合 46">
              <a:extLst>
                <a:ext uri="{FF2B5EF4-FFF2-40B4-BE49-F238E27FC236}">
                  <a16:creationId xmlns:a16="http://schemas.microsoft.com/office/drawing/2014/main" id="{1E3FA587-7706-01F2-C878-506BBABABCDF}"/>
                </a:ext>
              </a:extLst>
            </p:cNvPr>
            <p:cNvGrpSpPr/>
            <p:nvPr/>
          </p:nvGrpSpPr>
          <p:grpSpPr>
            <a:xfrm>
              <a:off x="1735743" y="1559772"/>
              <a:ext cx="1116000" cy="1116000"/>
              <a:chOff x="1735743" y="1559772"/>
              <a:chExt cx="1116000" cy="1116000"/>
            </a:xfrm>
          </p:grpSpPr>
          <p:sp>
            <p:nvSpPr>
              <p:cNvPr id="42" name="椭圆 41">
                <a:extLst>
                  <a:ext uri="{FF2B5EF4-FFF2-40B4-BE49-F238E27FC236}">
                    <a16:creationId xmlns:a16="http://schemas.microsoft.com/office/drawing/2014/main" id="{0017C021-F52F-E984-DB2A-234796407FAF}"/>
                  </a:ext>
                </a:extLst>
              </p:cNvPr>
              <p:cNvSpPr/>
              <p:nvPr/>
            </p:nvSpPr>
            <p:spPr>
              <a:xfrm>
                <a:off x="1735743" y="1559772"/>
                <a:ext cx="1116000" cy="1116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图标1">
                <a:extLst>
                  <a:ext uri="{FF2B5EF4-FFF2-40B4-BE49-F238E27FC236}">
                    <a16:creationId xmlns:a16="http://schemas.microsoft.com/office/drawing/2014/main" id="{E16E4740-BC4B-45D5-4F0D-8FBE87B7C218}"/>
                  </a:ext>
                </a:extLst>
              </p:cNvPr>
              <p:cNvSpPr>
                <a:spLocks noChangeAspect="1" noEditPoints="1"/>
              </p:cNvSpPr>
              <p:nvPr/>
            </p:nvSpPr>
            <p:spPr bwMode="auto">
              <a:xfrm>
                <a:off x="1888507" y="1716452"/>
                <a:ext cx="810472" cy="80264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19" name="任意多边形: 形状 18">
            <a:extLst>
              <a:ext uri="{FF2B5EF4-FFF2-40B4-BE49-F238E27FC236}">
                <a16:creationId xmlns:a16="http://schemas.microsoft.com/office/drawing/2014/main" id="{F3A35EE8-C3CD-7FC0-FDB5-51B3B1DA4DCC}"/>
              </a:ext>
            </a:extLst>
          </p:cNvPr>
          <p:cNvSpPr/>
          <p:nvPr/>
        </p:nvSpPr>
        <p:spPr>
          <a:xfrm rot="3814456" flipH="1">
            <a:off x="10964088" y="132729"/>
            <a:ext cx="1368109" cy="797805"/>
          </a:xfrm>
          <a:custGeom>
            <a:avLst/>
            <a:gdLst>
              <a:gd name="connsiteX0" fmla="*/ 1368109 w 1368109"/>
              <a:gd name="connsiteY0" fmla="*/ 580795 h 797805"/>
              <a:gd name="connsiteX1" fmla="*/ 1237141 w 1368109"/>
              <a:gd name="connsiteY1" fmla="*/ 317259 h 797805"/>
              <a:gd name="connsiteX2" fmla="*/ 1203097 w 1368109"/>
              <a:gd name="connsiteY2" fmla="*/ 358521 h 797805"/>
              <a:gd name="connsiteX3" fmla="*/ 813079 w 1368109"/>
              <a:gd name="connsiteY3" fmla="*/ 520072 h 797805"/>
              <a:gd name="connsiteX4" fmla="*/ 272716 w 1368109"/>
              <a:gd name="connsiteY4" fmla="*/ 79664 h 797805"/>
              <a:gd name="connsiteX5" fmla="*/ 264685 w 1368109"/>
              <a:gd name="connsiteY5" fmla="*/ 0 h 797805"/>
              <a:gd name="connsiteX6" fmla="*/ 0 w 1368109"/>
              <a:gd name="connsiteY6" fmla="*/ 131539 h 797805"/>
              <a:gd name="connsiteX7" fmla="*/ 626 w 1368109"/>
              <a:gd name="connsiteY7" fmla="*/ 135637 h 797805"/>
              <a:gd name="connsiteX8" fmla="*/ 813079 w 1368109"/>
              <a:gd name="connsiteY8" fmla="*/ 797805 h 797805"/>
              <a:gd name="connsiteX9" fmla="*/ 1276750 w 1368109"/>
              <a:gd name="connsiteY9" fmla="*/ 656173 h 79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8109" h="797805">
                <a:moveTo>
                  <a:pt x="1368109" y="580795"/>
                </a:moveTo>
                <a:lnTo>
                  <a:pt x="1237141" y="317259"/>
                </a:lnTo>
                <a:lnTo>
                  <a:pt x="1203097" y="358521"/>
                </a:lnTo>
                <a:cubicBezTo>
                  <a:pt x="1103282" y="458335"/>
                  <a:pt x="965390" y="520072"/>
                  <a:pt x="813079" y="520072"/>
                </a:cubicBezTo>
                <a:cubicBezTo>
                  <a:pt x="546534" y="520072"/>
                  <a:pt x="324148" y="331004"/>
                  <a:pt x="272716" y="79664"/>
                </a:cubicBezTo>
                <a:lnTo>
                  <a:pt x="264685" y="0"/>
                </a:lnTo>
                <a:lnTo>
                  <a:pt x="0" y="131539"/>
                </a:lnTo>
                <a:lnTo>
                  <a:pt x="626" y="135637"/>
                </a:lnTo>
                <a:cubicBezTo>
                  <a:pt x="77955" y="513535"/>
                  <a:pt x="412319" y="797805"/>
                  <a:pt x="813079" y="797805"/>
                </a:cubicBezTo>
                <a:cubicBezTo>
                  <a:pt x="984833" y="797805"/>
                  <a:pt x="1144392" y="745593"/>
                  <a:pt x="1276750" y="656173"/>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5" name="组合 24">
            <a:extLst>
              <a:ext uri="{FF2B5EF4-FFF2-40B4-BE49-F238E27FC236}">
                <a16:creationId xmlns:a16="http://schemas.microsoft.com/office/drawing/2014/main" id="{BC1737D1-50CD-39B2-4114-63246ECC4306}"/>
              </a:ext>
            </a:extLst>
          </p:cNvPr>
          <p:cNvGrpSpPr/>
          <p:nvPr/>
        </p:nvGrpSpPr>
        <p:grpSpPr>
          <a:xfrm>
            <a:off x="8228791" y="1404342"/>
            <a:ext cx="3070006" cy="3558228"/>
            <a:chOff x="8228791" y="1404342"/>
            <a:chExt cx="3070006" cy="3558228"/>
          </a:xfrm>
        </p:grpSpPr>
        <p:sp>
          <p:nvSpPr>
            <p:cNvPr id="22" name="矩形: 圆角 21">
              <a:extLst>
                <a:ext uri="{FF2B5EF4-FFF2-40B4-BE49-F238E27FC236}">
                  <a16:creationId xmlns:a16="http://schemas.microsoft.com/office/drawing/2014/main" id="{84C01010-DB1E-9C18-E736-5E20EA7BE053}"/>
                </a:ext>
              </a:extLst>
            </p:cNvPr>
            <p:cNvSpPr/>
            <p:nvPr/>
          </p:nvSpPr>
          <p:spPr>
            <a:xfrm>
              <a:off x="8228791" y="1404342"/>
              <a:ext cx="3070006" cy="3558228"/>
            </a:xfrm>
            <a:prstGeom prst="roundRect">
              <a:avLst>
                <a:gd name="adj" fmla="val 2395"/>
              </a:avLst>
            </a:prstGeom>
            <a:gradFill>
              <a:gsLst>
                <a:gs pos="5000">
                  <a:schemeClr val="accent1">
                    <a:lumMod val="12000"/>
                    <a:lumOff val="88000"/>
                  </a:schemeClr>
                </a:gs>
                <a:gs pos="100000">
                  <a:schemeClr val="accent1">
                    <a:lumMod val="9000"/>
                    <a:lumOff val="91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 name="组合 15">
              <a:extLst>
                <a:ext uri="{FF2B5EF4-FFF2-40B4-BE49-F238E27FC236}">
                  <a16:creationId xmlns:a16="http://schemas.microsoft.com/office/drawing/2014/main" id="{50030D41-F721-FA5E-B793-41AD0605921E}"/>
                </a:ext>
              </a:extLst>
            </p:cNvPr>
            <p:cNvGrpSpPr/>
            <p:nvPr/>
          </p:nvGrpSpPr>
          <p:grpSpPr>
            <a:xfrm>
              <a:off x="8334224" y="3063777"/>
              <a:ext cx="2859140" cy="1285608"/>
              <a:chOff x="1001711" y="1584163"/>
              <a:chExt cx="4094796" cy="1285608"/>
            </a:xfrm>
          </p:grpSpPr>
          <p:sp>
            <p:nvSpPr>
              <p:cNvPr id="3" name="文本框">
                <a:extLst>
                  <a:ext uri="{FF2B5EF4-FFF2-40B4-BE49-F238E27FC236}">
                    <a16:creationId xmlns:a16="http://schemas.microsoft.com/office/drawing/2014/main" id="{D4F1BCDB-19BC-207B-8AC1-2DE417117E53}"/>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4" name="文本框">
                <a:extLst>
                  <a:ext uri="{FF2B5EF4-FFF2-40B4-BE49-F238E27FC236}">
                    <a16:creationId xmlns:a16="http://schemas.microsoft.com/office/drawing/2014/main" id="{9026293B-B6C0-A68C-1E96-0AADB3FF2BBD}"/>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20" name="组合 19">
              <a:extLst>
                <a:ext uri="{FF2B5EF4-FFF2-40B4-BE49-F238E27FC236}">
                  <a16:creationId xmlns:a16="http://schemas.microsoft.com/office/drawing/2014/main" id="{0192EF3A-54C2-62A8-870A-D7F091AA2B60}"/>
                </a:ext>
              </a:extLst>
            </p:cNvPr>
            <p:cNvGrpSpPr/>
            <p:nvPr/>
          </p:nvGrpSpPr>
          <p:grpSpPr>
            <a:xfrm>
              <a:off x="9223794" y="1658677"/>
              <a:ext cx="1080000" cy="1080000"/>
              <a:chOff x="8040528" y="1301353"/>
              <a:chExt cx="1080000" cy="1080000"/>
            </a:xfrm>
          </p:grpSpPr>
          <p:sp>
            <p:nvSpPr>
              <p:cNvPr id="21" name="椭圆 20">
                <a:extLst>
                  <a:ext uri="{FF2B5EF4-FFF2-40B4-BE49-F238E27FC236}">
                    <a16:creationId xmlns:a16="http://schemas.microsoft.com/office/drawing/2014/main" id="{810DF0CE-4DFD-F4EE-0E56-90F9B4484627}"/>
                  </a:ext>
                </a:extLst>
              </p:cNvPr>
              <p:cNvSpPr/>
              <p:nvPr/>
            </p:nvSpPr>
            <p:spPr>
              <a:xfrm>
                <a:off x="8040528" y="1301353"/>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3" name="图标1">
                <a:extLst>
                  <a:ext uri="{FF2B5EF4-FFF2-40B4-BE49-F238E27FC236}">
                    <a16:creationId xmlns:a16="http://schemas.microsoft.com/office/drawing/2014/main" id="{7668E0A5-64C5-EF2D-28CF-0CBC71DB3B44}"/>
                  </a:ext>
                </a:extLst>
              </p:cNvPr>
              <p:cNvSpPr>
                <a:spLocks noEditPoints="1"/>
              </p:cNvSpPr>
              <p:nvPr/>
            </p:nvSpPr>
            <p:spPr bwMode="auto">
              <a:xfrm>
                <a:off x="8262399" y="1563152"/>
                <a:ext cx="636258" cy="556403"/>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Tree>
    <p:extLst>
      <p:ext uri="{BB962C8B-B14F-4D97-AF65-F5344CB8AC3E}">
        <p14:creationId xmlns:p14="http://schemas.microsoft.com/office/powerpoint/2010/main" val="694406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BE682-3DFA-6A37-906C-9482D6FC22D1}"/>
              </a:ext>
            </a:extLst>
          </p:cNvPr>
          <p:cNvSpPr>
            <a:spLocks noGrp="1"/>
          </p:cNvSpPr>
          <p:nvPr>
            <p:ph type="title"/>
          </p:nvPr>
        </p:nvSpPr>
        <p:spPr/>
        <p:txBody>
          <a:bodyPr/>
          <a:lstStyle/>
          <a:p>
            <a:pPr>
              <a:lnSpc>
                <a:spcPct val="120000"/>
              </a:lnSpc>
            </a:pPr>
            <a:r>
              <a:rPr lang="zh-CN" altLang="en-US" dirty="0"/>
              <a:t>工作业绩</a:t>
            </a:r>
          </a:p>
        </p:txBody>
      </p:sp>
      <p:sp>
        <p:nvSpPr>
          <p:cNvPr id="5" name="任意多边形: 形状 4">
            <a:extLst>
              <a:ext uri="{FF2B5EF4-FFF2-40B4-BE49-F238E27FC236}">
                <a16:creationId xmlns:a16="http://schemas.microsoft.com/office/drawing/2014/main" id="{FD2CB65C-6742-874B-FF81-7393A72D0E28}"/>
              </a:ext>
            </a:extLst>
          </p:cNvPr>
          <p:cNvSpPr/>
          <p:nvPr/>
        </p:nvSpPr>
        <p:spPr>
          <a:xfrm rot="4228714">
            <a:off x="11234639" y="5677687"/>
            <a:ext cx="716383" cy="1473262"/>
          </a:xfrm>
          <a:custGeom>
            <a:avLst/>
            <a:gdLst>
              <a:gd name="connsiteX0" fmla="*/ 56702 w 716383"/>
              <a:gd name="connsiteY0" fmla="*/ 46030 h 1473262"/>
              <a:gd name="connsiteX1" fmla="*/ 73550 w 716383"/>
              <a:gd name="connsiteY1" fmla="*/ 0 h 1473262"/>
              <a:gd name="connsiteX2" fmla="*/ 471303 w 716383"/>
              <a:gd name="connsiteY2" fmla="*/ 141020 h 1473262"/>
              <a:gd name="connsiteX3" fmla="*/ 460098 w 716383"/>
              <a:gd name="connsiteY3" fmla="*/ 171634 h 1473262"/>
              <a:gd name="connsiteX4" fmla="*/ 422385 w 716383"/>
              <a:gd name="connsiteY4" fmla="*/ 421080 h 1473262"/>
              <a:gd name="connsiteX5" fmla="*/ 668076 w 716383"/>
              <a:gd name="connsiteY5" fmla="*/ 1014231 h 1473262"/>
              <a:gd name="connsiteX6" fmla="*/ 716383 w 716383"/>
              <a:gd name="connsiteY6" fmla="*/ 1054088 h 1473262"/>
              <a:gd name="connsiteX7" fmla="*/ 567769 w 716383"/>
              <a:gd name="connsiteY7" fmla="*/ 1473262 h 1473262"/>
              <a:gd name="connsiteX8" fmla="*/ 556063 w 716383"/>
              <a:gd name="connsiteY8" fmla="*/ 1466909 h 1473262"/>
              <a:gd name="connsiteX9" fmla="*/ 0 w 716383"/>
              <a:gd name="connsiteY9" fmla="*/ 421080 h 1473262"/>
              <a:gd name="connsiteX10" fmla="*/ 56702 w 716383"/>
              <a:gd name="connsiteY10" fmla="*/ 46030 h 1473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6383" h="1473262">
                <a:moveTo>
                  <a:pt x="56702" y="46030"/>
                </a:moveTo>
                <a:lnTo>
                  <a:pt x="73550" y="0"/>
                </a:lnTo>
                <a:lnTo>
                  <a:pt x="471303" y="141020"/>
                </a:lnTo>
                <a:lnTo>
                  <a:pt x="460098" y="171634"/>
                </a:lnTo>
                <a:cubicBezTo>
                  <a:pt x="435589" y="250434"/>
                  <a:pt x="422385" y="334215"/>
                  <a:pt x="422385" y="421080"/>
                </a:cubicBezTo>
                <a:cubicBezTo>
                  <a:pt x="422385" y="652719"/>
                  <a:pt x="516276" y="862431"/>
                  <a:pt x="668076" y="1014231"/>
                </a:cubicBezTo>
                <a:lnTo>
                  <a:pt x="716383" y="1054088"/>
                </a:lnTo>
                <a:lnTo>
                  <a:pt x="567769" y="1473262"/>
                </a:lnTo>
                <a:lnTo>
                  <a:pt x="556063" y="1466909"/>
                </a:lnTo>
                <a:cubicBezTo>
                  <a:pt x="220575" y="1240257"/>
                  <a:pt x="0" y="856427"/>
                  <a:pt x="0" y="421080"/>
                </a:cubicBezTo>
                <a:cubicBezTo>
                  <a:pt x="0" y="290475"/>
                  <a:pt x="19852" y="164508"/>
                  <a:pt x="56702" y="46030"/>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id="{CDB36E8F-EA64-C995-152F-7A59EDDCC7F8}"/>
              </a:ext>
            </a:extLst>
          </p:cNvPr>
          <p:cNvGrpSpPr/>
          <p:nvPr/>
        </p:nvGrpSpPr>
        <p:grpSpPr>
          <a:xfrm>
            <a:off x="694192" y="1525041"/>
            <a:ext cx="10766426" cy="1199109"/>
            <a:chOff x="1001710" y="1584163"/>
            <a:chExt cx="7887017" cy="1199109"/>
          </a:xfrm>
        </p:grpSpPr>
        <p:sp>
          <p:nvSpPr>
            <p:cNvPr id="13" name="文本框">
              <a:extLst>
                <a:ext uri="{FF2B5EF4-FFF2-40B4-BE49-F238E27FC236}">
                  <a16:creationId xmlns:a16="http://schemas.microsoft.com/office/drawing/2014/main" id="{58F9EEF9-0EC1-CD20-E245-2D6415042AF2}"/>
                </a:ext>
              </a:extLst>
            </p:cNvPr>
            <p:cNvSpPr txBox="1"/>
            <p:nvPr/>
          </p:nvSpPr>
          <p:spPr>
            <a:xfrm>
              <a:off x="1001710" y="2043764"/>
              <a:ext cx="7887017" cy="739508"/>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在这里输入你的正文内容在这里输入你的正文内容在这里输入你的正文内容在这里输入你的正文内容</a:t>
              </a:r>
            </a:p>
            <a:p>
              <a:pPr>
                <a:lnSpc>
                  <a:spcPct val="120000"/>
                </a:lnSpc>
              </a:pPr>
              <a:r>
                <a:rPr lang="zh-CN" altLang="en-US" sz="1600" dirty="0">
                  <a:solidFill>
                    <a:schemeClr val="tx1">
                      <a:lumMod val="85000"/>
                      <a:lumOff val="15000"/>
                    </a:schemeClr>
                  </a:solidFill>
                </a:rPr>
                <a:t>在这里输入你的正文内容在这里输入你的正文内容在这里输入你的正文内容在这里输入你的正文内容</a:t>
              </a:r>
            </a:p>
          </p:txBody>
        </p:sp>
        <p:sp>
          <p:nvSpPr>
            <p:cNvPr id="14" name="文本框">
              <a:extLst>
                <a:ext uri="{FF2B5EF4-FFF2-40B4-BE49-F238E27FC236}">
                  <a16:creationId xmlns:a16="http://schemas.microsoft.com/office/drawing/2014/main" id="{D81B0E08-CF2F-DF70-A787-A3FD3A89957C}"/>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45" name="组合 44">
            <a:extLst>
              <a:ext uri="{FF2B5EF4-FFF2-40B4-BE49-F238E27FC236}">
                <a16:creationId xmlns:a16="http://schemas.microsoft.com/office/drawing/2014/main" id="{85A6BEB5-BCD7-E7BF-E78C-57E325BC7622}"/>
              </a:ext>
            </a:extLst>
          </p:cNvPr>
          <p:cNvGrpSpPr/>
          <p:nvPr/>
        </p:nvGrpSpPr>
        <p:grpSpPr>
          <a:xfrm>
            <a:off x="766763" y="2968865"/>
            <a:ext cx="3231590" cy="2787729"/>
            <a:chOff x="629676" y="2880739"/>
            <a:chExt cx="3382306" cy="2917744"/>
          </a:xfrm>
        </p:grpSpPr>
        <p:graphicFrame>
          <p:nvGraphicFramePr>
            <p:cNvPr id="29" name="图表 28">
              <a:extLst>
                <a:ext uri="{FF2B5EF4-FFF2-40B4-BE49-F238E27FC236}">
                  <a16:creationId xmlns:a16="http://schemas.microsoft.com/office/drawing/2014/main" id="{F09E5FC5-81A5-FA8B-DED0-728C10A46873}"/>
                </a:ext>
              </a:extLst>
            </p:cNvPr>
            <p:cNvGraphicFramePr/>
            <p:nvPr>
              <p:extLst>
                <p:ext uri="{D42A27DB-BD31-4B8C-83A1-F6EECF244321}">
                  <p14:modId xmlns:p14="http://schemas.microsoft.com/office/powerpoint/2010/main" val="1647220143"/>
                </p:ext>
              </p:extLst>
            </p:nvPr>
          </p:nvGraphicFramePr>
          <p:xfrm>
            <a:off x="629676" y="2880739"/>
            <a:ext cx="3382306" cy="2367201"/>
          </p:xfrm>
          <a:graphic>
            <a:graphicData uri="http://schemas.openxmlformats.org/drawingml/2006/chart">
              <c:chart xmlns:c="http://schemas.openxmlformats.org/drawingml/2006/chart" xmlns:r="http://schemas.openxmlformats.org/officeDocument/2006/relationships" r:id="rId2"/>
            </a:graphicData>
          </a:graphic>
        </p:graphicFrame>
        <p:sp>
          <p:nvSpPr>
            <p:cNvPr id="35" name="文本框">
              <a:extLst>
                <a:ext uri="{FF2B5EF4-FFF2-40B4-BE49-F238E27FC236}">
                  <a16:creationId xmlns:a16="http://schemas.microsoft.com/office/drawing/2014/main" id="{110D9566-CFEE-0DCE-6DC1-0F30CD36FB8D}"/>
                </a:ext>
              </a:extLst>
            </p:cNvPr>
            <p:cNvSpPr txBox="1"/>
            <p:nvPr/>
          </p:nvSpPr>
          <p:spPr>
            <a:xfrm>
              <a:off x="1369329" y="5287854"/>
              <a:ext cx="1883011" cy="510629"/>
            </a:xfrm>
            <a:prstGeom prst="rect">
              <a:avLst/>
            </a:prstGeom>
          </p:spPr>
          <p:txBody>
            <a:bodyPr vert="horz" wrap="square" lIns="91440" tIns="45720" rIns="91440" bIns="45720">
              <a:noAutofit/>
            </a:bodyPr>
            <a:lstStyle/>
            <a:p>
              <a:pPr algn="ctr">
                <a:lnSpc>
                  <a:spcPct val="120000"/>
                </a:lnSpc>
              </a:pPr>
              <a:r>
                <a:rPr lang="zh-CN" altLang="en-US" sz="1600" dirty="0">
                  <a:solidFill>
                    <a:schemeClr val="tx1">
                      <a:lumMod val="85000"/>
                      <a:lumOff val="15000"/>
                    </a:schemeClr>
                  </a:solidFill>
                </a:rPr>
                <a:t>输入正文内容</a:t>
              </a:r>
              <a:endParaRPr lang="en-US" altLang="zh-CN" sz="1600" dirty="0">
                <a:solidFill>
                  <a:schemeClr val="tx1">
                    <a:lumMod val="85000"/>
                    <a:lumOff val="15000"/>
                  </a:schemeClr>
                </a:solidFill>
              </a:endParaRPr>
            </a:p>
          </p:txBody>
        </p:sp>
      </p:grpSp>
      <p:grpSp>
        <p:nvGrpSpPr>
          <p:cNvPr id="44" name="组合 43">
            <a:extLst>
              <a:ext uri="{FF2B5EF4-FFF2-40B4-BE49-F238E27FC236}">
                <a16:creationId xmlns:a16="http://schemas.microsoft.com/office/drawing/2014/main" id="{34701A7B-06F5-FE8A-5427-05D8974B4024}"/>
              </a:ext>
            </a:extLst>
          </p:cNvPr>
          <p:cNvGrpSpPr/>
          <p:nvPr/>
        </p:nvGrpSpPr>
        <p:grpSpPr>
          <a:xfrm>
            <a:off x="4429347" y="2968865"/>
            <a:ext cx="3231590" cy="2787729"/>
            <a:chOff x="4375710" y="2880739"/>
            <a:chExt cx="3382306" cy="2917744"/>
          </a:xfrm>
        </p:grpSpPr>
        <p:graphicFrame>
          <p:nvGraphicFramePr>
            <p:cNvPr id="33" name="图表 32">
              <a:extLst>
                <a:ext uri="{FF2B5EF4-FFF2-40B4-BE49-F238E27FC236}">
                  <a16:creationId xmlns:a16="http://schemas.microsoft.com/office/drawing/2014/main" id="{A0D22161-81ED-16EB-C1EF-CB0F7D528B5F}"/>
                </a:ext>
              </a:extLst>
            </p:cNvPr>
            <p:cNvGraphicFramePr/>
            <p:nvPr>
              <p:extLst>
                <p:ext uri="{D42A27DB-BD31-4B8C-83A1-F6EECF244321}">
                  <p14:modId xmlns:p14="http://schemas.microsoft.com/office/powerpoint/2010/main" val="1390238951"/>
                </p:ext>
              </p:extLst>
            </p:nvPr>
          </p:nvGraphicFramePr>
          <p:xfrm>
            <a:off x="4375710" y="2880739"/>
            <a:ext cx="3382306" cy="2367201"/>
          </p:xfrm>
          <a:graphic>
            <a:graphicData uri="http://schemas.openxmlformats.org/drawingml/2006/chart">
              <c:chart xmlns:c="http://schemas.openxmlformats.org/drawingml/2006/chart" xmlns:r="http://schemas.openxmlformats.org/officeDocument/2006/relationships" r:id="rId3"/>
            </a:graphicData>
          </a:graphic>
        </p:graphicFrame>
        <p:sp>
          <p:nvSpPr>
            <p:cNvPr id="36" name="文本框">
              <a:extLst>
                <a:ext uri="{FF2B5EF4-FFF2-40B4-BE49-F238E27FC236}">
                  <a16:creationId xmlns:a16="http://schemas.microsoft.com/office/drawing/2014/main" id="{16C8E61D-B8B7-4F5D-6463-B5ACB1E488AB}"/>
                </a:ext>
              </a:extLst>
            </p:cNvPr>
            <p:cNvSpPr txBox="1"/>
            <p:nvPr/>
          </p:nvSpPr>
          <p:spPr>
            <a:xfrm>
              <a:off x="5125358" y="5287854"/>
              <a:ext cx="1883011" cy="510629"/>
            </a:xfrm>
            <a:prstGeom prst="rect">
              <a:avLst/>
            </a:prstGeom>
          </p:spPr>
          <p:txBody>
            <a:bodyPr vert="horz" wrap="square" lIns="91440" tIns="45720" rIns="91440" bIns="45720">
              <a:noAutofit/>
            </a:bodyPr>
            <a:lstStyle/>
            <a:p>
              <a:pPr algn="ctr">
                <a:lnSpc>
                  <a:spcPct val="120000"/>
                </a:lnSpc>
              </a:pPr>
              <a:r>
                <a:rPr lang="zh-CN" altLang="en-US" sz="1600" dirty="0">
                  <a:solidFill>
                    <a:schemeClr val="tx1">
                      <a:lumMod val="85000"/>
                      <a:lumOff val="15000"/>
                    </a:schemeClr>
                  </a:solidFill>
                </a:rPr>
                <a:t>输入正文内容</a:t>
              </a:r>
              <a:endParaRPr lang="en-US" altLang="zh-CN" sz="1600" dirty="0">
                <a:solidFill>
                  <a:schemeClr val="tx1">
                    <a:lumMod val="85000"/>
                    <a:lumOff val="15000"/>
                  </a:schemeClr>
                </a:solidFill>
              </a:endParaRPr>
            </a:p>
          </p:txBody>
        </p:sp>
      </p:grpSp>
      <p:grpSp>
        <p:nvGrpSpPr>
          <p:cNvPr id="43" name="组合 42">
            <a:extLst>
              <a:ext uri="{FF2B5EF4-FFF2-40B4-BE49-F238E27FC236}">
                <a16:creationId xmlns:a16="http://schemas.microsoft.com/office/drawing/2014/main" id="{B0893BFD-0DDE-323C-2925-C12360FFD996}"/>
              </a:ext>
            </a:extLst>
          </p:cNvPr>
          <p:cNvGrpSpPr/>
          <p:nvPr/>
        </p:nvGrpSpPr>
        <p:grpSpPr>
          <a:xfrm>
            <a:off x="8091931" y="2968865"/>
            <a:ext cx="3231590" cy="2787729"/>
            <a:chOff x="8121745" y="2880739"/>
            <a:chExt cx="3382306" cy="2917744"/>
          </a:xfrm>
        </p:grpSpPr>
        <p:graphicFrame>
          <p:nvGraphicFramePr>
            <p:cNvPr id="34" name="图表 33">
              <a:extLst>
                <a:ext uri="{FF2B5EF4-FFF2-40B4-BE49-F238E27FC236}">
                  <a16:creationId xmlns:a16="http://schemas.microsoft.com/office/drawing/2014/main" id="{43D026CB-EB74-2C22-CCBF-E2D2F65ABEF3}"/>
                </a:ext>
              </a:extLst>
            </p:cNvPr>
            <p:cNvGraphicFramePr/>
            <p:nvPr>
              <p:extLst>
                <p:ext uri="{D42A27DB-BD31-4B8C-83A1-F6EECF244321}">
                  <p14:modId xmlns:p14="http://schemas.microsoft.com/office/powerpoint/2010/main" val="2439107435"/>
                </p:ext>
              </p:extLst>
            </p:nvPr>
          </p:nvGraphicFramePr>
          <p:xfrm>
            <a:off x="8121745" y="2880739"/>
            <a:ext cx="3382306" cy="2367201"/>
          </p:xfrm>
          <a:graphic>
            <a:graphicData uri="http://schemas.openxmlformats.org/drawingml/2006/chart">
              <c:chart xmlns:c="http://schemas.openxmlformats.org/drawingml/2006/chart" xmlns:r="http://schemas.openxmlformats.org/officeDocument/2006/relationships" r:id="rId4"/>
            </a:graphicData>
          </a:graphic>
        </p:graphicFrame>
        <p:sp>
          <p:nvSpPr>
            <p:cNvPr id="37" name="文本框">
              <a:extLst>
                <a:ext uri="{FF2B5EF4-FFF2-40B4-BE49-F238E27FC236}">
                  <a16:creationId xmlns:a16="http://schemas.microsoft.com/office/drawing/2014/main" id="{33D72173-7170-91B8-5804-67086C431D8C}"/>
                </a:ext>
              </a:extLst>
            </p:cNvPr>
            <p:cNvSpPr txBox="1"/>
            <p:nvPr/>
          </p:nvSpPr>
          <p:spPr>
            <a:xfrm>
              <a:off x="8871393" y="5287854"/>
              <a:ext cx="1883011" cy="510629"/>
            </a:xfrm>
            <a:prstGeom prst="rect">
              <a:avLst/>
            </a:prstGeom>
          </p:spPr>
          <p:txBody>
            <a:bodyPr vert="horz" wrap="square" lIns="91440" tIns="45720" rIns="91440" bIns="45720">
              <a:noAutofit/>
            </a:bodyPr>
            <a:lstStyle/>
            <a:p>
              <a:pPr algn="ctr">
                <a:lnSpc>
                  <a:spcPct val="120000"/>
                </a:lnSpc>
              </a:pPr>
              <a:r>
                <a:rPr lang="zh-CN" altLang="en-US" sz="1600" dirty="0">
                  <a:solidFill>
                    <a:schemeClr val="tx1">
                      <a:lumMod val="85000"/>
                      <a:lumOff val="15000"/>
                    </a:schemeClr>
                  </a:solidFill>
                </a:rPr>
                <a:t>输入正文内容</a:t>
              </a:r>
              <a:endParaRPr lang="en-US" altLang="zh-CN" sz="1600" dirty="0">
                <a:solidFill>
                  <a:schemeClr val="tx1">
                    <a:lumMod val="85000"/>
                    <a:lumOff val="15000"/>
                  </a:schemeClr>
                </a:solidFill>
              </a:endParaRPr>
            </a:p>
          </p:txBody>
        </p:sp>
      </p:grpSp>
    </p:spTree>
    <p:extLst>
      <p:ext uri="{BB962C8B-B14F-4D97-AF65-F5344CB8AC3E}">
        <p14:creationId xmlns:p14="http://schemas.microsoft.com/office/powerpoint/2010/main" val="2253915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id="{52ACD33F-B1AE-16BA-3B22-E51E7746D192}"/>
              </a:ext>
            </a:extLst>
          </p:cNvPr>
          <p:cNvSpPr/>
          <p:nvPr/>
        </p:nvSpPr>
        <p:spPr>
          <a:xfrm>
            <a:off x="5257801" y="1125538"/>
            <a:ext cx="6275388" cy="5003800"/>
          </a:xfrm>
          <a:prstGeom prst="parallelogram">
            <a:avLst>
              <a:gd name="adj" fmla="val 0"/>
            </a:avLst>
          </a:prstGeom>
          <a:gradFill>
            <a:gsLst>
              <a:gs pos="5000">
                <a:schemeClr val="accent1">
                  <a:lumMod val="20000"/>
                  <a:lumOff val="80000"/>
                  <a:alpha val="42000"/>
                </a:schemeClr>
              </a:gs>
              <a:gs pos="100000">
                <a:schemeClr val="accent1">
                  <a:lumMod val="20000"/>
                  <a:lumOff val="80000"/>
                  <a:alpha val="2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 name="标题 1">
            <a:extLst>
              <a:ext uri="{FF2B5EF4-FFF2-40B4-BE49-F238E27FC236}">
                <a16:creationId xmlns:a16="http://schemas.microsoft.com/office/drawing/2014/main" id="{85A61912-2AAA-3D1E-C503-A831E89431F6}"/>
              </a:ext>
            </a:extLst>
          </p:cNvPr>
          <p:cNvSpPr>
            <a:spLocks noGrp="1"/>
          </p:cNvSpPr>
          <p:nvPr>
            <p:ph type="title"/>
          </p:nvPr>
        </p:nvSpPr>
        <p:spPr/>
        <p:txBody>
          <a:bodyPr/>
          <a:lstStyle/>
          <a:p>
            <a:pPr>
              <a:lnSpc>
                <a:spcPct val="120000"/>
              </a:lnSpc>
            </a:pPr>
            <a:r>
              <a:rPr lang="zh-CN" altLang="en-US" dirty="0"/>
              <a:t>工作业绩</a:t>
            </a:r>
          </a:p>
        </p:txBody>
      </p:sp>
      <p:sp>
        <p:nvSpPr>
          <p:cNvPr id="24" name="文本框">
            <a:extLst>
              <a:ext uri="{FF2B5EF4-FFF2-40B4-BE49-F238E27FC236}">
                <a16:creationId xmlns:a16="http://schemas.microsoft.com/office/drawing/2014/main" id="{EF408DCC-27D8-F0A5-8BFE-FC5131AA99EF}"/>
              </a:ext>
            </a:extLst>
          </p:cNvPr>
          <p:cNvSpPr txBox="1"/>
          <p:nvPr/>
        </p:nvSpPr>
        <p:spPr>
          <a:xfrm>
            <a:off x="6551269" y="4971902"/>
            <a:ext cx="4831080" cy="826007"/>
          </a:xfrm>
          <a:prstGeom prst="rect">
            <a:avLst/>
          </a:prstGeom>
          <a:noFill/>
        </p:spPr>
        <p:txBody>
          <a:bodyPr wrap="none">
            <a:normAutofit/>
          </a:bodyPr>
          <a:lstStyle/>
          <a:p>
            <a:pPr algn="ctr">
              <a:lnSpc>
                <a:spcPct val="130000"/>
              </a:lnSpc>
            </a:pPr>
            <a:r>
              <a:rPr lang="zh-CN" altLang="en-US" dirty="0">
                <a:solidFill>
                  <a:schemeClr val="accent1">
                    <a:lumMod val="75000"/>
                  </a:schemeClr>
                </a:solidFill>
                <a:latin typeface="+mn-ea"/>
              </a:rPr>
              <a:t>输入你的内容输入你的内容输入你的内容</a:t>
            </a:r>
            <a:endParaRPr lang="en-US" altLang="zh-CN" dirty="0">
              <a:solidFill>
                <a:schemeClr val="accent1">
                  <a:lumMod val="75000"/>
                </a:schemeClr>
              </a:solidFill>
              <a:latin typeface="+mn-ea"/>
            </a:endParaRPr>
          </a:p>
          <a:p>
            <a:pPr algn="ctr">
              <a:lnSpc>
                <a:spcPct val="130000"/>
              </a:lnSpc>
            </a:pPr>
            <a:r>
              <a:rPr lang="zh-CN" altLang="en-US" dirty="0">
                <a:solidFill>
                  <a:schemeClr val="accent1">
                    <a:lumMod val="75000"/>
                  </a:schemeClr>
                </a:solidFill>
                <a:latin typeface="+mn-ea"/>
              </a:rPr>
              <a:t>输入你的内容输入你的内容输入你的内容</a:t>
            </a:r>
          </a:p>
          <a:p>
            <a:pPr algn="ctr">
              <a:lnSpc>
                <a:spcPct val="130000"/>
              </a:lnSpc>
            </a:pPr>
            <a:endParaRPr lang="zh-CN" altLang="en-US" dirty="0">
              <a:solidFill>
                <a:schemeClr val="accent1">
                  <a:lumMod val="75000"/>
                </a:schemeClr>
              </a:solidFill>
              <a:latin typeface="+mn-ea"/>
            </a:endParaRPr>
          </a:p>
        </p:txBody>
      </p:sp>
      <p:grpSp>
        <p:nvGrpSpPr>
          <p:cNvPr id="41" name="组合 40">
            <a:extLst>
              <a:ext uri="{FF2B5EF4-FFF2-40B4-BE49-F238E27FC236}">
                <a16:creationId xmlns:a16="http://schemas.microsoft.com/office/drawing/2014/main" id="{D328D6C1-1078-EAFA-0243-F00A834721C5}"/>
              </a:ext>
            </a:extLst>
          </p:cNvPr>
          <p:cNvGrpSpPr/>
          <p:nvPr/>
        </p:nvGrpSpPr>
        <p:grpSpPr>
          <a:xfrm>
            <a:off x="6648813" y="3424102"/>
            <a:ext cx="4884374" cy="1285609"/>
            <a:chOff x="6801213" y="3424102"/>
            <a:chExt cx="4884374" cy="1285609"/>
          </a:xfrm>
        </p:grpSpPr>
        <p:grpSp>
          <p:nvGrpSpPr>
            <p:cNvPr id="26" name="组合 25">
              <a:extLst>
                <a:ext uri="{FF2B5EF4-FFF2-40B4-BE49-F238E27FC236}">
                  <a16:creationId xmlns:a16="http://schemas.microsoft.com/office/drawing/2014/main" id="{AD3D3E60-C5D9-03FB-9FB4-EEF3085C0796}"/>
                </a:ext>
              </a:extLst>
            </p:cNvPr>
            <p:cNvGrpSpPr/>
            <p:nvPr/>
          </p:nvGrpSpPr>
          <p:grpSpPr>
            <a:xfrm>
              <a:off x="8207931" y="3424103"/>
              <a:ext cx="3477656" cy="1285608"/>
              <a:chOff x="1001711" y="2932229"/>
              <a:chExt cx="4094796" cy="1285608"/>
            </a:xfrm>
          </p:grpSpPr>
          <p:sp>
            <p:nvSpPr>
              <p:cNvPr id="30" name="文本框">
                <a:extLst>
                  <a:ext uri="{FF2B5EF4-FFF2-40B4-BE49-F238E27FC236}">
                    <a16:creationId xmlns:a16="http://schemas.microsoft.com/office/drawing/2014/main" id="{695F5A6E-5E4D-4BA2-CF98-5C483C86EE09}"/>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31" name="文本框">
                <a:extLst>
                  <a:ext uri="{FF2B5EF4-FFF2-40B4-BE49-F238E27FC236}">
                    <a16:creationId xmlns:a16="http://schemas.microsoft.com/office/drawing/2014/main" id="{A699DB7D-9A24-A7BC-9A6E-91BBAC47E826}"/>
                  </a:ext>
                </a:extLst>
              </p:cNvPr>
              <p:cNvSpPr txBox="1"/>
              <p:nvPr/>
            </p:nvSpPr>
            <p:spPr>
              <a:xfrm>
                <a:off x="1001713" y="2932229"/>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36" name="组合 35">
              <a:extLst>
                <a:ext uri="{FF2B5EF4-FFF2-40B4-BE49-F238E27FC236}">
                  <a16:creationId xmlns:a16="http://schemas.microsoft.com/office/drawing/2014/main" id="{0C0E1C7E-4393-18C3-54EF-4778BF2D1BF6}"/>
                </a:ext>
              </a:extLst>
            </p:cNvPr>
            <p:cNvGrpSpPr/>
            <p:nvPr/>
          </p:nvGrpSpPr>
          <p:grpSpPr>
            <a:xfrm>
              <a:off x="6801213" y="3424102"/>
              <a:ext cx="1080000" cy="1080000"/>
              <a:chOff x="6801213" y="3424102"/>
              <a:chExt cx="1080000" cy="1080000"/>
            </a:xfrm>
          </p:grpSpPr>
          <p:sp>
            <p:nvSpPr>
              <p:cNvPr id="28" name="椭圆 27">
                <a:extLst>
                  <a:ext uri="{FF2B5EF4-FFF2-40B4-BE49-F238E27FC236}">
                    <a16:creationId xmlns:a16="http://schemas.microsoft.com/office/drawing/2014/main" id="{C98A76ED-CF20-178A-E29A-3799A3766C2A}"/>
                  </a:ext>
                </a:extLst>
              </p:cNvPr>
              <p:cNvSpPr>
                <a:spLocks noChangeAspect="1"/>
              </p:cNvSpPr>
              <p:nvPr/>
            </p:nvSpPr>
            <p:spPr>
              <a:xfrm>
                <a:off x="6801213" y="3424102"/>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35" name="组合 34">
                <a:extLst>
                  <a:ext uri="{FF2B5EF4-FFF2-40B4-BE49-F238E27FC236}">
                    <a16:creationId xmlns:a16="http://schemas.microsoft.com/office/drawing/2014/main" id="{6065ADBA-91BD-56C7-F8B2-3A278DD317DA}"/>
                  </a:ext>
                </a:extLst>
              </p:cNvPr>
              <p:cNvGrpSpPr/>
              <p:nvPr/>
            </p:nvGrpSpPr>
            <p:grpSpPr>
              <a:xfrm>
                <a:off x="7041029" y="3666410"/>
                <a:ext cx="600366" cy="595384"/>
                <a:chOff x="4604885" y="3197001"/>
                <a:chExt cx="510117" cy="505884"/>
              </a:xfrm>
            </p:grpSpPr>
            <p:sp>
              <p:nvSpPr>
                <p:cNvPr id="32" name="图标7">
                  <a:extLst>
                    <a:ext uri="{FF2B5EF4-FFF2-40B4-BE49-F238E27FC236}">
                      <a16:creationId xmlns:a16="http://schemas.microsoft.com/office/drawing/2014/main" id="{2F85E5D8-220A-DB24-FA4A-5D116CEFF33A}"/>
                    </a:ext>
                  </a:extLst>
                </p:cNvPr>
                <p:cNvSpPr>
                  <a:spLocks noChangeArrowheads="1"/>
                </p:cNvSpPr>
                <p:nvPr/>
              </p:nvSpPr>
              <p:spPr bwMode="auto">
                <a:xfrm>
                  <a:off x="4823961" y="3412901"/>
                  <a:ext cx="71967" cy="74084"/>
                </a:xfrm>
                <a:prstGeom prst="ellipse">
                  <a:avLst/>
                </a:pr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33" name="图标68">
                  <a:extLst>
                    <a:ext uri="{FF2B5EF4-FFF2-40B4-BE49-F238E27FC236}">
                      <a16:creationId xmlns:a16="http://schemas.microsoft.com/office/drawing/2014/main" id="{516AEC49-5B38-9177-28EF-9549DE36EA27}"/>
                    </a:ext>
                  </a:extLst>
                </p:cNvPr>
                <p:cNvSpPr>
                  <a:spLocks noEditPoints="1"/>
                </p:cNvSpPr>
                <p:nvPr/>
              </p:nvSpPr>
              <p:spPr bwMode="auto">
                <a:xfrm>
                  <a:off x="4713894" y="3304952"/>
                  <a:ext cx="292100" cy="289984"/>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34" name="图标5">
                  <a:extLst>
                    <a:ext uri="{FF2B5EF4-FFF2-40B4-BE49-F238E27FC236}">
                      <a16:creationId xmlns:a16="http://schemas.microsoft.com/office/drawing/2014/main" id="{B7F46EF7-FB6A-23FB-B812-D992D52BA253}"/>
                    </a:ext>
                  </a:extLst>
                </p:cNvPr>
                <p:cNvSpPr>
                  <a:spLocks noEditPoints="1"/>
                </p:cNvSpPr>
                <p:nvPr/>
              </p:nvSpPr>
              <p:spPr bwMode="auto">
                <a:xfrm>
                  <a:off x="4604885" y="3197001"/>
                  <a:ext cx="510117" cy="505884"/>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40" name="组合 39">
            <a:extLst>
              <a:ext uri="{FF2B5EF4-FFF2-40B4-BE49-F238E27FC236}">
                <a16:creationId xmlns:a16="http://schemas.microsoft.com/office/drawing/2014/main" id="{626B13FD-DE37-7391-8953-760572048CE7}"/>
              </a:ext>
            </a:extLst>
          </p:cNvPr>
          <p:cNvGrpSpPr/>
          <p:nvPr/>
        </p:nvGrpSpPr>
        <p:grpSpPr>
          <a:xfrm>
            <a:off x="6648813" y="1642532"/>
            <a:ext cx="4884374" cy="1285609"/>
            <a:chOff x="6648813" y="1642532"/>
            <a:chExt cx="4884374" cy="1285609"/>
          </a:xfrm>
        </p:grpSpPr>
        <p:grpSp>
          <p:nvGrpSpPr>
            <p:cNvPr id="12" name="组合 11">
              <a:extLst>
                <a:ext uri="{FF2B5EF4-FFF2-40B4-BE49-F238E27FC236}">
                  <a16:creationId xmlns:a16="http://schemas.microsoft.com/office/drawing/2014/main" id="{694F9536-1D64-E241-E52D-A88C15972BA7}"/>
                </a:ext>
              </a:extLst>
            </p:cNvPr>
            <p:cNvGrpSpPr/>
            <p:nvPr/>
          </p:nvGrpSpPr>
          <p:grpSpPr>
            <a:xfrm>
              <a:off x="8055531" y="1642533"/>
              <a:ext cx="3477656" cy="1285608"/>
              <a:chOff x="1001711" y="1584163"/>
              <a:chExt cx="4094796" cy="1285608"/>
            </a:xfrm>
          </p:grpSpPr>
          <p:sp>
            <p:nvSpPr>
              <p:cNvPr id="16" name="文本框">
                <a:extLst>
                  <a:ext uri="{FF2B5EF4-FFF2-40B4-BE49-F238E27FC236}">
                    <a16:creationId xmlns:a16="http://schemas.microsoft.com/office/drawing/2014/main" id="{53B4DFB2-E03A-33B8-4F0B-677793A539FB}"/>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17" name="文本框">
                <a:extLst>
                  <a:ext uri="{FF2B5EF4-FFF2-40B4-BE49-F238E27FC236}">
                    <a16:creationId xmlns:a16="http://schemas.microsoft.com/office/drawing/2014/main" id="{16DA5D54-FEA6-8E4B-7082-6BEF67928DBB}"/>
                  </a:ext>
                </a:extLst>
              </p:cNvPr>
              <p:cNvSpPr txBox="1"/>
              <p:nvPr/>
            </p:nvSpPr>
            <p:spPr>
              <a:xfrm>
                <a:off x="1001713" y="1584163"/>
                <a:ext cx="3882621" cy="461665"/>
              </a:xfrm>
              <a:prstGeom prst="rect">
                <a:avLst/>
              </a:prstGeom>
              <a:noFill/>
            </p:spPr>
            <p:txBody>
              <a:bodyPr wrap="none">
                <a:normAutofit/>
              </a:bodyPr>
              <a:lstStyle/>
              <a:p>
                <a:r>
                  <a:rPr lang="zh-CN" altLang="en-US" sz="2000" dirty="0">
                    <a:solidFill>
                      <a:schemeClr val="accent1">
                        <a:lumMod val="75000"/>
                      </a:schemeClr>
                    </a:solidFill>
                    <a:latin typeface="+mj-lt"/>
                    <a:ea typeface="+mj-ea"/>
                  </a:rPr>
                  <a:t>输入你的小标题</a:t>
                </a:r>
              </a:p>
            </p:txBody>
          </p:sp>
        </p:grpSp>
        <p:grpSp>
          <p:nvGrpSpPr>
            <p:cNvPr id="39" name="组合 38">
              <a:extLst>
                <a:ext uri="{FF2B5EF4-FFF2-40B4-BE49-F238E27FC236}">
                  <a16:creationId xmlns:a16="http://schemas.microsoft.com/office/drawing/2014/main" id="{54C60FD8-E336-7FFD-0AB5-F2F93C21E4EC}"/>
                </a:ext>
              </a:extLst>
            </p:cNvPr>
            <p:cNvGrpSpPr/>
            <p:nvPr/>
          </p:nvGrpSpPr>
          <p:grpSpPr>
            <a:xfrm>
              <a:off x="6648813" y="1642532"/>
              <a:ext cx="1080000" cy="1080000"/>
              <a:chOff x="6648813" y="1642532"/>
              <a:chExt cx="1080000" cy="1080000"/>
            </a:xfrm>
          </p:grpSpPr>
          <p:sp>
            <p:nvSpPr>
              <p:cNvPr id="14" name="椭圆 13">
                <a:extLst>
                  <a:ext uri="{FF2B5EF4-FFF2-40B4-BE49-F238E27FC236}">
                    <a16:creationId xmlns:a16="http://schemas.microsoft.com/office/drawing/2014/main" id="{B7929066-410A-82F1-C51A-F2D83F06B14C}"/>
                  </a:ext>
                </a:extLst>
              </p:cNvPr>
              <p:cNvSpPr>
                <a:spLocks noChangeAspect="1"/>
              </p:cNvSpPr>
              <p:nvPr/>
            </p:nvSpPr>
            <p:spPr>
              <a:xfrm>
                <a:off x="6648813" y="1642532"/>
                <a:ext cx="1080000" cy="1080000"/>
              </a:xfrm>
              <a:prstGeom prst="ellipse">
                <a:avLst/>
              </a:prstGeom>
              <a:gradFill>
                <a:gsLst>
                  <a:gs pos="5000">
                    <a:schemeClr val="accent1"/>
                  </a:gs>
                  <a:gs pos="10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8" name="图标14">
                <a:extLst>
                  <a:ext uri="{FF2B5EF4-FFF2-40B4-BE49-F238E27FC236}">
                    <a16:creationId xmlns:a16="http://schemas.microsoft.com/office/drawing/2014/main" id="{5AD34EA9-5472-15AE-C79F-5663EBEFCBD5}"/>
                  </a:ext>
                </a:extLst>
              </p:cNvPr>
              <p:cNvSpPr>
                <a:spLocks noEditPoints="1"/>
              </p:cNvSpPr>
              <p:nvPr/>
            </p:nvSpPr>
            <p:spPr bwMode="auto">
              <a:xfrm>
                <a:off x="7055040" y="1892906"/>
                <a:ext cx="267547" cy="57925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aphicFrame>
        <p:nvGraphicFramePr>
          <p:cNvPr id="9" name="图表 8">
            <a:extLst>
              <a:ext uri="{FF2B5EF4-FFF2-40B4-BE49-F238E27FC236}">
                <a16:creationId xmlns:a16="http://schemas.microsoft.com/office/drawing/2014/main" id="{1AE4EE18-212B-FB5C-79C6-2F1BF0779B5C}"/>
              </a:ext>
            </a:extLst>
          </p:cNvPr>
          <p:cNvGraphicFramePr/>
          <p:nvPr>
            <p:extLst>
              <p:ext uri="{D42A27DB-BD31-4B8C-83A1-F6EECF244321}">
                <p14:modId xmlns:p14="http://schemas.microsoft.com/office/powerpoint/2010/main" val="1478933759"/>
              </p:ext>
            </p:extLst>
          </p:nvPr>
        </p:nvGraphicFramePr>
        <p:xfrm>
          <a:off x="884107" y="1495729"/>
          <a:ext cx="5260936" cy="4341361"/>
        </p:xfrm>
        <a:graphic>
          <a:graphicData uri="http://schemas.openxmlformats.org/drawingml/2006/chart">
            <c:chart xmlns:c="http://schemas.openxmlformats.org/drawingml/2006/chart" xmlns:r="http://schemas.openxmlformats.org/officeDocument/2006/relationships" r:id="rId2"/>
          </a:graphicData>
        </a:graphic>
      </p:graphicFrame>
      <p:sp>
        <p:nvSpPr>
          <p:cNvPr id="5" name="任意多边形: 形状 4">
            <a:extLst>
              <a:ext uri="{FF2B5EF4-FFF2-40B4-BE49-F238E27FC236}">
                <a16:creationId xmlns:a16="http://schemas.microsoft.com/office/drawing/2014/main" id="{63F99F52-86E4-E9B2-2245-C1951333CCC8}"/>
              </a:ext>
            </a:extLst>
          </p:cNvPr>
          <p:cNvSpPr/>
          <p:nvPr/>
        </p:nvSpPr>
        <p:spPr>
          <a:xfrm rot="3814456" flipH="1">
            <a:off x="22167" y="6014178"/>
            <a:ext cx="1172464" cy="1128151"/>
          </a:xfrm>
          <a:custGeom>
            <a:avLst/>
            <a:gdLst>
              <a:gd name="connsiteX0" fmla="*/ 1050822 w 1172464"/>
              <a:gd name="connsiteY0" fmla="*/ 548425 h 1128151"/>
              <a:gd name="connsiteX1" fmla="*/ 129370 w 1172464"/>
              <a:gd name="connsiteY1" fmla="*/ 0 h 1128151"/>
              <a:gd name="connsiteX2" fmla="*/ 0 w 1172464"/>
              <a:gd name="connsiteY2" fmla="*/ 13041 h 1128151"/>
              <a:gd name="connsiteX3" fmla="*/ 169964 w 1172464"/>
              <a:gd name="connsiteY3" fmla="*/ 355044 h 1128151"/>
              <a:gd name="connsiteX4" fmla="*/ 269836 w 1172464"/>
              <a:gd name="connsiteY4" fmla="*/ 365112 h 1128151"/>
              <a:gd name="connsiteX5" fmla="*/ 826350 w 1172464"/>
              <a:gd name="connsiteY5" fmla="*/ 1047932 h 1128151"/>
              <a:gd name="connsiteX6" fmla="*/ 818263 w 1172464"/>
              <a:gd name="connsiteY6" fmla="*/ 1128151 h 1128151"/>
              <a:gd name="connsiteX7" fmla="*/ 1172464 w 1172464"/>
              <a:gd name="connsiteY7" fmla="*/ 952126 h 1128151"/>
              <a:gd name="connsiteX8" fmla="*/ 1171891 w 1172464"/>
              <a:gd name="connsiteY8" fmla="*/ 940787 h 1128151"/>
              <a:gd name="connsiteX9" fmla="*/ 1050822 w 1172464"/>
              <a:gd name="connsiteY9" fmla="*/ 548425 h 112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2464" h="1128151">
                <a:moveTo>
                  <a:pt x="1050822" y="548425"/>
                </a:moveTo>
                <a:cubicBezTo>
                  <a:pt x="873366" y="221758"/>
                  <a:pt x="527266" y="0"/>
                  <a:pt x="129370" y="0"/>
                </a:cubicBezTo>
                <a:lnTo>
                  <a:pt x="0" y="13041"/>
                </a:lnTo>
                <a:lnTo>
                  <a:pt x="169964" y="355044"/>
                </a:lnTo>
                <a:lnTo>
                  <a:pt x="269836" y="365112"/>
                </a:lnTo>
                <a:cubicBezTo>
                  <a:pt x="587437" y="430103"/>
                  <a:pt x="826350" y="711117"/>
                  <a:pt x="826350" y="1047932"/>
                </a:cubicBezTo>
                <a:lnTo>
                  <a:pt x="818263" y="1128151"/>
                </a:lnTo>
                <a:lnTo>
                  <a:pt x="1172464" y="952126"/>
                </a:lnTo>
                <a:lnTo>
                  <a:pt x="1171891" y="940787"/>
                </a:lnTo>
                <a:cubicBezTo>
                  <a:pt x="1157581" y="799873"/>
                  <a:pt x="1115352" y="667213"/>
                  <a:pt x="1050822" y="548425"/>
                </a:cubicBezTo>
                <a:close/>
              </a:path>
            </a:pathLst>
          </a:custGeom>
          <a:gradFill flip="none" rotWithShape="1">
            <a:gsLst>
              <a:gs pos="0">
                <a:schemeClr val="accent1">
                  <a:lumMod val="40000"/>
                  <a:lumOff val="60000"/>
                </a:schemeClr>
              </a:gs>
              <a:gs pos="46000">
                <a:schemeClr val="accent1">
                  <a:lumMod val="60000"/>
                  <a:lumOff val="40000"/>
                </a:schemeClr>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38155195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89ebc33e-25ab-49d3-bc54-e358562092ab&quot;,&quot;Name&quot;:null,&quot;Kind&quot;:1,&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Office 主题​​">
  <a:themeElements>
    <a:clrScheme name="紫罗兰色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自定义 10">
      <a:majorFont>
        <a:latin typeface="思源黑体 CN Medium"/>
        <a:ea typeface="思源黑体 CN Medium"/>
        <a:cs typeface=""/>
      </a:majorFont>
      <a:minorFont>
        <a:latin typeface="思源黑体 CN Medium"/>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tx2">
                <a:lumMod val="75000"/>
              </a:schemeClr>
            </a:gs>
            <a:gs pos="100000">
              <a:schemeClr val="accent1">
                <a:lumMod val="40000"/>
                <a:lumOff val="60000"/>
              </a:schemeClr>
            </a:gs>
          </a:gsLst>
          <a:lin ang="13500000" scaled="1"/>
        </a:gradFill>
        <a:ln>
          <a:noFill/>
        </a:ln>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1010</TotalTime>
  <Words>736</Words>
  <Application>Microsoft Office PowerPoint</Application>
  <PresentationFormat>宽屏</PresentationFormat>
  <Paragraphs>132</Paragraphs>
  <Slides>18</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思源黑体 CN Medium</vt:lpstr>
      <vt:lpstr>思源黑体 CN Normal</vt:lpstr>
      <vt:lpstr>Arial</vt:lpstr>
      <vt:lpstr>Calibri</vt:lpstr>
      <vt:lpstr>Segoe UI Light</vt:lpstr>
      <vt:lpstr>Office 主题​​</vt:lpstr>
      <vt:lpstr>紫罗兰色年终 述职报告PPT模板</vt:lpstr>
      <vt:lpstr>目录</vt:lpstr>
      <vt:lpstr>PowerPoint 演示文稿</vt:lpstr>
      <vt:lpstr>工作概述</vt:lpstr>
      <vt:lpstr>PowerPoint 演示文稿</vt:lpstr>
      <vt:lpstr>工作业绩</vt:lpstr>
      <vt:lpstr>工作业绩</vt:lpstr>
      <vt:lpstr>工作业绩</vt:lpstr>
      <vt:lpstr>工作业绩</vt:lpstr>
      <vt:lpstr>PowerPoint 演示文稿</vt:lpstr>
      <vt:lpstr>存在不足</vt:lpstr>
      <vt:lpstr>存在不足</vt:lpstr>
      <vt:lpstr>PowerPoint 演示文稿</vt:lpstr>
      <vt:lpstr>工作规划</vt:lpstr>
      <vt:lpstr>工作规划</vt:lpstr>
      <vt:lpstr>谢谢大家</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紫罗兰简约商务工作汇报ppt模板</dc:title>
  <dc:creator>©小蝶</dc:creator>
  <cp:keywords>P界达人</cp:keywords>
  <dc:description>51PPT模板网，幻灯片演示模板及素材免费下载！_x000d_
51PPT模板网 唯一访问网址：www.51pptmoban.com</dc:description>
  <cp:lastModifiedBy>51pptmoban .com</cp:lastModifiedBy>
  <cp:revision>14</cp:revision>
  <dcterms:created xsi:type="dcterms:W3CDTF">2023-01-08T08:01:04Z</dcterms:created>
  <dcterms:modified xsi:type="dcterms:W3CDTF">2023-11-05T12:30:27Z</dcterms:modified>
  <cp:version>51pptmoban.com（V51-110504版）</cp:version>
</cp:coreProperties>
</file>