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1" r:id="rId9"/>
    <p:sldId id="267" r:id="rId10"/>
    <p:sldId id="268" r:id="rId11"/>
    <p:sldId id="269" r:id="rId12"/>
    <p:sldId id="262" r:id="rId13"/>
    <p:sldId id="270" r:id="rId14"/>
    <p:sldId id="271" r:id="rId15"/>
    <p:sldId id="260" r:id="rId16"/>
    <p:sldId id="1126" r:id="rId17"/>
    <p:sldId id="200757849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FFFFFF"/>
    <a:srgbClr val="EA7500"/>
    <a:srgbClr val="FF8A11"/>
    <a:srgbClr val="003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8AF705-0F7A-4AED-BC9F-6DC60CE3DE90}" v="3" dt="2023-07-20T03:04:27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78" autoAdjust="0"/>
    <p:restoredTop sz="86483" autoAdjust="0"/>
  </p:normalViewPr>
  <p:slideViewPr>
    <p:cSldViewPr snapToGrid="0" showGuides="1">
      <p:cViewPr>
        <p:scale>
          <a:sx n="66" d="100"/>
          <a:sy n="66" d="100"/>
        </p:scale>
        <p:origin x="822" y="3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 Zhang" userId="474f572f-8271-4f60-858e-cee871e0aec6" providerId="ADAL" clId="{358AF705-0F7A-4AED-BC9F-6DC60CE3DE90}"/>
    <pc:docChg chg="modMainMaster">
      <pc:chgData name="Xin Zhang" userId="474f572f-8271-4f60-858e-cee871e0aec6" providerId="ADAL" clId="{358AF705-0F7A-4AED-BC9F-6DC60CE3DE90}" dt="2023-07-20T02:45:13.627" v="0" actId="735"/>
      <pc:docMkLst>
        <pc:docMk/>
      </pc:docMkLst>
      <pc:sldMasterChg chg="modSp">
        <pc:chgData name="Xin Zhang" userId="474f572f-8271-4f60-858e-cee871e0aec6" providerId="ADAL" clId="{358AF705-0F7A-4AED-BC9F-6DC60CE3DE90}" dt="2023-07-20T02:45:13.627" v="0" actId="735"/>
        <pc:sldMasterMkLst>
          <pc:docMk/>
          <pc:sldMasterMk cId="0" sldId="2147483648"/>
        </pc:sldMasterMkLst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2000" b="0" dirty="0">
                <a:solidFill>
                  <a:schemeClr val="accent1"/>
                </a:solidFill>
                <a:latin typeface="+mj-ea"/>
                <a:ea typeface="+mj-ea"/>
              </a:rPr>
              <a:t>国内业务范围</a:t>
            </a:r>
            <a:endParaRPr lang="en-US" altLang="zh-CN" sz="2000" b="0" dirty="0">
              <a:solidFill>
                <a:schemeClr val="accent1"/>
              </a:solidFill>
              <a:latin typeface="+mj-ea"/>
              <a:ea typeface="+mj-ea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accent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广州</c:v>
                </c:pt>
                <c:pt idx="1">
                  <c:v>上海</c:v>
                </c:pt>
                <c:pt idx="2">
                  <c:v>北京</c:v>
                </c:pt>
                <c:pt idx="3">
                  <c:v>深圳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27</c:v>
                </c:pt>
                <c:pt idx="1">
                  <c:v>35</c:v>
                </c:pt>
                <c:pt idx="2">
                  <c:v>48</c:v>
                </c:pt>
                <c:pt idx="3">
                  <c:v>42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086-49C4-8A89-A2F619B2FE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87510176"/>
        <c:axId val="887510592"/>
      </c:lineChart>
      <c:catAx>
        <c:axId val="887510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accent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887510592"/>
        <c:crosses val="autoZero"/>
        <c:auto val="1"/>
        <c:lblAlgn val="ctr"/>
        <c:lblOffset val="100"/>
        <c:noMultiLvlLbl val="0"/>
      </c:catAx>
      <c:valAx>
        <c:axId val="887510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95000"/>
                  <a:lumOff val="5000"/>
                  <a:alpha val="6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887510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476445645069293E-2"/>
          <c:y val="0.11724815781974258"/>
          <c:w val="0.91115716785286349"/>
          <c:h val="0.706961958323397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98-4FC7-B78A-507B90BF225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798-4FC7-B78A-507B90BF22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9134599"/>
        <c:axId val="159134927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F798-4FC7-B78A-507B90BF22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9134599"/>
        <c:axId val="159134927"/>
      </c:lineChart>
      <c:catAx>
        <c:axId val="1591345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9134927"/>
        <c:crosses val="autoZero"/>
        <c:auto val="1"/>
        <c:lblAlgn val="ctr"/>
        <c:lblOffset val="100"/>
        <c:noMultiLvlLbl val="0"/>
      </c:catAx>
      <c:valAx>
        <c:axId val="1591349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91345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353571B-EC10-AF52-7D9A-3F9B7894B135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460226"/>
            <a:chExt cx="12192000" cy="685800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B31C413E-A36C-9527-346E-2EA6A35B464A}"/>
                </a:ext>
              </a:extLst>
            </p:cNvPr>
            <p:cNvGrpSpPr/>
            <p:nvPr userDrawn="1"/>
          </p:nvGrpSpPr>
          <p:grpSpPr>
            <a:xfrm>
              <a:off x="28862" y="460226"/>
              <a:ext cx="12163138" cy="6858000"/>
              <a:chOff x="0" y="496389"/>
              <a:chExt cx="12192000" cy="6858000"/>
            </a:xfrm>
          </p:grpSpPr>
          <p:pic>
            <p:nvPicPr>
              <p:cNvPr id="3" name="图片 2" descr="城市街道与高楼大厦的景色&#10;&#10;描述已自动生成">
                <a:extLst>
                  <a:ext uri="{FF2B5EF4-FFF2-40B4-BE49-F238E27FC236}">
                    <a16:creationId xmlns:a16="http://schemas.microsoft.com/office/drawing/2014/main" id="{8ED5C3F7-6736-C46D-F33B-0FDB814D7F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96389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4" name="图片 3" descr="背景图案&#10;&#10;描述已自动生成">
                <a:extLst>
                  <a:ext uri="{FF2B5EF4-FFF2-40B4-BE49-F238E27FC236}">
                    <a16:creationId xmlns:a16="http://schemas.microsoft.com/office/drawing/2014/main" id="{271F3F1A-5424-41EC-A93D-CA4EE6A8C8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51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7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7813" b="7813"/>
              <a:stretch/>
            </p:blipFill>
            <p:spPr>
              <a:xfrm>
                <a:off x="0" y="496389"/>
                <a:ext cx="12192000" cy="6858000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BC30238-0874-35DF-AAB6-1AFE3DC9322C}"/>
                </a:ext>
              </a:extLst>
            </p:cNvPr>
            <p:cNvSpPr/>
            <p:nvPr userDrawn="1"/>
          </p:nvSpPr>
          <p:spPr>
            <a:xfrm>
              <a:off x="0" y="460226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1">
                    <a:alpha val="90000"/>
                  </a:schemeClr>
                </a:gs>
                <a:gs pos="62000">
                  <a:schemeClr val="accent1">
                    <a:alpha val="8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48C22D8-2E28-85F6-DA0A-D468F5973639}"/>
              </a:ext>
            </a:extLst>
          </p:cNvPr>
          <p:cNvSpPr txBox="1"/>
          <p:nvPr userDrawn="1"/>
        </p:nvSpPr>
        <p:spPr>
          <a:xfrm>
            <a:off x="-28946" y="6108791"/>
            <a:ext cx="1222094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/>
            <a:r>
              <a:rPr lang="en-US" altLang="zh-CN" sz="8000" dirty="0">
                <a:ln>
                  <a:solidFill>
                    <a:schemeClr val="bg1">
                      <a:alpha val="20000"/>
                    </a:schemeClr>
                  </a:solidFill>
                </a:ln>
                <a:noFill/>
              </a:rPr>
              <a:t>COMPANY PROFILE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1AEF778-C938-BA32-EDAE-A56EADADF649}"/>
              </a:ext>
            </a:extLst>
          </p:cNvPr>
          <p:cNvSpPr txBox="1"/>
          <p:nvPr userDrawn="1"/>
        </p:nvSpPr>
        <p:spPr>
          <a:xfrm>
            <a:off x="-14472" y="-595215"/>
            <a:ext cx="1222094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/>
            <a:r>
              <a:rPr lang="en-US" altLang="zh-CN" sz="8000" dirty="0">
                <a:ln>
                  <a:solidFill>
                    <a:schemeClr val="bg1">
                      <a:alpha val="20000"/>
                    </a:schemeClr>
                  </a:solidFill>
                </a:ln>
                <a:noFill/>
              </a:rPr>
              <a:t>COMPANY PROFILE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8E7-61D5-4E4C-8785-F1CDCD055DBD}" type="datetime1">
              <a:rPr lang="zh-CN" altLang="en-US" smtClean="0"/>
              <a:t>2023/11/5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7446FD9-833D-C858-493F-057E2226EC51}"/>
              </a:ext>
            </a:extLst>
          </p:cNvPr>
          <p:cNvGrpSpPr/>
          <p:nvPr userDrawn="1"/>
        </p:nvGrpSpPr>
        <p:grpSpPr>
          <a:xfrm>
            <a:off x="0" y="0"/>
            <a:ext cx="12192000" cy="4034971"/>
            <a:chOff x="0" y="460226"/>
            <a:chExt cx="12192000" cy="685800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FEBF9DF-7040-62A1-2000-7E4F18A092F5}"/>
                </a:ext>
              </a:extLst>
            </p:cNvPr>
            <p:cNvGrpSpPr/>
            <p:nvPr userDrawn="1"/>
          </p:nvGrpSpPr>
          <p:grpSpPr>
            <a:xfrm>
              <a:off x="28862" y="460226"/>
              <a:ext cx="12163138" cy="6858000"/>
              <a:chOff x="0" y="496389"/>
              <a:chExt cx="12192000" cy="6858000"/>
            </a:xfrm>
          </p:grpSpPr>
          <p:pic>
            <p:nvPicPr>
              <p:cNvPr id="10" name="图片 9" descr="城市街道与高楼大厦的景色&#10;&#10;描述已自动生成">
                <a:extLst>
                  <a:ext uri="{FF2B5EF4-FFF2-40B4-BE49-F238E27FC236}">
                    <a16:creationId xmlns:a16="http://schemas.microsoft.com/office/drawing/2014/main" id="{121DB595-8859-6A7B-E8E9-A8216CCEFA8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96389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11" name="图片 10" descr="背景图案&#10;&#10;描述已自动生成">
                <a:extLst>
                  <a:ext uri="{FF2B5EF4-FFF2-40B4-BE49-F238E27FC236}">
                    <a16:creationId xmlns:a16="http://schemas.microsoft.com/office/drawing/2014/main" id="{E5F4DF99-5928-62FF-8EFB-E1226A66BC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51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7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96389"/>
                <a:ext cx="12192000" cy="6858000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BE4CFF0-8D33-9063-3288-2B1DC724B7FA}"/>
                </a:ext>
              </a:extLst>
            </p:cNvPr>
            <p:cNvSpPr/>
            <p:nvPr userDrawn="1"/>
          </p:nvSpPr>
          <p:spPr>
            <a:xfrm>
              <a:off x="0" y="460226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1">
                    <a:alpha val="90000"/>
                  </a:schemeClr>
                </a:gs>
                <a:gs pos="62000">
                  <a:schemeClr val="accent1">
                    <a:alpha val="8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2A82-80EA-48CB-97F6-EAAD127772DB}" type="datetime1">
              <a:rPr lang="zh-CN" altLang="en-US" smtClean="0"/>
              <a:t>2023/11/5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353D8A3-2723-F911-2302-329B1C4759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90000"/>
                </a:schemeClr>
              </a:gs>
              <a:gs pos="62000">
                <a:schemeClr val="accent1">
                  <a:alpha val="8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4848854-3FA2-A6FA-89D9-221DCE76D3C0}"/>
              </a:ext>
            </a:extLst>
          </p:cNvPr>
          <p:cNvSpPr/>
          <p:nvPr userDrawn="1"/>
        </p:nvSpPr>
        <p:spPr>
          <a:xfrm>
            <a:off x="232229" y="210458"/>
            <a:ext cx="11727542" cy="64370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4212-8017-4471-A4AD-8A796FC810C6}" type="datetime1">
              <a:rPr lang="zh-CN" altLang="en-US" smtClean="0"/>
              <a:t>2023/11/5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燕尾形 7">
            <a:extLst>
              <a:ext uri="{FF2B5EF4-FFF2-40B4-BE49-F238E27FC236}">
                <a16:creationId xmlns:a16="http://schemas.microsoft.com/office/drawing/2014/main" id="{1D313933-FD5D-C610-FF17-102617D00D5A}"/>
              </a:ext>
            </a:extLst>
          </p:cNvPr>
          <p:cNvSpPr/>
          <p:nvPr userDrawn="1"/>
        </p:nvSpPr>
        <p:spPr>
          <a:xfrm rot="16200000">
            <a:off x="39859" y="47762"/>
            <a:ext cx="965460" cy="418809"/>
          </a:xfrm>
          <a:prstGeom prst="chevron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4FBED8B-4EA8-C614-6E9F-8EEE14EF5D3A}"/>
              </a:ext>
            </a:extLst>
          </p:cNvPr>
          <p:cNvSpPr/>
          <p:nvPr userDrawn="1"/>
        </p:nvSpPr>
        <p:spPr>
          <a:xfrm>
            <a:off x="313184" y="6434051"/>
            <a:ext cx="11878816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F0F9D40-FAB1-CF31-ADD4-95376907442B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460226"/>
            <a:chExt cx="12192000" cy="68580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B7D588B-4E46-CDF0-AB81-1C782CCAE8B2}"/>
                </a:ext>
              </a:extLst>
            </p:cNvPr>
            <p:cNvGrpSpPr/>
            <p:nvPr userDrawn="1"/>
          </p:nvGrpSpPr>
          <p:grpSpPr>
            <a:xfrm>
              <a:off x="28862" y="460226"/>
              <a:ext cx="12163138" cy="6858000"/>
              <a:chOff x="0" y="496389"/>
              <a:chExt cx="12192000" cy="6858000"/>
            </a:xfrm>
          </p:grpSpPr>
          <p:pic>
            <p:nvPicPr>
              <p:cNvPr id="7" name="图片 6" descr="城市街道与高楼大厦的景色&#10;&#10;描述已自动生成">
                <a:extLst>
                  <a:ext uri="{FF2B5EF4-FFF2-40B4-BE49-F238E27FC236}">
                    <a16:creationId xmlns:a16="http://schemas.microsoft.com/office/drawing/2014/main" id="{FE1CF178-1DFE-434A-C876-65E45B8B36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496389"/>
                <a:ext cx="12192000" cy="6858000"/>
              </a:xfrm>
              <a:prstGeom prst="rect">
                <a:avLst/>
              </a:prstGeom>
            </p:spPr>
          </p:pic>
          <p:pic>
            <p:nvPicPr>
              <p:cNvPr id="8" name="图片 7" descr="背景图案&#10;&#10;描述已自动生成">
                <a:extLst>
                  <a:ext uri="{FF2B5EF4-FFF2-40B4-BE49-F238E27FC236}">
                    <a16:creationId xmlns:a16="http://schemas.microsoft.com/office/drawing/2014/main" id="{091684E1-DC44-5F9D-CC4F-5A74B9771A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51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7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7813" b="7813"/>
              <a:stretch/>
            </p:blipFill>
            <p:spPr>
              <a:xfrm>
                <a:off x="0" y="496389"/>
                <a:ext cx="12192000" cy="6858000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8AEE5B2B-C2F1-9D79-AF6A-35CD7A5509AA}"/>
                </a:ext>
              </a:extLst>
            </p:cNvPr>
            <p:cNvSpPr/>
            <p:nvPr userDrawn="1"/>
          </p:nvSpPr>
          <p:spPr>
            <a:xfrm>
              <a:off x="0" y="460226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1">
                    <a:alpha val="90000"/>
                  </a:schemeClr>
                </a:gs>
                <a:gs pos="62000">
                  <a:schemeClr val="accent1">
                    <a:alpha val="8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0F61326-95A4-BF84-F4A7-C5F00F1EE192}"/>
              </a:ext>
            </a:extLst>
          </p:cNvPr>
          <p:cNvSpPr txBox="1"/>
          <p:nvPr userDrawn="1"/>
        </p:nvSpPr>
        <p:spPr>
          <a:xfrm>
            <a:off x="-28946" y="6108791"/>
            <a:ext cx="1222094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/>
            <a:r>
              <a:rPr lang="en-US" altLang="zh-CN" sz="8000" dirty="0">
                <a:ln>
                  <a:solidFill>
                    <a:schemeClr val="bg1">
                      <a:alpha val="20000"/>
                    </a:schemeClr>
                  </a:solidFill>
                </a:ln>
                <a:noFill/>
              </a:rPr>
              <a:t>COMPANY PROFILE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1664E17-DA79-11C7-10AB-9D012B1933D8}"/>
              </a:ext>
            </a:extLst>
          </p:cNvPr>
          <p:cNvSpPr txBox="1"/>
          <p:nvPr userDrawn="1"/>
        </p:nvSpPr>
        <p:spPr>
          <a:xfrm>
            <a:off x="-14472" y="-595215"/>
            <a:ext cx="1222094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dist"/>
            <a:r>
              <a:rPr lang="en-US" altLang="zh-CN" sz="8000" dirty="0">
                <a:ln>
                  <a:solidFill>
                    <a:schemeClr val="bg1">
                      <a:alpha val="20000"/>
                    </a:schemeClr>
                  </a:solidFill>
                </a:ln>
                <a:noFill/>
              </a:rPr>
              <a:t>COMPANY PROFILE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2023/11/5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燕尾形 7">
            <a:extLst>
              <a:ext uri="{FF2B5EF4-FFF2-40B4-BE49-F238E27FC236}">
                <a16:creationId xmlns:a16="http://schemas.microsoft.com/office/drawing/2014/main" id="{9A92433D-F70C-1C47-DFAE-194F8322604F}"/>
              </a:ext>
            </a:extLst>
          </p:cNvPr>
          <p:cNvSpPr/>
          <p:nvPr userDrawn="1"/>
        </p:nvSpPr>
        <p:spPr>
          <a:xfrm rot="16200000">
            <a:off x="39859" y="47762"/>
            <a:ext cx="965460" cy="418809"/>
          </a:xfrm>
          <a:prstGeom prst="chevron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CFB1-9FA3-4760-A123-FDB32F7871AF}" type="datetime1">
              <a:rPr lang="zh-CN" altLang="en-US" smtClean="0"/>
              <a:t>2023/11/5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0403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8082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2023/11/5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1" r:id="rId3"/>
    <p:sldLayoutId id="2147483654" r:id="rId4"/>
    <p:sldLayoutId id="2147483657" r:id="rId5"/>
    <p:sldLayoutId id="2147483655" r:id="rId6"/>
    <p:sldLayoutId id="2147483650" r:id="rId7"/>
    <p:sldLayoutId id="2147483658" r:id="rId8"/>
    <p:sldLayoutId id="2147483659" r:id="rId9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9.png"/><Relationship Id="rId3" Type="http://schemas.openxmlformats.org/officeDocument/2006/relationships/tags" Target="../tags/tag3.xml"/><Relationship Id="rId7" Type="http://schemas.openxmlformats.org/officeDocument/2006/relationships/image" Target="../media/image13.png"/><Relationship Id="rId12" Type="http://schemas.openxmlformats.org/officeDocument/2006/relationships/image" Target="../media/image18.sv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slideLayout" Target="../slideLayouts/slideLayout6.xml"/><Relationship Id="rId10" Type="http://schemas.openxmlformats.org/officeDocument/2006/relationships/image" Target="../media/image16.svg"/><Relationship Id="rId4" Type="http://schemas.openxmlformats.org/officeDocument/2006/relationships/tags" Target="../tags/tag4.xml"/><Relationship Id="rId9" Type="http://schemas.openxmlformats.org/officeDocument/2006/relationships/image" Target="../media/image15.png"/><Relationship Id="rId14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7CE5150A-6D48-AD19-D8D5-E42B1D14EF93}"/>
              </a:ext>
            </a:extLst>
          </p:cNvPr>
          <p:cNvSpPr txBox="1"/>
          <p:nvPr/>
        </p:nvSpPr>
        <p:spPr>
          <a:xfrm>
            <a:off x="1017687" y="2725178"/>
            <a:ext cx="10156627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蓝色商务风公司简介模板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801DC04-2D9F-B8ED-7B47-CB5EA9187AAF}"/>
              </a:ext>
            </a:extLst>
          </p:cNvPr>
          <p:cNvSpPr txBox="1"/>
          <p:nvPr/>
        </p:nvSpPr>
        <p:spPr>
          <a:xfrm>
            <a:off x="4173517" y="2133378"/>
            <a:ext cx="3844962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Company profile template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56A4EA7-8F61-058C-756C-061A2C0B9978}"/>
              </a:ext>
            </a:extLst>
          </p:cNvPr>
          <p:cNvGrpSpPr/>
          <p:nvPr/>
        </p:nvGrpSpPr>
        <p:grpSpPr>
          <a:xfrm>
            <a:off x="4331702" y="4165826"/>
            <a:ext cx="1621086" cy="276999"/>
            <a:chOff x="4331702" y="4165826"/>
            <a:chExt cx="1621086" cy="276999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AA38335-1D3F-8793-2B3D-983DCAF3E68A}"/>
                </a:ext>
              </a:extLst>
            </p:cNvPr>
            <p:cNvSpPr/>
            <p:nvPr/>
          </p:nvSpPr>
          <p:spPr>
            <a:xfrm>
              <a:off x="4331702" y="4222029"/>
              <a:ext cx="164592" cy="1645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660A996-4EB1-36A2-86E4-315DEA60854E}"/>
                </a:ext>
              </a:extLst>
            </p:cNvPr>
            <p:cNvSpPr txBox="1"/>
            <p:nvPr/>
          </p:nvSpPr>
          <p:spPr>
            <a:xfrm>
              <a:off x="4644738" y="4165826"/>
              <a:ext cx="130805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012C06D-717C-F05B-2DC0-48680ABDD506}"/>
              </a:ext>
            </a:extLst>
          </p:cNvPr>
          <p:cNvGrpSpPr/>
          <p:nvPr/>
        </p:nvGrpSpPr>
        <p:grpSpPr>
          <a:xfrm>
            <a:off x="6590270" y="4165826"/>
            <a:ext cx="1390254" cy="276999"/>
            <a:chOff x="6590270" y="4165826"/>
            <a:chExt cx="1390254" cy="276999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E0A52C2-ADB0-7DDA-5535-821AD1B2DD32}"/>
                </a:ext>
              </a:extLst>
            </p:cNvPr>
            <p:cNvSpPr/>
            <p:nvPr/>
          </p:nvSpPr>
          <p:spPr>
            <a:xfrm>
              <a:off x="6590270" y="4222029"/>
              <a:ext cx="164592" cy="1645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90C9913-EEE7-809A-0BF8-10930DFC7C23}"/>
                </a:ext>
              </a:extLst>
            </p:cNvPr>
            <p:cNvSpPr txBox="1"/>
            <p:nvPr/>
          </p:nvSpPr>
          <p:spPr>
            <a:xfrm>
              <a:off x="6903306" y="4165826"/>
              <a:ext cx="1077218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单位：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91BBCA0-C06F-DDA2-E889-B50633264074}"/>
              </a:ext>
            </a:extLst>
          </p:cNvPr>
          <p:cNvGrpSpPr/>
          <p:nvPr/>
        </p:nvGrpSpPr>
        <p:grpSpPr>
          <a:xfrm>
            <a:off x="2888345" y="1491333"/>
            <a:ext cx="6415312" cy="1045642"/>
            <a:chOff x="3486151" y="1409700"/>
            <a:chExt cx="5219700" cy="1045642"/>
          </a:xfrm>
        </p:grpSpPr>
        <p:cxnSp>
          <p:nvCxnSpPr>
            <p:cNvPr id="21" name="直接连接符 49">
              <a:extLst>
                <a:ext uri="{FF2B5EF4-FFF2-40B4-BE49-F238E27FC236}">
                  <a16:creationId xmlns:a16="http://schemas.microsoft.com/office/drawing/2014/main" id="{6B7A79AF-4A35-1E5E-9E84-55B06A407DA5}"/>
                </a:ext>
              </a:extLst>
            </p:cNvPr>
            <p:cNvCxnSpPr>
              <a:cxnSpLocks/>
            </p:cNvCxnSpPr>
            <p:nvPr/>
          </p:nvCxnSpPr>
          <p:spPr>
            <a:xfrm>
              <a:off x="3486151" y="1409700"/>
              <a:ext cx="5219700" cy="0"/>
            </a:xfrm>
            <a:prstGeom prst="line">
              <a:avLst/>
            </a:prstGeom>
            <a:ln w="34925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52">
              <a:extLst>
                <a:ext uri="{FF2B5EF4-FFF2-40B4-BE49-F238E27FC236}">
                  <a16:creationId xmlns:a16="http://schemas.microsoft.com/office/drawing/2014/main" id="{B8BB75AE-A268-2E20-6F78-20FEC22C0C45}"/>
                </a:ext>
              </a:extLst>
            </p:cNvPr>
            <p:cNvCxnSpPr>
              <a:cxnSpLocks/>
            </p:cNvCxnSpPr>
            <p:nvPr/>
          </p:nvCxnSpPr>
          <p:spPr>
            <a:xfrm>
              <a:off x="8705851" y="1409700"/>
              <a:ext cx="0" cy="1045642"/>
            </a:xfrm>
            <a:prstGeom prst="line">
              <a:avLst/>
            </a:prstGeom>
            <a:ln w="34925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52">
              <a:extLst>
                <a:ext uri="{FF2B5EF4-FFF2-40B4-BE49-F238E27FC236}">
                  <a16:creationId xmlns:a16="http://schemas.microsoft.com/office/drawing/2014/main" id="{BD74B97B-DC88-98E8-F950-5A32F4BF855A}"/>
                </a:ext>
              </a:extLst>
            </p:cNvPr>
            <p:cNvCxnSpPr>
              <a:cxnSpLocks/>
            </p:cNvCxnSpPr>
            <p:nvPr/>
          </p:nvCxnSpPr>
          <p:spPr>
            <a:xfrm>
              <a:off x="3486151" y="1409700"/>
              <a:ext cx="0" cy="1045642"/>
            </a:xfrm>
            <a:prstGeom prst="line">
              <a:avLst/>
            </a:prstGeom>
            <a:ln w="34925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050DE02-6A98-AB19-F88F-3D0371444AF4}"/>
              </a:ext>
            </a:extLst>
          </p:cNvPr>
          <p:cNvGrpSpPr/>
          <p:nvPr/>
        </p:nvGrpSpPr>
        <p:grpSpPr>
          <a:xfrm flipV="1">
            <a:off x="2888345" y="3889226"/>
            <a:ext cx="6415312" cy="1045642"/>
            <a:chOff x="3486151" y="1409700"/>
            <a:chExt cx="5219700" cy="1045642"/>
          </a:xfrm>
        </p:grpSpPr>
        <p:cxnSp>
          <p:nvCxnSpPr>
            <p:cNvPr id="25" name="直接连接符 49">
              <a:extLst>
                <a:ext uri="{FF2B5EF4-FFF2-40B4-BE49-F238E27FC236}">
                  <a16:creationId xmlns:a16="http://schemas.microsoft.com/office/drawing/2014/main" id="{F82918D1-5DB4-0752-430D-D64335B4DAE2}"/>
                </a:ext>
              </a:extLst>
            </p:cNvPr>
            <p:cNvCxnSpPr>
              <a:cxnSpLocks/>
            </p:cNvCxnSpPr>
            <p:nvPr/>
          </p:nvCxnSpPr>
          <p:spPr>
            <a:xfrm>
              <a:off x="3486151" y="1409700"/>
              <a:ext cx="5219700" cy="0"/>
            </a:xfrm>
            <a:prstGeom prst="line">
              <a:avLst/>
            </a:prstGeom>
            <a:ln w="34925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52">
              <a:extLst>
                <a:ext uri="{FF2B5EF4-FFF2-40B4-BE49-F238E27FC236}">
                  <a16:creationId xmlns:a16="http://schemas.microsoft.com/office/drawing/2014/main" id="{A852A7BC-5818-F1C3-1CB1-BA2EFC93D51F}"/>
                </a:ext>
              </a:extLst>
            </p:cNvPr>
            <p:cNvCxnSpPr>
              <a:cxnSpLocks/>
            </p:cNvCxnSpPr>
            <p:nvPr/>
          </p:nvCxnSpPr>
          <p:spPr>
            <a:xfrm>
              <a:off x="8705851" y="1409700"/>
              <a:ext cx="0" cy="1045642"/>
            </a:xfrm>
            <a:prstGeom prst="line">
              <a:avLst/>
            </a:prstGeom>
            <a:ln w="34925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52">
              <a:extLst>
                <a:ext uri="{FF2B5EF4-FFF2-40B4-BE49-F238E27FC236}">
                  <a16:creationId xmlns:a16="http://schemas.microsoft.com/office/drawing/2014/main" id="{37479E79-D796-58AB-799A-FCD8C8D46962}"/>
                </a:ext>
              </a:extLst>
            </p:cNvPr>
            <p:cNvCxnSpPr>
              <a:cxnSpLocks/>
            </p:cNvCxnSpPr>
            <p:nvPr/>
          </p:nvCxnSpPr>
          <p:spPr>
            <a:xfrm>
              <a:off x="3486151" y="1409700"/>
              <a:ext cx="0" cy="1045642"/>
            </a:xfrm>
            <a:prstGeom prst="line">
              <a:avLst/>
            </a:prstGeom>
            <a:ln w="34925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34597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745844B-03D2-156C-D289-0526B6DA489D}"/>
              </a:ext>
            </a:extLst>
          </p:cNvPr>
          <p:cNvSpPr/>
          <p:nvPr/>
        </p:nvSpPr>
        <p:spPr>
          <a:xfrm>
            <a:off x="6091316" y="1464287"/>
            <a:ext cx="5347128" cy="4762341"/>
          </a:xfrm>
          <a:prstGeom prst="roundRect">
            <a:avLst>
              <a:gd name="adj" fmla="val 5035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5400000" sx="101000" sy="101000" algn="ctr" rotWithShape="0">
              <a:schemeClr val="accent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2E100EF4-9199-A0A4-7372-C29F7181DC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4569124"/>
              </p:ext>
            </p:extLst>
          </p:nvPr>
        </p:nvGraphicFramePr>
        <p:xfrm>
          <a:off x="6364579" y="1714499"/>
          <a:ext cx="4924843" cy="4298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5C2F91ED-D07D-7D66-FBC9-20BDF6CD16E7}"/>
              </a:ext>
            </a:extLst>
          </p:cNvPr>
          <p:cNvSpPr txBox="1"/>
          <p:nvPr/>
        </p:nvSpPr>
        <p:spPr>
          <a:xfrm>
            <a:off x="800100" y="485047"/>
            <a:ext cx="10718800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产品服务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2DADAD4-2FDD-2547-4AE4-A067DB21C0B0}"/>
              </a:ext>
            </a:extLst>
          </p:cNvPr>
          <p:cNvGrpSpPr/>
          <p:nvPr/>
        </p:nvGrpSpPr>
        <p:grpSpPr>
          <a:xfrm>
            <a:off x="753557" y="1443495"/>
            <a:ext cx="4991100" cy="1410830"/>
            <a:chOff x="753557" y="1443495"/>
            <a:chExt cx="4991100" cy="1410830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2824C469-991C-640E-FBA7-6D3BF1A7AE75}"/>
                </a:ext>
              </a:extLst>
            </p:cNvPr>
            <p:cNvSpPr/>
            <p:nvPr/>
          </p:nvSpPr>
          <p:spPr>
            <a:xfrm>
              <a:off x="753557" y="1464288"/>
              <a:ext cx="4991100" cy="1390037"/>
            </a:xfrm>
            <a:prstGeom prst="roundRect">
              <a:avLst>
                <a:gd name="adj" fmla="val 136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: 对角圆角 6">
              <a:extLst>
                <a:ext uri="{FF2B5EF4-FFF2-40B4-BE49-F238E27FC236}">
                  <a16:creationId xmlns:a16="http://schemas.microsoft.com/office/drawing/2014/main" id="{934BD742-0CE4-FAC0-AB70-1ED585E86C2B}"/>
                </a:ext>
              </a:extLst>
            </p:cNvPr>
            <p:cNvSpPr/>
            <p:nvPr/>
          </p:nvSpPr>
          <p:spPr>
            <a:xfrm>
              <a:off x="753557" y="1443495"/>
              <a:ext cx="1671030" cy="44628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F6E17E3-E1EF-4717-7BB1-8F664E229F8F}"/>
                </a:ext>
              </a:extLst>
            </p:cNvPr>
            <p:cNvSpPr txBox="1"/>
            <p:nvPr/>
          </p:nvSpPr>
          <p:spPr>
            <a:xfrm>
              <a:off x="753557" y="1990123"/>
              <a:ext cx="4929977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3ECDBBD-2252-5EEA-C938-5D4B73C0E8F5}"/>
                </a:ext>
              </a:extLst>
            </p:cNvPr>
            <p:cNvSpPr txBox="1"/>
            <p:nvPr/>
          </p:nvSpPr>
          <p:spPr>
            <a:xfrm>
              <a:off x="947871" y="1512749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9B1109A-BA15-9C4C-3883-E377B0839F61}"/>
              </a:ext>
            </a:extLst>
          </p:cNvPr>
          <p:cNvGrpSpPr/>
          <p:nvPr/>
        </p:nvGrpSpPr>
        <p:grpSpPr>
          <a:xfrm>
            <a:off x="753557" y="2802835"/>
            <a:ext cx="4991100" cy="1734062"/>
            <a:chOff x="753557" y="2802835"/>
            <a:chExt cx="4991100" cy="1734062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C0C52E68-76E2-E00C-1044-3A2894B90A69}"/>
                </a:ext>
              </a:extLst>
            </p:cNvPr>
            <p:cNvSpPr/>
            <p:nvPr/>
          </p:nvSpPr>
          <p:spPr>
            <a:xfrm>
              <a:off x="814683" y="2802835"/>
              <a:ext cx="4868851" cy="51490"/>
            </a:xfrm>
            <a:custGeom>
              <a:avLst/>
              <a:gdLst>
                <a:gd name="connsiteX0" fmla="*/ 0 w 4868851"/>
                <a:gd name="connsiteY0" fmla="*/ 0 h 51490"/>
                <a:gd name="connsiteX1" fmla="*/ 4868851 w 4868851"/>
                <a:gd name="connsiteY1" fmla="*/ 0 h 51490"/>
                <a:gd name="connsiteX2" fmla="*/ 4814515 w 4868851"/>
                <a:gd name="connsiteY2" fmla="*/ 36634 h 51490"/>
                <a:gd name="connsiteX3" fmla="*/ 4740930 w 4868851"/>
                <a:gd name="connsiteY3" fmla="*/ 51490 h 51490"/>
                <a:gd name="connsiteX4" fmla="*/ 127920 w 4868851"/>
                <a:gd name="connsiteY4" fmla="*/ 51490 h 51490"/>
                <a:gd name="connsiteX5" fmla="*/ 54335 w 4868851"/>
                <a:gd name="connsiteY5" fmla="*/ 36634 h 5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8851" h="51490">
                  <a:moveTo>
                    <a:pt x="0" y="0"/>
                  </a:moveTo>
                  <a:lnTo>
                    <a:pt x="4868851" y="0"/>
                  </a:lnTo>
                  <a:lnTo>
                    <a:pt x="4814515" y="36634"/>
                  </a:lnTo>
                  <a:cubicBezTo>
                    <a:pt x="4791898" y="46200"/>
                    <a:pt x="4767032" y="51490"/>
                    <a:pt x="4740930" y="51490"/>
                  </a:cubicBezTo>
                  <a:lnTo>
                    <a:pt x="127920" y="51490"/>
                  </a:lnTo>
                  <a:cubicBezTo>
                    <a:pt x="101818" y="51490"/>
                    <a:pt x="76952" y="46200"/>
                    <a:pt x="54335" y="366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72F8D99B-48C2-2161-0B84-FD95D1E23BB4}"/>
                </a:ext>
              </a:extLst>
            </p:cNvPr>
            <p:cNvSpPr/>
            <p:nvPr/>
          </p:nvSpPr>
          <p:spPr>
            <a:xfrm>
              <a:off x="753557" y="3146860"/>
              <a:ext cx="4991100" cy="1390037"/>
            </a:xfrm>
            <a:prstGeom prst="roundRect">
              <a:avLst>
                <a:gd name="adj" fmla="val 136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9F2AF61-91C2-1E75-8BB7-27228F14D2BE}"/>
                </a:ext>
              </a:extLst>
            </p:cNvPr>
            <p:cNvSpPr/>
            <p:nvPr/>
          </p:nvSpPr>
          <p:spPr>
            <a:xfrm>
              <a:off x="814683" y="4485407"/>
              <a:ext cx="4868851" cy="51490"/>
            </a:xfrm>
            <a:custGeom>
              <a:avLst/>
              <a:gdLst>
                <a:gd name="connsiteX0" fmla="*/ 0 w 4868851"/>
                <a:gd name="connsiteY0" fmla="*/ 0 h 51490"/>
                <a:gd name="connsiteX1" fmla="*/ 4868851 w 4868851"/>
                <a:gd name="connsiteY1" fmla="*/ 0 h 51490"/>
                <a:gd name="connsiteX2" fmla="*/ 4814515 w 4868851"/>
                <a:gd name="connsiteY2" fmla="*/ 36634 h 51490"/>
                <a:gd name="connsiteX3" fmla="*/ 4740930 w 4868851"/>
                <a:gd name="connsiteY3" fmla="*/ 51490 h 51490"/>
                <a:gd name="connsiteX4" fmla="*/ 127920 w 4868851"/>
                <a:gd name="connsiteY4" fmla="*/ 51490 h 51490"/>
                <a:gd name="connsiteX5" fmla="*/ 54335 w 4868851"/>
                <a:gd name="connsiteY5" fmla="*/ 36634 h 5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8851" h="51490">
                  <a:moveTo>
                    <a:pt x="0" y="0"/>
                  </a:moveTo>
                  <a:lnTo>
                    <a:pt x="4868851" y="0"/>
                  </a:lnTo>
                  <a:lnTo>
                    <a:pt x="4814515" y="36634"/>
                  </a:lnTo>
                  <a:cubicBezTo>
                    <a:pt x="4791898" y="46200"/>
                    <a:pt x="4767032" y="51490"/>
                    <a:pt x="4740930" y="51490"/>
                  </a:cubicBezTo>
                  <a:lnTo>
                    <a:pt x="127920" y="51490"/>
                  </a:lnTo>
                  <a:cubicBezTo>
                    <a:pt x="101818" y="51490"/>
                    <a:pt x="76952" y="46200"/>
                    <a:pt x="54335" y="366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矩形: 对角圆角 11">
              <a:extLst>
                <a:ext uri="{FF2B5EF4-FFF2-40B4-BE49-F238E27FC236}">
                  <a16:creationId xmlns:a16="http://schemas.microsoft.com/office/drawing/2014/main" id="{C0B0F751-6EEC-CC57-EAB6-7498942B9FAC}"/>
                </a:ext>
              </a:extLst>
            </p:cNvPr>
            <p:cNvSpPr/>
            <p:nvPr/>
          </p:nvSpPr>
          <p:spPr>
            <a:xfrm>
              <a:off x="753557" y="3126067"/>
              <a:ext cx="1671030" cy="44628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A42B6D0-F29D-C74D-6EB1-012822746EF8}"/>
                </a:ext>
              </a:extLst>
            </p:cNvPr>
            <p:cNvSpPr txBox="1"/>
            <p:nvPr/>
          </p:nvSpPr>
          <p:spPr>
            <a:xfrm>
              <a:off x="753557" y="3672695"/>
              <a:ext cx="4929977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C049120-B968-98CF-4AC7-00A9FF5FA2DD}"/>
                </a:ext>
              </a:extLst>
            </p:cNvPr>
            <p:cNvSpPr txBox="1"/>
            <p:nvPr/>
          </p:nvSpPr>
          <p:spPr>
            <a:xfrm>
              <a:off x="947871" y="3195321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8295135-A263-17B6-713B-8FF952BAFECF}"/>
              </a:ext>
            </a:extLst>
          </p:cNvPr>
          <p:cNvGrpSpPr/>
          <p:nvPr/>
        </p:nvGrpSpPr>
        <p:grpSpPr>
          <a:xfrm>
            <a:off x="753557" y="4808638"/>
            <a:ext cx="4991100" cy="1410830"/>
            <a:chOff x="753557" y="4808638"/>
            <a:chExt cx="4991100" cy="1410830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B23BE46C-C20D-9471-A3C9-F8FA73DFE747}"/>
                </a:ext>
              </a:extLst>
            </p:cNvPr>
            <p:cNvSpPr/>
            <p:nvPr/>
          </p:nvSpPr>
          <p:spPr>
            <a:xfrm>
              <a:off x="753557" y="4829431"/>
              <a:ext cx="4991100" cy="1390037"/>
            </a:xfrm>
            <a:prstGeom prst="roundRect">
              <a:avLst>
                <a:gd name="adj" fmla="val 136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2AC1F06-9EC3-292D-7AF6-09D5BC3C6622}"/>
                </a:ext>
              </a:extLst>
            </p:cNvPr>
            <p:cNvSpPr/>
            <p:nvPr/>
          </p:nvSpPr>
          <p:spPr>
            <a:xfrm>
              <a:off x="814683" y="6167978"/>
              <a:ext cx="4868851" cy="51490"/>
            </a:xfrm>
            <a:custGeom>
              <a:avLst/>
              <a:gdLst>
                <a:gd name="connsiteX0" fmla="*/ 0 w 4868851"/>
                <a:gd name="connsiteY0" fmla="*/ 0 h 51490"/>
                <a:gd name="connsiteX1" fmla="*/ 4868851 w 4868851"/>
                <a:gd name="connsiteY1" fmla="*/ 0 h 51490"/>
                <a:gd name="connsiteX2" fmla="*/ 4814515 w 4868851"/>
                <a:gd name="connsiteY2" fmla="*/ 36634 h 51490"/>
                <a:gd name="connsiteX3" fmla="*/ 4740930 w 4868851"/>
                <a:gd name="connsiteY3" fmla="*/ 51490 h 51490"/>
                <a:gd name="connsiteX4" fmla="*/ 127920 w 4868851"/>
                <a:gd name="connsiteY4" fmla="*/ 51490 h 51490"/>
                <a:gd name="connsiteX5" fmla="*/ 54335 w 4868851"/>
                <a:gd name="connsiteY5" fmla="*/ 36634 h 5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8851" h="51490">
                  <a:moveTo>
                    <a:pt x="0" y="0"/>
                  </a:moveTo>
                  <a:lnTo>
                    <a:pt x="4868851" y="0"/>
                  </a:lnTo>
                  <a:lnTo>
                    <a:pt x="4814515" y="36634"/>
                  </a:lnTo>
                  <a:cubicBezTo>
                    <a:pt x="4791898" y="46200"/>
                    <a:pt x="4767032" y="51490"/>
                    <a:pt x="4740930" y="51490"/>
                  </a:cubicBezTo>
                  <a:lnTo>
                    <a:pt x="127920" y="51490"/>
                  </a:lnTo>
                  <a:cubicBezTo>
                    <a:pt x="101818" y="51490"/>
                    <a:pt x="76952" y="46200"/>
                    <a:pt x="54335" y="366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: 对角圆角 16">
              <a:extLst>
                <a:ext uri="{FF2B5EF4-FFF2-40B4-BE49-F238E27FC236}">
                  <a16:creationId xmlns:a16="http://schemas.microsoft.com/office/drawing/2014/main" id="{1AD81977-9A1E-73B6-0CE3-88E28F915ED3}"/>
                </a:ext>
              </a:extLst>
            </p:cNvPr>
            <p:cNvSpPr/>
            <p:nvPr/>
          </p:nvSpPr>
          <p:spPr>
            <a:xfrm>
              <a:off x="753557" y="4808638"/>
              <a:ext cx="1671030" cy="44628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2649C85-FCEF-47B9-C411-757CF4087EC3}"/>
                </a:ext>
              </a:extLst>
            </p:cNvPr>
            <p:cNvSpPr txBox="1"/>
            <p:nvPr/>
          </p:nvSpPr>
          <p:spPr>
            <a:xfrm>
              <a:off x="753557" y="5355266"/>
              <a:ext cx="4929977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CBD6F72-DA19-7BDB-68E8-ECB8C8F407AF}"/>
                </a:ext>
              </a:extLst>
            </p:cNvPr>
            <p:cNvSpPr txBox="1"/>
            <p:nvPr/>
          </p:nvSpPr>
          <p:spPr>
            <a:xfrm>
              <a:off x="947871" y="4877892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8045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4BD30BBF-7A38-95E9-D8B2-BE0925DFC91F}"/>
              </a:ext>
            </a:extLst>
          </p:cNvPr>
          <p:cNvSpPr/>
          <p:nvPr/>
        </p:nvSpPr>
        <p:spPr>
          <a:xfrm>
            <a:off x="3365500" y="1357334"/>
            <a:ext cx="5461000" cy="677108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190500" dir="5400000" sx="90000" sy="90000" algn="t" rotWithShape="0">
              <a:schemeClr val="accent1">
                <a:lumMod val="50000"/>
                <a:alpha val="30000"/>
              </a:schemeClr>
            </a:outerShdw>
          </a:effectLst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2E44EF5-AA50-BB25-66E8-D5AE2356F945}"/>
              </a:ext>
            </a:extLst>
          </p:cNvPr>
          <p:cNvSpPr/>
          <p:nvPr/>
        </p:nvSpPr>
        <p:spPr>
          <a:xfrm>
            <a:off x="3366529" y="2463845"/>
            <a:ext cx="2613284" cy="932045"/>
          </a:xfrm>
          <a:prstGeom prst="roundRect">
            <a:avLst>
              <a:gd name="adj" fmla="val 5121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254000" dist="1905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F539537-C317-5230-3ECD-3A7A3071727F}"/>
              </a:ext>
            </a:extLst>
          </p:cNvPr>
          <p:cNvSpPr/>
          <p:nvPr/>
        </p:nvSpPr>
        <p:spPr>
          <a:xfrm>
            <a:off x="6214245" y="2463845"/>
            <a:ext cx="2613284" cy="932045"/>
          </a:xfrm>
          <a:prstGeom prst="roundRect">
            <a:avLst>
              <a:gd name="adj" fmla="val 5121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254000" dist="1905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3C510F9A-BECB-FE08-D720-E1DA09725556}"/>
              </a:ext>
            </a:extLst>
          </p:cNvPr>
          <p:cNvSpPr/>
          <p:nvPr/>
        </p:nvSpPr>
        <p:spPr>
          <a:xfrm>
            <a:off x="3555571" y="3954532"/>
            <a:ext cx="2235200" cy="4354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190500" dist="127000" dir="5400000" sx="90000" sy="9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4693236-055F-7C51-A47B-2C8440627634}"/>
              </a:ext>
            </a:extLst>
          </p:cNvPr>
          <p:cNvSpPr/>
          <p:nvPr/>
        </p:nvSpPr>
        <p:spPr>
          <a:xfrm>
            <a:off x="3555571" y="4865423"/>
            <a:ext cx="2235200" cy="4354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190500" dist="127000" dir="5400000" sx="90000" sy="9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B3CD482-76DC-82BE-57F5-DB313BE806A4}"/>
              </a:ext>
            </a:extLst>
          </p:cNvPr>
          <p:cNvSpPr/>
          <p:nvPr/>
        </p:nvSpPr>
        <p:spPr>
          <a:xfrm>
            <a:off x="3555571" y="5777992"/>
            <a:ext cx="2235200" cy="4354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190500" dist="127000" dir="5400000" sx="90000" sy="9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09525692-B941-2CB3-BD4F-9D5F93BE81A3}"/>
              </a:ext>
            </a:extLst>
          </p:cNvPr>
          <p:cNvSpPr/>
          <p:nvPr/>
        </p:nvSpPr>
        <p:spPr>
          <a:xfrm>
            <a:off x="6403287" y="3946717"/>
            <a:ext cx="2235200" cy="4354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190500" dist="127000" dir="5400000" sx="90000" sy="9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1165F7F-EB7A-455E-F9FC-916729310AAC}"/>
              </a:ext>
            </a:extLst>
          </p:cNvPr>
          <p:cNvSpPr/>
          <p:nvPr/>
        </p:nvSpPr>
        <p:spPr>
          <a:xfrm>
            <a:off x="6403287" y="4865423"/>
            <a:ext cx="2235200" cy="4354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190500" dist="127000" dir="5400000" sx="90000" sy="9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7A17911A-AB41-222D-605C-FA82D4E19045}"/>
              </a:ext>
            </a:extLst>
          </p:cNvPr>
          <p:cNvSpPr/>
          <p:nvPr/>
        </p:nvSpPr>
        <p:spPr>
          <a:xfrm>
            <a:off x="6403287" y="5777992"/>
            <a:ext cx="2235200" cy="43546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190500" dist="127000" dir="5400000" sx="90000" sy="9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98619D0-C57B-0811-A17F-8F9D153BDB89}"/>
              </a:ext>
            </a:extLst>
          </p:cNvPr>
          <p:cNvSpPr/>
          <p:nvPr/>
        </p:nvSpPr>
        <p:spPr>
          <a:xfrm rot="10800000">
            <a:off x="4552407" y="2061112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A1DEF02-BEE6-0EFB-D75D-C1F5BC2E1F57}"/>
              </a:ext>
            </a:extLst>
          </p:cNvPr>
          <p:cNvSpPr/>
          <p:nvPr/>
        </p:nvSpPr>
        <p:spPr>
          <a:xfrm rot="10800000">
            <a:off x="7400123" y="2061112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545A733-2D25-E459-6DF2-7ED7651679E1}"/>
              </a:ext>
            </a:extLst>
          </p:cNvPr>
          <p:cNvSpPr/>
          <p:nvPr/>
        </p:nvSpPr>
        <p:spPr>
          <a:xfrm rot="10800000">
            <a:off x="4552407" y="3502800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8BFBAFB-8587-B2A4-0A17-DB8941577B20}"/>
              </a:ext>
            </a:extLst>
          </p:cNvPr>
          <p:cNvSpPr/>
          <p:nvPr/>
        </p:nvSpPr>
        <p:spPr>
          <a:xfrm rot="10800000">
            <a:off x="7400123" y="3502800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7A27B5E9-036E-AE24-8CDF-363B4D8E06E6}"/>
              </a:ext>
            </a:extLst>
          </p:cNvPr>
          <p:cNvSpPr/>
          <p:nvPr/>
        </p:nvSpPr>
        <p:spPr>
          <a:xfrm rot="10800000">
            <a:off x="4552407" y="4438080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CCB6BB2-D1AE-9386-A5D2-2F5A3331EB8D}"/>
              </a:ext>
            </a:extLst>
          </p:cNvPr>
          <p:cNvSpPr/>
          <p:nvPr/>
        </p:nvSpPr>
        <p:spPr>
          <a:xfrm rot="10800000">
            <a:off x="7400123" y="4438080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E1715065-81F2-88FE-0234-62A14E53230E}"/>
              </a:ext>
            </a:extLst>
          </p:cNvPr>
          <p:cNvSpPr/>
          <p:nvPr/>
        </p:nvSpPr>
        <p:spPr>
          <a:xfrm rot="10800000">
            <a:off x="4552407" y="5350649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454ED1E-107B-E78C-1F66-05207AE9E275}"/>
              </a:ext>
            </a:extLst>
          </p:cNvPr>
          <p:cNvSpPr/>
          <p:nvPr/>
        </p:nvSpPr>
        <p:spPr>
          <a:xfrm rot="10800000">
            <a:off x="7400123" y="5350649"/>
            <a:ext cx="241527" cy="377583"/>
          </a:xfrm>
          <a:custGeom>
            <a:avLst/>
            <a:gdLst>
              <a:gd name="connsiteX0" fmla="*/ 0 w 419877"/>
              <a:gd name="connsiteY0" fmla="*/ 238838 h 658715"/>
              <a:gd name="connsiteX1" fmla="*/ 209939 w 419877"/>
              <a:gd name="connsiteY1" fmla="*/ 0 h 658715"/>
              <a:gd name="connsiteX2" fmla="*/ 419877 w 419877"/>
              <a:gd name="connsiteY2" fmla="*/ 238838 h 658715"/>
              <a:gd name="connsiteX3" fmla="*/ 301013 w 419877"/>
              <a:gd name="connsiteY3" fmla="*/ 238838 h 658715"/>
              <a:gd name="connsiteX4" fmla="*/ 306335 w 419877"/>
              <a:gd name="connsiteY4" fmla="*/ 351580 h 658715"/>
              <a:gd name="connsiteX5" fmla="*/ 375548 w 419877"/>
              <a:gd name="connsiteY5" fmla="*/ 612914 h 658715"/>
              <a:gd name="connsiteX6" fmla="*/ 403992 w 419877"/>
              <a:gd name="connsiteY6" fmla="*/ 654112 h 658715"/>
              <a:gd name="connsiteX7" fmla="*/ 403992 w 419877"/>
              <a:gd name="connsiteY7" fmla="*/ 658715 h 658715"/>
              <a:gd name="connsiteX8" fmla="*/ 15887 w 419877"/>
              <a:gd name="connsiteY8" fmla="*/ 658715 h 658715"/>
              <a:gd name="connsiteX9" fmla="*/ 20968 w 419877"/>
              <a:gd name="connsiteY9" fmla="*/ 654507 h 658715"/>
              <a:gd name="connsiteX10" fmla="*/ 116618 w 419877"/>
              <a:gd name="connsiteY10" fmla="*/ 372987 h 658715"/>
              <a:gd name="connsiteX11" fmla="*/ 124219 w 419877"/>
              <a:gd name="connsiteY11" fmla="*/ 238838 h 658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9877" h="658715">
                <a:moveTo>
                  <a:pt x="0" y="238838"/>
                </a:moveTo>
                <a:lnTo>
                  <a:pt x="209939" y="0"/>
                </a:lnTo>
                <a:lnTo>
                  <a:pt x="419877" y="238838"/>
                </a:lnTo>
                <a:lnTo>
                  <a:pt x="301013" y="238838"/>
                </a:lnTo>
                <a:lnTo>
                  <a:pt x="306335" y="351580"/>
                </a:lnTo>
                <a:cubicBezTo>
                  <a:pt x="316758" y="459685"/>
                  <a:pt x="341821" y="552111"/>
                  <a:pt x="375548" y="612914"/>
                </a:cubicBezTo>
                <a:lnTo>
                  <a:pt x="403992" y="654112"/>
                </a:lnTo>
                <a:lnTo>
                  <a:pt x="403992" y="658715"/>
                </a:lnTo>
                <a:lnTo>
                  <a:pt x="15887" y="658715"/>
                </a:lnTo>
                <a:lnTo>
                  <a:pt x="20968" y="654507"/>
                </a:lnTo>
                <a:cubicBezTo>
                  <a:pt x="66475" y="603144"/>
                  <a:pt x="101800" y="500120"/>
                  <a:pt x="116618" y="372987"/>
                </a:cubicBezTo>
                <a:lnTo>
                  <a:pt x="124219" y="23883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C8A625F9-ADB0-C2F1-8102-6C58CA20BA83}"/>
              </a:ext>
            </a:extLst>
          </p:cNvPr>
          <p:cNvSpPr/>
          <p:nvPr/>
        </p:nvSpPr>
        <p:spPr>
          <a:xfrm>
            <a:off x="6214245" y="2463845"/>
            <a:ext cx="2613284" cy="932045"/>
          </a:xfrm>
          <a:prstGeom prst="roundRect">
            <a:avLst>
              <a:gd name="adj" fmla="val 5121"/>
            </a:avLst>
          </a:prstGeom>
          <a:solidFill>
            <a:schemeClr val="bg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>
            <a:outerShdw blurRad="254000" dist="190500" dir="5400000" sx="90000" sy="90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0533A229-16E3-C5EC-019F-A88E53E04700}"/>
              </a:ext>
            </a:extLst>
          </p:cNvPr>
          <p:cNvSpPr/>
          <p:nvPr/>
        </p:nvSpPr>
        <p:spPr>
          <a:xfrm>
            <a:off x="418520" y="2079350"/>
            <a:ext cx="2613284" cy="4145465"/>
          </a:xfrm>
          <a:prstGeom prst="roundRect">
            <a:avLst>
              <a:gd name="adj" fmla="val 5121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381000" dist="381000" dir="5400000" sx="90000" sy="9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7F6BAE3F-775B-6807-EE62-FB36EA82B835}"/>
              </a:ext>
            </a:extLst>
          </p:cNvPr>
          <p:cNvSpPr/>
          <p:nvPr/>
        </p:nvSpPr>
        <p:spPr>
          <a:xfrm>
            <a:off x="9160196" y="2079350"/>
            <a:ext cx="2613284" cy="4145465"/>
          </a:xfrm>
          <a:prstGeom prst="roundRect">
            <a:avLst>
              <a:gd name="adj" fmla="val 5121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对角圆角 33">
            <a:extLst>
              <a:ext uri="{FF2B5EF4-FFF2-40B4-BE49-F238E27FC236}">
                <a16:creationId xmlns:a16="http://schemas.microsoft.com/office/drawing/2014/main" id="{E3EA910E-39FA-6270-0C7F-EC76FFE68F7C}"/>
              </a:ext>
            </a:extLst>
          </p:cNvPr>
          <p:cNvSpPr/>
          <p:nvPr/>
        </p:nvSpPr>
        <p:spPr>
          <a:xfrm>
            <a:off x="889647" y="2280353"/>
            <a:ext cx="1671030" cy="446285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CAFE684-96E5-F052-F67D-14A302BFCF63}"/>
              </a:ext>
            </a:extLst>
          </p:cNvPr>
          <p:cNvSpPr txBox="1"/>
          <p:nvPr/>
        </p:nvSpPr>
        <p:spPr>
          <a:xfrm>
            <a:off x="666072" y="2826981"/>
            <a:ext cx="2118180" cy="154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2E3728B-8A2A-B851-0154-283DCB304DB0}"/>
              </a:ext>
            </a:extLst>
          </p:cNvPr>
          <p:cNvSpPr txBox="1"/>
          <p:nvPr/>
        </p:nvSpPr>
        <p:spPr>
          <a:xfrm>
            <a:off x="666072" y="4513301"/>
            <a:ext cx="2118180" cy="154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C7E5E416-EE4B-3BA1-72BB-F4BFB8CF28EB}"/>
              </a:ext>
            </a:extLst>
          </p:cNvPr>
          <p:cNvSpPr/>
          <p:nvPr/>
        </p:nvSpPr>
        <p:spPr>
          <a:xfrm>
            <a:off x="9631323" y="2282335"/>
            <a:ext cx="1671030" cy="446285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0F3C75B-48BE-E6A9-6026-E2D2E4DB817F}"/>
              </a:ext>
            </a:extLst>
          </p:cNvPr>
          <p:cNvSpPr txBox="1"/>
          <p:nvPr/>
        </p:nvSpPr>
        <p:spPr>
          <a:xfrm>
            <a:off x="9407748" y="2828963"/>
            <a:ext cx="2118180" cy="154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56AB4B8-4D4B-99AD-87A0-62A150938E77}"/>
              </a:ext>
            </a:extLst>
          </p:cNvPr>
          <p:cNvSpPr txBox="1"/>
          <p:nvPr/>
        </p:nvSpPr>
        <p:spPr>
          <a:xfrm>
            <a:off x="9407748" y="4515283"/>
            <a:ext cx="2118180" cy="1544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1E470CF-08E3-6FB0-CB8D-ED5B92D1BEF0}"/>
              </a:ext>
            </a:extLst>
          </p:cNvPr>
          <p:cNvSpPr txBox="1"/>
          <p:nvPr/>
        </p:nvSpPr>
        <p:spPr>
          <a:xfrm>
            <a:off x="800100" y="485047"/>
            <a:ext cx="10718800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产品服务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E36BC06-1240-F18F-0E43-28AE1C50B53E}"/>
              </a:ext>
            </a:extLst>
          </p:cNvPr>
          <p:cNvSpPr txBox="1"/>
          <p:nvPr/>
        </p:nvSpPr>
        <p:spPr>
          <a:xfrm>
            <a:off x="5326559" y="1465056"/>
            <a:ext cx="1538883" cy="46166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3000" dirty="0">
                <a:solidFill>
                  <a:schemeClr val="bg1"/>
                </a:solidFill>
                <a:latin typeface="+mj-ea"/>
                <a:ea typeface="+mj-ea"/>
              </a:rPr>
              <a:t>产品介绍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7A2B4F7-5B4F-C4EF-B0B3-0E28292029DB}"/>
              </a:ext>
            </a:extLst>
          </p:cNvPr>
          <p:cNvSpPr txBox="1"/>
          <p:nvPr/>
        </p:nvSpPr>
        <p:spPr>
          <a:xfrm>
            <a:off x="1083961" y="2349607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03AE086-D5B0-9AB0-AC2F-B106B8E4BC4E}"/>
              </a:ext>
            </a:extLst>
          </p:cNvPr>
          <p:cNvSpPr txBox="1"/>
          <p:nvPr/>
        </p:nvSpPr>
        <p:spPr>
          <a:xfrm>
            <a:off x="9825637" y="2351589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EA3F867-76EB-82DB-AC88-32D59914A31F}"/>
              </a:ext>
            </a:extLst>
          </p:cNvPr>
          <p:cNvSpPr txBox="1"/>
          <p:nvPr/>
        </p:nvSpPr>
        <p:spPr>
          <a:xfrm>
            <a:off x="4352571" y="2737507"/>
            <a:ext cx="641201" cy="3847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+mj-ea"/>
                <a:ea typeface="+mj-ea"/>
              </a:rPr>
              <a:t>功能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9386AAC-9317-FA2E-8A8A-DCCC173B9A09}"/>
              </a:ext>
            </a:extLst>
          </p:cNvPr>
          <p:cNvSpPr txBox="1"/>
          <p:nvPr/>
        </p:nvSpPr>
        <p:spPr>
          <a:xfrm>
            <a:off x="7039986" y="2737507"/>
            <a:ext cx="961802" cy="3847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500" dirty="0">
                <a:solidFill>
                  <a:schemeClr val="accent1"/>
                </a:solidFill>
                <a:latin typeface="+mj-ea"/>
                <a:ea typeface="+mj-ea"/>
              </a:rPr>
              <a:t>原材料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826B3804-90AA-1CE1-CC4F-4B1AE2DAA382}"/>
              </a:ext>
            </a:extLst>
          </p:cNvPr>
          <p:cNvSpPr txBox="1"/>
          <p:nvPr/>
        </p:nvSpPr>
        <p:spPr>
          <a:xfrm>
            <a:off x="4031970" y="4018377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18EE80D-4CE8-CD7A-ACED-6E4C33A9173C}"/>
              </a:ext>
            </a:extLst>
          </p:cNvPr>
          <p:cNvSpPr txBox="1"/>
          <p:nvPr/>
        </p:nvSpPr>
        <p:spPr>
          <a:xfrm>
            <a:off x="4031970" y="5841837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79A1A93-E49C-D1FC-4D33-E11BD6416C31}"/>
              </a:ext>
            </a:extLst>
          </p:cNvPr>
          <p:cNvSpPr txBox="1"/>
          <p:nvPr/>
        </p:nvSpPr>
        <p:spPr>
          <a:xfrm>
            <a:off x="4031970" y="4929268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96B1EDC-38FB-C0DB-13C7-090366BEA5F7}"/>
              </a:ext>
            </a:extLst>
          </p:cNvPr>
          <p:cNvSpPr txBox="1"/>
          <p:nvPr/>
        </p:nvSpPr>
        <p:spPr>
          <a:xfrm>
            <a:off x="6879686" y="4010562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EC16469-5189-4D07-C029-3AE15F573D3A}"/>
              </a:ext>
            </a:extLst>
          </p:cNvPr>
          <p:cNvSpPr txBox="1"/>
          <p:nvPr/>
        </p:nvSpPr>
        <p:spPr>
          <a:xfrm>
            <a:off x="6879686" y="4929268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050CF96-3563-FCD8-890F-9D562DF5625C}"/>
              </a:ext>
            </a:extLst>
          </p:cNvPr>
          <p:cNvSpPr txBox="1"/>
          <p:nvPr/>
        </p:nvSpPr>
        <p:spPr>
          <a:xfrm>
            <a:off x="6879686" y="5841837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</p:spTree>
    <p:extLst>
      <p:ext uri="{BB962C8B-B14F-4D97-AF65-F5344CB8AC3E}">
        <p14:creationId xmlns:p14="http://schemas.microsoft.com/office/powerpoint/2010/main" val="423921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BE84A1D8-491D-AC59-6327-7BFB255817D0}"/>
              </a:ext>
            </a:extLst>
          </p:cNvPr>
          <p:cNvSpPr/>
          <p:nvPr/>
        </p:nvSpPr>
        <p:spPr>
          <a:xfrm>
            <a:off x="0" y="2410690"/>
            <a:ext cx="12192000" cy="288867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38B26C-1938-2AB1-C133-152F3FDE1905}"/>
              </a:ext>
            </a:extLst>
          </p:cNvPr>
          <p:cNvSpPr txBox="1"/>
          <p:nvPr/>
        </p:nvSpPr>
        <p:spPr>
          <a:xfrm>
            <a:off x="725558" y="3411501"/>
            <a:ext cx="3693319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市场分析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03EB1B-C8D0-0561-A6C6-2928D598E665}"/>
              </a:ext>
            </a:extLst>
          </p:cNvPr>
          <p:cNvSpPr txBox="1"/>
          <p:nvPr/>
        </p:nvSpPr>
        <p:spPr>
          <a:xfrm>
            <a:off x="725558" y="640975"/>
            <a:ext cx="1731243" cy="176971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11500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kumimoji="1" lang="zh-CN" altLang="en-US" sz="1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C06920-EA26-985F-44A5-1D3A1113A625}"/>
              </a:ext>
            </a:extLst>
          </p:cNvPr>
          <p:cNvSpPr txBox="1"/>
          <p:nvPr/>
        </p:nvSpPr>
        <p:spPr>
          <a:xfrm>
            <a:off x="2707099" y="862447"/>
            <a:ext cx="780059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PART THREE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B2DF1B-F330-530F-42D7-42156E91B3A7}"/>
              </a:ext>
            </a:extLst>
          </p:cNvPr>
          <p:cNvSpPr/>
          <p:nvPr/>
        </p:nvSpPr>
        <p:spPr>
          <a:xfrm>
            <a:off x="800101" y="2954004"/>
            <a:ext cx="498763" cy="72737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4FBF75D-F5B4-7D88-7B8C-BA54DF759B03}"/>
              </a:ext>
            </a:extLst>
          </p:cNvPr>
          <p:cNvSpPr txBox="1"/>
          <p:nvPr/>
        </p:nvSpPr>
        <p:spPr>
          <a:xfrm>
            <a:off x="753999" y="4519497"/>
            <a:ext cx="455976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en-US" altLang="zh-CN" sz="2000" dirty="0">
                <a:solidFill>
                  <a:schemeClr val="bg1"/>
                </a:solidFill>
              </a:rPr>
              <a:t>Market analysis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623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女人看着电脑&#10;&#10;描述已自动生成">
            <a:extLst>
              <a:ext uri="{FF2B5EF4-FFF2-40B4-BE49-F238E27FC236}">
                <a16:creationId xmlns:a16="http://schemas.microsoft.com/office/drawing/2014/main" id="{5736F944-D024-A021-F220-C576F4DDF3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570817"/>
            <a:ext cx="7738531" cy="2747182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64D2B01A-4A95-4847-45DD-788201E0931A}"/>
              </a:ext>
            </a:extLst>
          </p:cNvPr>
          <p:cNvSpPr/>
          <p:nvPr/>
        </p:nvSpPr>
        <p:spPr>
          <a:xfrm>
            <a:off x="0" y="1570818"/>
            <a:ext cx="7738533" cy="2747184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pic>
        <p:nvPicPr>
          <p:cNvPr id="24" name="图片 23" descr="人在玩电脑&#10;&#10;描述已自动生成">
            <a:extLst>
              <a:ext uri="{FF2B5EF4-FFF2-40B4-BE49-F238E27FC236}">
                <a16:creationId xmlns:a16="http://schemas.microsoft.com/office/drawing/2014/main" id="{A03E9C75-AE38-90D0-26C3-4948110691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8532" y="1570817"/>
            <a:ext cx="3780367" cy="2747183"/>
          </a:xfrm>
          <a:prstGeom prst="rect">
            <a:avLst/>
          </a:prstGeom>
        </p:spPr>
      </p:pic>
      <p:sp>
        <p:nvSpPr>
          <p:cNvPr id="27" name="矩形: 对角圆角 26">
            <a:extLst>
              <a:ext uri="{FF2B5EF4-FFF2-40B4-BE49-F238E27FC236}">
                <a16:creationId xmlns:a16="http://schemas.microsoft.com/office/drawing/2014/main" id="{11ED061E-C019-3728-A85B-53A962398D04}"/>
              </a:ext>
            </a:extLst>
          </p:cNvPr>
          <p:cNvSpPr/>
          <p:nvPr/>
        </p:nvSpPr>
        <p:spPr>
          <a:xfrm>
            <a:off x="664445" y="1975553"/>
            <a:ext cx="1671030" cy="446285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CADE634-A57B-842D-5279-B4AAA563CC72}"/>
              </a:ext>
            </a:extLst>
          </p:cNvPr>
          <p:cNvSpPr txBox="1"/>
          <p:nvPr/>
        </p:nvSpPr>
        <p:spPr>
          <a:xfrm>
            <a:off x="593269" y="2496781"/>
            <a:ext cx="6984999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7BE217A-40B3-C1A5-AAD1-7DBFC85BFA9A}"/>
              </a:ext>
            </a:extLst>
          </p:cNvPr>
          <p:cNvSpPr txBox="1"/>
          <p:nvPr/>
        </p:nvSpPr>
        <p:spPr>
          <a:xfrm>
            <a:off x="584200" y="3256410"/>
            <a:ext cx="6984999" cy="66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A67F67-4BF7-3F54-8CBD-CD5BD8DA5028}"/>
              </a:ext>
            </a:extLst>
          </p:cNvPr>
          <p:cNvSpPr txBox="1"/>
          <p:nvPr/>
        </p:nvSpPr>
        <p:spPr>
          <a:xfrm>
            <a:off x="800100" y="485047"/>
            <a:ext cx="10718800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市场分析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FABF2F-D971-AF4F-04E1-1C3C93481905}"/>
              </a:ext>
            </a:extLst>
          </p:cNvPr>
          <p:cNvSpPr txBox="1"/>
          <p:nvPr/>
        </p:nvSpPr>
        <p:spPr>
          <a:xfrm>
            <a:off x="858759" y="2044807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B1454FA-5B38-68AC-D2A0-45D816CD88C7}"/>
              </a:ext>
            </a:extLst>
          </p:cNvPr>
          <p:cNvGrpSpPr/>
          <p:nvPr/>
        </p:nvGrpSpPr>
        <p:grpSpPr>
          <a:xfrm>
            <a:off x="664445" y="4630861"/>
            <a:ext cx="4991100" cy="1410830"/>
            <a:chOff x="664445" y="4630861"/>
            <a:chExt cx="4991100" cy="1410830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9D9BEFA5-E33B-B019-3223-EC7A9C355FD2}"/>
                </a:ext>
              </a:extLst>
            </p:cNvPr>
            <p:cNvSpPr/>
            <p:nvPr/>
          </p:nvSpPr>
          <p:spPr>
            <a:xfrm>
              <a:off x="664445" y="4651654"/>
              <a:ext cx="4991100" cy="1390037"/>
            </a:xfrm>
            <a:prstGeom prst="roundRect">
              <a:avLst>
                <a:gd name="adj" fmla="val 136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1ABD150-AC0F-909E-74B8-8DA18E6F87F5}"/>
                </a:ext>
              </a:extLst>
            </p:cNvPr>
            <p:cNvSpPr/>
            <p:nvPr/>
          </p:nvSpPr>
          <p:spPr>
            <a:xfrm>
              <a:off x="725571" y="5990201"/>
              <a:ext cx="4868851" cy="51490"/>
            </a:xfrm>
            <a:custGeom>
              <a:avLst/>
              <a:gdLst>
                <a:gd name="connsiteX0" fmla="*/ 0 w 4868851"/>
                <a:gd name="connsiteY0" fmla="*/ 0 h 51490"/>
                <a:gd name="connsiteX1" fmla="*/ 4868851 w 4868851"/>
                <a:gd name="connsiteY1" fmla="*/ 0 h 51490"/>
                <a:gd name="connsiteX2" fmla="*/ 4814515 w 4868851"/>
                <a:gd name="connsiteY2" fmla="*/ 36634 h 51490"/>
                <a:gd name="connsiteX3" fmla="*/ 4740930 w 4868851"/>
                <a:gd name="connsiteY3" fmla="*/ 51490 h 51490"/>
                <a:gd name="connsiteX4" fmla="*/ 127920 w 4868851"/>
                <a:gd name="connsiteY4" fmla="*/ 51490 h 51490"/>
                <a:gd name="connsiteX5" fmla="*/ 54335 w 4868851"/>
                <a:gd name="connsiteY5" fmla="*/ 36634 h 5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8851" h="51490">
                  <a:moveTo>
                    <a:pt x="0" y="0"/>
                  </a:moveTo>
                  <a:lnTo>
                    <a:pt x="4868851" y="0"/>
                  </a:lnTo>
                  <a:lnTo>
                    <a:pt x="4814515" y="36634"/>
                  </a:lnTo>
                  <a:cubicBezTo>
                    <a:pt x="4791898" y="46200"/>
                    <a:pt x="4767032" y="51490"/>
                    <a:pt x="4740930" y="51490"/>
                  </a:cubicBezTo>
                  <a:lnTo>
                    <a:pt x="127920" y="51490"/>
                  </a:lnTo>
                  <a:cubicBezTo>
                    <a:pt x="101818" y="51490"/>
                    <a:pt x="76952" y="46200"/>
                    <a:pt x="54335" y="366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矩形: 对角圆角 35">
              <a:extLst>
                <a:ext uri="{FF2B5EF4-FFF2-40B4-BE49-F238E27FC236}">
                  <a16:creationId xmlns:a16="http://schemas.microsoft.com/office/drawing/2014/main" id="{A46563AF-E679-738A-0177-198BE6C0DD93}"/>
                </a:ext>
              </a:extLst>
            </p:cNvPr>
            <p:cNvSpPr/>
            <p:nvPr/>
          </p:nvSpPr>
          <p:spPr>
            <a:xfrm>
              <a:off x="664445" y="4630861"/>
              <a:ext cx="1671030" cy="44628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8DF13EC-AEA7-E808-A19A-8593148640B8}"/>
                </a:ext>
              </a:extLst>
            </p:cNvPr>
            <p:cNvSpPr txBox="1"/>
            <p:nvPr/>
          </p:nvSpPr>
          <p:spPr>
            <a:xfrm>
              <a:off x="664445" y="5177489"/>
              <a:ext cx="4929977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3D53BA4-5F2F-F03D-EB1D-37426A88E802}"/>
                </a:ext>
              </a:extLst>
            </p:cNvPr>
            <p:cNvSpPr txBox="1"/>
            <p:nvPr/>
          </p:nvSpPr>
          <p:spPr>
            <a:xfrm>
              <a:off x="858759" y="4700115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31EB693-7EA2-C44A-3202-E801F2CD290C}"/>
              </a:ext>
            </a:extLst>
          </p:cNvPr>
          <p:cNvGrpSpPr/>
          <p:nvPr/>
        </p:nvGrpSpPr>
        <p:grpSpPr>
          <a:xfrm>
            <a:off x="6523374" y="4630861"/>
            <a:ext cx="4991100" cy="1410830"/>
            <a:chOff x="6523374" y="4630861"/>
            <a:chExt cx="4991100" cy="1410830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532D191F-C100-BDB3-C949-AA392AE14100}"/>
                </a:ext>
              </a:extLst>
            </p:cNvPr>
            <p:cNvSpPr/>
            <p:nvPr/>
          </p:nvSpPr>
          <p:spPr>
            <a:xfrm>
              <a:off x="6523374" y="4651654"/>
              <a:ext cx="4991100" cy="1390037"/>
            </a:xfrm>
            <a:prstGeom prst="roundRect">
              <a:avLst>
                <a:gd name="adj" fmla="val 136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3E89174-E692-2777-E219-C460F37D1A5B}"/>
                </a:ext>
              </a:extLst>
            </p:cNvPr>
            <p:cNvSpPr/>
            <p:nvPr/>
          </p:nvSpPr>
          <p:spPr>
            <a:xfrm>
              <a:off x="6584500" y="5990201"/>
              <a:ext cx="4868851" cy="51490"/>
            </a:xfrm>
            <a:custGeom>
              <a:avLst/>
              <a:gdLst>
                <a:gd name="connsiteX0" fmla="*/ 0 w 4868851"/>
                <a:gd name="connsiteY0" fmla="*/ 0 h 51490"/>
                <a:gd name="connsiteX1" fmla="*/ 4868851 w 4868851"/>
                <a:gd name="connsiteY1" fmla="*/ 0 h 51490"/>
                <a:gd name="connsiteX2" fmla="*/ 4814515 w 4868851"/>
                <a:gd name="connsiteY2" fmla="*/ 36634 h 51490"/>
                <a:gd name="connsiteX3" fmla="*/ 4740930 w 4868851"/>
                <a:gd name="connsiteY3" fmla="*/ 51490 h 51490"/>
                <a:gd name="connsiteX4" fmla="*/ 127920 w 4868851"/>
                <a:gd name="connsiteY4" fmla="*/ 51490 h 51490"/>
                <a:gd name="connsiteX5" fmla="*/ 54335 w 4868851"/>
                <a:gd name="connsiteY5" fmla="*/ 36634 h 5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8851" h="51490">
                  <a:moveTo>
                    <a:pt x="0" y="0"/>
                  </a:moveTo>
                  <a:lnTo>
                    <a:pt x="4868851" y="0"/>
                  </a:lnTo>
                  <a:lnTo>
                    <a:pt x="4814515" y="36634"/>
                  </a:lnTo>
                  <a:cubicBezTo>
                    <a:pt x="4791898" y="46200"/>
                    <a:pt x="4767032" y="51490"/>
                    <a:pt x="4740930" y="51490"/>
                  </a:cubicBezTo>
                  <a:lnTo>
                    <a:pt x="127920" y="51490"/>
                  </a:lnTo>
                  <a:cubicBezTo>
                    <a:pt x="101818" y="51490"/>
                    <a:pt x="76952" y="46200"/>
                    <a:pt x="54335" y="366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矩形: 对角圆角 40">
              <a:extLst>
                <a:ext uri="{FF2B5EF4-FFF2-40B4-BE49-F238E27FC236}">
                  <a16:creationId xmlns:a16="http://schemas.microsoft.com/office/drawing/2014/main" id="{7288E0BE-90BE-DBB4-F477-117AD085717F}"/>
                </a:ext>
              </a:extLst>
            </p:cNvPr>
            <p:cNvSpPr/>
            <p:nvPr/>
          </p:nvSpPr>
          <p:spPr>
            <a:xfrm>
              <a:off x="6523374" y="4630861"/>
              <a:ext cx="1671030" cy="44628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7C04808-25A3-EE1C-1A4F-0AF8D6477EF0}"/>
                </a:ext>
              </a:extLst>
            </p:cNvPr>
            <p:cNvSpPr txBox="1"/>
            <p:nvPr/>
          </p:nvSpPr>
          <p:spPr>
            <a:xfrm>
              <a:off x="6523374" y="5177489"/>
              <a:ext cx="4929977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E1C7EAE-E16A-EFED-DE18-CA43A282F03A}"/>
                </a:ext>
              </a:extLst>
            </p:cNvPr>
            <p:cNvSpPr txBox="1"/>
            <p:nvPr/>
          </p:nvSpPr>
          <p:spPr>
            <a:xfrm>
              <a:off x="6717688" y="4700115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5116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37E8A66-D469-719A-2459-7E8AFA395321}"/>
              </a:ext>
            </a:extLst>
          </p:cNvPr>
          <p:cNvSpPr/>
          <p:nvPr/>
        </p:nvSpPr>
        <p:spPr>
          <a:xfrm>
            <a:off x="4345018" y="2137017"/>
            <a:ext cx="778084" cy="705635"/>
          </a:xfrm>
          <a:custGeom>
            <a:avLst/>
            <a:gdLst>
              <a:gd name="connsiteX0" fmla="*/ 783164 w 804294"/>
              <a:gd name="connsiteY0" fmla="*/ 0 h 729404"/>
              <a:gd name="connsiteX1" fmla="*/ 751798 w 804294"/>
              <a:gd name="connsiteY1" fmla="*/ 101044 h 729404"/>
              <a:gd name="connsiteX2" fmla="*/ 728650 w 804294"/>
              <a:gd name="connsiteY2" fmla="*/ 330667 h 729404"/>
              <a:gd name="connsiteX3" fmla="*/ 751798 w 804294"/>
              <a:gd name="connsiteY3" fmla="*/ 560290 h 729404"/>
              <a:gd name="connsiteX4" fmla="*/ 804294 w 804294"/>
              <a:gd name="connsiteY4" fmla="*/ 729404 h 729404"/>
              <a:gd name="connsiteX5" fmla="*/ 598405 w 804294"/>
              <a:gd name="connsiteY5" fmla="*/ 706961 h 729404"/>
              <a:gd name="connsiteX6" fmla="*/ 251897 w 804294"/>
              <a:gd name="connsiteY6" fmla="*/ 694657 h 729404"/>
              <a:gd name="connsiteX7" fmla="*/ 33097 w 804294"/>
              <a:gd name="connsiteY7" fmla="*/ 699519 h 729404"/>
              <a:gd name="connsiteX8" fmla="*/ 0 w 804294"/>
              <a:gd name="connsiteY8" fmla="*/ 701747 h 729404"/>
              <a:gd name="connsiteX9" fmla="*/ 8177 w 804294"/>
              <a:gd name="connsiteY9" fmla="*/ 686681 h 729404"/>
              <a:gd name="connsiteX10" fmla="*/ 73414 w 804294"/>
              <a:gd name="connsiteY10" fmla="*/ 363550 h 729404"/>
              <a:gd name="connsiteX11" fmla="*/ 8177 w 804294"/>
              <a:gd name="connsiteY11" fmla="*/ 40419 h 729404"/>
              <a:gd name="connsiteX12" fmla="*/ 0 w 804294"/>
              <a:gd name="connsiteY12" fmla="*/ 25354 h 729404"/>
              <a:gd name="connsiteX13" fmla="*/ 33097 w 804294"/>
              <a:gd name="connsiteY13" fmla="*/ 27582 h 729404"/>
              <a:gd name="connsiteX14" fmla="*/ 251897 w 804294"/>
              <a:gd name="connsiteY14" fmla="*/ 32443 h 729404"/>
              <a:gd name="connsiteX15" fmla="*/ 598405 w 804294"/>
              <a:gd name="connsiteY15" fmla="*/ 20140 h 72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4294" h="729404">
                <a:moveTo>
                  <a:pt x="783164" y="0"/>
                </a:moveTo>
                <a:lnTo>
                  <a:pt x="751798" y="101044"/>
                </a:lnTo>
                <a:cubicBezTo>
                  <a:pt x="736621" y="175214"/>
                  <a:pt x="728650" y="252010"/>
                  <a:pt x="728650" y="330667"/>
                </a:cubicBezTo>
                <a:cubicBezTo>
                  <a:pt x="728650" y="409324"/>
                  <a:pt x="736621" y="486120"/>
                  <a:pt x="751798" y="560290"/>
                </a:cubicBezTo>
                <a:lnTo>
                  <a:pt x="804294" y="729404"/>
                </a:lnTo>
                <a:lnTo>
                  <a:pt x="598405" y="706961"/>
                </a:lnTo>
                <a:cubicBezTo>
                  <a:pt x="486205" y="698885"/>
                  <a:pt x="370365" y="694657"/>
                  <a:pt x="251897" y="694657"/>
                </a:cubicBezTo>
                <a:cubicBezTo>
                  <a:pt x="177855" y="694657"/>
                  <a:pt x="104839" y="696309"/>
                  <a:pt x="33097" y="699519"/>
                </a:cubicBezTo>
                <a:lnTo>
                  <a:pt x="0" y="701747"/>
                </a:lnTo>
                <a:lnTo>
                  <a:pt x="8177" y="686681"/>
                </a:lnTo>
                <a:cubicBezTo>
                  <a:pt x="50185" y="587364"/>
                  <a:pt x="73414" y="478170"/>
                  <a:pt x="73414" y="363550"/>
                </a:cubicBezTo>
                <a:cubicBezTo>
                  <a:pt x="73414" y="248931"/>
                  <a:pt x="50185" y="139737"/>
                  <a:pt x="8177" y="40419"/>
                </a:cubicBezTo>
                <a:lnTo>
                  <a:pt x="0" y="25354"/>
                </a:lnTo>
                <a:lnTo>
                  <a:pt x="33097" y="27582"/>
                </a:lnTo>
                <a:cubicBezTo>
                  <a:pt x="104839" y="30792"/>
                  <a:pt x="177855" y="32443"/>
                  <a:pt x="251897" y="32443"/>
                </a:cubicBezTo>
                <a:cubicBezTo>
                  <a:pt x="370365" y="32443"/>
                  <a:pt x="486205" y="28216"/>
                  <a:pt x="598405" y="2014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34C4931-16EE-0989-3737-7ECA63D583EF}"/>
              </a:ext>
            </a:extLst>
          </p:cNvPr>
          <p:cNvSpPr/>
          <p:nvPr/>
        </p:nvSpPr>
        <p:spPr>
          <a:xfrm flipH="1">
            <a:off x="7078916" y="2087452"/>
            <a:ext cx="778084" cy="705635"/>
          </a:xfrm>
          <a:custGeom>
            <a:avLst/>
            <a:gdLst>
              <a:gd name="connsiteX0" fmla="*/ 783164 w 804294"/>
              <a:gd name="connsiteY0" fmla="*/ 0 h 729404"/>
              <a:gd name="connsiteX1" fmla="*/ 751798 w 804294"/>
              <a:gd name="connsiteY1" fmla="*/ 101044 h 729404"/>
              <a:gd name="connsiteX2" fmla="*/ 728650 w 804294"/>
              <a:gd name="connsiteY2" fmla="*/ 330667 h 729404"/>
              <a:gd name="connsiteX3" fmla="*/ 751798 w 804294"/>
              <a:gd name="connsiteY3" fmla="*/ 560290 h 729404"/>
              <a:gd name="connsiteX4" fmla="*/ 804294 w 804294"/>
              <a:gd name="connsiteY4" fmla="*/ 729404 h 729404"/>
              <a:gd name="connsiteX5" fmla="*/ 598405 w 804294"/>
              <a:gd name="connsiteY5" fmla="*/ 706961 h 729404"/>
              <a:gd name="connsiteX6" fmla="*/ 251897 w 804294"/>
              <a:gd name="connsiteY6" fmla="*/ 694657 h 729404"/>
              <a:gd name="connsiteX7" fmla="*/ 33097 w 804294"/>
              <a:gd name="connsiteY7" fmla="*/ 699519 h 729404"/>
              <a:gd name="connsiteX8" fmla="*/ 0 w 804294"/>
              <a:gd name="connsiteY8" fmla="*/ 701747 h 729404"/>
              <a:gd name="connsiteX9" fmla="*/ 8177 w 804294"/>
              <a:gd name="connsiteY9" fmla="*/ 686681 h 729404"/>
              <a:gd name="connsiteX10" fmla="*/ 73414 w 804294"/>
              <a:gd name="connsiteY10" fmla="*/ 363550 h 729404"/>
              <a:gd name="connsiteX11" fmla="*/ 8177 w 804294"/>
              <a:gd name="connsiteY11" fmla="*/ 40419 h 729404"/>
              <a:gd name="connsiteX12" fmla="*/ 0 w 804294"/>
              <a:gd name="connsiteY12" fmla="*/ 25354 h 729404"/>
              <a:gd name="connsiteX13" fmla="*/ 33097 w 804294"/>
              <a:gd name="connsiteY13" fmla="*/ 27582 h 729404"/>
              <a:gd name="connsiteX14" fmla="*/ 251897 w 804294"/>
              <a:gd name="connsiteY14" fmla="*/ 32443 h 729404"/>
              <a:gd name="connsiteX15" fmla="*/ 598405 w 804294"/>
              <a:gd name="connsiteY15" fmla="*/ 20140 h 72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04294" h="729404">
                <a:moveTo>
                  <a:pt x="783164" y="0"/>
                </a:moveTo>
                <a:lnTo>
                  <a:pt x="751798" y="101044"/>
                </a:lnTo>
                <a:cubicBezTo>
                  <a:pt x="736621" y="175214"/>
                  <a:pt x="728650" y="252010"/>
                  <a:pt x="728650" y="330667"/>
                </a:cubicBezTo>
                <a:cubicBezTo>
                  <a:pt x="728650" y="409324"/>
                  <a:pt x="736621" y="486120"/>
                  <a:pt x="751798" y="560290"/>
                </a:cubicBezTo>
                <a:lnTo>
                  <a:pt x="804294" y="729404"/>
                </a:lnTo>
                <a:lnTo>
                  <a:pt x="598405" y="706961"/>
                </a:lnTo>
                <a:cubicBezTo>
                  <a:pt x="486205" y="698885"/>
                  <a:pt x="370365" y="694657"/>
                  <a:pt x="251897" y="694657"/>
                </a:cubicBezTo>
                <a:cubicBezTo>
                  <a:pt x="177855" y="694657"/>
                  <a:pt x="104839" y="696309"/>
                  <a:pt x="33097" y="699519"/>
                </a:cubicBezTo>
                <a:lnTo>
                  <a:pt x="0" y="701747"/>
                </a:lnTo>
                <a:lnTo>
                  <a:pt x="8177" y="686681"/>
                </a:lnTo>
                <a:cubicBezTo>
                  <a:pt x="50185" y="587364"/>
                  <a:pt x="73414" y="478170"/>
                  <a:pt x="73414" y="363550"/>
                </a:cubicBezTo>
                <a:cubicBezTo>
                  <a:pt x="73414" y="248931"/>
                  <a:pt x="50185" y="139737"/>
                  <a:pt x="8177" y="40419"/>
                </a:cubicBezTo>
                <a:lnTo>
                  <a:pt x="0" y="25354"/>
                </a:lnTo>
                <a:lnTo>
                  <a:pt x="33097" y="27582"/>
                </a:lnTo>
                <a:cubicBezTo>
                  <a:pt x="104839" y="30792"/>
                  <a:pt x="177855" y="32443"/>
                  <a:pt x="251897" y="32443"/>
                </a:cubicBezTo>
                <a:cubicBezTo>
                  <a:pt x="370365" y="32443"/>
                  <a:pt x="486205" y="28216"/>
                  <a:pt x="598405" y="2014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50DFA43-3AFB-1D6F-3A39-67AA62299E92}"/>
              </a:ext>
            </a:extLst>
          </p:cNvPr>
          <p:cNvSpPr/>
          <p:nvPr/>
        </p:nvSpPr>
        <p:spPr>
          <a:xfrm flipH="1">
            <a:off x="5185008" y="1545496"/>
            <a:ext cx="1821982" cy="1821982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F2F2B01-00C0-F88F-1352-EE76FA0087C3}"/>
              </a:ext>
            </a:extLst>
          </p:cNvPr>
          <p:cNvGrpSpPr/>
          <p:nvPr/>
        </p:nvGrpSpPr>
        <p:grpSpPr>
          <a:xfrm>
            <a:off x="4993758" y="1354245"/>
            <a:ext cx="2204485" cy="2204484"/>
            <a:chOff x="4993758" y="1354245"/>
            <a:chExt cx="2204485" cy="220448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B6F6397-ABDE-02B8-1E84-5A7015D113F7}"/>
                </a:ext>
              </a:extLst>
            </p:cNvPr>
            <p:cNvSpPr/>
            <p:nvPr/>
          </p:nvSpPr>
          <p:spPr>
            <a:xfrm>
              <a:off x="4993758" y="1354245"/>
              <a:ext cx="2204485" cy="220448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0A9D17D-7E27-112A-3850-B79F714F0BF4}"/>
                </a:ext>
              </a:extLst>
            </p:cNvPr>
            <p:cNvSpPr/>
            <p:nvPr/>
          </p:nvSpPr>
          <p:spPr>
            <a:xfrm flipH="1">
              <a:off x="5113084" y="1473572"/>
              <a:ext cx="1965832" cy="1965831"/>
            </a:xfrm>
            <a:prstGeom prst="ellipse">
              <a:avLst/>
            </a:prstGeom>
            <a:noFill/>
            <a:ln w="6350" cap="flat" cmpd="sng" algn="ctr">
              <a:solidFill>
                <a:schemeClr val="bg1"/>
              </a:solidFill>
              <a:prstDash val="dash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52BD8625-BFC5-27AA-1085-C196CD5728D1}"/>
              </a:ext>
            </a:extLst>
          </p:cNvPr>
          <p:cNvSpPr/>
          <p:nvPr/>
        </p:nvSpPr>
        <p:spPr>
          <a:xfrm>
            <a:off x="3018008" y="1686739"/>
            <a:ext cx="1606191" cy="160619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5D2A1820-9C75-50C2-DF13-A7E9CCEA278D}"/>
              </a:ext>
            </a:extLst>
          </p:cNvPr>
          <p:cNvSpPr/>
          <p:nvPr/>
        </p:nvSpPr>
        <p:spPr>
          <a:xfrm>
            <a:off x="2817635" y="1341959"/>
            <a:ext cx="2381210" cy="2295752"/>
          </a:xfrm>
          <a:prstGeom prst="arc">
            <a:avLst>
              <a:gd name="adj1" fmla="val 7575966"/>
              <a:gd name="adj2" fmla="val 14541241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6EEE196-39C0-0A7E-B865-27E7D7913799}"/>
              </a:ext>
            </a:extLst>
          </p:cNvPr>
          <p:cNvSpPr/>
          <p:nvPr/>
        </p:nvSpPr>
        <p:spPr>
          <a:xfrm flipH="1">
            <a:off x="7567800" y="1686315"/>
            <a:ext cx="1606191" cy="1606191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B5E5794D-BD63-0782-9671-66894E1B88E1}"/>
              </a:ext>
            </a:extLst>
          </p:cNvPr>
          <p:cNvSpPr/>
          <p:nvPr/>
        </p:nvSpPr>
        <p:spPr>
          <a:xfrm>
            <a:off x="6993154" y="1341959"/>
            <a:ext cx="2381210" cy="2295752"/>
          </a:xfrm>
          <a:prstGeom prst="arc">
            <a:avLst>
              <a:gd name="adj1" fmla="val 17937038"/>
              <a:gd name="adj2" fmla="val 3256711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26">
            <a:extLst>
              <a:ext uri="{FF2B5EF4-FFF2-40B4-BE49-F238E27FC236}">
                <a16:creationId xmlns:a16="http://schemas.microsoft.com/office/drawing/2014/main" id="{7252B55A-4BD1-F28E-1EF1-808213731EA0}"/>
              </a:ext>
            </a:extLst>
          </p:cNvPr>
          <p:cNvSpPr>
            <a:spLocks noChangeArrowheads="1"/>
          </p:cNvSpPr>
          <p:nvPr/>
        </p:nvSpPr>
        <p:spPr bwMode="auto">
          <a:xfrm rot="9358582" flipH="1" flipV="1">
            <a:off x="2962183" y="3070522"/>
            <a:ext cx="102993" cy="1063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38100" dir="2700000" algn="t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</a:endParaRPr>
          </a:p>
        </p:txBody>
      </p:sp>
      <p:sp>
        <p:nvSpPr>
          <p:cNvPr id="19" name="Oval 26">
            <a:extLst>
              <a:ext uri="{FF2B5EF4-FFF2-40B4-BE49-F238E27FC236}">
                <a16:creationId xmlns:a16="http://schemas.microsoft.com/office/drawing/2014/main" id="{3EC9C628-B284-04C3-DF96-B0DB60EBA2B4}"/>
              </a:ext>
            </a:extLst>
          </p:cNvPr>
          <p:cNvSpPr>
            <a:spLocks noChangeArrowheads="1"/>
          </p:cNvSpPr>
          <p:nvPr/>
        </p:nvSpPr>
        <p:spPr bwMode="auto">
          <a:xfrm rot="9358582" flipH="1" flipV="1">
            <a:off x="2962183" y="1805653"/>
            <a:ext cx="102993" cy="1063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38100" dir="2700000" algn="t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</a:endParaRPr>
          </a:p>
        </p:txBody>
      </p:sp>
      <p:sp>
        <p:nvSpPr>
          <p:cNvPr id="20" name="Oval 26">
            <a:extLst>
              <a:ext uri="{FF2B5EF4-FFF2-40B4-BE49-F238E27FC236}">
                <a16:creationId xmlns:a16="http://schemas.microsoft.com/office/drawing/2014/main" id="{4482DE2A-A035-A8CE-1161-AA9EBF8E850B}"/>
              </a:ext>
            </a:extLst>
          </p:cNvPr>
          <p:cNvSpPr>
            <a:spLocks noChangeArrowheads="1"/>
          </p:cNvSpPr>
          <p:nvPr/>
        </p:nvSpPr>
        <p:spPr bwMode="auto">
          <a:xfrm rot="12241418" flipV="1">
            <a:off x="9117714" y="3070522"/>
            <a:ext cx="102993" cy="1063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38100" dir="2700000" algn="t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</a:endParaRPr>
          </a:p>
        </p:txBody>
      </p:sp>
      <p:sp>
        <p:nvSpPr>
          <p:cNvPr id="21" name="Oval 26">
            <a:extLst>
              <a:ext uri="{FF2B5EF4-FFF2-40B4-BE49-F238E27FC236}">
                <a16:creationId xmlns:a16="http://schemas.microsoft.com/office/drawing/2014/main" id="{0A958541-0C58-E7A6-9770-EC27736E8F92}"/>
              </a:ext>
            </a:extLst>
          </p:cNvPr>
          <p:cNvSpPr>
            <a:spLocks noChangeArrowheads="1"/>
          </p:cNvSpPr>
          <p:nvPr/>
        </p:nvSpPr>
        <p:spPr bwMode="auto">
          <a:xfrm rot="12241418" flipV="1">
            <a:off x="9117714" y="1805653"/>
            <a:ext cx="102993" cy="1063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41300" dist="38100" dir="2700000" algn="tl" rotWithShape="0">
              <a:schemeClr val="accent2">
                <a:lumMod val="2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F6EBFE0-E374-96FF-D029-C8872DFD6A6B}"/>
              </a:ext>
            </a:extLst>
          </p:cNvPr>
          <p:cNvSpPr txBox="1"/>
          <p:nvPr/>
        </p:nvSpPr>
        <p:spPr>
          <a:xfrm>
            <a:off x="735002" y="1708930"/>
            <a:ext cx="2033429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在这里输入你的正文，阐述与关键词标题相关的具体内容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E11BCC7-2FE3-B37A-4DB5-10FEDDF1A5E7}"/>
              </a:ext>
            </a:extLst>
          </p:cNvPr>
          <p:cNvSpPr txBox="1"/>
          <p:nvPr/>
        </p:nvSpPr>
        <p:spPr>
          <a:xfrm>
            <a:off x="735002" y="2980225"/>
            <a:ext cx="2033429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在这里输入你的正文，阐述与关键词标题相关的具体内容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9F99F86-D781-B84F-C9FE-A232E4E405E0}"/>
              </a:ext>
            </a:extLst>
          </p:cNvPr>
          <p:cNvSpPr txBox="1"/>
          <p:nvPr/>
        </p:nvSpPr>
        <p:spPr>
          <a:xfrm>
            <a:off x="9365341" y="1709197"/>
            <a:ext cx="2033429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在这里输入你的正文，阐述与关键词标题相关的具体内容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CE87F30-BF26-7E15-6386-A28764077844}"/>
              </a:ext>
            </a:extLst>
          </p:cNvPr>
          <p:cNvSpPr txBox="1"/>
          <p:nvPr/>
        </p:nvSpPr>
        <p:spPr>
          <a:xfrm>
            <a:off x="9365341" y="2980492"/>
            <a:ext cx="2033429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在这里输入你的正文，阐述与关键词标题相关的具体内容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1AE6A2-97AA-0E24-E362-2736CC6ABE49}"/>
              </a:ext>
            </a:extLst>
          </p:cNvPr>
          <p:cNvSpPr txBox="1"/>
          <p:nvPr/>
        </p:nvSpPr>
        <p:spPr>
          <a:xfrm>
            <a:off x="800100" y="485047"/>
            <a:ext cx="10718800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市场分析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9FAA09C-8BD9-9D27-DEAC-7EA22628968D}"/>
              </a:ext>
            </a:extLst>
          </p:cNvPr>
          <p:cNvGrpSpPr/>
          <p:nvPr/>
        </p:nvGrpSpPr>
        <p:grpSpPr>
          <a:xfrm>
            <a:off x="664445" y="4630861"/>
            <a:ext cx="4991100" cy="1410830"/>
            <a:chOff x="664445" y="4630861"/>
            <a:chExt cx="4991100" cy="1410830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0AA29C7D-25D5-4C8F-D3A8-6CC228E0A71D}"/>
                </a:ext>
              </a:extLst>
            </p:cNvPr>
            <p:cNvSpPr/>
            <p:nvPr/>
          </p:nvSpPr>
          <p:spPr>
            <a:xfrm>
              <a:off x="664445" y="4651654"/>
              <a:ext cx="4991100" cy="1390037"/>
            </a:xfrm>
            <a:prstGeom prst="roundRect">
              <a:avLst>
                <a:gd name="adj" fmla="val 136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85AC05E-B31D-8F36-BE2E-BF0D159020A6}"/>
                </a:ext>
              </a:extLst>
            </p:cNvPr>
            <p:cNvSpPr/>
            <p:nvPr/>
          </p:nvSpPr>
          <p:spPr>
            <a:xfrm>
              <a:off x="725571" y="5990201"/>
              <a:ext cx="4868851" cy="51490"/>
            </a:xfrm>
            <a:custGeom>
              <a:avLst/>
              <a:gdLst>
                <a:gd name="connsiteX0" fmla="*/ 0 w 4868851"/>
                <a:gd name="connsiteY0" fmla="*/ 0 h 51490"/>
                <a:gd name="connsiteX1" fmla="*/ 4868851 w 4868851"/>
                <a:gd name="connsiteY1" fmla="*/ 0 h 51490"/>
                <a:gd name="connsiteX2" fmla="*/ 4814515 w 4868851"/>
                <a:gd name="connsiteY2" fmla="*/ 36634 h 51490"/>
                <a:gd name="connsiteX3" fmla="*/ 4740930 w 4868851"/>
                <a:gd name="connsiteY3" fmla="*/ 51490 h 51490"/>
                <a:gd name="connsiteX4" fmla="*/ 127920 w 4868851"/>
                <a:gd name="connsiteY4" fmla="*/ 51490 h 51490"/>
                <a:gd name="connsiteX5" fmla="*/ 54335 w 4868851"/>
                <a:gd name="connsiteY5" fmla="*/ 36634 h 5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8851" h="51490">
                  <a:moveTo>
                    <a:pt x="0" y="0"/>
                  </a:moveTo>
                  <a:lnTo>
                    <a:pt x="4868851" y="0"/>
                  </a:lnTo>
                  <a:lnTo>
                    <a:pt x="4814515" y="36634"/>
                  </a:lnTo>
                  <a:cubicBezTo>
                    <a:pt x="4791898" y="46200"/>
                    <a:pt x="4767032" y="51490"/>
                    <a:pt x="4740930" y="51490"/>
                  </a:cubicBezTo>
                  <a:lnTo>
                    <a:pt x="127920" y="51490"/>
                  </a:lnTo>
                  <a:cubicBezTo>
                    <a:pt x="101818" y="51490"/>
                    <a:pt x="76952" y="46200"/>
                    <a:pt x="54335" y="366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矩形: 对角圆角 34">
              <a:extLst>
                <a:ext uri="{FF2B5EF4-FFF2-40B4-BE49-F238E27FC236}">
                  <a16:creationId xmlns:a16="http://schemas.microsoft.com/office/drawing/2014/main" id="{0648D9E6-CFED-353D-2A36-2106898EE3DF}"/>
                </a:ext>
              </a:extLst>
            </p:cNvPr>
            <p:cNvSpPr/>
            <p:nvPr/>
          </p:nvSpPr>
          <p:spPr>
            <a:xfrm>
              <a:off x="664445" y="4630861"/>
              <a:ext cx="1671030" cy="44628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D180CD3-EA57-A4ED-691C-5EE19E47AD96}"/>
                </a:ext>
              </a:extLst>
            </p:cNvPr>
            <p:cNvSpPr txBox="1"/>
            <p:nvPr/>
          </p:nvSpPr>
          <p:spPr>
            <a:xfrm>
              <a:off x="664445" y="5177489"/>
              <a:ext cx="4929977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7C43A3C-EE20-A35D-3D11-F68643D531D8}"/>
                </a:ext>
              </a:extLst>
            </p:cNvPr>
            <p:cNvSpPr txBox="1"/>
            <p:nvPr/>
          </p:nvSpPr>
          <p:spPr>
            <a:xfrm>
              <a:off x="858759" y="4700115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A5679AE-230B-D166-939D-CF8E1771AF59}"/>
              </a:ext>
            </a:extLst>
          </p:cNvPr>
          <p:cNvGrpSpPr/>
          <p:nvPr/>
        </p:nvGrpSpPr>
        <p:grpSpPr>
          <a:xfrm>
            <a:off x="6511057" y="4651654"/>
            <a:ext cx="4991100" cy="1410830"/>
            <a:chOff x="6511057" y="4651654"/>
            <a:chExt cx="4991100" cy="1410830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FC38CC7B-6A6B-690F-805F-E393728F44E0}"/>
                </a:ext>
              </a:extLst>
            </p:cNvPr>
            <p:cNvSpPr/>
            <p:nvPr/>
          </p:nvSpPr>
          <p:spPr>
            <a:xfrm>
              <a:off x="6511057" y="4672447"/>
              <a:ext cx="4991100" cy="1390037"/>
            </a:xfrm>
            <a:prstGeom prst="roundRect">
              <a:avLst>
                <a:gd name="adj" fmla="val 1360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728B780-082B-7F04-4AA3-398382DDA3D4}"/>
                </a:ext>
              </a:extLst>
            </p:cNvPr>
            <p:cNvSpPr/>
            <p:nvPr/>
          </p:nvSpPr>
          <p:spPr>
            <a:xfrm>
              <a:off x="6572183" y="6010994"/>
              <a:ext cx="4868851" cy="51490"/>
            </a:xfrm>
            <a:custGeom>
              <a:avLst/>
              <a:gdLst>
                <a:gd name="connsiteX0" fmla="*/ 0 w 4868851"/>
                <a:gd name="connsiteY0" fmla="*/ 0 h 51490"/>
                <a:gd name="connsiteX1" fmla="*/ 4868851 w 4868851"/>
                <a:gd name="connsiteY1" fmla="*/ 0 h 51490"/>
                <a:gd name="connsiteX2" fmla="*/ 4814515 w 4868851"/>
                <a:gd name="connsiteY2" fmla="*/ 36634 h 51490"/>
                <a:gd name="connsiteX3" fmla="*/ 4740930 w 4868851"/>
                <a:gd name="connsiteY3" fmla="*/ 51490 h 51490"/>
                <a:gd name="connsiteX4" fmla="*/ 127920 w 4868851"/>
                <a:gd name="connsiteY4" fmla="*/ 51490 h 51490"/>
                <a:gd name="connsiteX5" fmla="*/ 54335 w 4868851"/>
                <a:gd name="connsiteY5" fmla="*/ 36634 h 51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68851" h="51490">
                  <a:moveTo>
                    <a:pt x="0" y="0"/>
                  </a:moveTo>
                  <a:lnTo>
                    <a:pt x="4868851" y="0"/>
                  </a:lnTo>
                  <a:lnTo>
                    <a:pt x="4814515" y="36634"/>
                  </a:lnTo>
                  <a:cubicBezTo>
                    <a:pt x="4791898" y="46200"/>
                    <a:pt x="4767032" y="51490"/>
                    <a:pt x="4740930" y="51490"/>
                  </a:cubicBezTo>
                  <a:lnTo>
                    <a:pt x="127920" y="51490"/>
                  </a:lnTo>
                  <a:cubicBezTo>
                    <a:pt x="101818" y="51490"/>
                    <a:pt x="76952" y="46200"/>
                    <a:pt x="54335" y="366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50800" dir="5400000" sx="101000" sy="101000" algn="ctr" rotWithShape="0">
                <a:schemeClr val="accent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矩形: 对角圆角 39">
              <a:extLst>
                <a:ext uri="{FF2B5EF4-FFF2-40B4-BE49-F238E27FC236}">
                  <a16:creationId xmlns:a16="http://schemas.microsoft.com/office/drawing/2014/main" id="{59DAE97B-17FE-8520-F03D-6A98200D6AB2}"/>
                </a:ext>
              </a:extLst>
            </p:cNvPr>
            <p:cNvSpPr/>
            <p:nvPr/>
          </p:nvSpPr>
          <p:spPr>
            <a:xfrm>
              <a:off x="6511057" y="4651654"/>
              <a:ext cx="1671030" cy="44628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A9675F2-A58A-FF32-609B-2C0F5317D1D8}"/>
                </a:ext>
              </a:extLst>
            </p:cNvPr>
            <p:cNvSpPr txBox="1"/>
            <p:nvPr/>
          </p:nvSpPr>
          <p:spPr>
            <a:xfrm>
              <a:off x="6511057" y="5198282"/>
              <a:ext cx="4929977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31392A3-E18E-2255-7A17-7CAF0F149CCF}"/>
                </a:ext>
              </a:extLst>
            </p:cNvPr>
            <p:cNvSpPr txBox="1"/>
            <p:nvPr/>
          </p:nvSpPr>
          <p:spPr>
            <a:xfrm>
              <a:off x="6705371" y="4720908"/>
              <a:ext cx="1282402" cy="30777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FF64E2A2-3411-F405-381F-42883913267F}"/>
              </a:ext>
            </a:extLst>
          </p:cNvPr>
          <p:cNvSpPr txBox="1"/>
          <p:nvPr/>
        </p:nvSpPr>
        <p:spPr>
          <a:xfrm>
            <a:off x="5610549" y="1994822"/>
            <a:ext cx="970903" cy="92333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3000" dirty="0">
                <a:solidFill>
                  <a:schemeClr val="bg1"/>
                </a:solidFill>
                <a:latin typeface="+mj-ea"/>
                <a:ea typeface="+mj-ea"/>
              </a:rPr>
              <a:t>营销战略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6FEB14E-68CB-2701-A91A-1A781778D3D6}"/>
              </a:ext>
            </a:extLst>
          </p:cNvPr>
          <p:cNvSpPr txBox="1"/>
          <p:nvPr/>
        </p:nvSpPr>
        <p:spPr>
          <a:xfrm>
            <a:off x="3335652" y="2105114"/>
            <a:ext cx="970903" cy="7694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500" dirty="0">
                <a:solidFill>
                  <a:schemeClr val="bg1"/>
                </a:solidFill>
                <a:latin typeface="+mj-ea"/>
                <a:ea typeface="+mj-ea"/>
              </a:rPr>
              <a:t>推广</a:t>
            </a:r>
          </a:p>
          <a:p>
            <a:pPr algn="ctr"/>
            <a:r>
              <a:rPr lang="zh-CN" altLang="en-US" sz="2500" dirty="0">
                <a:solidFill>
                  <a:schemeClr val="bg1"/>
                </a:solidFill>
                <a:latin typeface="+mj-ea"/>
                <a:ea typeface="+mj-ea"/>
              </a:rPr>
              <a:t>策划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AECFEE9-4261-0FE0-9BD7-78A7C2D146FB}"/>
              </a:ext>
            </a:extLst>
          </p:cNvPr>
          <p:cNvSpPr txBox="1"/>
          <p:nvPr/>
        </p:nvSpPr>
        <p:spPr>
          <a:xfrm>
            <a:off x="7885444" y="2104690"/>
            <a:ext cx="970903" cy="76944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500" dirty="0">
                <a:solidFill>
                  <a:schemeClr val="bg1"/>
                </a:solidFill>
                <a:latin typeface="+mj-ea"/>
                <a:ea typeface="+mj-ea"/>
              </a:rPr>
              <a:t>活动</a:t>
            </a:r>
          </a:p>
          <a:p>
            <a:pPr algn="ctr"/>
            <a:r>
              <a:rPr lang="zh-CN" altLang="en-US" sz="2500" dirty="0">
                <a:solidFill>
                  <a:schemeClr val="bg1"/>
                </a:solidFill>
                <a:latin typeface="+mj-ea"/>
                <a:ea typeface="+mj-ea"/>
              </a:rPr>
              <a:t>方案</a:t>
            </a:r>
          </a:p>
        </p:txBody>
      </p:sp>
    </p:spTree>
    <p:extLst>
      <p:ext uri="{BB962C8B-B14F-4D97-AF65-F5344CB8AC3E}">
        <p14:creationId xmlns:p14="http://schemas.microsoft.com/office/powerpoint/2010/main" val="33067006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D791AE3-7415-B3B2-3F9F-B00FA6F3E2AE}"/>
              </a:ext>
            </a:extLst>
          </p:cNvPr>
          <p:cNvSpPr txBox="1"/>
          <p:nvPr/>
        </p:nvSpPr>
        <p:spPr>
          <a:xfrm>
            <a:off x="3326012" y="2725178"/>
            <a:ext cx="5539978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ADD5DA-56E9-C51D-E6DB-B17C893A5726}"/>
              </a:ext>
            </a:extLst>
          </p:cNvPr>
          <p:cNvSpPr txBox="1"/>
          <p:nvPr/>
        </p:nvSpPr>
        <p:spPr>
          <a:xfrm>
            <a:off x="4585167" y="2133378"/>
            <a:ext cx="3021661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Thanks for watching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E1D1BA8-9ED2-3DC3-47F6-EF54E1391125}"/>
              </a:ext>
            </a:extLst>
          </p:cNvPr>
          <p:cNvGrpSpPr/>
          <p:nvPr/>
        </p:nvGrpSpPr>
        <p:grpSpPr>
          <a:xfrm>
            <a:off x="4331702" y="4165826"/>
            <a:ext cx="1621086" cy="276999"/>
            <a:chOff x="4331702" y="4165826"/>
            <a:chExt cx="1621086" cy="276999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84FE9EC-B661-7212-DE09-C2A489C0E491}"/>
                </a:ext>
              </a:extLst>
            </p:cNvPr>
            <p:cNvSpPr/>
            <p:nvPr/>
          </p:nvSpPr>
          <p:spPr>
            <a:xfrm>
              <a:off x="4331702" y="4222029"/>
              <a:ext cx="164592" cy="16459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A820057-F098-900C-BD15-2B178DBE3852}"/>
                </a:ext>
              </a:extLst>
            </p:cNvPr>
            <p:cNvSpPr txBox="1"/>
            <p:nvPr/>
          </p:nvSpPr>
          <p:spPr>
            <a:xfrm>
              <a:off x="4644738" y="4165826"/>
              <a:ext cx="1308050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E37EFC5-5596-78A7-3898-7919F3FC65AD}"/>
              </a:ext>
            </a:extLst>
          </p:cNvPr>
          <p:cNvGrpSpPr/>
          <p:nvPr/>
        </p:nvGrpSpPr>
        <p:grpSpPr>
          <a:xfrm>
            <a:off x="6590270" y="4165826"/>
            <a:ext cx="1390254" cy="276999"/>
            <a:chOff x="6590270" y="4165826"/>
            <a:chExt cx="1390254" cy="276999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CE857A6-4EC7-5545-C4D2-28BCF3F6ABB9}"/>
                </a:ext>
              </a:extLst>
            </p:cNvPr>
            <p:cNvSpPr/>
            <p:nvPr/>
          </p:nvSpPr>
          <p:spPr>
            <a:xfrm>
              <a:off x="6590270" y="4222029"/>
              <a:ext cx="164592" cy="164592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5A16338-04F6-B522-3A2C-37732D594E91}"/>
                </a:ext>
              </a:extLst>
            </p:cNvPr>
            <p:cNvSpPr txBox="1"/>
            <p:nvPr/>
          </p:nvSpPr>
          <p:spPr>
            <a:xfrm>
              <a:off x="6903306" y="4165826"/>
              <a:ext cx="1077218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单位：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9E4217C-EA7D-1F53-8EA9-08844EE925C3}"/>
              </a:ext>
            </a:extLst>
          </p:cNvPr>
          <p:cNvGrpSpPr/>
          <p:nvPr/>
        </p:nvGrpSpPr>
        <p:grpSpPr>
          <a:xfrm>
            <a:off x="2888345" y="1491333"/>
            <a:ext cx="6415312" cy="1045642"/>
            <a:chOff x="3486151" y="1409700"/>
            <a:chExt cx="5219700" cy="1045642"/>
          </a:xfrm>
        </p:grpSpPr>
        <p:cxnSp>
          <p:nvCxnSpPr>
            <p:cNvPr id="18" name="直接连接符 49">
              <a:extLst>
                <a:ext uri="{FF2B5EF4-FFF2-40B4-BE49-F238E27FC236}">
                  <a16:creationId xmlns:a16="http://schemas.microsoft.com/office/drawing/2014/main" id="{D8F4451F-CF93-7D63-5F71-669F3935B01F}"/>
                </a:ext>
              </a:extLst>
            </p:cNvPr>
            <p:cNvCxnSpPr>
              <a:cxnSpLocks/>
            </p:cNvCxnSpPr>
            <p:nvPr/>
          </p:nvCxnSpPr>
          <p:spPr>
            <a:xfrm>
              <a:off x="3486151" y="1409700"/>
              <a:ext cx="5219700" cy="0"/>
            </a:xfrm>
            <a:prstGeom prst="line">
              <a:avLst/>
            </a:prstGeom>
            <a:ln w="34925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52">
              <a:extLst>
                <a:ext uri="{FF2B5EF4-FFF2-40B4-BE49-F238E27FC236}">
                  <a16:creationId xmlns:a16="http://schemas.microsoft.com/office/drawing/2014/main" id="{DAAF8EE6-9B8A-7F7C-2209-4ADB9450F02D}"/>
                </a:ext>
              </a:extLst>
            </p:cNvPr>
            <p:cNvCxnSpPr>
              <a:cxnSpLocks/>
            </p:cNvCxnSpPr>
            <p:nvPr/>
          </p:nvCxnSpPr>
          <p:spPr>
            <a:xfrm>
              <a:off x="8705851" y="1409700"/>
              <a:ext cx="0" cy="1045642"/>
            </a:xfrm>
            <a:prstGeom prst="line">
              <a:avLst/>
            </a:prstGeom>
            <a:ln w="34925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52">
              <a:extLst>
                <a:ext uri="{FF2B5EF4-FFF2-40B4-BE49-F238E27FC236}">
                  <a16:creationId xmlns:a16="http://schemas.microsoft.com/office/drawing/2014/main" id="{AB1083DF-CC5C-9C9F-1952-3E7A47DA13FA}"/>
                </a:ext>
              </a:extLst>
            </p:cNvPr>
            <p:cNvCxnSpPr>
              <a:cxnSpLocks/>
            </p:cNvCxnSpPr>
            <p:nvPr/>
          </p:nvCxnSpPr>
          <p:spPr>
            <a:xfrm>
              <a:off x="3486151" y="1409700"/>
              <a:ext cx="0" cy="1045642"/>
            </a:xfrm>
            <a:prstGeom prst="line">
              <a:avLst/>
            </a:prstGeom>
            <a:ln w="34925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998A5AE-29B5-8143-E10D-D06D79725554}"/>
              </a:ext>
            </a:extLst>
          </p:cNvPr>
          <p:cNvGrpSpPr/>
          <p:nvPr/>
        </p:nvGrpSpPr>
        <p:grpSpPr>
          <a:xfrm flipV="1">
            <a:off x="2888345" y="3889226"/>
            <a:ext cx="6415312" cy="1045642"/>
            <a:chOff x="3486151" y="1409700"/>
            <a:chExt cx="5219700" cy="1045642"/>
          </a:xfrm>
        </p:grpSpPr>
        <p:cxnSp>
          <p:nvCxnSpPr>
            <p:cNvPr id="22" name="直接连接符 49">
              <a:extLst>
                <a:ext uri="{FF2B5EF4-FFF2-40B4-BE49-F238E27FC236}">
                  <a16:creationId xmlns:a16="http://schemas.microsoft.com/office/drawing/2014/main" id="{98E3571A-3AB1-3E80-DF18-7C62DE2962C5}"/>
                </a:ext>
              </a:extLst>
            </p:cNvPr>
            <p:cNvCxnSpPr>
              <a:cxnSpLocks/>
            </p:cNvCxnSpPr>
            <p:nvPr/>
          </p:nvCxnSpPr>
          <p:spPr>
            <a:xfrm>
              <a:off x="3486151" y="1409700"/>
              <a:ext cx="5219700" cy="0"/>
            </a:xfrm>
            <a:prstGeom prst="line">
              <a:avLst/>
            </a:prstGeom>
            <a:ln w="34925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52">
              <a:extLst>
                <a:ext uri="{FF2B5EF4-FFF2-40B4-BE49-F238E27FC236}">
                  <a16:creationId xmlns:a16="http://schemas.microsoft.com/office/drawing/2014/main" id="{604B487A-0465-76C6-75F8-C9528F593D06}"/>
                </a:ext>
              </a:extLst>
            </p:cNvPr>
            <p:cNvCxnSpPr>
              <a:cxnSpLocks/>
            </p:cNvCxnSpPr>
            <p:nvPr/>
          </p:nvCxnSpPr>
          <p:spPr>
            <a:xfrm>
              <a:off x="8705851" y="1409700"/>
              <a:ext cx="0" cy="1045642"/>
            </a:xfrm>
            <a:prstGeom prst="line">
              <a:avLst/>
            </a:prstGeom>
            <a:ln w="34925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52">
              <a:extLst>
                <a:ext uri="{FF2B5EF4-FFF2-40B4-BE49-F238E27FC236}">
                  <a16:creationId xmlns:a16="http://schemas.microsoft.com/office/drawing/2014/main" id="{61D12508-0573-D495-B271-7B3A406B2BD9}"/>
                </a:ext>
              </a:extLst>
            </p:cNvPr>
            <p:cNvCxnSpPr>
              <a:cxnSpLocks/>
            </p:cNvCxnSpPr>
            <p:nvPr/>
          </p:nvCxnSpPr>
          <p:spPr>
            <a:xfrm>
              <a:off x="3486151" y="1409700"/>
              <a:ext cx="0" cy="1045642"/>
            </a:xfrm>
            <a:prstGeom prst="line">
              <a:avLst/>
            </a:prstGeom>
            <a:ln w="34925"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447939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燕子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02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Angel-131699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EF64E2-8BD3-6477-1A25-3279202807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096" y="699255"/>
            <a:ext cx="1821600" cy="1821600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燕子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24AA1-09D7-EC3A-301E-028F418A25B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25004" y="930502"/>
            <a:ext cx="2741993" cy="1139157"/>
          </a:xfrm>
        </p:spPr>
        <p:txBody>
          <a:bodyPr anchor="ctr">
            <a:noAutofit/>
          </a:bodyPr>
          <a:lstStyle/>
          <a:p>
            <a:pPr algn="ctr"/>
            <a:r>
              <a:rPr lang="ja-JP" altLang="en-US" sz="8800" b="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7ACB6-4040-4F8E-DAE4-CD916FCA3B1A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992621" y="2069660"/>
            <a:ext cx="2206759" cy="357686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sz="2500" dirty="0">
                <a:solidFill>
                  <a:schemeClr val="bg1"/>
                </a:solidFill>
              </a:rPr>
              <a:t>CONTENTS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F8F2E7E-D60E-6353-8E62-6B19D98F49BB}"/>
              </a:ext>
            </a:extLst>
          </p:cNvPr>
          <p:cNvGrpSpPr/>
          <p:nvPr/>
        </p:nvGrpSpPr>
        <p:grpSpPr>
          <a:xfrm>
            <a:off x="773868" y="3046673"/>
            <a:ext cx="2362200" cy="2650236"/>
            <a:chOff x="584199" y="3046673"/>
            <a:chExt cx="2362200" cy="2650236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727A98D3-4D9E-9B5F-C169-604D5FDEE937}"/>
                </a:ext>
              </a:extLst>
            </p:cNvPr>
            <p:cNvSpPr/>
            <p:nvPr/>
          </p:nvSpPr>
          <p:spPr>
            <a:xfrm>
              <a:off x="584199" y="3046673"/>
              <a:ext cx="2362200" cy="2650236"/>
            </a:xfrm>
            <a:prstGeom prst="roundRect">
              <a:avLst>
                <a:gd name="adj" fmla="val 3979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381000" dist="381000" dir="5400000" sx="90000" sy="9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07B2ADD-DF4F-80A7-55AD-964A67502DC0}"/>
                </a:ext>
              </a:extLst>
            </p:cNvPr>
            <p:cNvSpPr txBox="1"/>
            <p:nvPr/>
          </p:nvSpPr>
          <p:spPr>
            <a:xfrm>
              <a:off x="1473553" y="3508460"/>
              <a:ext cx="583493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8FC8BF9-CDB1-A2B3-EBDE-39D98B8BEF0D}"/>
                </a:ext>
              </a:extLst>
            </p:cNvPr>
            <p:cNvSpPr txBox="1"/>
            <p:nvPr/>
          </p:nvSpPr>
          <p:spPr>
            <a:xfrm>
              <a:off x="841970" y="427046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280A732-3079-4D53-7B77-E74B752015BA}"/>
                </a:ext>
              </a:extLst>
            </p:cNvPr>
            <p:cNvSpPr txBox="1"/>
            <p:nvPr/>
          </p:nvSpPr>
          <p:spPr>
            <a:xfrm>
              <a:off x="841969" y="4731642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26" name="矩形: 圆顶角 25">
              <a:extLst>
                <a:ext uri="{FF2B5EF4-FFF2-40B4-BE49-F238E27FC236}">
                  <a16:creationId xmlns:a16="http://schemas.microsoft.com/office/drawing/2014/main" id="{22F33C5A-81D3-FFD1-0493-157BEF4A2B07}"/>
                </a:ext>
              </a:extLst>
            </p:cNvPr>
            <p:cNvSpPr/>
            <p:nvPr/>
          </p:nvSpPr>
          <p:spPr>
            <a:xfrm rot="10800000">
              <a:off x="584200" y="5481461"/>
              <a:ext cx="2362198" cy="21544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9A669B2-C748-1669-5F87-FA179B53B17E}"/>
              </a:ext>
            </a:extLst>
          </p:cNvPr>
          <p:cNvGrpSpPr/>
          <p:nvPr/>
        </p:nvGrpSpPr>
        <p:grpSpPr>
          <a:xfrm>
            <a:off x="3534556" y="3046673"/>
            <a:ext cx="2362200" cy="2650236"/>
            <a:chOff x="584199" y="3046673"/>
            <a:chExt cx="2362200" cy="2650236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CD6A2E5-65BD-9137-2ECC-99D23B9510C3}"/>
                </a:ext>
              </a:extLst>
            </p:cNvPr>
            <p:cNvSpPr/>
            <p:nvPr/>
          </p:nvSpPr>
          <p:spPr>
            <a:xfrm>
              <a:off x="584199" y="3046673"/>
              <a:ext cx="2362200" cy="2650236"/>
            </a:xfrm>
            <a:prstGeom prst="roundRect">
              <a:avLst>
                <a:gd name="adj" fmla="val 3979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381000" dist="381000" dir="5400000" sx="90000" sy="9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B2ECDC8-4359-FCCF-B253-2D9F8B6F2728}"/>
                </a:ext>
              </a:extLst>
            </p:cNvPr>
            <p:cNvSpPr txBox="1"/>
            <p:nvPr/>
          </p:nvSpPr>
          <p:spPr>
            <a:xfrm>
              <a:off x="1427066" y="3508460"/>
              <a:ext cx="676467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02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690F6C0-AC9F-A3C4-EA6D-FE858C38ED2A}"/>
                </a:ext>
              </a:extLst>
            </p:cNvPr>
            <p:cNvSpPr txBox="1"/>
            <p:nvPr/>
          </p:nvSpPr>
          <p:spPr>
            <a:xfrm>
              <a:off x="841970" y="427046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238721E-FBBD-B0A8-6BB3-5498441ED738}"/>
                </a:ext>
              </a:extLst>
            </p:cNvPr>
            <p:cNvSpPr txBox="1"/>
            <p:nvPr/>
          </p:nvSpPr>
          <p:spPr>
            <a:xfrm>
              <a:off x="841969" y="4731642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2" name="矩形: 圆顶角 31">
              <a:extLst>
                <a:ext uri="{FF2B5EF4-FFF2-40B4-BE49-F238E27FC236}">
                  <a16:creationId xmlns:a16="http://schemas.microsoft.com/office/drawing/2014/main" id="{349D0550-6E39-9556-96C3-EB88AA058BA1}"/>
                </a:ext>
              </a:extLst>
            </p:cNvPr>
            <p:cNvSpPr/>
            <p:nvPr/>
          </p:nvSpPr>
          <p:spPr>
            <a:xfrm rot="10800000">
              <a:off x="584200" y="5481461"/>
              <a:ext cx="2362198" cy="21544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5D7916B-9783-117B-33F6-62042A7DA18B}"/>
              </a:ext>
            </a:extLst>
          </p:cNvPr>
          <p:cNvGrpSpPr/>
          <p:nvPr/>
        </p:nvGrpSpPr>
        <p:grpSpPr>
          <a:xfrm>
            <a:off x="6295244" y="3046673"/>
            <a:ext cx="2362200" cy="2650236"/>
            <a:chOff x="584199" y="3046673"/>
            <a:chExt cx="2362200" cy="2650236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4826044A-768B-7555-1B41-CB17F2430036}"/>
                </a:ext>
              </a:extLst>
            </p:cNvPr>
            <p:cNvSpPr/>
            <p:nvPr/>
          </p:nvSpPr>
          <p:spPr>
            <a:xfrm>
              <a:off x="584199" y="3046673"/>
              <a:ext cx="2362200" cy="2650236"/>
            </a:xfrm>
            <a:prstGeom prst="roundRect">
              <a:avLst>
                <a:gd name="adj" fmla="val 3979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381000" dist="381000" dir="5400000" sx="90000" sy="9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BF646BC-9A8B-B63E-10BB-34EEF1481E74}"/>
                </a:ext>
              </a:extLst>
            </p:cNvPr>
            <p:cNvSpPr txBox="1"/>
            <p:nvPr/>
          </p:nvSpPr>
          <p:spPr>
            <a:xfrm>
              <a:off x="1427066" y="3508460"/>
              <a:ext cx="676467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42F8C61-81A4-DF28-2560-572E87B293E9}"/>
                </a:ext>
              </a:extLst>
            </p:cNvPr>
            <p:cNvSpPr txBox="1"/>
            <p:nvPr/>
          </p:nvSpPr>
          <p:spPr>
            <a:xfrm>
              <a:off x="841970" y="427046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74CCE21-C276-6B3C-432C-E4D36EF42265}"/>
                </a:ext>
              </a:extLst>
            </p:cNvPr>
            <p:cNvSpPr txBox="1"/>
            <p:nvPr/>
          </p:nvSpPr>
          <p:spPr>
            <a:xfrm>
              <a:off x="841969" y="4731642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38" name="矩形: 圆顶角 37">
              <a:extLst>
                <a:ext uri="{FF2B5EF4-FFF2-40B4-BE49-F238E27FC236}">
                  <a16:creationId xmlns:a16="http://schemas.microsoft.com/office/drawing/2014/main" id="{13F30FF9-D4AE-95ED-3B18-704565BEB451}"/>
                </a:ext>
              </a:extLst>
            </p:cNvPr>
            <p:cNvSpPr/>
            <p:nvPr/>
          </p:nvSpPr>
          <p:spPr>
            <a:xfrm rot="10800000">
              <a:off x="584200" y="5481461"/>
              <a:ext cx="2362198" cy="21544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6AA2E284-AD36-2ABC-65AD-71DFF5323739}"/>
              </a:ext>
            </a:extLst>
          </p:cNvPr>
          <p:cNvGrpSpPr/>
          <p:nvPr/>
        </p:nvGrpSpPr>
        <p:grpSpPr>
          <a:xfrm>
            <a:off x="9055932" y="3046673"/>
            <a:ext cx="2362200" cy="2650236"/>
            <a:chOff x="584199" y="3046673"/>
            <a:chExt cx="2362200" cy="2650236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B69775A0-2972-1EA2-4757-4B7A0665EFED}"/>
                </a:ext>
              </a:extLst>
            </p:cNvPr>
            <p:cNvSpPr/>
            <p:nvPr/>
          </p:nvSpPr>
          <p:spPr>
            <a:xfrm>
              <a:off x="584199" y="3046673"/>
              <a:ext cx="2362200" cy="2650236"/>
            </a:xfrm>
            <a:prstGeom prst="roundRect">
              <a:avLst>
                <a:gd name="adj" fmla="val 3979"/>
              </a:avLst>
            </a:prstGeom>
            <a:solidFill>
              <a:schemeClr val="bg1"/>
            </a:solidFill>
            <a:ln w="19050">
              <a:noFill/>
            </a:ln>
            <a:effectLst>
              <a:outerShdw blurRad="381000" dist="381000" dir="5400000" sx="90000" sy="9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1B7E335-9C83-113B-FDCA-419CA246A8C7}"/>
                </a:ext>
              </a:extLst>
            </p:cNvPr>
            <p:cNvSpPr txBox="1"/>
            <p:nvPr/>
          </p:nvSpPr>
          <p:spPr>
            <a:xfrm>
              <a:off x="1427066" y="3508460"/>
              <a:ext cx="676467" cy="615553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</a:rPr>
                <a:t>04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E531950-FB9A-9BEA-BE09-C2FD8B851C53}"/>
                </a:ext>
              </a:extLst>
            </p:cNvPr>
            <p:cNvSpPr txBox="1"/>
            <p:nvPr/>
          </p:nvSpPr>
          <p:spPr>
            <a:xfrm>
              <a:off x="841970" y="4270460"/>
              <a:ext cx="1846659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输入目录标题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5860F5E-EE35-70CD-1845-FCFA37E28DCA}"/>
                </a:ext>
              </a:extLst>
            </p:cNvPr>
            <p:cNvSpPr txBox="1"/>
            <p:nvPr/>
          </p:nvSpPr>
          <p:spPr>
            <a:xfrm>
              <a:off x="841969" y="4731642"/>
              <a:ext cx="18466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1"/>
                  </a:solidFill>
                </a:rPr>
                <a:t>Contents Title Here</a:t>
              </a:r>
              <a:endParaRPr lang="zh-CN" altLang="en-US" sz="1400" dirty="0">
                <a:solidFill>
                  <a:schemeClr val="accent1"/>
                </a:solidFill>
              </a:endParaRPr>
            </a:p>
          </p:txBody>
        </p:sp>
        <p:sp>
          <p:nvSpPr>
            <p:cNvPr id="44" name="矩形: 圆顶角 43">
              <a:extLst>
                <a:ext uri="{FF2B5EF4-FFF2-40B4-BE49-F238E27FC236}">
                  <a16:creationId xmlns:a16="http://schemas.microsoft.com/office/drawing/2014/main" id="{614A4CFB-C34D-910A-EA48-E701135F8C76}"/>
                </a:ext>
              </a:extLst>
            </p:cNvPr>
            <p:cNvSpPr/>
            <p:nvPr/>
          </p:nvSpPr>
          <p:spPr>
            <a:xfrm rot="10800000">
              <a:off x="584200" y="5481461"/>
              <a:ext cx="2362198" cy="21544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1711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BE84A1D8-491D-AC59-6327-7BFB255817D0}"/>
              </a:ext>
            </a:extLst>
          </p:cNvPr>
          <p:cNvSpPr/>
          <p:nvPr/>
        </p:nvSpPr>
        <p:spPr>
          <a:xfrm>
            <a:off x="0" y="2410690"/>
            <a:ext cx="12192000" cy="288867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38B26C-1938-2AB1-C133-152F3FDE1905}"/>
              </a:ext>
            </a:extLst>
          </p:cNvPr>
          <p:cNvSpPr txBox="1"/>
          <p:nvPr/>
        </p:nvSpPr>
        <p:spPr>
          <a:xfrm>
            <a:off x="725558" y="3411501"/>
            <a:ext cx="3693319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企业简介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03EB1B-C8D0-0561-A6C6-2928D598E665}"/>
              </a:ext>
            </a:extLst>
          </p:cNvPr>
          <p:cNvSpPr txBox="1"/>
          <p:nvPr/>
        </p:nvSpPr>
        <p:spPr>
          <a:xfrm>
            <a:off x="725558" y="640975"/>
            <a:ext cx="1676741" cy="176971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1150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kumimoji="1" lang="zh-CN" altLang="en-US" sz="1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C06920-EA26-985F-44A5-1D3A1113A625}"/>
              </a:ext>
            </a:extLst>
          </p:cNvPr>
          <p:cNvSpPr txBox="1"/>
          <p:nvPr/>
        </p:nvSpPr>
        <p:spPr>
          <a:xfrm>
            <a:off x="2453099" y="862446"/>
            <a:ext cx="575479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PART</a:t>
            </a:r>
          </a:p>
          <a:p>
            <a:pPr algn="l"/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ONE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B2DF1B-F330-530F-42D7-42156E91B3A7}"/>
              </a:ext>
            </a:extLst>
          </p:cNvPr>
          <p:cNvSpPr/>
          <p:nvPr/>
        </p:nvSpPr>
        <p:spPr>
          <a:xfrm>
            <a:off x="800101" y="2954004"/>
            <a:ext cx="498763" cy="72737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4FBF75D-F5B4-7D88-7B8C-BA54DF759B03}"/>
              </a:ext>
            </a:extLst>
          </p:cNvPr>
          <p:cNvSpPr txBox="1"/>
          <p:nvPr/>
        </p:nvSpPr>
        <p:spPr>
          <a:xfrm>
            <a:off x="753999" y="4405197"/>
            <a:ext cx="3551301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en-US" altLang="zh-CN" sz="3000" dirty="0">
                <a:solidFill>
                  <a:schemeClr val="bg1"/>
                </a:solidFill>
              </a:rPr>
              <a:t>company profile</a:t>
            </a:r>
            <a:endParaRPr kumimoji="1" lang="zh-CN" altLang="en-US"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13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C838140-3F15-C56E-45BE-9117186E1936}"/>
              </a:ext>
            </a:extLst>
          </p:cNvPr>
          <p:cNvSpPr txBox="1"/>
          <p:nvPr/>
        </p:nvSpPr>
        <p:spPr>
          <a:xfrm>
            <a:off x="800100" y="485047"/>
            <a:ext cx="10718800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企业简介</a:t>
            </a:r>
          </a:p>
        </p:txBody>
      </p:sp>
      <p:pic>
        <p:nvPicPr>
          <p:cNvPr id="4" name="图片 3" descr="建筑的摆设布局&#10;&#10;描述已自动生成">
            <a:extLst>
              <a:ext uri="{FF2B5EF4-FFF2-40B4-BE49-F238E27FC236}">
                <a16:creationId xmlns:a16="http://schemas.microsoft.com/office/drawing/2014/main" id="{D8DBF8A0-FD9F-89B7-B10D-3DB7EDC367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5900" y="1638300"/>
            <a:ext cx="3454400" cy="4064000"/>
          </a:xfrm>
          <a:prstGeom prst="rect">
            <a:avLst/>
          </a:prstGeom>
          <a:ln w="50800">
            <a:solidFill>
              <a:schemeClr val="accent1"/>
            </a:solidFill>
          </a:ln>
          <a:effectLst>
            <a:outerShdw blurRad="381000" dist="381000" dir="5400000" sx="90000" sy="90000" algn="t" rotWithShape="0">
              <a:schemeClr val="accent1">
                <a:lumMod val="50000"/>
                <a:alpha val="40000"/>
              </a:schemeClr>
            </a:outerShdw>
          </a:effec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9367D660-9C34-83C3-BDA3-F91C814DFD59}"/>
              </a:ext>
            </a:extLst>
          </p:cNvPr>
          <p:cNvGrpSpPr/>
          <p:nvPr/>
        </p:nvGrpSpPr>
        <p:grpSpPr>
          <a:xfrm>
            <a:off x="6406170" y="1722510"/>
            <a:ext cx="5112730" cy="1179037"/>
            <a:chOff x="6406170" y="1722510"/>
            <a:chExt cx="5112730" cy="117903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B8F9AC4-EEA1-B19E-880F-CA4EB927C5EE}"/>
                </a:ext>
              </a:extLst>
            </p:cNvPr>
            <p:cNvSpPr txBox="1"/>
            <p:nvPr/>
          </p:nvSpPr>
          <p:spPr>
            <a:xfrm>
              <a:off x="6406170" y="2243738"/>
              <a:ext cx="5112730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5" name="矩形: 对角圆角 4">
              <a:extLst>
                <a:ext uri="{FF2B5EF4-FFF2-40B4-BE49-F238E27FC236}">
                  <a16:creationId xmlns:a16="http://schemas.microsoft.com/office/drawing/2014/main" id="{F76A9D3A-8BE1-44EC-8D92-09B115B7FB40}"/>
                </a:ext>
              </a:extLst>
            </p:cNvPr>
            <p:cNvSpPr/>
            <p:nvPr/>
          </p:nvSpPr>
          <p:spPr>
            <a:xfrm>
              <a:off x="6406170" y="1722510"/>
              <a:ext cx="1671030" cy="44628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A5AA9531-70FB-AB39-D0C3-123E9809B274}"/>
                </a:ext>
              </a:extLst>
            </p:cNvPr>
            <p:cNvSpPr txBox="1"/>
            <p:nvPr/>
          </p:nvSpPr>
          <p:spPr>
            <a:xfrm>
              <a:off x="6600484" y="1791764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4144797-DFDD-547B-685A-ED7CBBF9C3CD}"/>
              </a:ext>
            </a:extLst>
          </p:cNvPr>
          <p:cNvGrpSpPr/>
          <p:nvPr/>
        </p:nvGrpSpPr>
        <p:grpSpPr>
          <a:xfrm>
            <a:off x="6406170" y="3151721"/>
            <a:ext cx="5112730" cy="1179037"/>
            <a:chOff x="6406170" y="3151721"/>
            <a:chExt cx="5112730" cy="1179037"/>
          </a:xfrm>
        </p:grpSpPr>
        <p:sp>
          <p:nvSpPr>
            <p:cNvPr id="18" name="矩形: 对角圆角 17">
              <a:extLst>
                <a:ext uri="{FF2B5EF4-FFF2-40B4-BE49-F238E27FC236}">
                  <a16:creationId xmlns:a16="http://schemas.microsoft.com/office/drawing/2014/main" id="{90DFD912-2035-8BDA-3B9C-1ECC18274F9C}"/>
                </a:ext>
              </a:extLst>
            </p:cNvPr>
            <p:cNvSpPr/>
            <p:nvPr/>
          </p:nvSpPr>
          <p:spPr>
            <a:xfrm>
              <a:off x="6406170" y="3151721"/>
              <a:ext cx="1671030" cy="44628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9849769-2B8A-5405-DA6F-D0D23A1602BB}"/>
                </a:ext>
              </a:extLst>
            </p:cNvPr>
            <p:cNvSpPr txBox="1"/>
            <p:nvPr/>
          </p:nvSpPr>
          <p:spPr>
            <a:xfrm>
              <a:off x="6406170" y="3672949"/>
              <a:ext cx="5112730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948BCD8-4AE8-6270-B64F-FFE4FFF46E58}"/>
                </a:ext>
              </a:extLst>
            </p:cNvPr>
            <p:cNvSpPr txBox="1"/>
            <p:nvPr/>
          </p:nvSpPr>
          <p:spPr>
            <a:xfrm>
              <a:off x="6600484" y="3220975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6035D82-57B9-2247-B582-F454BC30864F}"/>
              </a:ext>
            </a:extLst>
          </p:cNvPr>
          <p:cNvGrpSpPr/>
          <p:nvPr/>
        </p:nvGrpSpPr>
        <p:grpSpPr>
          <a:xfrm>
            <a:off x="6406170" y="4580932"/>
            <a:ext cx="5112730" cy="1179037"/>
            <a:chOff x="6406170" y="4580932"/>
            <a:chExt cx="5112730" cy="117903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57FE11D-4988-FF59-797B-78866C02D760}"/>
                </a:ext>
              </a:extLst>
            </p:cNvPr>
            <p:cNvSpPr txBox="1"/>
            <p:nvPr/>
          </p:nvSpPr>
          <p:spPr>
            <a:xfrm>
              <a:off x="6406170" y="4663890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关键词标题</a:t>
              </a:r>
            </a:p>
          </p:txBody>
        </p:sp>
        <p:sp>
          <p:nvSpPr>
            <p:cNvPr id="21" name="矩形: 对角圆角 20">
              <a:extLst>
                <a:ext uri="{FF2B5EF4-FFF2-40B4-BE49-F238E27FC236}">
                  <a16:creationId xmlns:a16="http://schemas.microsoft.com/office/drawing/2014/main" id="{40FB2F8C-C981-EF5F-0A0A-DDE78B3D1CFE}"/>
                </a:ext>
              </a:extLst>
            </p:cNvPr>
            <p:cNvSpPr/>
            <p:nvPr/>
          </p:nvSpPr>
          <p:spPr>
            <a:xfrm>
              <a:off x="6406170" y="4580932"/>
              <a:ext cx="1671030" cy="44628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8367A56-AF7B-4E06-CEC2-AC83B96E5645}"/>
                </a:ext>
              </a:extLst>
            </p:cNvPr>
            <p:cNvSpPr txBox="1"/>
            <p:nvPr/>
          </p:nvSpPr>
          <p:spPr>
            <a:xfrm>
              <a:off x="6406170" y="5102160"/>
              <a:ext cx="5112730" cy="657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4418E79-E841-A921-A304-68C6890C7132}"/>
                </a:ext>
              </a:extLst>
            </p:cNvPr>
            <p:cNvSpPr txBox="1"/>
            <p:nvPr/>
          </p:nvSpPr>
          <p:spPr>
            <a:xfrm>
              <a:off x="6600484" y="4650186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7589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形 68" descr="办公室职员">
            <a:extLst>
              <a:ext uri="{FF2B5EF4-FFF2-40B4-BE49-F238E27FC236}">
                <a16:creationId xmlns:a16="http://schemas.microsoft.com/office/drawing/2014/main" id="{F463CB85-1719-3B95-2041-1913192A8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38800" y="1287780"/>
            <a:ext cx="914400" cy="914400"/>
          </a:xfrm>
          <a:prstGeom prst="rect">
            <a:avLst/>
          </a:prstGeom>
        </p:spPr>
      </p:pic>
      <p:grpSp>
        <p:nvGrpSpPr>
          <p:cNvPr id="70" name="组合 69">
            <a:extLst>
              <a:ext uri="{FF2B5EF4-FFF2-40B4-BE49-F238E27FC236}">
                <a16:creationId xmlns:a16="http://schemas.microsoft.com/office/drawing/2014/main" id="{168B066B-0CD9-968B-E0E9-0E241CF1EA19}"/>
              </a:ext>
            </a:extLst>
          </p:cNvPr>
          <p:cNvGrpSpPr/>
          <p:nvPr/>
        </p:nvGrpSpPr>
        <p:grpSpPr>
          <a:xfrm>
            <a:off x="4838700" y="2860104"/>
            <a:ext cx="2509164" cy="520599"/>
            <a:chOff x="4838700" y="2423160"/>
            <a:chExt cx="2509164" cy="2674620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2E4E695-13B8-0B1F-A0EB-CDA90500E4CB}"/>
                </a:ext>
              </a:extLst>
            </p:cNvPr>
            <p:cNvSpPr/>
            <p:nvPr/>
          </p:nvSpPr>
          <p:spPr>
            <a:xfrm>
              <a:off x="7347864" y="2423160"/>
              <a:ext cx="0" cy="2674620"/>
            </a:xfrm>
            <a:custGeom>
              <a:avLst/>
              <a:gdLst>
                <a:gd name="connsiteX0" fmla="*/ 0 w 0"/>
                <a:gd name="connsiteY0" fmla="*/ 0 h 2674620"/>
                <a:gd name="connsiteX1" fmla="*/ 0 w 0"/>
                <a:gd name="connsiteY1" fmla="*/ 2674620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74620">
                  <a:moveTo>
                    <a:pt x="0" y="0"/>
                  </a:moveTo>
                  <a:lnTo>
                    <a:pt x="0" y="2674620"/>
                  </a:ln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7571B0E-190C-4E81-60D2-CA84FD96314A}"/>
                </a:ext>
              </a:extLst>
            </p:cNvPr>
            <p:cNvSpPr/>
            <p:nvPr/>
          </p:nvSpPr>
          <p:spPr>
            <a:xfrm>
              <a:off x="4838700" y="2423160"/>
              <a:ext cx="0" cy="2674620"/>
            </a:xfrm>
            <a:custGeom>
              <a:avLst/>
              <a:gdLst>
                <a:gd name="connsiteX0" fmla="*/ 0 w 0"/>
                <a:gd name="connsiteY0" fmla="*/ 0 h 2674620"/>
                <a:gd name="connsiteX1" fmla="*/ 0 w 0"/>
                <a:gd name="connsiteY1" fmla="*/ 2674620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74620">
                  <a:moveTo>
                    <a:pt x="0" y="0"/>
                  </a:moveTo>
                  <a:lnTo>
                    <a:pt x="0" y="2674620"/>
                  </a:ln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矩形: 对角圆角 72">
            <a:extLst>
              <a:ext uri="{FF2B5EF4-FFF2-40B4-BE49-F238E27FC236}">
                <a16:creationId xmlns:a16="http://schemas.microsoft.com/office/drawing/2014/main" id="{54E1A71D-5981-BEDD-1712-A164A3C51E0C}"/>
              </a:ext>
            </a:extLst>
          </p:cNvPr>
          <p:cNvSpPr/>
          <p:nvPr/>
        </p:nvSpPr>
        <p:spPr>
          <a:xfrm>
            <a:off x="5176935" y="2214182"/>
            <a:ext cx="1838131" cy="520599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矩形: 对角圆角 73">
            <a:extLst>
              <a:ext uri="{FF2B5EF4-FFF2-40B4-BE49-F238E27FC236}">
                <a16:creationId xmlns:a16="http://schemas.microsoft.com/office/drawing/2014/main" id="{50AAD64E-4689-64F6-F582-B6E6ECEA4A04}"/>
              </a:ext>
            </a:extLst>
          </p:cNvPr>
          <p:cNvSpPr/>
          <p:nvPr/>
        </p:nvSpPr>
        <p:spPr>
          <a:xfrm>
            <a:off x="1457715" y="3042369"/>
            <a:ext cx="1745604" cy="46653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矩形: 对角圆角 74">
            <a:extLst>
              <a:ext uri="{FF2B5EF4-FFF2-40B4-BE49-F238E27FC236}">
                <a16:creationId xmlns:a16="http://schemas.microsoft.com/office/drawing/2014/main" id="{21EA7031-1793-3AD5-1331-AB64079ECB85}"/>
              </a:ext>
            </a:extLst>
          </p:cNvPr>
          <p:cNvSpPr/>
          <p:nvPr/>
        </p:nvSpPr>
        <p:spPr>
          <a:xfrm>
            <a:off x="3968037" y="3039318"/>
            <a:ext cx="1745604" cy="46653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矩形: 对角圆角 75">
            <a:extLst>
              <a:ext uri="{FF2B5EF4-FFF2-40B4-BE49-F238E27FC236}">
                <a16:creationId xmlns:a16="http://schemas.microsoft.com/office/drawing/2014/main" id="{41227A07-2C08-CFDC-C36F-BE1F5F3A3F81}"/>
              </a:ext>
            </a:extLst>
          </p:cNvPr>
          <p:cNvSpPr/>
          <p:nvPr/>
        </p:nvSpPr>
        <p:spPr>
          <a:xfrm>
            <a:off x="6478359" y="3042369"/>
            <a:ext cx="1745604" cy="46653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矩形: 对角圆角 76">
            <a:extLst>
              <a:ext uri="{FF2B5EF4-FFF2-40B4-BE49-F238E27FC236}">
                <a16:creationId xmlns:a16="http://schemas.microsoft.com/office/drawing/2014/main" id="{E229699A-52B0-F999-1459-754789DEC381}"/>
              </a:ext>
            </a:extLst>
          </p:cNvPr>
          <p:cNvSpPr/>
          <p:nvPr/>
        </p:nvSpPr>
        <p:spPr>
          <a:xfrm>
            <a:off x="8988681" y="3012514"/>
            <a:ext cx="1745604" cy="46653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左大括号 77">
            <a:extLst>
              <a:ext uri="{FF2B5EF4-FFF2-40B4-BE49-F238E27FC236}">
                <a16:creationId xmlns:a16="http://schemas.microsoft.com/office/drawing/2014/main" id="{FE698511-3918-744D-A217-7C14CD08F1E8}"/>
              </a:ext>
            </a:extLst>
          </p:cNvPr>
          <p:cNvSpPr/>
          <p:nvPr/>
        </p:nvSpPr>
        <p:spPr>
          <a:xfrm rot="5400000">
            <a:off x="5920272" y="-896242"/>
            <a:ext cx="354564" cy="7529804"/>
          </a:xfrm>
          <a:prstGeom prst="leftBrace">
            <a:avLst>
              <a:gd name="adj1" fmla="val 82017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id="{D7E7CB57-23FB-9219-FB48-631FB2660ECE}"/>
              </a:ext>
            </a:extLst>
          </p:cNvPr>
          <p:cNvSpPr/>
          <p:nvPr/>
        </p:nvSpPr>
        <p:spPr>
          <a:xfrm>
            <a:off x="8988681" y="3865944"/>
            <a:ext cx="483052" cy="136842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D80073AD-8C25-B681-ED9E-C7F8FBEF2BC4}"/>
              </a:ext>
            </a:extLst>
          </p:cNvPr>
          <p:cNvSpPr/>
          <p:nvPr/>
        </p:nvSpPr>
        <p:spPr>
          <a:xfrm>
            <a:off x="10251233" y="3865944"/>
            <a:ext cx="483052" cy="136842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B53999EA-553A-2970-E9BB-5C9A1077F084}"/>
              </a:ext>
            </a:extLst>
          </p:cNvPr>
          <p:cNvSpPr/>
          <p:nvPr/>
        </p:nvSpPr>
        <p:spPr>
          <a:xfrm>
            <a:off x="9618797" y="3865944"/>
            <a:ext cx="483052" cy="136842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80137F1B-C6DF-3454-06B2-3C4249E5FF03}"/>
              </a:ext>
            </a:extLst>
          </p:cNvPr>
          <p:cNvSpPr/>
          <p:nvPr/>
        </p:nvSpPr>
        <p:spPr>
          <a:xfrm>
            <a:off x="6672797" y="3865944"/>
            <a:ext cx="483052" cy="136842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619191CC-EC35-0FE9-A5BA-F6EF4949C240}"/>
              </a:ext>
            </a:extLst>
          </p:cNvPr>
          <p:cNvSpPr/>
          <p:nvPr/>
        </p:nvSpPr>
        <p:spPr>
          <a:xfrm>
            <a:off x="7512912" y="3865944"/>
            <a:ext cx="483052" cy="136842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B0C1E491-C5D6-ABC1-1D90-7DDC1F8B0BBF}"/>
              </a:ext>
            </a:extLst>
          </p:cNvPr>
          <p:cNvSpPr/>
          <p:nvPr/>
        </p:nvSpPr>
        <p:spPr>
          <a:xfrm>
            <a:off x="4173793" y="3865944"/>
            <a:ext cx="483052" cy="136842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8148F374-EC19-9512-EBEE-D4FCD0C50B9F}"/>
              </a:ext>
            </a:extLst>
          </p:cNvPr>
          <p:cNvSpPr/>
          <p:nvPr/>
        </p:nvSpPr>
        <p:spPr>
          <a:xfrm>
            <a:off x="4988051" y="3865944"/>
            <a:ext cx="483052" cy="136842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7A7CE7FB-3574-2BAA-9445-7EB837B58015}"/>
              </a:ext>
            </a:extLst>
          </p:cNvPr>
          <p:cNvSpPr/>
          <p:nvPr/>
        </p:nvSpPr>
        <p:spPr>
          <a:xfrm>
            <a:off x="1672983" y="3865944"/>
            <a:ext cx="483052" cy="136842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B0D57D7C-B750-8A6B-3B87-08BB637ECF09}"/>
              </a:ext>
            </a:extLst>
          </p:cNvPr>
          <p:cNvSpPr/>
          <p:nvPr/>
        </p:nvSpPr>
        <p:spPr>
          <a:xfrm>
            <a:off x="2498416" y="3865944"/>
            <a:ext cx="483052" cy="1368425"/>
          </a:xfrm>
          <a:prstGeom prst="round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2540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6B587C27-D72D-F08F-80DF-59D1CE3680BC}"/>
              </a:ext>
            </a:extLst>
          </p:cNvPr>
          <p:cNvGrpSpPr/>
          <p:nvPr/>
        </p:nvGrpSpPr>
        <p:grpSpPr>
          <a:xfrm>
            <a:off x="1918989" y="3476025"/>
            <a:ext cx="818100" cy="520599"/>
            <a:chOff x="1918989" y="3039081"/>
            <a:chExt cx="818100" cy="520599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FCD13B8D-1AB6-41BD-C2C6-7E4461E20C62}"/>
                </a:ext>
              </a:extLst>
            </p:cNvPr>
            <p:cNvSpPr/>
            <p:nvPr/>
          </p:nvSpPr>
          <p:spPr>
            <a:xfrm>
              <a:off x="2737089" y="3039081"/>
              <a:ext cx="0" cy="520599"/>
            </a:xfrm>
            <a:custGeom>
              <a:avLst/>
              <a:gdLst>
                <a:gd name="connsiteX0" fmla="*/ 0 w 0"/>
                <a:gd name="connsiteY0" fmla="*/ 0 h 2674620"/>
                <a:gd name="connsiteX1" fmla="*/ 0 w 0"/>
                <a:gd name="connsiteY1" fmla="*/ 2674620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74620">
                  <a:moveTo>
                    <a:pt x="0" y="0"/>
                  </a:moveTo>
                  <a:lnTo>
                    <a:pt x="0" y="2674620"/>
                  </a:ln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12227BB5-5B0F-3E97-21FB-03EF3B8DE50A}"/>
                </a:ext>
              </a:extLst>
            </p:cNvPr>
            <p:cNvSpPr/>
            <p:nvPr/>
          </p:nvSpPr>
          <p:spPr>
            <a:xfrm>
              <a:off x="1918989" y="3039081"/>
              <a:ext cx="0" cy="520599"/>
            </a:xfrm>
            <a:custGeom>
              <a:avLst/>
              <a:gdLst>
                <a:gd name="connsiteX0" fmla="*/ 0 w 0"/>
                <a:gd name="connsiteY0" fmla="*/ 0 h 2674620"/>
                <a:gd name="connsiteX1" fmla="*/ 0 w 0"/>
                <a:gd name="connsiteY1" fmla="*/ 2674620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74620">
                  <a:moveTo>
                    <a:pt x="0" y="0"/>
                  </a:moveTo>
                  <a:lnTo>
                    <a:pt x="0" y="2674620"/>
                  </a:ln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700272AB-D1AE-D888-AB53-16C228CA26BC}"/>
              </a:ext>
            </a:extLst>
          </p:cNvPr>
          <p:cNvGrpSpPr/>
          <p:nvPr/>
        </p:nvGrpSpPr>
        <p:grpSpPr>
          <a:xfrm>
            <a:off x="4426837" y="3476025"/>
            <a:ext cx="818100" cy="520599"/>
            <a:chOff x="1918989" y="3039081"/>
            <a:chExt cx="818100" cy="520599"/>
          </a:xfrm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BA24DAF7-12FD-41F6-B9D8-B0C1AD4EB419}"/>
                </a:ext>
              </a:extLst>
            </p:cNvPr>
            <p:cNvSpPr/>
            <p:nvPr/>
          </p:nvSpPr>
          <p:spPr>
            <a:xfrm>
              <a:off x="2737089" y="3039081"/>
              <a:ext cx="0" cy="520599"/>
            </a:xfrm>
            <a:custGeom>
              <a:avLst/>
              <a:gdLst>
                <a:gd name="connsiteX0" fmla="*/ 0 w 0"/>
                <a:gd name="connsiteY0" fmla="*/ 0 h 2674620"/>
                <a:gd name="connsiteX1" fmla="*/ 0 w 0"/>
                <a:gd name="connsiteY1" fmla="*/ 2674620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74620">
                  <a:moveTo>
                    <a:pt x="0" y="0"/>
                  </a:moveTo>
                  <a:lnTo>
                    <a:pt x="0" y="2674620"/>
                  </a:ln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BBA57BB-C879-0459-55F7-816F8464E35B}"/>
                </a:ext>
              </a:extLst>
            </p:cNvPr>
            <p:cNvSpPr/>
            <p:nvPr/>
          </p:nvSpPr>
          <p:spPr>
            <a:xfrm>
              <a:off x="1918989" y="3039081"/>
              <a:ext cx="0" cy="520599"/>
            </a:xfrm>
            <a:custGeom>
              <a:avLst/>
              <a:gdLst>
                <a:gd name="connsiteX0" fmla="*/ 0 w 0"/>
                <a:gd name="connsiteY0" fmla="*/ 0 h 2674620"/>
                <a:gd name="connsiteX1" fmla="*/ 0 w 0"/>
                <a:gd name="connsiteY1" fmla="*/ 2674620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74620">
                  <a:moveTo>
                    <a:pt x="0" y="0"/>
                  </a:moveTo>
                  <a:lnTo>
                    <a:pt x="0" y="2674620"/>
                  </a:ln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60ECCEB3-117E-646B-D2CC-AF5B9B5C6B1C}"/>
              </a:ext>
            </a:extLst>
          </p:cNvPr>
          <p:cNvGrpSpPr/>
          <p:nvPr/>
        </p:nvGrpSpPr>
        <p:grpSpPr>
          <a:xfrm>
            <a:off x="6924466" y="3476025"/>
            <a:ext cx="818100" cy="520599"/>
            <a:chOff x="1918989" y="3039081"/>
            <a:chExt cx="818100" cy="520599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0858067-95FA-0AA4-5971-F04138B172F4}"/>
                </a:ext>
              </a:extLst>
            </p:cNvPr>
            <p:cNvSpPr/>
            <p:nvPr/>
          </p:nvSpPr>
          <p:spPr>
            <a:xfrm>
              <a:off x="2737089" y="3039081"/>
              <a:ext cx="0" cy="520599"/>
            </a:xfrm>
            <a:custGeom>
              <a:avLst/>
              <a:gdLst>
                <a:gd name="connsiteX0" fmla="*/ 0 w 0"/>
                <a:gd name="connsiteY0" fmla="*/ 0 h 2674620"/>
                <a:gd name="connsiteX1" fmla="*/ 0 w 0"/>
                <a:gd name="connsiteY1" fmla="*/ 2674620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74620">
                  <a:moveTo>
                    <a:pt x="0" y="0"/>
                  </a:moveTo>
                  <a:lnTo>
                    <a:pt x="0" y="2674620"/>
                  </a:ln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16F04D6E-321F-351E-E316-070CE2EB5445}"/>
                </a:ext>
              </a:extLst>
            </p:cNvPr>
            <p:cNvSpPr/>
            <p:nvPr/>
          </p:nvSpPr>
          <p:spPr>
            <a:xfrm>
              <a:off x="1918989" y="3039081"/>
              <a:ext cx="0" cy="520599"/>
            </a:xfrm>
            <a:custGeom>
              <a:avLst/>
              <a:gdLst>
                <a:gd name="connsiteX0" fmla="*/ 0 w 0"/>
                <a:gd name="connsiteY0" fmla="*/ 0 h 2674620"/>
                <a:gd name="connsiteX1" fmla="*/ 0 w 0"/>
                <a:gd name="connsiteY1" fmla="*/ 2674620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74620">
                  <a:moveTo>
                    <a:pt x="0" y="0"/>
                  </a:moveTo>
                  <a:lnTo>
                    <a:pt x="0" y="2674620"/>
                  </a:ln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E30F07A7-B376-8A5B-4041-F17F15316E5D}"/>
              </a:ext>
            </a:extLst>
          </p:cNvPr>
          <p:cNvGrpSpPr/>
          <p:nvPr/>
        </p:nvGrpSpPr>
        <p:grpSpPr>
          <a:xfrm>
            <a:off x="9225252" y="3476025"/>
            <a:ext cx="1267506" cy="520599"/>
            <a:chOff x="1918989" y="3039081"/>
            <a:chExt cx="1267506" cy="520599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E48599F-6EAC-C32F-862C-DF2430C54A98}"/>
                </a:ext>
              </a:extLst>
            </p:cNvPr>
            <p:cNvSpPr/>
            <p:nvPr/>
          </p:nvSpPr>
          <p:spPr>
            <a:xfrm>
              <a:off x="2561871" y="3039081"/>
              <a:ext cx="0" cy="520599"/>
            </a:xfrm>
            <a:custGeom>
              <a:avLst/>
              <a:gdLst>
                <a:gd name="connsiteX0" fmla="*/ 0 w 0"/>
                <a:gd name="connsiteY0" fmla="*/ 0 h 2674620"/>
                <a:gd name="connsiteX1" fmla="*/ 0 w 0"/>
                <a:gd name="connsiteY1" fmla="*/ 2674620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74620">
                  <a:moveTo>
                    <a:pt x="0" y="0"/>
                  </a:moveTo>
                  <a:lnTo>
                    <a:pt x="0" y="2674620"/>
                  </a:ln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636C925B-B84D-4C6B-2179-2BF926A11DC0}"/>
                </a:ext>
              </a:extLst>
            </p:cNvPr>
            <p:cNvSpPr/>
            <p:nvPr/>
          </p:nvSpPr>
          <p:spPr>
            <a:xfrm>
              <a:off x="1918989" y="3039081"/>
              <a:ext cx="0" cy="520599"/>
            </a:xfrm>
            <a:custGeom>
              <a:avLst/>
              <a:gdLst>
                <a:gd name="connsiteX0" fmla="*/ 0 w 0"/>
                <a:gd name="connsiteY0" fmla="*/ 0 h 2674620"/>
                <a:gd name="connsiteX1" fmla="*/ 0 w 0"/>
                <a:gd name="connsiteY1" fmla="*/ 2674620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74620">
                  <a:moveTo>
                    <a:pt x="0" y="0"/>
                  </a:moveTo>
                  <a:lnTo>
                    <a:pt x="0" y="2674620"/>
                  </a:ln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78E909F-54B6-2BFC-8A78-52C802785715}"/>
                </a:ext>
              </a:extLst>
            </p:cNvPr>
            <p:cNvSpPr/>
            <p:nvPr/>
          </p:nvSpPr>
          <p:spPr>
            <a:xfrm>
              <a:off x="3186495" y="3039081"/>
              <a:ext cx="0" cy="520599"/>
            </a:xfrm>
            <a:custGeom>
              <a:avLst/>
              <a:gdLst>
                <a:gd name="connsiteX0" fmla="*/ 0 w 0"/>
                <a:gd name="connsiteY0" fmla="*/ 0 h 2674620"/>
                <a:gd name="connsiteX1" fmla="*/ 0 w 0"/>
                <a:gd name="connsiteY1" fmla="*/ 2674620 h 267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674620">
                  <a:moveTo>
                    <a:pt x="0" y="0"/>
                  </a:moveTo>
                  <a:lnTo>
                    <a:pt x="0" y="2674620"/>
                  </a:ln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文本框 121">
            <a:extLst>
              <a:ext uri="{FF2B5EF4-FFF2-40B4-BE49-F238E27FC236}">
                <a16:creationId xmlns:a16="http://schemas.microsoft.com/office/drawing/2014/main" id="{D024D0C2-AFB9-16A6-9CD4-1FF5C1AEEB71}"/>
              </a:ext>
            </a:extLst>
          </p:cNvPr>
          <p:cNvSpPr txBox="1"/>
          <p:nvPr/>
        </p:nvSpPr>
        <p:spPr>
          <a:xfrm>
            <a:off x="1617973" y="3949992"/>
            <a:ext cx="593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chemeClr val="bg1"/>
                </a:solidFill>
              </a:rPr>
              <a:t>国内销售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A627B1EC-AB12-F407-592F-E78CE2CFF4C4}"/>
              </a:ext>
            </a:extLst>
          </p:cNvPr>
          <p:cNvSpPr txBox="1"/>
          <p:nvPr/>
        </p:nvSpPr>
        <p:spPr>
          <a:xfrm>
            <a:off x="2443406" y="3949992"/>
            <a:ext cx="593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chemeClr val="bg1"/>
                </a:solidFill>
              </a:rPr>
              <a:t>国外销售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9FA1A7DB-3058-F283-7D79-0E90E7A67D0D}"/>
              </a:ext>
            </a:extLst>
          </p:cNvPr>
          <p:cNvSpPr txBox="1"/>
          <p:nvPr/>
        </p:nvSpPr>
        <p:spPr>
          <a:xfrm>
            <a:off x="4118783" y="4088491"/>
            <a:ext cx="593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chemeClr val="bg1"/>
                </a:solidFill>
              </a:rPr>
              <a:t>运营部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F63B8DB0-B648-76CB-FEB7-0820EF2E8A1C}"/>
              </a:ext>
            </a:extLst>
          </p:cNvPr>
          <p:cNvSpPr txBox="1"/>
          <p:nvPr/>
        </p:nvSpPr>
        <p:spPr>
          <a:xfrm>
            <a:off x="4933041" y="4088491"/>
            <a:ext cx="593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chemeClr val="bg1"/>
                </a:solidFill>
              </a:rPr>
              <a:t>公关部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1C66EB7B-D3E1-AB92-21DF-A9505AD94A78}"/>
              </a:ext>
            </a:extLst>
          </p:cNvPr>
          <p:cNvSpPr txBox="1"/>
          <p:nvPr/>
        </p:nvSpPr>
        <p:spPr>
          <a:xfrm>
            <a:off x="6711505" y="4088491"/>
            <a:ext cx="405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chemeClr val="bg1"/>
                </a:solidFill>
              </a:rPr>
              <a:t>研发部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076E68B8-497D-C75A-AF05-B880C4765528}"/>
              </a:ext>
            </a:extLst>
          </p:cNvPr>
          <p:cNvSpPr txBox="1"/>
          <p:nvPr/>
        </p:nvSpPr>
        <p:spPr>
          <a:xfrm>
            <a:off x="7551620" y="4088491"/>
            <a:ext cx="405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chemeClr val="bg1"/>
                </a:solidFill>
              </a:rPr>
              <a:t>维修部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907F5FBD-4A66-9A0F-FF62-51D881E20D6D}"/>
              </a:ext>
            </a:extLst>
          </p:cNvPr>
          <p:cNvSpPr txBox="1"/>
          <p:nvPr/>
        </p:nvSpPr>
        <p:spPr>
          <a:xfrm>
            <a:off x="9027389" y="4088491"/>
            <a:ext cx="405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chemeClr val="bg1"/>
                </a:solidFill>
              </a:rPr>
              <a:t>行政部</a:t>
            </a: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3F442276-7525-F4B8-062B-F691170E9543}"/>
              </a:ext>
            </a:extLst>
          </p:cNvPr>
          <p:cNvSpPr txBox="1"/>
          <p:nvPr/>
        </p:nvSpPr>
        <p:spPr>
          <a:xfrm>
            <a:off x="9657505" y="4088491"/>
            <a:ext cx="405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chemeClr val="bg1"/>
                </a:solidFill>
              </a:rPr>
              <a:t>保卫部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A58AB2D-A7E6-8EA9-1E22-B641B0A1F2C8}"/>
              </a:ext>
            </a:extLst>
          </p:cNvPr>
          <p:cNvSpPr txBox="1"/>
          <p:nvPr/>
        </p:nvSpPr>
        <p:spPr>
          <a:xfrm>
            <a:off x="10289941" y="4088491"/>
            <a:ext cx="405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dirty="0">
                <a:solidFill>
                  <a:schemeClr val="bg1"/>
                </a:solidFill>
              </a:rPr>
              <a:t>保洁部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D3EB15-B042-8AE7-4BE1-E8FBCE7181D3}"/>
              </a:ext>
            </a:extLst>
          </p:cNvPr>
          <p:cNvSpPr txBox="1"/>
          <p:nvPr/>
        </p:nvSpPr>
        <p:spPr>
          <a:xfrm>
            <a:off x="800100" y="485047"/>
            <a:ext cx="10718800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企业简介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052050-0DDE-8F5E-34AE-129416576457}"/>
              </a:ext>
            </a:extLst>
          </p:cNvPr>
          <p:cNvSpPr txBox="1"/>
          <p:nvPr/>
        </p:nvSpPr>
        <p:spPr>
          <a:xfrm>
            <a:off x="5634335" y="2289815"/>
            <a:ext cx="923330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总经办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37AD1C-9369-E389-C021-E835583C89FC}"/>
              </a:ext>
            </a:extLst>
          </p:cNvPr>
          <p:cNvSpPr txBox="1"/>
          <p:nvPr/>
        </p:nvSpPr>
        <p:spPr>
          <a:xfrm>
            <a:off x="1945797" y="3121747"/>
            <a:ext cx="769441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销售部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29E290-E52C-AE0B-EE17-C95572038EED}"/>
              </a:ext>
            </a:extLst>
          </p:cNvPr>
          <p:cNvSpPr txBox="1"/>
          <p:nvPr/>
        </p:nvSpPr>
        <p:spPr>
          <a:xfrm>
            <a:off x="4407730" y="3118696"/>
            <a:ext cx="866219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企划部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094380-5FF6-99C3-448B-C118962A3241}"/>
              </a:ext>
            </a:extLst>
          </p:cNvPr>
          <p:cNvSpPr txBox="1"/>
          <p:nvPr/>
        </p:nvSpPr>
        <p:spPr>
          <a:xfrm>
            <a:off x="6918052" y="3121747"/>
            <a:ext cx="866219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技术部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ED4D23-AA89-E385-3D31-7916C4BBB64C}"/>
              </a:ext>
            </a:extLst>
          </p:cNvPr>
          <p:cNvSpPr txBox="1"/>
          <p:nvPr/>
        </p:nvSpPr>
        <p:spPr>
          <a:xfrm>
            <a:off x="9428374" y="3091892"/>
            <a:ext cx="866219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后勤</a:t>
            </a:r>
          </a:p>
        </p:txBody>
      </p:sp>
    </p:spTree>
    <p:extLst>
      <p:ext uri="{BB962C8B-B14F-4D97-AF65-F5344CB8AC3E}">
        <p14:creationId xmlns:p14="http://schemas.microsoft.com/office/powerpoint/2010/main" val="2410039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44">
            <a:extLst>
              <a:ext uri="{FF2B5EF4-FFF2-40B4-BE49-F238E27FC236}">
                <a16:creationId xmlns:a16="http://schemas.microsoft.com/office/drawing/2014/main" id="{10A1E648-3250-7034-4135-D3F5D95BCBCF}"/>
              </a:ext>
            </a:extLst>
          </p:cNvPr>
          <p:cNvCxnSpPr>
            <a:cxnSpLocks/>
          </p:cNvCxnSpPr>
          <p:nvPr/>
        </p:nvCxnSpPr>
        <p:spPr>
          <a:xfrm>
            <a:off x="1504190" y="3589995"/>
            <a:ext cx="0" cy="395782"/>
          </a:xfrm>
          <a:prstGeom prst="line">
            <a:avLst/>
          </a:prstGeom>
          <a:ln w="12700">
            <a:solidFill>
              <a:schemeClr val="tx2">
                <a:alpha val="4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45">
            <a:extLst>
              <a:ext uri="{FF2B5EF4-FFF2-40B4-BE49-F238E27FC236}">
                <a16:creationId xmlns:a16="http://schemas.microsoft.com/office/drawing/2014/main" id="{153C5B12-73F0-6EE6-9864-6D874BB15D6C}"/>
              </a:ext>
            </a:extLst>
          </p:cNvPr>
          <p:cNvCxnSpPr>
            <a:cxnSpLocks/>
          </p:cNvCxnSpPr>
          <p:nvPr/>
        </p:nvCxnSpPr>
        <p:spPr>
          <a:xfrm>
            <a:off x="3800095" y="3589995"/>
            <a:ext cx="0" cy="395782"/>
          </a:xfrm>
          <a:prstGeom prst="line">
            <a:avLst/>
          </a:prstGeom>
          <a:ln w="12700">
            <a:solidFill>
              <a:schemeClr val="tx2">
                <a:alpha val="4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8">
            <a:extLst>
              <a:ext uri="{FF2B5EF4-FFF2-40B4-BE49-F238E27FC236}">
                <a16:creationId xmlns:a16="http://schemas.microsoft.com/office/drawing/2014/main" id="{C1060716-94A0-3567-1354-C03AB19B540D}"/>
              </a:ext>
            </a:extLst>
          </p:cNvPr>
          <p:cNvCxnSpPr>
            <a:cxnSpLocks/>
          </p:cNvCxnSpPr>
          <p:nvPr/>
        </p:nvCxnSpPr>
        <p:spPr>
          <a:xfrm>
            <a:off x="6096000" y="3589995"/>
            <a:ext cx="0" cy="395782"/>
          </a:xfrm>
          <a:prstGeom prst="line">
            <a:avLst/>
          </a:prstGeom>
          <a:ln w="12700">
            <a:solidFill>
              <a:schemeClr val="tx2">
                <a:alpha val="4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1">
            <a:extLst>
              <a:ext uri="{FF2B5EF4-FFF2-40B4-BE49-F238E27FC236}">
                <a16:creationId xmlns:a16="http://schemas.microsoft.com/office/drawing/2014/main" id="{40F53A25-DF7C-3FCE-CF1E-CE5D11CF186E}"/>
              </a:ext>
            </a:extLst>
          </p:cNvPr>
          <p:cNvCxnSpPr>
            <a:cxnSpLocks/>
          </p:cNvCxnSpPr>
          <p:nvPr/>
        </p:nvCxnSpPr>
        <p:spPr>
          <a:xfrm>
            <a:off x="8391905" y="3589995"/>
            <a:ext cx="0" cy="395782"/>
          </a:xfrm>
          <a:prstGeom prst="line">
            <a:avLst/>
          </a:prstGeom>
          <a:ln w="12700">
            <a:solidFill>
              <a:schemeClr val="tx2">
                <a:alpha val="4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4">
            <a:extLst>
              <a:ext uri="{FF2B5EF4-FFF2-40B4-BE49-F238E27FC236}">
                <a16:creationId xmlns:a16="http://schemas.microsoft.com/office/drawing/2014/main" id="{63D69A0D-B3AC-90AF-AFBA-ACB8FC474635}"/>
              </a:ext>
            </a:extLst>
          </p:cNvPr>
          <p:cNvCxnSpPr>
            <a:cxnSpLocks/>
          </p:cNvCxnSpPr>
          <p:nvPr/>
        </p:nvCxnSpPr>
        <p:spPr>
          <a:xfrm>
            <a:off x="10687810" y="3589995"/>
            <a:ext cx="0" cy="395782"/>
          </a:xfrm>
          <a:prstGeom prst="line">
            <a:avLst/>
          </a:prstGeom>
          <a:ln w="12700">
            <a:solidFill>
              <a:schemeClr val="tx2">
                <a:alpha val="4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4">
            <a:extLst>
              <a:ext uri="{FF2B5EF4-FFF2-40B4-BE49-F238E27FC236}">
                <a16:creationId xmlns:a16="http://schemas.microsoft.com/office/drawing/2014/main" id="{0942F5B1-C1F2-9CE9-108D-6A50D03D5B93}"/>
              </a:ext>
            </a:extLst>
          </p:cNvPr>
          <p:cNvCxnSpPr>
            <a:cxnSpLocks/>
          </p:cNvCxnSpPr>
          <p:nvPr/>
        </p:nvCxnSpPr>
        <p:spPr>
          <a:xfrm>
            <a:off x="0" y="3456560"/>
            <a:ext cx="12192000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9022D99B-5F36-CE06-E231-474FEBA18A4C}"/>
              </a:ext>
            </a:extLst>
          </p:cNvPr>
          <p:cNvSpPr txBox="1"/>
          <p:nvPr/>
        </p:nvSpPr>
        <p:spPr>
          <a:xfrm>
            <a:off x="1053070" y="3262079"/>
            <a:ext cx="902240" cy="374571"/>
          </a:xfrm>
          <a:prstGeom prst="round2Diag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2016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E83928-4590-01EB-363C-F898027AA7A9}"/>
              </a:ext>
            </a:extLst>
          </p:cNvPr>
          <p:cNvSpPr txBox="1"/>
          <p:nvPr/>
        </p:nvSpPr>
        <p:spPr>
          <a:xfrm>
            <a:off x="3348975" y="3262079"/>
            <a:ext cx="902240" cy="374571"/>
          </a:xfrm>
          <a:prstGeom prst="round2Diag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en-US" sz="1600" b="0" dirty="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2017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B79DB6-F40E-273B-02FC-1FACE0AE32C5}"/>
              </a:ext>
            </a:extLst>
          </p:cNvPr>
          <p:cNvSpPr txBox="1"/>
          <p:nvPr/>
        </p:nvSpPr>
        <p:spPr>
          <a:xfrm>
            <a:off x="5644880" y="3262079"/>
            <a:ext cx="902240" cy="374571"/>
          </a:xfrm>
          <a:prstGeom prst="round2Diag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en-US" sz="1600" b="0" dirty="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2018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82D7B3-87FE-2856-6018-F64A16EEDDC1}"/>
              </a:ext>
            </a:extLst>
          </p:cNvPr>
          <p:cNvSpPr txBox="1"/>
          <p:nvPr/>
        </p:nvSpPr>
        <p:spPr>
          <a:xfrm>
            <a:off x="7940785" y="3262079"/>
            <a:ext cx="902240" cy="374571"/>
          </a:xfrm>
          <a:prstGeom prst="round2Diag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en-US" sz="1600" b="0" dirty="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2019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96BFA84-67BA-B613-A43E-BDDDA13D4F54}"/>
              </a:ext>
            </a:extLst>
          </p:cNvPr>
          <p:cNvSpPr txBox="1"/>
          <p:nvPr/>
        </p:nvSpPr>
        <p:spPr>
          <a:xfrm>
            <a:off x="10236690" y="3262079"/>
            <a:ext cx="902240" cy="374571"/>
          </a:xfrm>
          <a:prstGeom prst="round2Diag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en-US" sz="1600" b="0" dirty="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2020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4DE46E0-5382-C13C-33EE-B0C6E318399C}"/>
              </a:ext>
            </a:extLst>
          </p:cNvPr>
          <p:cNvSpPr txBox="1"/>
          <p:nvPr/>
        </p:nvSpPr>
        <p:spPr>
          <a:xfrm>
            <a:off x="557524" y="4593178"/>
            <a:ext cx="1830075" cy="15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A8D01D9-185E-4924-ECBB-8E92BDCAB076}"/>
              </a:ext>
            </a:extLst>
          </p:cNvPr>
          <p:cNvSpPr txBox="1"/>
          <p:nvPr/>
        </p:nvSpPr>
        <p:spPr>
          <a:xfrm>
            <a:off x="2885694" y="4593178"/>
            <a:ext cx="1826005" cy="15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F9A6746-E624-9DEF-3B38-01C2B9B16E1C}"/>
              </a:ext>
            </a:extLst>
          </p:cNvPr>
          <p:cNvSpPr txBox="1"/>
          <p:nvPr/>
        </p:nvSpPr>
        <p:spPr>
          <a:xfrm>
            <a:off x="5181599" y="4593178"/>
            <a:ext cx="1826005" cy="15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642B1BB-FB6F-FA4A-6B18-09AEACC8DA05}"/>
              </a:ext>
            </a:extLst>
          </p:cNvPr>
          <p:cNvSpPr txBox="1"/>
          <p:nvPr/>
        </p:nvSpPr>
        <p:spPr>
          <a:xfrm>
            <a:off x="7480301" y="4600283"/>
            <a:ext cx="1826005" cy="15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23B4683-AC21-E48E-66DB-9610812DE566}"/>
              </a:ext>
            </a:extLst>
          </p:cNvPr>
          <p:cNvSpPr txBox="1"/>
          <p:nvPr/>
        </p:nvSpPr>
        <p:spPr>
          <a:xfrm>
            <a:off x="9804401" y="4600283"/>
            <a:ext cx="1826005" cy="155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在这里输入你的正文阐述与关键词标题相关的具体内容，若字数太多酌情先删减文案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C55E6F1-6904-38E2-76DD-C2B85384F6E1}"/>
              </a:ext>
            </a:extLst>
          </p:cNvPr>
          <p:cNvSpPr txBox="1"/>
          <p:nvPr/>
        </p:nvSpPr>
        <p:spPr>
          <a:xfrm>
            <a:off x="800100" y="485047"/>
            <a:ext cx="10718800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企业简介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ACE58CD-F0DE-425C-5C17-B8F5705FFF35}"/>
              </a:ext>
            </a:extLst>
          </p:cNvPr>
          <p:cNvSpPr txBox="1"/>
          <p:nvPr/>
        </p:nvSpPr>
        <p:spPr>
          <a:xfrm>
            <a:off x="827088" y="4162158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51771AF-A208-75C7-6F7A-A2EF5654B982}"/>
              </a:ext>
            </a:extLst>
          </p:cNvPr>
          <p:cNvSpPr txBox="1"/>
          <p:nvPr/>
        </p:nvSpPr>
        <p:spPr>
          <a:xfrm>
            <a:off x="3130550" y="4162158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42B92B6-E017-08F6-FDF0-6C4EA76BECD6}"/>
              </a:ext>
            </a:extLst>
          </p:cNvPr>
          <p:cNvSpPr txBox="1"/>
          <p:nvPr/>
        </p:nvSpPr>
        <p:spPr>
          <a:xfrm>
            <a:off x="5483225" y="4162158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F32B82D-766A-EBEC-8DCC-69839DCAC7E8}"/>
              </a:ext>
            </a:extLst>
          </p:cNvPr>
          <p:cNvSpPr txBox="1"/>
          <p:nvPr/>
        </p:nvSpPr>
        <p:spPr>
          <a:xfrm>
            <a:off x="7779050" y="4162158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6427EFE-07DF-A464-0301-91DEB066B1F7}"/>
              </a:ext>
            </a:extLst>
          </p:cNvPr>
          <p:cNvSpPr txBox="1"/>
          <p:nvPr/>
        </p:nvSpPr>
        <p:spPr>
          <a:xfrm>
            <a:off x="10074875" y="4162158"/>
            <a:ext cx="1282402" cy="3077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关键词标题</a:t>
            </a:r>
          </a:p>
        </p:txBody>
      </p:sp>
      <p:pic>
        <p:nvPicPr>
          <p:cNvPr id="64" name="图片 63">
            <a:extLst>
              <a:ext uri="{FF2B5EF4-FFF2-40B4-BE49-F238E27FC236}">
                <a16:creationId xmlns:a16="http://schemas.microsoft.com/office/drawing/2014/main" id="{050C9B10-B333-0511-3D8D-4E68EC988C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9352" y="1270606"/>
            <a:ext cx="3290367" cy="1749754"/>
          </a:xfrm>
          <a:prstGeom prst="round2DiagRect">
            <a:avLst>
              <a:gd name="adj1" fmla="val 14597"/>
              <a:gd name="adj2" fmla="val 0"/>
            </a:avLst>
          </a:prstGeom>
          <a:ln w="63500">
            <a:solidFill>
              <a:schemeClr val="bg1"/>
            </a:solidFill>
          </a:ln>
          <a:effectLst>
            <a:outerShdw blurRad="317500" dist="254000" dir="5400000" sx="90000" sy="90000" algn="t" rotWithShape="0">
              <a:schemeClr val="accent1">
                <a:alpha val="30000"/>
              </a:schemeClr>
            </a:outerShdw>
          </a:effectLst>
        </p:spPr>
      </p:pic>
      <p:pic>
        <p:nvPicPr>
          <p:cNvPr id="68" name="图片 67" descr="图片包含 建筑, 室内, 天花板, 大&#10;&#10;描述已自动生成">
            <a:extLst>
              <a:ext uri="{FF2B5EF4-FFF2-40B4-BE49-F238E27FC236}">
                <a16:creationId xmlns:a16="http://schemas.microsoft.com/office/drawing/2014/main" id="{62BA8F08-BB4C-B3AA-0F67-B08B608C2D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2282" y="1270607"/>
            <a:ext cx="3290367" cy="1749753"/>
          </a:xfrm>
          <a:prstGeom prst="round2DiagRect">
            <a:avLst>
              <a:gd name="adj1" fmla="val 14597"/>
              <a:gd name="adj2" fmla="val 0"/>
            </a:avLst>
          </a:prstGeom>
          <a:ln w="63500">
            <a:solidFill>
              <a:schemeClr val="bg1"/>
            </a:solidFill>
          </a:ln>
          <a:effectLst>
            <a:outerShdw blurRad="317500" dist="254000" dir="5400000" sx="90000" sy="90000" algn="t" rotWithShape="0">
              <a:schemeClr val="accent1"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415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81E21B7D-2C18-C2CD-01D3-D0355B9E19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3618121"/>
              </p:ext>
            </p:extLst>
          </p:nvPr>
        </p:nvGraphicFramePr>
        <p:xfrm>
          <a:off x="660400" y="3171882"/>
          <a:ext cx="6565900" cy="2849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6E49BD4C-5D06-3A3D-8E0A-0ACF7C1EDAE2}"/>
              </a:ext>
            </a:extLst>
          </p:cNvPr>
          <p:cNvSpPr txBox="1"/>
          <p:nvPr/>
        </p:nvSpPr>
        <p:spPr>
          <a:xfrm>
            <a:off x="683096" y="2099103"/>
            <a:ext cx="6111403" cy="65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在这里输入你的正文，阐述与关键词标题相关的具体内容，若字数太多酌情先删减文案，再缩小字号。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A2163F1-4194-A541-06B9-8580F171A065}"/>
              </a:ext>
            </a:extLst>
          </p:cNvPr>
          <p:cNvGrpSpPr/>
          <p:nvPr/>
        </p:nvGrpSpPr>
        <p:grpSpPr>
          <a:xfrm>
            <a:off x="683097" y="1577875"/>
            <a:ext cx="1671030" cy="446285"/>
            <a:chOff x="683097" y="1577875"/>
            <a:chExt cx="1671030" cy="446285"/>
          </a:xfrm>
        </p:grpSpPr>
        <p:sp>
          <p:nvSpPr>
            <p:cNvPr id="23" name="矩形: 对角圆角 22">
              <a:extLst>
                <a:ext uri="{FF2B5EF4-FFF2-40B4-BE49-F238E27FC236}">
                  <a16:creationId xmlns:a16="http://schemas.microsoft.com/office/drawing/2014/main" id="{EBBA415D-BE59-D9BB-FE1F-95C43B9B51C7}"/>
                </a:ext>
              </a:extLst>
            </p:cNvPr>
            <p:cNvSpPr/>
            <p:nvPr/>
          </p:nvSpPr>
          <p:spPr>
            <a:xfrm>
              <a:off x="683097" y="1577875"/>
              <a:ext cx="1671030" cy="446285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399505C-BF97-A61C-4386-ECE0E04D014C}"/>
                </a:ext>
              </a:extLst>
            </p:cNvPr>
            <p:cNvSpPr txBox="1"/>
            <p:nvPr/>
          </p:nvSpPr>
          <p:spPr>
            <a:xfrm>
              <a:off x="877411" y="1647129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2D895AE-2C44-38C6-2273-C7E578179F0F}"/>
              </a:ext>
            </a:extLst>
          </p:cNvPr>
          <p:cNvSpPr txBox="1"/>
          <p:nvPr/>
        </p:nvSpPr>
        <p:spPr>
          <a:xfrm>
            <a:off x="800100" y="485047"/>
            <a:ext cx="10718800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企业简介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0FA1480-DDC1-E015-0886-9105E9292115}"/>
              </a:ext>
            </a:extLst>
          </p:cNvPr>
          <p:cNvGrpSpPr/>
          <p:nvPr/>
        </p:nvGrpSpPr>
        <p:grpSpPr>
          <a:xfrm>
            <a:off x="7835900" y="1175657"/>
            <a:ext cx="3380014" cy="2253343"/>
            <a:chOff x="7835900" y="1175657"/>
            <a:chExt cx="3380014" cy="22533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0537142-5B1E-7BC7-E1A8-38D2C1D2D3EE}"/>
                </a:ext>
              </a:extLst>
            </p:cNvPr>
            <p:cNvSpPr/>
            <p:nvPr/>
          </p:nvSpPr>
          <p:spPr>
            <a:xfrm>
              <a:off x="7835900" y="1175657"/>
              <a:ext cx="3380014" cy="2253343"/>
            </a:xfrm>
            <a:prstGeom prst="roundRect">
              <a:avLst>
                <a:gd name="adj" fmla="val 9018"/>
              </a:avLst>
            </a:prstGeom>
            <a:solidFill>
              <a:schemeClr val="accent1"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381000" dir="5400000" sx="90000" sy="9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6E63538-2F44-A46C-3C64-33C2B468E8AC}"/>
                </a:ext>
              </a:extLst>
            </p:cNvPr>
            <p:cNvGrpSpPr/>
            <p:nvPr/>
          </p:nvGrpSpPr>
          <p:grpSpPr>
            <a:xfrm>
              <a:off x="9125359" y="1440007"/>
              <a:ext cx="1724642" cy="1724642"/>
              <a:chOff x="1137766" y="4167331"/>
              <a:chExt cx="1724642" cy="1724642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6D4AE85B-7DAE-6F88-447A-DE40FCC9817D}"/>
                  </a:ext>
                </a:extLst>
              </p:cNvPr>
              <p:cNvSpPr/>
              <p:nvPr/>
            </p:nvSpPr>
            <p:spPr>
              <a:xfrm>
                <a:off x="1298721" y="4328286"/>
                <a:ext cx="1402732" cy="1402732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id="{098CC834-C4C9-19C5-B402-B30BA7AD9ADD}"/>
                  </a:ext>
                </a:extLst>
              </p:cNvPr>
              <p:cNvSpPr/>
              <p:nvPr/>
            </p:nvSpPr>
            <p:spPr>
              <a:xfrm>
                <a:off x="1137766" y="4167331"/>
                <a:ext cx="1724642" cy="1724642"/>
              </a:xfrm>
              <a:prstGeom prst="arc">
                <a:avLst>
                  <a:gd name="adj1" fmla="val 16200000"/>
                  <a:gd name="adj2" fmla="val 10289470"/>
                </a:avLst>
              </a:prstGeom>
              <a:ln w="101600" cap="rnd">
                <a:solidFill>
                  <a:srgbClr val="FFFFFF"/>
                </a:solidFill>
                <a:round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BF45A5F-A2CD-4AA1-9E88-9A794B85AA55}"/>
                  </a:ext>
                </a:extLst>
              </p:cNvPr>
              <p:cNvSpPr txBox="1"/>
              <p:nvPr/>
            </p:nvSpPr>
            <p:spPr>
              <a:xfrm>
                <a:off x="1314379" y="4644931"/>
                <a:ext cx="1371416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85</a:t>
                </a:r>
                <a:r>
                  <a:rPr lang="en-US" altLang="zh-CN" sz="20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%</a:t>
                </a:r>
                <a:endParaRPr lang="en-US" sz="40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57CC7E7-8D21-DF08-C0C5-4024CF24E1F6}"/>
                </a:ext>
              </a:extLst>
            </p:cNvPr>
            <p:cNvSpPr txBox="1"/>
            <p:nvPr/>
          </p:nvSpPr>
          <p:spPr>
            <a:xfrm>
              <a:off x="8291612" y="1532887"/>
              <a:ext cx="424061" cy="153888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bg1"/>
                  </a:solidFill>
                  <a:latin typeface="+mj-ea"/>
                  <a:ea typeface="+mj-ea"/>
                </a:rPr>
                <a:t>国内业务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36C4EE7-E9BF-7D8F-965B-42A51ED0035B}"/>
              </a:ext>
            </a:extLst>
          </p:cNvPr>
          <p:cNvGrpSpPr/>
          <p:nvPr/>
        </p:nvGrpSpPr>
        <p:grpSpPr>
          <a:xfrm>
            <a:off x="7835900" y="3740063"/>
            <a:ext cx="3380014" cy="2253343"/>
            <a:chOff x="7835900" y="3740063"/>
            <a:chExt cx="3380014" cy="2253343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67C396E9-AABB-4B3C-CFB2-AE1630F64470}"/>
                </a:ext>
              </a:extLst>
            </p:cNvPr>
            <p:cNvSpPr/>
            <p:nvPr/>
          </p:nvSpPr>
          <p:spPr>
            <a:xfrm>
              <a:off x="7835900" y="3740063"/>
              <a:ext cx="3380014" cy="2253343"/>
            </a:xfrm>
            <a:prstGeom prst="roundRect">
              <a:avLst>
                <a:gd name="adj" fmla="val 9018"/>
              </a:avLst>
            </a:prstGeom>
            <a:solidFill>
              <a:schemeClr val="accent1"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381000" dir="5400000" sx="90000" sy="9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41168A9-A517-210B-317D-DC677C97F70B}"/>
                </a:ext>
              </a:extLst>
            </p:cNvPr>
            <p:cNvGrpSpPr/>
            <p:nvPr/>
          </p:nvGrpSpPr>
          <p:grpSpPr>
            <a:xfrm>
              <a:off x="9125359" y="4004413"/>
              <a:ext cx="1724642" cy="1724642"/>
              <a:chOff x="1137766" y="4167331"/>
              <a:chExt cx="1724642" cy="1724642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72E3F206-25D9-54D3-F08F-8D2B479B6204}"/>
                  </a:ext>
                </a:extLst>
              </p:cNvPr>
              <p:cNvSpPr/>
              <p:nvPr/>
            </p:nvSpPr>
            <p:spPr>
              <a:xfrm>
                <a:off x="1298721" y="4328286"/>
                <a:ext cx="1402732" cy="1402732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弧形 18">
                <a:extLst>
                  <a:ext uri="{FF2B5EF4-FFF2-40B4-BE49-F238E27FC236}">
                    <a16:creationId xmlns:a16="http://schemas.microsoft.com/office/drawing/2014/main" id="{ECD4396D-0523-2E3F-4E14-28DFF3B14A6C}"/>
                  </a:ext>
                </a:extLst>
              </p:cNvPr>
              <p:cNvSpPr/>
              <p:nvPr/>
            </p:nvSpPr>
            <p:spPr>
              <a:xfrm>
                <a:off x="1137766" y="4167331"/>
                <a:ext cx="1724642" cy="1724642"/>
              </a:xfrm>
              <a:prstGeom prst="arc">
                <a:avLst>
                  <a:gd name="adj1" fmla="val 16200000"/>
                  <a:gd name="adj2" fmla="val 2620505"/>
                </a:avLst>
              </a:prstGeom>
              <a:ln w="101600" cap="rnd">
                <a:solidFill>
                  <a:srgbClr val="FFFFFF"/>
                </a:solidFill>
                <a:round/>
                <a:head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F0555E2-D7B9-AE4F-8875-95F583766A94}"/>
                  </a:ext>
                </a:extLst>
              </p:cNvPr>
              <p:cNvSpPr txBox="1"/>
              <p:nvPr/>
            </p:nvSpPr>
            <p:spPr>
              <a:xfrm>
                <a:off x="1314379" y="4644931"/>
                <a:ext cx="1371416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25</a:t>
                </a:r>
                <a:r>
                  <a:rPr lang="en-US" altLang="zh-CN" sz="20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%</a:t>
                </a:r>
                <a:endParaRPr lang="en-US" sz="40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1729F53-DBF8-B8C0-7A9D-C34DD0F7D5FF}"/>
                </a:ext>
              </a:extLst>
            </p:cNvPr>
            <p:cNvSpPr txBox="1"/>
            <p:nvPr/>
          </p:nvSpPr>
          <p:spPr>
            <a:xfrm>
              <a:off x="8268599" y="4097293"/>
              <a:ext cx="424061" cy="153888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2500" dirty="0">
                  <a:solidFill>
                    <a:schemeClr val="bg1"/>
                  </a:solidFill>
                  <a:latin typeface="+mj-ea"/>
                  <a:ea typeface="+mj-ea"/>
                </a:rPr>
                <a:t>国外业务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4987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BE84A1D8-491D-AC59-6327-7BFB255817D0}"/>
              </a:ext>
            </a:extLst>
          </p:cNvPr>
          <p:cNvSpPr/>
          <p:nvPr/>
        </p:nvSpPr>
        <p:spPr>
          <a:xfrm>
            <a:off x="0" y="2410690"/>
            <a:ext cx="12192000" cy="288867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38B26C-1938-2AB1-C133-152F3FDE1905}"/>
              </a:ext>
            </a:extLst>
          </p:cNvPr>
          <p:cNvSpPr txBox="1"/>
          <p:nvPr/>
        </p:nvSpPr>
        <p:spPr>
          <a:xfrm>
            <a:off x="725558" y="3411501"/>
            <a:ext cx="3693319" cy="110799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产品服务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C06920-EA26-985F-44A5-1D3A1113A625}"/>
              </a:ext>
            </a:extLst>
          </p:cNvPr>
          <p:cNvSpPr txBox="1"/>
          <p:nvPr/>
        </p:nvSpPr>
        <p:spPr>
          <a:xfrm>
            <a:off x="2681700" y="862447"/>
            <a:ext cx="6021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PART TOW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2B2DF1B-F330-530F-42D7-42156E91B3A7}"/>
              </a:ext>
            </a:extLst>
          </p:cNvPr>
          <p:cNvSpPr/>
          <p:nvPr/>
        </p:nvSpPr>
        <p:spPr>
          <a:xfrm>
            <a:off x="800101" y="2954004"/>
            <a:ext cx="498763" cy="72737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4FBF75D-F5B4-7D88-7B8C-BA54DF759B03}"/>
              </a:ext>
            </a:extLst>
          </p:cNvPr>
          <p:cNvSpPr txBox="1"/>
          <p:nvPr/>
        </p:nvSpPr>
        <p:spPr>
          <a:xfrm>
            <a:off x="753999" y="4519497"/>
            <a:ext cx="455976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en-US" altLang="zh-CN" sz="2000" dirty="0">
                <a:solidFill>
                  <a:schemeClr val="bg1"/>
                </a:solidFill>
              </a:rPr>
              <a:t>Products and services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B7BA86-C7E9-6C6B-2E03-FA04B17FF82D}"/>
              </a:ext>
            </a:extLst>
          </p:cNvPr>
          <p:cNvSpPr txBox="1"/>
          <p:nvPr/>
        </p:nvSpPr>
        <p:spPr>
          <a:xfrm>
            <a:off x="700158" y="640975"/>
            <a:ext cx="2000548" cy="176971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kumimoji="1" lang="en-US" altLang="zh-CN" sz="11500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kumimoji="1" lang="zh-CN" altLang="en-US" sz="1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66841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64E8D45-E13B-7DB1-321F-420DFF6898F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64343"/>
            <a:ext cx="12192000" cy="320560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A0F42C7-FBC1-0DEE-113F-89AC611F716D}"/>
              </a:ext>
            </a:extLst>
          </p:cNvPr>
          <p:cNvSpPr/>
          <p:nvPr/>
        </p:nvSpPr>
        <p:spPr>
          <a:xfrm>
            <a:off x="0" y="3664343"/>
            <a:ext cx="12192000" cy="3205608"/>
          </a:xfrm>
          <a:prstGeom prst="rect">
            <a:avLst/>
          </a:prstGeom>
          <a:solidFill>
            <a:schemeClr val="accent1">
              <a:alpha val="90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815CFD3-8DFB-0D4F-99C7-D07EDBCD2AFB}"/>
              </a:ext>
            </a:extLst>
          </p:cNvPr>
          <p:cNvGrpSpPr/>
          <p:nvPr/>
        </p:nvGrpSpPr>
        <p:grpSpPr>
          <a:xfrm>
            <a:off x="769535" y="2484790"/>
            <a:ext cx="2399784" cy="3168225"/>
            <a:chOff x="999062" y="2446690"/>
            <a:chExt cx="2399784" cy="3168225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F1E9B29-2C01-5188-E835-F5AC2B5E559E}"/>
                </a:ext>
              </a:extLst>
            </p:cNvPr>
            <p:cNvSpPr/>
            <p:nvPr/>
          </p:nvSpPr>
          <p:spPr>
            <a:xfrm>
              <a:off x="999062" y="2785710"/>
              <a:ext cx="2399784" cy="2829205"/>
            </a:xfrm>
            <a:prstGeom prst="roundRect">
              <a:avLst>
                <a:gd name="adj" fmla="val 5553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88900" dist="25400" algn="l" rotWithShape="0">
                <a:schemeClr val="accent1">
                  <a:lumMod val="50000"/>
                  <a:alpha val="30000"/>
                </a:schemeClr>
              </a:outerShdw>
              <a:reflection blurRad="88900" stA="290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39">
              <a:extLst>
                <a:ext uri="{FF2B5EF4-FFF2-40B4-BE49-F238E27FC236}">
                  <a16:creationId xmlns:a16="http://schemas.microsoft.com/office/drawing/2014/main" id="{355C2A0E-40EA-8293-C69B-60FEA5B13C4B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270411" y="3300109"/>
              <a:ext cx="1857087" cy="39141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1E8AA04-E541-EE4B-015F-60D4FE9692FF}"/>
                </a:ext>
              </a:extLst>
            </p:cNvPr>
            <p:cNvCxnSpPr>
              <a:cxnSpLocks/>
            </p:cNvCxnSpPr>
            <p:nvPr/>
          </p:nvCxnSpPr>
          <p:spPr>
            <a:xfrm>
              <a:off x="2009099" y="3887216"/>
              <a:ext cx="37971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2EB4483-51DD-EEE2-106A-E7D3486F0A2F}"/>
                </a:ext>
              </a:extLst>
            </p:cNvPr>
            <p:cNvSpPr txBox="1"/>
            <p:nvPr/>
          </p:nvSpPr>
          <p:spPr>
            <a:xfrm>
              <a:off x="1216102" y="3963509"/>
              <a:ext cx="1965705" cy="1362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在这里输入你的正文阐述与关键词标题相关的具体内容，若字数太多酌情先删减文案，再缩小字号</a:t>
              </a: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74515A2-7709-97FF-BE09-3A07FAFBB001}"/>
                </a:ext>
              </a:extLst>
            </p:cNvPr>
            <p:cNvSpPr/>
            <p:nvPr/>
          </p:nvSpPr>
          <p:spPr>
            <a:xfrm>
              <a:off x="1866377" y="2446690"/>
              <a:ext cx="665154" cy="66515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等线"/>
                <a:ea typeface="OPPOSans R"/>
              </a:endParaRPr>
            </a:p>
          </p:txBody>
        </p:sp>
        <p:pic>
          <p:nvPicPr>
            <p:cNvPr id="14" name="图形 13" descr="公文包">
              <a:extLst>
                <a:ext uri="{FF2B5EF4-FFF2-40B4-BE49-F238E27FC236}">
                  <a16:creationId xmlns:a16="http://schemas.microsoft.com/office/drawing/2014/main" id="{1171E8D3-6DFF-2AFD-F8B2-64910E2974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985346" y="2565659"/>
              <a:ext cx="427216" cy="427216"/>
            </a:xfrm>
            <a:prstGeom prst="rect">
              <a:avLst/>
            </a:prstGeom>
          </p:spPr>
        </p:pic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0070400-73CC-463C-C0B0-D1140DABEB4F}"/>
              </a:ext>
            </a:extLst>
          </p:cNvPr>
          <p:cNvGrpSpPr/>
          <p:nvPr/>
        </p:nvGrpSpPr>
        <p:grpSpPr>
          <a:xfrm>
            <a:off x="6271633" y="2484790"/>
            <a:ext cx="2399784" cy="3168225"/>
            <a:chOff x="6271633" y="2484790"/>
            <a:chExt cx="2399784" cy="3168225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DC77BDFD-FD02-3456-69EE-04FC7F577CEF}"/>
                </a:ext>
              </a:extLst>
            </p:cNvPr>
            <p:cNvSpPr/>
            <p:nvPr/>
          </p:nvSpPr>
          <p:spPr>
            <a:xfrm>
              <a:off x="6271633" y="2823810"/>
              <a:ext cx="2399784" cy="2829205"/>
            </a:xfrm>
            <a:prstGeom prst="roundRect">
              <a:avLst>
                <a:gd name="adj" fmla="val 5553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88900" dist="25400" algn="l" rotWithShape="0">
                <a:schemeClr val="accent1">
                  <a:lumMod val="50000"/>
                  <a:alpha val="30000"/>
                </a:schemeClr>
              </a:outerShdw>
              <a:reflection blurRad="88900" stA="290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39">
              <a:extLst>
                <a:ext uri="{FF2B5EF4-FFF2-40B4-BE49-F238E27FC236}">
                  <a16:creationId xmlns:a16="http://schemas.microsoft.com/office/drawing/2014/main" id="{4AFAE441-50E3-59E6-5C6C-263BA94A42B5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542982" y="3338209"/>
              <a:ext cx="1857087" cy="39141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309EF3B0-89EF-50E7-7937-B472DB0BE05B}"/>
                </a:ext>
              </a:extLst>
            </p:cNvPr>
            <p:cNvCxnSpPr>
              <a:cxnSpLocks/>
            </p:cNvCxnSpPr>
            <p:nvPr/>
          </p:nvCxnSpPr>
          <p:spPr>
            <a:xfrm>
              <a:off x="7281670" y="3925316"/>
              <a:ext cx="37971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9DA2D7C-C4A6-1A83-B765-F6D8579A914E}"/>
                </a:ext>
              </a:extLst>
            </p:cNvPr>
            <p:cNvSpPr txBox="1"/>
            <p:nvPr/>
          </p:nvSpPr>
          <p:spPr>
            <a:xfrm>
              <a:off x="6488673" y="4001609"/>
              <a:ext cx="1965705" cy="1362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在这里输入你的正文阐述与关键词标题相关的具体内容，若字数太多酌情先删减文案，再缩小字号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7E2406C-FEFD-628C-57A5-73C61CA86E60}"/>
                </a:ext>
              </a:extLst>
            </p:cNvPr>
            <p:cNvSpPr/>
            <p:nvPr/>
          </p:nvSpPr>
          <p:spPr>
            <a:xfrm>
              <a:off x="7138948" y="2484790"/>
              <a:ext cx="665154" cy="66515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等线"/>
                <a:ea typeface="OPPOSans R"/>
              </a:endParaRPr>
            </a:p>
          </p:txBody>
        </p:sp>
        <p:pic>
          <p:nvPicPr>
            <p:cNvPr id="40" name="图形 39" descr="文档">
              <a:extLst>
                <a:ext uri="{FF2B5EF4-FFF2-40B4-BE49-F238E27FC236}">
                  <a16:creationId xmlns:a16="http://schemas.microsoft.com/office/drawing/2014/main" id="{8D05B3B4-D8B2-B8B5-14FE-94AE7A1CC5F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265784" y="2611626"/>
              <a:ext cx="411482" cy="411482"/>
            </a:xfrm>
            <a:prstGeom prst="rect">
              <a:avLst/>
            </a:prstGeom>
          </p:spPr>
        </p:pic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104EDF9-A9DE-BDB1-49C4-0854CB22FD37}"/>
              </a:ext>
            </a:extLst>
          </p:cNvPr>
          <p:cNvGrpSpPr/>
          <p:nvPr/>
        </p:nvGrpSpPr>
        <p:grpSpPr>
          <a:xfrm>
            <a:off x="3520584" y="2484790"/>
            <a:ext cx="2399784" cy="3168225"/>
            <a:chOff x="3520584" y="2484790"/>
            <a:chExt cx="2399784" cy="3168225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5998CD4D-6377-4F6A-DA7B-7C4E981EEEB2}"/>
                </a:ext>
              </a:extLst>
            </p:cNvPr>
            <p:cNvSpPr/>
            <p:nvPr/>
          </p:nvSpPr>
          <p:spPr>
            <a:xfrm>
              <a:off x="3520584" y="2823810"/>
              <a:ext cx="2399784" cy="2829205"/>
            </a:xfrm>
            <a:prstGeom prst="roundRect">
              <a:avLst>
                <a:gd name="adj" fmla="val 5553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88900" dist="25400" algn="l" rotWithShape="0">
                <a:schemeClr val="accent1">
                  <a:lumMod val="50000"/>
                  <a:alpha val="30000"/>
                </a:schemeClr>
              </a:outerShdw>
              <a:reflection blurRad="88900" stA="290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39">
              <a:extLst>
                <a:ext uri="{FF2B5EF4-FFF2-40B4-BE49-F238E27FC236}">
                  <a16:creationId xmlns:a16="http://schemas.microsoft.com/office/drawing/2014/main" id="{0F284DC4-950F-FA22-764B-6D6238A5F1B8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791933" y="3338209"/>
              <a:ext cx="1857087" cy="39141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0B01ADF4-E85D-5F3A-182C-2941C23EAE1F}"/>
                </a:ext>
              </a:extLst>
            </p:cNvPr>
            <p:cNvCxnSpPr>
              <a:cxnSpLocks/>
            </p:cNvCxnSpPr>
            <p:nvPr/>
          </p:nvCxnSpPr>
          <p:spPr>
            <a:xfrm>
              <a:off x="4530621" y="3925316"/>
              <a:ext cx="37971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82F38FF-1E8C-8B02-7236-E95B01DDCB39}"/>
                </a:ext>
              </a:extLst>
            </p:cNvPr>
            <p:cNvSpPr txBox="1"/>
            <p:nvPr/>
          </p:nvSpPr>
          <p:spPr>
            <a:xfrm>
              <a:off x="3737624" y="4001609"/>
              <a:ext cx="1965705" cy="1362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在这里输入你的正文阐述与关键词标题相关的具体内容，若字数太多酌情先删减文案，再缩小字号</a:t>
              </a: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411784E-6CE4-A663-24C7-918CA1904A11}"/>
                </a:ext>
              </a:extLst>
            </p:cNvPr>
            <p:cNvSpPr/>
            <p:nvPr/>
          </p:nvSpPr>
          <p:spPr>
            <a:xfrm>
              <a:off x="4387899" y="2484790"/>
              <a:ext cx="665154" cy="66515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等线"/>
                <a:ea typeface="OPPOSans R"/>
              </a:endParaRPr>
            </a:p>
          </p:txBody>
        </p:sp>
        <p:pic>
          <p:nvPicPr>
            <p:cNvPr id="41" name="图形 40" descr="员工徽章">
              <a:extLst>
                <a:ext uri="{FF2B5EF4-FFF2-40B4-BE49-F238E27FC236}">
                  <a16:creationId xmlns:a16="http://schemas.microsoft.com/office/drawing/2014/main" id="{639190CE-D020-5D31-8964-FFBDA9301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514735" y="2611626"/>
              <a:ext cx="411482" cy="411482"/>
            </a:xfrm>
            <a:prstGeom prst="rect">
              <a:avLst/>
            </a:prstGeom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F5477D1-70D0-8C6B-6A48-053309961802}"/>
              </a:ext>
            </a:extLst>
          </p:cNvPr>
          <p:cNvGrpSpPr/>
          <p:nvPr/>
        </p:nvGrpSpPr>
        <p:grpSpPr>
          <a:xfrm>
            <a:off x="9022681" y="2484790"/>
            <a:ext cx="2399784" cy="3168225"/>
            <a:chOff x="9022681" y="2484790"/>
            <a:chExt cx="2399784" cy="3168225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7D9B4538-16F8-1D41-7F21-A9D38B201C3C}"/>
                </a:ext>
              </a:extLst>
            </p:cNvPr>
            <p:cNvSpPr/>
            <p:nvPr/>
          </p:nvSpPr>
          <p:spPr>
            <a:xfrm>
              <a:off x="9022681" y="2823810"/>
              <a:ext cx="2399784" cy="2829205"/>
            </a:xfrm>
            <a:prstGeom prst="roundRect">
              <a:avLst>
                <a:gd name="adj" fmla="val 5553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88900" dist="25400" algn="l" rotWithShape="0">
                <a:schemeClr val="accent1">
                  <a:lumMod val="50000"/>
                  <a:alpha val="30000"/>
                </a:schemeClr>
              </a:outerShdw>
              <a:reflection blurRad="88900" stA="290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9">
              <a:extLst>
                <a:ext uri="{FF2B5EF4-FFF2-40B4-BE49-F238E27FC236}">
                  <a16:creationId xmlns:a16="http://schemas.microsoft.com/office/drawing/2014/main" id="{7ECCAC96-BDBC-F60E-D2B3-D8C9A52B897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9294030" y="3338209"/>
              <a:ext cx="1857087" cy="39141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96F2576C-3FB5-EC75-5D95-46C3A5CD9A9C}"/>
                </a:ext>
              </a:extLst>
            </p:cNvPr>
            <p:cNvCxnSpPr>
              <a:cxnSpLocks/>
            </p:cNvCxnSpPr>
            <p:nvPr/>
          </p:nvCxnSpPr>
          <p:spPr>
            <a:xfrm>
              <a:off x="10032718" y="3925316"/>
              <a:ext cx="37971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15AAA3C-B768-2B79-E3CC-1D14BD132F08}"/>
                </a:ext>
              </a:extLst>
            </p:cNvPr>
            <p:cNvSpPr txBox="1"/>
            <p:nvPr/>
          </p:nvSpPr>
          <p:spPr>
            <a:xfrm>
              <a:off x="9239721" y="4001609"/>
              <a:ext cx="1965705" cy="13626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在这里输入你的正文阐述与关键词标题相关的具体内容，若字数太多酌情先删减文案，再缩小字号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D4EEC0B-4161-3B9C-BE57-BE3D3B9437AF}"/>
                </a:ext>
              </a:extLst>
            </p:cNvPr>
            <p:cNvSpPr/>
            <p:nvPr/>
          </p:nvSpPr>
          <p:spPr>
            <a:xfrm>
              <a:off x="9889996" y="2484790"/>
              <a:ext cx="665154" cy="66515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等线"/>
                <a:ea typeface="OPPOSans R"/>
              </a:endParaRPr>
            </a:p>
          </p:txBody>
        </p:sp>
        <p:pic>
          <p:nvPicPr>
            <p:cNvPr id="42" name="图形 41" descr="清单">
              <a:extLst>
                <a:ext uri="{FF2B5EF4-FFF2-40B4-BE49-F238E27FC236}">
                  <a16:creationId xmlns:a16="http://schemas.microsoft.com/office/drawing/2014/main" id="{34925ED5-0263-13FF-F8CF-E1ED93EF50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016832" y="2611626"/>
              <a:ext cx="411482" cy="411482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FA8027F-A120-F5A2-0799-10948E2BC4FD}"/>
              </a:ext>
            </a:extLst>
          </p:cNvPr>
          <p:cNvSpPr txBox="1"/>
          <p:nvPr/>
        </p:nvSpPr>
        <p:spPr>
          <a:xfrm>
            <a:off x="800100" y="485047"/>
            <a:ext cx="10718800" cy="5847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kumimoji="1" lang="zh-CN" altLang="en-US" sz="3800" dirty="0">
                <a:solidFill>
                  <a:schemeClr val="accent1"/>
                </a:solidFill>
                <a:latin typeface="+mj-ea"/>
                <a:ea typeface="+mj-ea"/>
              </a:rPr>
              <a:t>产品服务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3E3A89E-8681-84E1-8F1A-43202B75D42B}"/>
              </a:ext>
            </a:extLst>
          </p:cNvPr>
          <p:cNvGrpSpPr/>
          <p:nvPr/>
        </p:nvGrpSpPr>
        <p:grpSpPr>
          <a:xfrm>
            <a:off x="2853444" y="1137991"/>
            <a:ext cx="6485112" cy="1146352"/>
            <a:chOff x="2853444" y="1137991"/>
            <a:chExt cx="6485112" cy="114635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5C45E49-8262-BA75-82B4-D832913E383E}"/>
                </a:ext>
              </a:extLst>
            </p:cNvPr>
            <p:cNvSpPr txBox="1"/>
            <p:nvPr/>
          </p:nvSpPr>
          <p:spPr>
            <a:xfrm>
              <a:off x="2853444" y="1555810"/>
              <a:ext cx="6485112" cy="728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在这里输入你的正文阐述与关键词标题相关的具体内容，若字数太多酌情先删减文案，再缩小字号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297AC46-F9E7-0D0E-7F38-FA916CDD8EB7}"/>
                </a:ext>
              </a:extLst>
            </p:cNvPr>
            <p:cNvSpPr txBox="1"/>
            <p:nvPr/>
          </p:nvSpPr>
          <p:spPr>
            <a:xfrm>
              <a:off x="5326559" y="1137991"/>
              <a:ext cx="1538883" cy="36933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36932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4360"/>
  <p:tag name="KSO_WM_UNIT_TYPE" val="l_h_g"/>
  <p:tag name="KSO_WM_UNIT_INDEX" val="1_1_1"/>
  <p:tag name="KSO_WM_UNIT_ID" val="custom20164360_17*l_h_g*1_1_1"/>
  <p:tag name="KSO_WM_UNIT_LAYERLEVEL" val="1_1_1"/>
  <p:tag name="KSO_WM_UNIT_VALUE" val="8"/>
  <p:tag name="KSO_WM_UNIT_HIGHLIGHT" val="0"/>
  <p:tag name="KSO_WM_UNIT_COMPATIBLE" val="1"/>
  <p:tag name="KSO_WM_UNIT_CLEAR" val="0"/>
  <p:tag name="KSO_WM_UNIT_PRESET_TEXT_INDEX" val="3"/>
  <p:tag name="KSO_WM_UNIT_RELATE_UNITID" val="custom20164360_17*l_h_f*1_1_1"/>
  <p:tag name="KSO_WM_UNIT_PRESET_TEXT_LEN" val="12"/>
  <p:tag name="KSO_WM_UNIT_BIND_DECORATION_IDS" val="custom20164360_17*l_i*1_5;custom20164360_17*l_i*1_6"/>
  <p:tag name="KSO_WM_DIAGRAM_GROUP_CODE" val="l1-3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4360"/>
  <p:tag name="KSO_WM_UNIT_TYPE" val="l_h_g"/>
  <p:tag name="KSO_WM_UNIT_INDEX" val="1_1_1"/>
  <p:tag name="KSO_WM_UNIT_ID" val="custom20164360_17*l_h_g*1_1_1"/>
  <p:tag name="KSO_WM_UNIT_LAYERLEVEL" val="1_1_1"/>
  <p:tag name="KSO_WM_UNIT_VALUE" val="8"/>
  <p:tag name="KSO_WM_UNIT_HIGHLIGHT" val="0"/>
  <p:tag name="KSO_WM_UNIT_COMPATIBLE" val="1"/>
  <p:tag name="KSO_WM_UNIT_CLEAR" val="0"/>
  <p:tag name="KSO_WM_UNIT_PRESET_TEXT_INDEX" val="3"/>
  <p:tag name="KSO_WM_UNIT_RELATE_UNITID" val="custom20164360_17*l_h_f*1_1_1"/>
  <p:tag name="KSO_WM_UNIT_PRESET_TEXT_LEN" val="12"/>
  <p:tag name="KSO_WM_UNIT_BIND_DECORATION_IDS" val="custom20164360_17*l_i*1_5;custom20164360_17*l_i*1_6"/>
  <p:tag name="KSO_WM_DIAGRAM_GROUP_CODE" val="l1-3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4360"/>
  <p:tag name="KSO_WM_UNIT_TYPE" val="l_h_g"/>
  <p:tag name="KSO_WM_UNIT_INDEX" val="1_1_1"/>
  <p:tag name="KSO_WM_UNIT_ID" val="custom20164360_17*l_h_g*1_1_1"/>
  <p:tag name="KSO_WM_UNIT_LAYERLEVEL" val="1_1_1"/>
  <p:tag name="KSO_WM_UNIT_VALUE" val="8"/>
  <p:tag name="KSO_WM_UNIT_HIGHLIGHT" val="0"/>
  <p:tag name="KSO_WM_UNIT_COMPATIBLE" val="1"/>
  <p:tag name="KSO_WM_UNIT_CLEAR" val="0"/>
  <p:tag name="KSO_WM_UNIT_PRESET_TEXT_INDEX" val="3"/>
  <p:tag name="KSO_WM_UNIT_RELATE_UNITID" val="custom20164360_17*l_h_f*1_1_1"/>
  <p:tag name="KSO_WM_UNIT_PRESET_TEXT_LEN" val="12"/>
  <p:tag name="KSO_WM_UNIT_BIND_DECORATION_IDS" val="custom20164360_17*l_i*1_5;custom20164360_17*l_i*1_6"/>
  <p:tag name="KSO_WM_DIAGRAM_GROUP_CODE" val="l1-3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4360"/>
  <p:tag name="KSO_WM_UNIT_TYPE" val="l_h_g"/>
  <p:tag name="KSO_WM_UNIT_INDEX" val="1_1_1"/>
  <p:tag name="KSO_WM_UNIT_ID" val="custom20164360_17*l_h_g*1_1_1"/>
  <p:tag name="KSO_WM_UNIT_LAYERLEVEL" val="1_1_1"/>
  <p:tag name="KSO_WM_UNIT_VALUE" val="8"/>
  <p:tag name="KSO_WM_UNIT_HIGHLIGHT" val="0"/>
  <p:tag name="KSO_WM_UNIT_COMPATIBLE" val="1"/>
  <p:tag name="KSO_WM_UNIT_CLEAR" val="0"/>
  <p:tag name="KSO_WM_UNIT_PRESET_TEXT_INDEX" val="3"/>
  <p:tag name="KSO_WM_UNIT_RELATE_UNITID" val="custom20164360_17*l_h_f*1_1_1"/>
  <p:tag name="KSO_WM_UNIT_PRESET_TEXT_LEN" val="12"/>
  <p:tag name="KSO_WM_UNIT_BIND_DECORATION_IDS" val="custom20164360_17*l_i*1_5;custom20164360_17*l_i*1_6"/>
  <p:tag name="KSO_WM_DIAGRAM_GROUP_CODE" val="l1-3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主题">
  <a:themeElements>
    <a:clrScheme name="蓝色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46BFC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模版字体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1447</TotalTime>
  <Words>1077</Words>
  <Application>Microsoft Office PowerPoint</Application>
  <PresentationFormat>宽屏</PresentationFormat>
  <Paragraphs>148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Roboto</vt:lpstr>
      <vt:lpstr>Segoe UI Light</vt:lpstr>
      <vt:lpstr>office主题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极简线条蓝色商务风公司简介ppt模板</dc:title>
  <dc:creator>©燕子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21</cp:revision>
  <dcterms:created xsi:type="dcterms:W3CDTF">2023-06-05T05:58:43Z</dcterms:created>
  <dcterms:modified xsi:type="dcterms:W3CDTF">2023-11-05T12:04:30Z</dcterms:modified>
  <cp:contentStatus>极简线条蓝色商务风公司简介ppt模板，www.51pptmoban.com</cp:contentStatus>
  <cp:version>51pptmoban.com（V51-110501版）</cp:version>
</cp:coreProperties>
</file>