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8" r:id="rId2"/>
    <p:sldId id="256" r:id="rId3"/>
    <p:sldId id="277" r:id="rId4"/>
    <p:sldId id="265" r:id="rId5"/>
    <p:sldId id="263" r:id="rId6"/>
    <p:sldId id="264" r:id="rId7"/>
    <p:sldId id="266" r:id="rId8"/>
    <p:sldId id="268" r:id="rId9"/>
    <p:sldId id="269" r:id="rId10"/>
    <p:sldId id="270" r:id="rId11"/>
    <p:sldId id="271" r:id="rId12"/>
    <p:sldId id="272" r:id="rId13"/>
    <p:sldId id="260" r:id="rId14"/>
    <p:sldId id="261" r:id="rId15"/>
    <p:sldId id="279" r:id="rId16"/>
    <p:sldId id="280" r:id="rId17"/>
    <p:sldId id="276" r:id="rId18"/>
    <p:sldId id="353" r:id="rId19"/>
    <p:sldId id="35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EEC"/>
    <a:srgbClr val="C3ECFA"/>
    <a:srgbClr val="299DF1"/>
    <a:srgbClr val="E6E6E6"/>
    <a:srgbClr val="E85136"/>
    <a:srgbClr val="003AB2"/>
    <a:srgbClr val="F0654B"/>
    <a:srgbClr val="E53A1C"/>
    <a:srgbClr val="003C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16" autoAdjust="0"/>
    <p:restoredTop sz="94660"/>
  </p:normalViewPr>
  <p:slideViewPr>
    <p:cSldViewPr snapToGrid="0">
      <p:cViewPr>
        <p:scale>
          <a:sx n="33" d="100"/>
          <a:sy n="33" d="100"/>
        </p:scale>
        <p:origin x="1776" y="10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536-4619-8C05-FA89DCF46A7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536-4619-8C05-FA89DCF46A7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536-4619-8C05-FA89DCF46A7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536-4619-8C05-FA89DCF46A77}"/>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536-4619-8C05-FA89DCF46A77}"/>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E8CF52-3D37-40D2-9BEE-68660175B48D}" type="datetimeFigureOut">
              <a:rPr lang="zh-CN" altLang="en-US" smtClean="0"/>
              <a:t>2023/11/5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AE7A4B-DB81-4554-BFF2-F5B768E35C09}" type="slidenum">
              <a:rPr lang="zh-CN" altLang="en-US" smtClean="0"/>
              <a:t>‹#›</a:t>
            </a:fld>
            <a:endParaRPr lang="zh-CN" altLang="en-US"/>
          </a:p>
        </p:txBody>
      </p:sp>
    </p:spTree>
    <p:extLst>
      <p:ext uri="{BB962C8B-B14F-4D97-AF65-F5344CB8AC3E}">
        <p14:creationId xmlns:p14="http://schemas.microsoft.com/office/powerpoint/2010/main" val="220481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2AE7A4B-DB81-4554-BFF2-F5B768E35C09}" type="slidenum">
              <a:rPr lang="zh-CN" altLang="en-US" smtClean="0"/>
              <a:t>1</a:t>
            </a:fld>
            <a:endParaRPr lang="zh-CN" altLang="en-US"/>
          </a:p>
        </p:txBody>
      </p:sp>
    </p:spTree>
    <p:extLst>
      <p:ext uri="{BB962C8B-B14F-4D97-AF65-F5344CB8AC3E}">
        <p14:creationId xmlns:p14="http://schemas.microsoft.com/office/powerpoint/2010/main" val="1689983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2AE7A4B-DB81-4554-BFF2-F5B768E35C09}" type="slidenum">
              <a:rPr lang="zh-CN" altLang="en-US" smtClean="0"/>
              <a:t>15</a:t>
            </a:fld>
            <a:endParaRPr lang="zh-CN" altLang="en-US"/>
          </a:p>
        </p:txBody>
      </p:sp>
    </p:spTree>
    <p:extLst>
      <p:ext uri="{BB962C8B-B14F-4D97-AF65-F5344CB8AC3E}">
        <p14:creationId xmlns:p14="http://schemas.microsoft.com/office/powerpoint/2010/main" val="1377900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pPr/>
              <a:t>19</a:t>
            </a:fld>
            <a:endParaRPr lang="zh-CN" altLang="en-US"/>
          </a:p>
        </p:txBody>
      </p:sp>
    </p:spTree>
    <p:extLst>
      <p:ext uri="{BB962C8B-B14F-4D97-AF65-F5344CB8AC3E}">
        <p14:creationId xmlns:p14="http://schemas.microsoft.com/office/powerpoint/2010/main" val="285659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D75118-1B70-B2AF-4127-27044FC44CE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A3576C1-DAF0-6A5C-1F08-AE52EAB1F5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C3E6FFD-7051-A48F-88FC-96A0A5803D91}"/>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2DB46655-C6E0-2B41-FA24-E790F9E5EB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3672837-28BC-72D5-FBDE-E16AA08FC861}"/>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3891076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F83767-FC78-5F6D-C59F-492D2B42112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1A0B87F-809A-94CE-764C-FDCBF5FCDDB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46499BE-C674-5E4A-5054-F7CF6A6D0EA0}"/>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325CD899-A56A-DBB0-DBD1-AD65B5B5A9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C41F03-FE93-9445-2FC1-13482480E31A}"/>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2819314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BF60C50-FC76-CE57-40D8-726615DB9AF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85355BB-2F9D-33C8-7654-893DFAE3F84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CC52922-8F2D-23A4-A950-6624582B5B52}"/>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124FE1B9-2C6A-5143-AF35-6E8B0BEEF1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B6AEC34-4643-9919-437F-E88E682B1092}"/>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1753507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PPT模板网，www.51pptmoban.com">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81F7462-B454-D9CD-1119-9123DEB0BCE3}"/>
              </a:ext>
            </a:extLst>
          </p:cNvPr>
          <p:cNvGrpSpPr/>
          <p:nvPr userDrawn="1"/>
        </p:nvGrpSpPr>
        <p:grpSpPr>
          <a:xfrm>
            <a:off x="807247" y="3092887"/>
            <a:ext cx="3513983" cy="1204794"/>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CD7781A2-7670-D6F9-A580-785A1DE65734}"/>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2A4D029E-D190-E7B4-70E0-00738435A8A5}"/>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96A052D9-33D2-05C9-FE3E-8412E8D51A11}"/>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43D5FF14-27AB-8B0E-C2F9-88E9CD5F9BE2}"/>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51AC798E-FE52-EC3B-FD0C-BCE3D1C1B704}"/>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1C016A87-BDD4-1C42-3316-B7A035F0EEFB}"/>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FFDEDDD6-5E44-BA98-3A8F-6302E2250D16}"/>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2D727A78-EF4B-5F83-27D0-4AD30A854A43}"/>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D8312688-AD36-4859-1464-05EE093E5ED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CEBDC48-9E45-99AF-B97F-B59AC451A954}"/>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F4A00DA-5CEF-5570-193C-250CC047DF05}"/>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B7DD8678-13EA-F72A-D083-27B9CF906129}"/>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BD14739B-AE93-27AC-8F6B-8E4874CBBADB}"/>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17E8D5E6-EB10-8395-9D09-57FC8601C6DF}"/>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29CA6F38-2E68-8F40-EE35-E5EE46CB7707}"/>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C8910E4C-545E-B2B4-8952-DE2A9E9F4B2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C6C4CFDB-CDEA-CE4C-17EA-0CC7AE0EE6E2}"/>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037E21AA-4DE2-74E8-2B9D-5DBC614DD1D1}"/>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B991AAA-E751-57B5-EF10-7DA2B8D67B73}"/>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70F2B64C-7F8A-DFBC-4BAB-AFFB9B313D04}"/>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58A6536-98F6-83EC-0AC7-A16909C846FF}"/>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F107A0A8-E8CB-9036-2C29-A8C9EDAD51DF}"/>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7D974A47-522C-A6D9-BAFC-5EF1625E71FD}"/>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7B13995B-738E-ACBD-B6BE-0426C80CF74F}"/>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A556163-D721-AE68-9072-3045DC96723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B5F5FDC2-9A70-F050-F49A-B60AFBAC9CD1}"/>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AA099248-1CF1-EB60-4EDC-F13AF85B4E29}"/>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59050F47-0621-336E-4DD3-B8DC1273BC6F}"/>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87770F5-089B-B30F-292E-607E8D099FEB}"/>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7EBE6C0E-6A20-538B-3A17-0396506413C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形状 36">
            <a:extLst>
              <a:ext uri="{FF2B5EF4-FFF2-40B4-BE49-F238E27FC236}">
                <a16:creationId xmlns:a16="http://schemas.microsoft.com/office/drawing/2014/main" id="{755E9D02-03E4-2FEA-BE57-F9CC76BFC8A1}"/>
              </a:ext>
            </a:extLst>
          </p:cNvPr>
          <p:cNvSpPr/>
          <p:nvPr userDrawn="1"/>
        </p:nvSpPr>
        <p:spPr>
          <a:xfrm>
            <a:off x="2" y="3832097"/>
            <a:ext cx="12195175" cy="3022731"/>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03">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Tree>
    <p:extLst>
      <p:ext uri="{BB962C8B-B14F-4D97-AF65-F5344CB8AC3E}">
        <p14:creationId xmlns:p14="http://schemas.microsoft.com/office/powerpoint/2010/main" val="23046673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1A820B-F1CE-4A5F-5CF8-96022785C6D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55B6445-6D6F-8639-81DE-CFDD2A0C273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85E7BC-DAA9-9DA7-6630-DD4E9EC56801}"/>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2A837AEC-1C9A-93D8-1BC8-F788B5BA81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74B644-9995-88FA-746F-D121557B8647}"/>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3950711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C71C52-56BB-C4E4-5473-7A8FD5685E5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EA3B543-8A73-2E7E-C271-11CC4B6AD4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6751253-9F12-1951-4C3B-0F92FB6FE95C}"/>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6B508224-DD20-0458-1679-C5FA33B6D2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95B0E3-785E-C67E-A5FD-A1367EF684E2}"/>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3193462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DFD794-F071-73B6-A9B1-833EC1DAEED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E9F0127-0B0D-3D29-8294-912B2329803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8B67048-2441-7ED5-0428-8AA318FBA6E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241400F-0B58-F45C-EE08-B8E4BE0F6A98}"/>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6" name="页脚占位符 5">
            <a:extLst>
              <a:ext uri="{FF2B5EF4-FFF2-40B4-BE49-F238E27FC236}">
                <a16:creationId xmlns:a16="http://schemas.microsoft.com/office/drawing/2014/main" id="{775F037C-2D04-797D-DEFF-ABFDACA8803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3735928-55A9-644B-6F3F-D21EF2184EEA}"/>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1726711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8692CC-1E4C-965A-72AB-6E96DB2A734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C6287C5-4AC9-3EE7-7943-9CEC93940A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21112F6-48E5-662B-F63B-23BC8B66FC1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CCB2FBE-005E-1394-9B44-1A9F87845B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3311F90-574C-D7A9-604B-225629823C0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43673C4-800E-0E36-8B23-28660C02A436}"/>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8" name="页脚占位符 7">
            <a:extLst>
              <a:ext uri="{FF2B5EF4-FFF2-40B4-BE49-F238E27FC236}">
                <a16:creationId xmlns:a16="http://schemas.microsoft.com/office/drawing/2014/main" id="{C749F450-8354-9517-F0A1-F52291102F2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B77B82A-AAD4-247A-5226-7C14E5E4A6E3}"/>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1257093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6A4B16-AB95-E51F-06F9-093369048A0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97544BC-4058-D63B-0232-024555CB2C0F}"/>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4" name="页脚占位符 3">
            <a:extLst>
              <a:ext uri="{FF2B5EF4-FFF2-40B4-BE49-F238E27FC236}">
                <a16:creationId xmlns:a16="http://schemas.microsoft.com/office/drawing/2014/main" id="{C042DE37-1549-F251-3068-66796FD4BD5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C66DD76-E7A4-E0D8-774B-A2F94A78A291}"/>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1404978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7B30B6A-1A39-34C3-988B-631623076E0E}"/>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3" name="页脚占位符 2">
            <a:extLst>
              <a:ext uri="{FF2B5EF4-FFF2-40B4-BE49-F238E27FC236}">
                <a16:creationId xmlns:a16="http://schemas.microsoft.com/office/drawing/2014/main" id="{892856D8-2C7F-A74C-98CA-DB0A296709A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BBBD228-A8B4-E190-6829-E7ABF9D80637}"/>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272658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7FC9AB-BD27-BCC8-381E-C578C07052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6F556D7-ADFE-68A9-6DBA-89E7E08365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CDFD9D6-4980-A1CA-55F8-26B62F19A4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4C43DAA-0DEE-52EB-9552-BC82E5AAEC35}"/>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6" name="页脚占位符 5">
            <a:extLst>
              <a:ext uri="{FF2B5EF4-FFF2-40B4-BE49-F238E27FC236}">
                <a16:creationId xmlns:a16="http://schemas.microsoft.com/office/drawing/2014/main" id="{865094CF-5079-EB87-ACE0-514F4D566BF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375611C-A3BC-B71E-66B0-8F3F8EE2A6E6}"/>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66206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29AEFD-E471-A135-4263-2D2C7AFB3C3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F7060D1-8CE8-CF57-0284-3220439E68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AF0CA65-221D-FBF6-7FF3-AAE1858A8B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0DC69FC-FFA8-7E5E-EC2D-333F05146DA6}"/>
              </a:ext>
            </a:extLst>
          </p:cNvPr>
          <p:cNvSpPr>
            <a:spLocks noGrp="1"/>
          </p:cNvSpPr>
          <p:nvPr>
            <p:ph type="dt" sz="half" idx="10"/>
          </p:nvPr>
        </p:nvSpPr>
        <p:spPr/>
        <p:txBody>
          <a:bodyPr/>
          <a:lstStyle/>
          <a:p>
            <a:fld id="{78A07AD1-199F-48E2-8AC0-DD2B3BBD5061}" type="datetimeFigureOut">
              <a:rPr lang="zh-CN" altLang="en-US" smtClean="0"/>
              <a:t>2023/11/5</a:t>
            </a:fld>
            <a:endParaRPr lang="zh-CN" altLang="en-US"/>
          </a:p>
        </p:txBody>
      </p:sp>
      <p:sp>
        <p:nvSpPr>
          <p:cNvPr id="6" name="页脚占位符 5">
            <a:extLst>
              <a:ext uri="{FF2B5EF4-FFF2-40B4-BE49-F238E27FC236}">
                <a16:creationId xmlns:a16="http://schemas.microsoft.com/office/drawing/2014/main" id="{8F0121E0-03E9-4A62-C1CD-B1CA353C85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9E24D7-F559-DAB3-9112-F932ACC53A23}"/>
              </a:ext>
            </a:extLst>
          </p:cNvPr>
          <p:cNvSpPr>
            <a:spLocks noGrp="1"/>
          </p:cNvSpPr>
          <p:nvPr>
            <p:ph type="sldNum" sz="quarter" idx="12"/>
          </p:nvPr>
        </p:nvSpPr>
        <p:spPr/>
        <p:txBody>
          <a:body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1306111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AB2"/>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C2AF4BC-9715-8A18-EF57-C16201231E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0DFA1B0-9CB1-C2C7-493C-852DB0C00F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9ADE522-BB20-01FE-DE07-D5846D609A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A07AD1-199F-48E2-8AC0-DD2B3BBD5061}"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D2F671F4-BAC6-245F-44C1-2BB16072F9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F25A8AF-7C4F-5C15-FAB3-72A2D585B5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180922-3E4A-4BCD-B388-6F15474527AE}" type="slidenum">
              <a:rPr lang="zh-CN" altLang="en-US" smtClean="0"/>
              <a:t>‹#›</a:t>
            </a:fld>
            <a:endParaRPr lang="zh-CN" altLang="en-US"/>
          </a:p>
        </p:txBody>
      </p:sp>
    </p:spTree>
    <p:extLst>
      <p:ext uri="{BB962C8B-B14F-4D97-AF65-F5344CB8AC3E}">
        <p14:creationId xmlns:p14="http://schemas.microsoft.com/office/powerpoint/2010/main" val="1744524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image" Target="../media/image11.png"/><Relationship Id="rId16" Type="http://schemas.openxmlformats.org/officeDocument/2006/relationships/image" Target="../media/image25.jpe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image" Target="../media/image11.png"/><Relationship Id="rId16" Type="http://schemas.openxmlformats.org/officeDocument/2006/relationships/image" Target="../media/image25.jpe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 Id="rId22"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qingqing/"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51pptmoban.com/shejishi/qingqing/"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tags" Target="../tags/tag1.xml"/><Relationship Id="rId1" Type="http://schemas.openxmlformats.org/officeDocument/2006/relationships/themeOverride" Target="../theme/themeOverride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E507C5A-27AF-0C37-BE34-E2CF71955442}"/>
              </a:ext>
            </a:extLst>
          </p:cNvPr>
          <p:cNvSpPr txBox="1"/>
          <p:nvPr/>
        </p:nvSpPr>
        <p:spPr>
          <a:xfrm>
            <a:off x="3107842" y="2714172"/>
            <a:ext cx="5976316" cy="1107996"/>
          </a:xfrm>
          <a:prstGeom prst="rect">
            <a:avLst/>
          </a:prstGeom>
          <a:noFill/>
        </p:spPr>
        <p:txBody>
          <a:bodyPr wrap="none" rtlCol="0">
            <a:spAutoFit/>
          </a:bodyPr>
          <a:lstStyle/>
          <a:p>
            <a:r>
              <a:rPr lang="zh-CN" altLang="en-US" sz="6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蓝色商务风</a:t>
            </a:r>
            <a:r>
              <a:rPr lang="en-US" altLang="zh-CN" sz="6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PPT</a:t>
            </a:r>
            <a:endParaRPr lang="zh-CN" altLang="en-US" sz="6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3" name="文本框 2">
            <a:extLst>
              <a:ext uri="{FF2B5EF4-FFF2-40B4-BE49-F238E27FC236}">
                <a16:creationId xmlns:a16="http://schemas.microsoft.com/office/drawing/2014/main" id="{06DA76EF-5788-2DB2-F0A0-D9546D6A6276}"/>
              </a:ext>
            </a:extLst>
          </p:cNvPr>
          <p:cNvSpPr txBox="1"/>
          <p:nvPr/>
        </p:nvSpPr>
        <p:spPr>
          <a:xfrm>
            <a:off x="382206" y="358596"/>
            <a:ext cx="116730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5" name="直接连接符 4">
            <a:extLst>
              <a:ext uri="{FF2B5EF4-FFF2-40B4-BE49-F238E27FC236}">
                <a16:creationId xmlns:a16="http://schemas.microsoft.com/office/drawing/2014/main" id="{97231C21-8C2A-972B-8656-AC08599EF809}"/>
              </a:ext>
            </a:extLst>
          </p:cNvPr>
          <p:cNvCxnSpPr>
            <a:cxnSpLocks/>
          </p:cNvCxnSpPr>
          <p:nvPr/>
        </p:nvCxnSpPr>
        <p:spPr>
          <a:xfrm>
            <a:off x="476250" y="62313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5BE484A0-BDA1-AFBA-9682-3DEBF396DE04}"/>
              </a:ext>
            </a:extLst>
          </p:cNvPr>
          <p:cNvSpPr txBox="1"/>
          <p:nvPr/>
        </p:nvSpPr>
        <p:spPr>
          <a:xfrm>
            <a:off x="4681991" y="2219980"/>
            <a:ext cx="2828018" cy="307777"/>
          </a:xfrm>
          <a:prstGeom prst="rect">
            <a:avLst/>
          </a:prstGeom>
          <a:noFill/>
        </p:spPr>
        <p:txBody>
          <a:bodyPr wrap="none" rtlCol="0">
            <a:spAutoFit/>
          </a:bodyPr>
          <a:lstStyle/>
          <a:p>
            <a:pPr algn="ctr"/>
            <a:r>
              <a:rPr lang="en-US" altLang="zh-CN" sz="14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14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7" name="直接连接符 6">
            <a:extLst>
              <a:ext uri="{FF2B5EF4-FFF2-40B4-BE49-F238E27FC236}">
                <a16:creationId xmlns:a16="http://schemas.microsoft.com/office/drawing/2014/main" id="{A2902E05-B880-9141-12DA-C05BF3AC0159}"/>
              </a:ext>
            </a:extLst>
          </p:cNvPr>
          <p:cNvCxnSpPr>
            <a:cxnSpLocks/>
          </p:cNvCxnSpPr>
          <p:nvPr/>
        </p:nvCxnSpPr>
        <p:spPr>
          <a:xfrm>
            <a:off x="4841875" y="4026736"/>
            <a:ext cx="25082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26DAC6B-8032-46CD-6C6E-A65F2C37FB33}"/>
              </a:ext>
            </a:extLst>
          </p:cNvPr>
          <p:cNvGrpSpPr/>
          <p:nvPr/>
        </p:nvGrpSpPr>
        <p:grpSpPr>
          <a:xfrm>
            <a:off x="11407974" y="358596"/>
            <a:ext cx="307776" cy="307774"/>
            <a:chOff x="11149619" y="1311476"/>
            <a:chExt cx="492369" cy="492369"/>
          </a:xfrm>
        </p:grpSpPr>
        <p:sp>
          <p:nvSpPr>
            <p:cNvPr id="11" name="椭圆 10">
              <a:extLst>
                <a:ext uri="{FF2B5EF4-FFF2-40B4-BE49-F238E27FC236}">
                  <a16:creationId xmlns:a16="http://schemas.microsoft.com/office/drawing/2014/main" id="{66B36935-55C0-C406-7DC2-25AF767C47B1}"/>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confont-1161-857315">
              <a:extLst>
                <a:ext uri="{FF2B5EF4-FFF2-40B4-BE49-F238E27FC236}">
                  <a16:creationId xmlns:a16="http://schemas.microsoft.com/office/drawing/2014/main" id="{9000A9A2-507B-08DD-E1B5-2995EDC1E13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组合 15">
            <a:extLst>
              <a:ext uri="{FF2B5EF4-FFF2-40B4-BE49-F238E27FC236}">
                <a16:creationId xmlns:a16="http://schemas.microsoft.com/office/drawing/2014/main" id="{549FE751-4FE5-72C4-09B0-84AEF6D8AED6}"/>
              </a:ext>
            </a:extLst>
          </p:cNvPr>
          <p:cNvGrpSpPr/>
          <p:nvPr/>
        </p:nvGrpSpPr>
        <p:grpSpPr>
          <a:xfrm>
            <a:off x="0" y="6812280"/>
            <a:ext cx="12191999" cy="45719"/>
            <a:chOff x="0" y="6593820"/>
            <a:chExt cx="12191999" cy="264180"/>
          </a:xfrm>
          <a:solidFill>
            <a:schemeClr val="accent3"/>
          </a:solidFill>
        </p:grpSpPr>
        <p:sp>
          <p:nvSpPr>
            <p:cNvPr id="17" name="矩形 16">
              <a:extLst>
                <a:ext uri="{FF2B5EF4-FFF2-40B4-BE49-F238E27FC236}">
                  <a16:creationId xmlns:a16="http://schemas.microsoft.com/office/drawing/2014/main" id="{D3CC43DA-B5C4-E76B-BB72-91A89A7E574C}"/>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F547BB1F-08F6-9778-3744-539195C4B6FA}"/>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6ECB4C8-33D5-E023-20A3-80A259A15091}"/>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BBFC9BC6-C3FF-5FB0-9AF9-E00773FBF7CD}"/>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7C8CD12C-4A33-3DEA-F047-40A1273749CC}"/>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a16="http://schemas.microsoft.com/office/drawing/2014/main" id="{65DB4D48-5EBE-2538-EAB2-7615BF01E0AF}"/>
              </a:ext>
            </a:extLst>
          </p:cNvPr>
          <p:cNvSpPr txBox="1"/>
          <p:nvPr/>
        </p:nvSpPr>
        <p:spPr>
          <a:xfrm>
            <a:off x="4143607" y="4707108"/>
            <a:ext cx="1415772" cy="338554"/>
          </a:xfrm>
          <a:prstGeom prst="rect">
            <a:avLst/>
          </a:prstGeom>
          <a:noFill/>
        </p:spPr>
        <p:txBody>
          <a:bodyPr wrap="none">
            <a:spAutoFit/>
          </a:bodyPr>
          <a:lstStyle/>
          <a:p>
            <a:r>
              <a:rPr kumimoji="0" lang="zh-CN" altLang="en-US" sz="1600" b="1"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汇报人：</a:t>
            </a:r>
            <a:r>
              <a:rPr kumimoji="0" lang="zh-CN" altLang="en-US" sz="1600" b="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苘苘</a:t>
            </a:r>
            <a:endPar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5" name="文本框 24">
            <a:extLst>
              <a:ext uri="{FF2B5EF4-FFF2-40B4-BE49-F238E27FC236}">
                <a16:creationId xmlns:a16="http://schemas.microsoft.com/office/drawing/2014/main" id="{20B30566-ADA8-0895-68CB-3A80720CF692}"/>
              </a:ext>
            </a:extLst>
          </p:cNvPr>
          <p:cNvSpPr txBox="1"/>
          <p:nvPr/>
        </p:nvSpPr>
        <p:spPr>
          <a:xfrm>
            <a:off x="6506866" y="4707108"/>
            <a:ext cx="1306768" cy="338554"/>
          </a:xfrm>
          <a:prstGeom prst="rect">
            <a:avLst/>
          </a:prstGeom>
          <a:noFill/>
        </p:spPr>
        <p:txBody>
          <a:bodyPr wrap="none">
            <a:spAutoFit/>
          </a:bodyPr>
          <a:lstStyle/>
          <a:p>
            <a:r>
              <a:rPr kumimoji="0" lang="zh-CN" altLang="en-US" sz="1600" b="1"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日期：</a:t>
            </a:r>
            <a:r>
              <a:rPr kumimoji="0" lang="en-US" altLang="zh-CN" sz="1600" b="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06.29</a:t>
            </a:r>
            <a:endPar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12492338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1"/>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a:extLst>
              <a:ext uri="{FF2B5EF4-FFF2-40B4-BE49-F238E27FC236}">
                <a16:creationId xmlns:a16="http://schemas.microsoft.com/office/drawing/2014/main" id="{5C1F9782-53DB-D76E-7687-99FCB26A5B3C}"/>
              </a:ext>
            </a:extLst>
          </p:cNvPr>
          <p:cNvGrpSpPr/>
          <p:nvPr/>
        </p:nvGrpSpPr>
        <p:grpSpPr>
          <a:xfrm>
            <a:off x="812918" y="1602591"/>
            <a:ext cx="2413084" cy="3478299"/>
            <a:chOff x="1172808" y="1787873"/>
            <a:chExt cx="2413084" cy="3478299"/>
          </a:xfrm>
        </p:grpSpPr>
        <p:sp>
          <p:nvSpPr>
            <p:cNvPr id="62" name="椭圆 61">
              <a:extLst>
                <a:ext uri="{FF2B5EF4-FFF2-40B4-BE49-F238E27FC236}">
                  <a16:creationId xmlns:a16="http://schemas.microsoft.com/office/drawing/2014/main" id="{59828048-09DD-0BD2-66DA-4241D04B6497}"/>
                </a:ext>
              </a:extLst>
            </p:cNvPr>
            <p:cNvSpPr/>
            <p:nvPr/>
          </p:nvSpPr>
          <p:spPr>
            <a:xfrm>
              <a:off x="1443568" y="1787873"/>
              <a:ext cx="1934892" cy="1934892"/>
            </a:xfrm>
            <a:prstGeom prst="ellipse">
              <a:avLst/>
            </a:prstGeom>
            <a:gradFill>
              <a:gsLst>
                <a:gs pos="0">
                  <a:schemeClr val="bg1">
                    <a:alpha val="49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B8C11DD6-1319-EEA9-09AB-04B8EA1F2595}"/>
                </a:ext>
              </a:extLst>
            </p:cNvPr>
            <p:cNvSpPr/>
            <p:nvPr/>
          </p:nvSpPr>
          <p:spPr>
            <a:xfrm>
              <a:off x="1579676" y="1912620"/>
              <a:ext cx="1662676" cy="1662676"/>
            </a:xfrm>
            <a:prstGeom prst="ellipse">
              <a:avLst/>
            </a:prstGeom>
            <a:gradFill>
              <a:gsLst>
                <a:gs pos="0">
                  <a:schemeClr val="accent2"/>
                </a:gs>
                <a:gs pos="100000">
                  <a:schemeClr val="accent3">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287FE846-A02E-06B2-9072-53D71AFB40C5}"/>
                </a:ext>
              </a:extLst>
            </p:cNvPr>
            <p:cNvSpPr txBox="1"/>
            <p:nvPr/>
          </p:nvSpPr>
          <p:spPr>
            <a:xfrm>
              <a:off x="2041361" y="2253689"/>
              <a:ext cx="739305" cy="646331"/>
            </a:xfrm>
            <a:prstGeom prst="rect">
              <a:avLst/>
            </a:prstGeom>
            <a:noFill/>
          </p:spPr>
          <p:txBody>
            <a:bodyPr wrap="none">
              <a:spAutoFit/>
            </a:bodyPr>
            <a:lstStyle/>
            <a:p>
              <a:pPr algn="ctr"/>
              <a:r>
                <a:rPr kumimoji="0" lang="en-US" altLang="zh-CN" sz="36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01</a:t>
              </a:r>
              <a:endPar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0" name="椭圆 79">
              <a:extLst>
                <a:ext uri="{FF2B5EF4-FFF2-40B4-BE49-F238E27FC236}">
                  <a16:creationId xmlns:a16="http://schemas.microsoft.com/office/drawing/2014/main" id="{5278DBAB-69D5-8CBC-5C65-B62CD737B0C8}"/>
                </a:ext>
              </a:extLst>
            </p:cNvPr>
            <p:cNvSpPr/>
            <p:nvPr/>
          </p:nvSpPr>
          <p:spPr>
            <a:xfrm>
              <a:off x="1751201" y="2084332"/>
              <a:ext cx="1319626" cy="1319626"/>
            </a:xfrm>
            <a:prstGeom prst="ellipse">
              <a:avLst/>
            </a:prstGeom>
            <a:noFill/>
            <a:ln>
              <a:gradFill>
                <a:gsLst>
                  <a:gs pos="0">
                    <a:schemeClr val="bg1"/>
                  </a:gs>
                  <a:gs pos="100000">
                    <a:schemeClr val="bg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a:extLst>
                <a:ext uri="{FF2B5EF4-FFF2-40B4-BE49-F238E27FC236}">
                  <a16:creationId xmlns:a16="http://schemas.microsoft.com/office/drawing/2014/main" id="{89DADDD9-4C53-A0F8-0D70-749EE47A2776}"/>
                </a:ext>
              </a:extLst>
            </p:cNvPr>
            <p:cNvGrpSpPr/>
            <p:nvPr/>
          </p:nvGrpSpPr>
          <p:grpSpPr>
            <a:xfrm>
              <a:off x="1172808" y="2929254"/>
              <a:ext cx="2413084" cy="374057"/>
              <a:chOff x="6478504" y="1728603"/>
              <a:chExt cx="2413084" cy="374057"/>
            </a:xfrm>
          </p:grpSpPr>
          <p:sp>
            <p:nvSpPr>
              <p:cNvPr id="84" name="矩形: 圆角 83">
                <a:extLst>
                  <a:ext uri="{FF2B5EF4-FFF2-40B4-BE49-F238E27FC236}">
                    <a16:creationId xmlns:a16="http://schemas.microsoft.com/office/drawing/2014/main" id="{DFE04BFC-62B6-B8D3-FE9A-0630535FD6AA}"/>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86" name="直接连接符 85">
                <a:extLst>
                  <a:ext uri="{FF2B5EF4-FFF2-40B4-BE49-F238E27FC236}">
                    <a16:creationId xmlns:a16="http://schemas.microsoft.com/office/drawing/2014/main" id="{2B154FAC-84CF-8196-90AD-DD465E52C407}"/>
                  </a:ext>
                </a:extLst>
              </p:cNvPr>
              <p:cNvCxnSpPr>
                <a:cxnSpLocks/>
                <a:endCxn id="84"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a16="http://schemas.microsoft.com/office/drawing/2014/main" id="{28977B61-0830-9BE6-1C82-F640CC8C4925}"/>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89" name="直接连接符 88">
                <a:extLst>
                  <a:ext uri="{FF2B5EF4-FFF2-40B4-BE49-F238E27FC236}">
                    <a16:creationId xmlns:a16="http://schemas.microsoft.com/office/drawing/2014/main" id="{61113E88-ABEE-3F30-79D2-1CF4F5598AFE}"/>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id="{0CB1ADAD-8BFA-92D2-D104-55536DB52532}"/>
                </a:ext>
              </a:extLst>
            </p:cNvPr>
            <p:cNvGrpSpPr/>
            <p:nvPr/>
          </p:nvGrpSpPr>
          <p:grpSpPr>
            <a:xfrm>
              <a:off x="1172808" y="3500663"/>
              <a:ext cx="2413084" cy="374057"/>
              <a:chOff x="6478504" y="1728603"/>
              <a:chExt cx="2413084" cy="374057"/>
            </a:xfrm>
          </p:grpSpPr>
          <p:sp>
            <p:nvSpPr>
              <p:cNvPr id="91" name="矩形: 圆角 90">
                <a:extLst>
                  <a:ext uri="{FF2B5EF4-FFF2-40B4-BE49-F238E27FC236}">
                    <a16:creationId xmlns:a16="http://schemas.microsoft.com/office/drawing/2014/main" id="{2B5AF8C8-B046-98D9-F178-42DEB2603BD9}"/>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92" name="直接连接符 91">
                <a:extLst>
                  <a:ext uri="{FF2B5EF4-FFF2-40B4-BE49-F238E27FC236}">
                    <a16:creationId xmlns:a16="http://schemas.microsoft.com/office/drawing/2014/main" id="{9CA9CE77-AA60-3BE1-C877-8DF42AA2DC44}"/>
                  </a:ext>
                </a:extLst>
              </p:cNvPr>
              <p:cNvCxnSpPr>
                <a:cxnSpLocks/>
                <a:endCxn id="91"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id="{8E9D839F-0DD9-ED97-3696-AA8D3F152586}"/>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94" name="直接连接符 93">
                <a:extLst>
                  <a:ext uri="{FF2B5EF4-FFF2-40B4-BE49-F238E27FC236}">
                    <a16:creationId xmlns:a16="http://schemas.microsoft.com/office/drawing/2014/main" id="{793A386C-F17B-255D-0A8F-EE2C92195BAA}"/>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95" name="组合 94">
              <a:extLst>
                <a:ext uri="{FF2B5EF4-FFF2-40B4-BE49-F238E27FC236}">
                  <a16:creationId xmlns:a16="http://schemas.microsoft.com/office/drawing/2014/main" id="{73321CD3-5EBD-E536-626C-9155EA1B24A9}"/>
                </a:ext>
              </a:extLst>
            </p:cNvPr>
            <p:cNvGrpSpPr/>
            <p:nvPr/>
          </p:nvGrpSpPr>
          <p:grpSpPr>
            <a:xfrm>
              <a:off x="1172808" y="4072071"/>
              <a:ext cx="2413084" cy="374057"/>
              <a:chOff x="6478504" y="1728603"/>
              <a:chExt cx="2413084" cy="374057"/>
            </a:xfrm>
          </p:grpSpPr>
          <p:sp>
            <p:nvSpPr>
              <p:cNvPr id="96" name="矩形: 圆角 95">
                <a:extLst>
                  <a:ext uri="{FF2B5EF4-FFF2-40B4-BE49-F238E27FC236}">
                    <a16:creationId xmlns:a16="http://schemas.microsoft.com/office/drawing/2014/main" id="{D605E850-CA80-D875-9645-181D297E5AD8}"/>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97" name="直接连接符 96">
                <a:extLst>
                  <a:ext uri="{FF2B5EF4-FFF2-40B4-BE49-F238E27FC236}">
                    <a16:creationId xmlns:a16="http://schemas.microsoft.com/office/drawing/2014/main" id="{AEA31A31-0B0A-29F9-8BBE-B92E43E349C0}"/>
                  </a:ext>
                </a:extLst>
              </p:cNvPr>
              <p:cNvCxnSpPr>
                <a:cxnSpLocks/>
                <a:endCxn id="96"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8" name="文本框 97">
                <a:extLst>
                  <a:ext uri="{FF2B5EF4-FFF2-40B4-BE49-F238E27FC236}">
                    <a16:creationId xmlns:a16="http://schemas.microsoft.com/office/drawing/2014/main" id="{15C4E3E7-BE5F-315C-6C42-866A86125E66}"/>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99" name="直接连接符 98">
                <a:extLst>
                  <a:ext uri="{FF2B5EF4-FFF2-40B4-BE49-F238E27FC236}">
                    <a16:creationId xmlns:a16="http://schemas.microsoft.com/office/drawing/2014/main" id="{778CAA05-6813-0094-2F2D-65DC2BE639AD}"/>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100" name="等腰三角形 99">
              <a:extLst>
                <a:ext uri="{FF2B5EF4-FFF2-40B4-BE49-F238E27FC236}">
                  <a16:creationId xmlns:a16="http://schemas.microsoft.com/office/drawing/2014/main" id="{EAF98051-E9EE-3FA7-4223-B5859024896D}"/>
                </a:ext>
              </a:extLst>
            </p:cNvPr>
            <p:cNvSpPr/>
            <p:nvPr/>
          </p:nvSpPr>
          <p:spPr>
            <a:xfrm>
              <a:off x="2263150" y="4892984"/>
              <a:ext cx="232400" cy="20034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a:extLst>
                <a:ext uri="{FF2B5EF4-FFF2-40B4-BE49-F238E27FC236}">
                  <a16:creationId xmlns:a16="http://schemas.microsoft.com/office/drawing/2014/main" id="{529B8904-E1BD-AA8C-A04D-E85E2E0B68F1}"/>
                </a:ext>
              </a:extLst>
            </p:cNvPr>
            <p:cNvSpPr/>
            <p:nvPr/>
          </p:nvSpPr>
          <p:spPr>
            <a:xfrm>
              <a:off x="2326893" y="5175730"/>
              <a:ext cx="104914" cy="9044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a:extLst>
              <a:ext uri="{FF2B5EF4-FFF2-40B4-BE49-F238E27FC236}">
                <a16:creationId xmlns:a16="http://schemas.microsoft.com/office/drawing/2014/main" id="{E4EB8679-970B-CD09-8058-6AEA6FFE847C}"/>
              </a:ext>
            </a:extLst>
          </p:cNvPr>
          <p:cNvGrpSpPr/>
          <p:nvPr/>
        </p:nvGrpSpPr>
        <p:grpSpPr>
          <a:xfrm>
            <a:off x="3557148" y="2422635"/>
            <a:ext cx="2413084" cy="3478299"/>
            <a:chOff x="1172808" y="1787873"/>
            <a:chExt cx="2413084" cy="3478299"/>
          </a:xfrm>
        </p:grpSpPr>
        <p:sp>
          <p:nvSpPr>
            <p:cNvPr id="104" name="椭圆 103">
              <a:extLst>
                <a:ext uri="{FF2B5EF4-FFF2-40B4-BE49-F238E27FC236}">
                  <a16:creationId xmlns:a16="http://schemas.microsoft.com/office/drawing/2014/main" id="{50EF7367-5D96-70F1-7321-541D042740B4}"/>
                </a:ext>
              </a:extLst>
            </p:cNvPr>
            <p:cNvSpPr/>
            <p:nvPr/>
          </p:nvSpPr>
          <p:spPr>
            <a:xfrm>
              <a:off x="1443568" y="1787873"/>
              <a:ext cx="1934892" cy="1934892"/>
            </a:xfrm>
            <a:prstGeom prst="ellipse">
              <a:avLst/>
            </a:prstGeom>
            <a:gradFill>
              <a:gsLst>
                <a:gs pos="0">
                  <a:schemeClr val="bg1">
                    <a:alpha val="49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917FB432-E298-5ED3-6D5D-F5027F631E81}"/>
                </a:ext>
              </a:extLst>
            </p:cNvPr>
            <p:cNvSpPr/>
            <p:nvPr/>
          </p:nvSpPr>
          <p:spPr>
            <a:xfrm>
              <a:off x="1579676" y="1912620"/>
              <a:ext cx="1662676" cy="1662676"/>
            </a:xfrm>
            <a:prstGeom prst="ellipse">
              <a:avLst/>
            </a:prstGeom>
            <a:gradFill>
              <a:gsLst>
                <a:gs pos="0">
                  <a:schemeClr val="accent2"/>
                </a:gs>
                <a:gs pos="100000">
                  <a:schemeClr val="accent3">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a:extLst>
                <a:ext uri="{FF2B5EF4-FFF2-40B4-BE49-F238E27FC236}">
                  <a16:creationId xmlns:a16="http://schemas.microsoft.com/office/drawing/2014/main" id="{6D461E68-ECB3-E70A-FD96-C184CA2735CF}"/>
                </a:ext>
              </a:extLst>
            </p:cNvPr>
            <p:cNvSpPr txBox="1"/>
            <p:nvPr/>
          </p:nvSpPr>
          <p:spPr>
            <a:xfrm>
              <a:off x="2041361" y="2253689"/>
              <a:ext cx="739305" cy="646331"/>
            </a:xfrm>
            <a:prstGeom prst="rect">
              <a:avLst/>
            </a:prstGeom>
            <a:noFill/>
          </p:spPr>
          <p:txBody>
            <a:bodyPr wrap="none">
              <a:spAutoFit/>
            </a:bodyPr>
            <a:lstStyle/>
            <a:p>
              <a:pPr algn="ctr"/>
              <a:r>
                <a:rPr kumimoji="0" lang="en-US" altLang="zh-CN" sz="36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02</a:t>
              </a:r>
              <a:endPar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7" name="椭圆 106">
              <a:extLst>
                <a:ext uri="{FF2B5EF4-FFF2-40B4-BE49-F238E27FC236}">
                  <a16:creationId xmlns:a16="http://schemas.microsoft.com/office/drawing/2014/main" id="{74953CAD-2882-FB61-CB76-6A051F8D4EA3}"/>
                </a:ext>
              </a:extLst>
            </p:cNvPr>
            <p:cNvSpPr/>
            <p:nvPr/>
          </p:nvSpPr>
          <p:spPr>
            <a:xfrm>
              <a:off x="1751201" y="2084332"/>
              <a:ext cx="1319626" cy="1319626"/>
            </a:xfrm>
            <a:prstGeom prst="ellipse">
              <a:avLst/>
            </a:prstGeom>
            <a:noFill/>
            <a:ln>
              <a:gradFill>
                <a:gsLst>
                  <a:gs pos="0">
                    <a:schemeClr val="bg1"/>
                  </a:gs>
                  <a:gs pos="100000">
                    <a:schemeClr val="bg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a:extLst>
                <a:ext uri="{FF2B5EF4-FFF2-40B4-BE49-F238E27FC236}">
                  <a16:creationId xmlns:a16="http://schemas.microsoft.com/office/drawing/2014/main" id="{7B6D6934-C5B9-E576-F20A-6B8A6B42FEFE}"/>
                </a:ext>
              </a:extLst>
            </p:cNvPr>
            <p:cNvGrpSpPr/>
            <p:nvPr/>
          </p:nvGrpSpPr>
          <p:grpSpPr>
            <a:xfrm>
              <a:off x="1172808" y="2929254"/>
              <a:ext cx="2413084" cy="374057"/>
              <a:chOff x="6478504" y="1728603"/>
              <a:chExt cx="2413084" cy="374057"/>
            </a:xfrm>
          </p:grpSpPr>
          <p:sp>
            <p:nvSpPr>
              <p:cNvPr id="121" name="矩形: 圆角 120">
                <a:extLst>
                  <a:ext uri="{FF2B5EF4-FFF2-40B4-BE49-F238E27FC236}">
                    <a16:creationId xmlns:a16="http://schemas.microsoft.com/office/drawing/2014/main" id="{094CBEE3-8E65-481C-8824-CB874DCAC84A}"/>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22" name="直接连接符 121">
                <a:extLst>
                  <a:ext uri="{FF2B5EF4-FFF2-40B4-BE49-F238E27FC236}">
                    <a16:creationId xmlns:a16="http://schemas.microsoft.com/office/drawing/2014/main" id="{6D19AF00-04FB-E1FF-87B5-0CE623B2CBED}"/>
                  </a:ext>
                </a:extLst>
              </p:cNvPr>
              <p:cNvCxnSpPr>
                <a:cxnSpLocks/>
                <a:endCxn id="121"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3" name="文本框 122">
                <a:extLst>
                  <a:ext uri="{FF2B5EF4-FFF2-40B4-BE49-F238E27FC236}">
                    <a16:creationId xmlns:a16="http://schemas.microsoft.com/office/drawing/2014/main" id="{4A5041A1-CB19-BC8D-4A03-1C2DDBB89B3E}"/>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24" name="直接连接符 123">
                <a:extLst>
                  <a:ext uri="{FF2B5EF4-FFF2-40B4-BE49-F238E27FC236}">
                    <a16:creationId xmlns:a16="http://schemas.microsoft.com/office/drawing/2014/main" id="{BF35F25F-9532-7D95-AEF1-9E955453A340}"/>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09" name="组合 108">
              <a:extLst>
                <a:ext uri="{FF2B5EF4-FFF2-40B4-BE49-F238E27FC236}">
                  <a16:creationId xmlns:a16="http://schemas.microsoft.com/office/drawing/2014/main" id="{0C3A8055-9036-C0E9-D2AA-809543FF22CE}"/>
                </a:ext>
              </a:extLst>
            </p:cNvPr>
            <p:cNvGrpSpPr/>
            <p:nvPr/>
          </p:nvGrpSpPr>
          <p:grpSpPr>
            <a:xfrm>
              <a:off x="1172808" y="3500663"/>
              <a:ext cx="2413084" cy="374057"/>
              <a:chOff x="6478504" y="1728603"/>
              <a:chExt cx="2413084" cy="374057"/>
            </a:xfrm>
          </p:grpSpPr>
          <p:sp>
            <p:nvSpPr>
              <p:cNvPr id="117" name="矩形: 圆角 116">
                <a:extLst>
                  <a:ext uri="{FF2B5EF4-FFF2-40B4-BE49-F238E27FC236}">
                    <a16:creationId xmlns:a16="http://schemas.microsoft.com/office/drawing/2014/main" id="{A6D9F09D-E87D-076B-F1D5-445466003F4C}"/>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18" name="直接连接符 117">
                <a:extLst>
                  <a:ext uri="{FF2B5EF4-FFF2-40B4-BE49-F238E27FC236}">
                    <a16:creationId xmlns:a16="http://schemas.microsoft.com/office/drawing/2014/main" id="{0F54B242-69CF-7075-5489-C956AC1E402B}"/>
                  </a:ext>
                </a:extLst>
              </p:cNvPr>
              <p:cNvCxnSpPr>
                <a:cxnSpLocks/>
                <a:endCxn id="117"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id="{6939B59C-BDE6-EA34-09B4-4453F67F6FFF}"/>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20" name="直接连接符 119">
                <a:extLst>
                  <a:ext uri="{FF2B5EF4-FFF2-40B4-BE49-F238E27FC236}">
                    <a16:creationId xmlns:a16="http://schemas.microsoft.com/office/drawing/2014/main" id="{494BB2EC-BCB9-A0B2-E021-29A7FFFE3B10}"/>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id="{82F7DF92-E361-A2F9-1EEA-075B7936BA28}"/>
                </a:ext>
              </a:extLst>
            </p:cNvPr>
            <p:cNvGrpSpPr/>
            <p:nvPr/>
          </p:nvGrpSpPr>
          <p:grpSpPr>
            <a:xfrm>
              <a:off x="1172808" y="4072071"/>
              <a:ext cx="2413084" cy="374057"/>
              <a:chOff x="6478504" y="1728603"/>
              <a:chExt cx="2413084" cy="374057"/>
            </a:xfrm>
          </p:grpSpPr>
          <p:sp>
            <p:nvSpPr>
              <p:cNvPr id="113" name="矩形: 圆角 112">
                <a:extLst>
                  <a:ext uri="{FF2B5EF4-FFF2-40B4-BE49-F238E27FC236}">
                    <a16:creationId xmlns:a16="http://schemas.microsoft.com/office/drawing/2014/main" id="{1EE2F83D-9B48-8E92-6188-D6D506523FB5}"/>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14" name="直接连接符 113">
                <a:extLst>
                  <a:ext uri="{FF2B5EF4-FFF2-40B4-BE49-F238E27FC236}">
                    <a16:creationId xmlns:a16="http://schemas.microsoft.com/office/drawing/2014/main" id="{04176BC7-17F5-E68E-500F-39B4A4F0C7EC}"/>
                  </a:ext>
                </a:extLst>
              </p:cNvPr>
              <p:cNvCxnSpPr>
                <a:cxnSpLocks/>
                <a:endCxn id="113"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C050BC26-3722-8919-8566-852E0D380FCE}"/>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16" name="直接连接符 115">
                <a:extLst>
                  <a:ext uri="{FF2B5EF4-FFF2-40B4-BE49-F238E27FC236}">
                    <a16:creationId xmlns:a16="http://schemas.microsoft.com/office/drawing/2014/main" id="{EF8932DC-A6D0-3AB2-B563-6BB251943715}"/>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111" name="等腰三角形 110">
              <a:extLst>
                <a:ext uri="{FF2B5EF4-FFF2-40B4-BE49-F238E27FC236}">
                  <a16:creationId xmlns:a16="http://schemas.microsoft.com/office/drawing/2014/main" id="{FEE794E7-5416-3185-27AF-CCB55DAF7F57}"/>
                </a:ext>
              </a:extLst>
            </p:cNvPr>
            <p:cNvSpPr/>
            <p:nvPr/>
          </p:nvSpPr>
          <p:spPr>
            <a:xfrm>
              <a:off x="2263150" y="4892984"/>
              <a:ext cx="232400" cy="20034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a:extLst>
                <a:ext uri="{FF2B5EF4-FFF2-40B4-BE49-F238E27FC236}">
                  <a16:creationId xmlns:a16="http://schemas.microsoft.com/office/drawing/2014/main" id="{4C4D35D3-6F7C-DEB3-5B26-0B2767365A34}"/>
                </a:ext>
              </a:extLst>
            </p:cNvPr>
            <p:cNvSpPr/>
            <p:nvPr/>
          </p:nvSpPr>
          <p:spPr>
            <a:xfrm>
              <a:off x="2326893" y="5175730"/>
              <a:ext cx="104914" cy="9044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a:extLst>
              <a:ext uri="{FF2B5EF4-FFF2-40B4-BE49-F238E27FC236}">
                <a16:creationId xmlns:a16="http://schemas.microsoft.com/office/drawing/2014/main" id="{1FB9A3FD-2D5A-EFA0-1CF1-2E7FBE800DAC}"/>
              </a:ext>
            </a:extLst>
          </p:cNvPr>
          <p:cNvGrpSpPr/>
          <p:nvPr/>
        </p:nvGrpSpPr>
        <p:grpSpPr>
          <a:xfrm>
            <a:off x="6301378" y="1602591"/>
            <a:ext cx="2413084" cy="3478299"/>
            <a:chOff x="1172808" y="1787873"/>
            <a:chExt cx="2413084" cy="3478299"/>
          </a:xfrm>
        </p:grpSpPr>
        <p:sp>
          <p:nvSpPr>
            <p:cNvPr id="126" name="椭圆 125">
              <a:extLst>
                <a:ext uri="{FF2B5EF4-FFF2-40B4-BE49-F238E27FC236}">
                  <a16:creationId xmlns:a16="http://schemas.microsoft.com/office/drawing/2014/main" id="{975F2FDB-6CB8-AD7F-10E1-CF0860B7D466}"/>
                </a:ext>
              </a:extLst>
            </p:cNvPr>
            <p:cNvSpPr/>
            <p:nvPr/>
          </p:nvSpPr>
          <p:spPr>
            <a:xfrm>
              <a:off x="1443568" y="1787873"/>
              <a:ext cx="1934892" cy="1934892"/>
            </a:xfrm>
            <a:prstGeom prst="ellipse">
              <a:avLst/>
            </a:prstGeom>
            <a:gradFill>
              <a:gsLst>
                <a:gs pos="0">
                  <a:schemeClr val="bg1">
                    <a:alpha val="49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E80B1F46-5863-72AD-05A7-B628D84B009B}"/>
                </a:ext>
              </a:extLst>
            </p:cNvPr>
            <p:cNvSpPr/>
            <p:nvPr/>
          </p:nvSpPr>
          <p:spPr>
            <a:xfrm>
              <a:off x="1579676" y="1912620"/>
              <a:ext cx="1662676" cy="1662676"/>
            </a:xfrm>
            <a:prstGeom prst="ellipse">
              <a:avLst/>
            </a:prstGeom>
            <a:gradFill>
              <a:gsLst>
                <a:gs pos="0">
                  <a:schemeClr val="accent2"/>
                </a:gs>
                <a:gs pos="100000">
                  <a:schemeClr val="accent3">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a:extLst>
                <a:ext uri="{FF2B5EF4-FFF2-40B4-BE49-F238E27FC236}">
                  <a16:creationId xmlns:a16="http://schemas.microsoft.com/office/drawing/2014/main" id="{6131D5A2-D51B-7D50-CE21-571A4CF39550}"/>
                </a:ext>
              </a:extLst>
            </p:cNvPr>
            <p:cNvSpPr txBox="1"/>
            <p:nvPr/>
          </p:nvSpPr>
          <p:spPr>
            <a:xfrm>
              <a:off x="2041361" y="2253689"/>
              <a:ext cx="739305" cy="646331"/>
            </a:xfrm>
            <a:prstGeom prst="rect">
              <a:avLst/>
            </a:prstGeom>
            <a:noFill/>
          </p:spPr>
          <p:txBody>
            <a:bodyPr wrap="none">
              <a:spAutoFit/>
            </a:bodyPr>
            <a:lstStyle/>
            <a:p>
              <a:pPr algn="ctr"/>
              <a:r>
                <a:rPr kumimoji="0" lang="en-US" altLang="zh-CN" sz="36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03</a:t>
              </a:r>
              <a:endPar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29" name="椭圆 128">
              <a:extLst>
                <a:ext uri="{FF2B5EF4-FFF2-40B4-BE49-F238E27FC236}">
                  <a16:creationId xmlns:a16="http://schemas.microsoft.com/office/drawing/2014/main" id="{FA9E8E74-089F-AC1D-699D-D4BC1EEA8318}"/>
                </a:ext>
              </a:extLst>
            </p:cNvPr>
            <p:cNvSpPr/>
            <p:nvPr/>
          </p:nvSpPr>
          <p:spPr>
            <a:xfrm>
              <a:off x="1751201" y="2084332"/>
              <a:ext cx="1319626" cy="1319626"/>
            </a:xfrm>
            <a:prstGeom prst="ellipse">
              <a:avLst/>
            </a:prstGeom>
            <a:noFill/>
            <a:ln>
              <a:gradFill>
                <a:gsLst>
                  <a:gs pos="0">
                    <a:schemeClr val="bg1"/>
                  </a:gs>
                  <a:gs pos="100000">
                    <a:schemeClr val="bg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a:extLst>
                <a:ext uri="{FF2B5EF4-FFF2-40B4-BE49-F238E27FC236}">
                  <a16:creationId xmlns:a16="http://schemas.microsoft.com/office/drawing/2014/main" id="{E37B32EB-226C-C2BC-D1C5-C51D155961FE}"/>
                </a:ext>
              </a:extLst>
            </p:cNvPr>
            <p:cNvGrpSpPr/>
            <p:nvPr/>
          </p:nvGrpSpPr>
          <p:grpSpPr>
            <a:xfrm>
              <a:off x="1172808" y="2929254"/>
              <a:ext cx="2413084" cy="374057"/>
              <a:chOff x="6478504" y="1728603"/>
              <a:chExt cx="2413084" cy="374057"/>
            </a:xfrm>
          </p:grpSpPr>
          <p:sp>
            <p:nvSpPr>
              <p:cNvPr id="143" name="矩形: 圆角 142">
                <a:extLst>
                  <a:ext uri="{FF2B5EF4-FFF2-40B4-BE49-F238E27FC236}">
                    <a16:creationId xmlns:a16="http://schemas.microsoft.com/office/drawing/2014/main" id="{65D6F186-F1A3-85B6-5ACA-43F00F3532E2}"/>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44" name="直接连接符 143">
                <a:extLst>
                  <a:ext uri="{FF2B5EF4-FFF2-40B4-BE49-F238E27FC236}">
                    <a16:creationId xmlns:a16="http://schemas.microsoft.com/office/drawing/2014/main" id="{69E32A34-534D-71D3-4DD5-B814754C0472}"/>
                  </a:ext>
                </a:extLst>
              </p:cNvPr>
              <p:cNvCxnSpPr>
                <a:cxnSpLocks/>
                <a:endCxn id="143"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5" name="文本框 144">
                <a:extLst>
                  <a:ext uri="{FF2B5EF4-FFF2-40B4-BE49-F238E27FC236}">
                    <a16:creationId xmlns:a16="http://schemas.microsoft.com/office/drawing/2014/main" id="{7098F9F8-650D-C3F5-AA68-01C596D47005}"/>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46" name="直接连接符 145">
                <a:extLst>
                  <a:ext uri="{FF2B5EF4-FFF2-40B4-BE49-F238E27FC236}">
                    <a16:creationId xmlns:a16="http://schemas.microsoft.com/office/drawing/2014/main" id="{B9DE0FDF-373F-6E79-F11C-F1CA3073EAD3}"/>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31" name="组合 130">
              <a:extLst>
                <a:ext uri="{FF2B5EF4-FFF2-40B4-BE49-F238E27FC236}">
                  <a16:creationId xmlns:a16="http://schemas.microsoft.com/office/drawing/2014/main" id="{ACC65F7C-3FC1-C8E0-0EFF-D86E9D853F80}"/>
                </a:ext>
              </a:extLst>
            </p:cNvPr>
            <p:cNvGrpSpPr/>
            <p:nvPr/>
          </p:nvGrpSpPr>
          <p:grpSpPr>
            <a:xfrm>
              <a:off x="1172808" y="3500663"/>
              <a:ext cx="2413084" cy="374057"/>
              <a:chOff x="6478504" y="1728603"/>
              <a:chExt cx="2413084" cy="374057"/>
            </a:xfrm>
          </p:grpSpPr>
          <p:sp>
            <p:nvSpPr>
              <p:cNvPr id="139" name="矩形: 圆角 138">
                <a:extLst>
                  <a:ext uri="{FF2B5EF4-FFF2-40B4-BE49-F238E27FC236}">
                    <a16:creationId xmlns:a16="http://schemas.microsoft.com/office/drawing/2014/main" id="{A32F4A78-0577-240F-97C4-6B3BB96F57DC}"/>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40" name="直接连接符 139">
                <a:extLst>
                  <a:ext uri="{FF2B5EF4-FFF2-40B4-BE49-F238E27FC236}">
                    <a16:creationId xmlns:a16="http://schemas.microsoft.com/office/drawing/2014/main" id="{8798E501-A341-C465-3609-85C4EBB11DF7}"/>
                  </a:ext>
                </a:extLst>
              </p:cNvPr>
              <p:cNvCxnSpPr>
                <a:cxnSpLocks/>
                <a:endCxn id="139"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1" name="文本框 140">
                <a:extLst>
                  <a:ext uri="{FF2B5EF4-FFF2-40B4-BE49-F238E27FC236}">
                    <a16:creationId xmlns:a16="http://schemas.microsoft.com/office/drawing/2014/main" id="{42816B28-2AC0-FAA1-AC93-58DFC98D64ED}"/>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42" name="直接连接符 141">
                <a:extLst>
                  <a:ext uri="{FF2B5EF4-FFF2-40B4-BE49-F238E27FC236}">
                    <a16:creationId xmlns:a16="http://schemas.microsoft.com/office/drawing/2014/main" id="{5830B7C2-B4A7-667A-227D-E79733810B68}"/>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32" name="组合 131">
              <a:extLst>
                <a:ext uri="{FF2B5EF4-FFF2-40B4-BE49-F238E27FC236}">
                  <a16:creationId xmlns:a16="http://schemas.microsoft.com/office/drawing/2014/main" id="{2479DE09-AC8B-DB48-5DA5-122D7D56EE69}"/>
                </a:ext>
              </a:extLst>
            </p:cNvPr>
            <p:cNvGrpSpPr/>
            <p:nvPr/>
          </p:nvGrpSpPr>
          <p:grpSpPr>
            <a:xfrm>
              <a:off x="1172808" y="4072071"/>
              <a:ext cx="2413084" cy="374057"/>
              <a:chOff x="6478504" y="1728603"/>
              <a:chExt cx="2413084" cy="374057"/>
            </a:xfrm>
          </p:grpSpPr>
          <p:sp>
            <p:nvSpPr>
              <p:cNvPr id="135" name="矩形: 圆角 134">
                <a:extLst>
                  <a:ext uri="{FF2B5EF4-FFF2-40B4-BE49-F238E27FC236}">
                    <a16:creationId xmlns:a16="http://schemas.microsoft.com/office/drawing/2014/main" id="{D647C36F-A291-6F14-53A8-8909414BA24F}"/>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36" name="直接连接符 135">
                <a:extLst>
                  <a:ext uri="{FF2B5EF4-FFF2-40B4-BE49-F238E27FC236}">
                    <a16:creationId xmlns:a16="http://schemas.microsoft.com/office/drawing/2014/main" id="{829AEA0D-97F4-65BB-3F61-60E58FADA329}"/>
                  </a:ext>
                </a:extLst>
              </p:cNvPr>
              <p:cNvCxnSpPr>
                <a:cxnSpLocks/>
                <a:endCxn id="135"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37" name="文本框 136">
                <a:extLst>
                  <a:ext uri="{FF2B5EF4-FFF2-40B4-BE49-F238E27FC236}">
                    <a16:creationId xmlns:a16="http://schemas.microsoft.com/office/drawing/2014/main" id="{83E1DBBA-0445-7DB7-D320-AEB80F00D344}"/>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38" name="直接连接符 137">
                <a:extLst>
                  <a:ext uri="{FF2B5EF4-FFF2-40B4-BE49-F238E27FC236}">
                    <a16:creationId xmlns:a16="http://schemas.microsoft.com/office/drawing/2014/main" id="{706970CE-2327-A7AA-1F9A-DA6337623C73}"/>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133" name="等腰三角形 132">
              <a:extLst>
                <a:ext uri="{FF2B5EF4-FFF2-40B4-BE49-F238E27FC236}">
                  <a16:creationId xmlns:a16="http://schemas.microsoft.com/office/drawing/2014/main" id="{F63E80DC-213A-4CCC-5FC7-C3E6C9D88647}"/>
                </a:ext>
              </a:extLst>
            </p:cNvPr>
            <p:cNvSpPr/>
            <p:nvPr/>
          </p:nvSpPr>
          <p:spPr>
            <a:xfrm>
              <a:off x="2263150" y="4892984"/>
              <a:ext cx="232400" cy="20034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等腰三角形 133">
              <a:extLst>
                <a:ext uri="{FF2B5EF4-FFF2-40B4-BE49-F238E27FC236}">
                  <a16:creationId xmlns:a16="http://schemas.microsoft.com/office/drawing/2014/main" id="{037686DF-50F9-621C-B63F-DD03FBAEA344}"/>
                </a:ext>
              </a:extLst>
            </p:cNvPr>
            <p:cNvSpPr/>
            <p:nvPr/>
          </p:nvSpPr>
          <p:spPr>
            <a:xfrm>
              <a:off x="2326893" y="5175730"/>
              <a:ext cx="104914" cy="9044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a:extLst>
              <a:ext uri="{FF2B5EF4-FFF2-40B4-BE49-F238E27FC236}">
                <a16:creationId xmlns:a16="http://schemas.microsoft.com/office/drawing/2014/main" id="{89E472D9-4BA9-5E3C-0D23-72D2C3C41880}"/>
              </a:ext>
            </a:extLst>
          </p:cNvPr>
          <p:cNvGrpSpPr/>
          <p:nvPr/>
        </p:nvGrpSpPr>
        <p:grpSpPr>
          <a:xfrm>
            <a:off x="9045608" y="2422635"/>
            <a:ext cx="2413084" cy="3478299"/>
            <a:chOff x="1172808" y="1787873"/>
            <a:chExt cx="2413084" cy="3478299"/>
          </a:xfrm>
        </p:grpSpPr>
        <p:sp>
          <p:nvSpPr>
            <p:cNvPr id="148" name="椭圆 147">
              <a:extLst>
                <a:ext uri="{FF2B5EF4-FFF2-40B4-BE49-F238E27FC236}">
                  <a16:creationId xmlns:a16="http://schemas.microsoft.com/office/drawing/2014/main" id="{80A59355-1719-3B8C-D69B-12419552A7DF}"/>
                </a:ext>
              </a:extLst>
            </p:cNvPr>
            <p:cNvSpPr/>
            <p:nvPr/>
          </p:nvSpPr>
          <p:spPr>
            <a:xfrm>
              <a:off x="1443568" y="1787873"/>
              <a:ext cx="1934892" cy="1934892"/>
            </a:xfrm>
            <a:prstGeom prst="ellipse">
              <a:avLst/>
            </a:prstGeom>
            <a:gradFill>
              <a:gsLst>
                <a:gs pos="0">
                  <a:schemeClr val="bg1">
                    <a:alpha val="49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B61D7736-0F4F-DF71-DE1B-D3ABAC6D64AA}"/>
                </a:ext>
              </a:extLst>
            </p:cNvPr>
            <p:cNvSpPr/>
            <p:nvPr/>
          </p:nvSpPr>
          <p:spPr>
            <a:xfrm>
              <a:off x="1579676" y="1912620"/>
              <a:ext cx="1662676" cy="1662676"/>
            </a:xfrm>
            <a:prstGeom prst="ellipse">
              <a:avLst/>
            </a:prstGeom>
            <a:gradFill>
              <a:gsLst>
                <a:gs pos="0">
                  <a:schemeClr val="accent2"/>
                </a:gs>
                <a:gs pos="100000">
                  <a:schemeClr val="accent3">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文本框 149">
              <a:extLst>
                <a:ext uri="{FF2B5EF4-FFF2-40B4-BE49-F238E27FC236}">
                  <a16:creationId xmlns:a16="http://schemas.microsoft.com/office/drawing/2014/main" id="{0D30BA75-AD5E-70C2-AFBF-868676516751}"/>
                </a:ext>
              </a:extLst>
            </p:cNvPr>
            <p:cNvSpPr txBox="1"/>
            <p:nvPr/>
          </p:nvSpPr>
          <p:spPr>
            <a:xfrm>
              <a:off x="2041361" y="2253689"/>
              <a:ext cx="739305" cy="646331"/>
            </a:xfrm>
            <a:prstGeom prst="rect">
              <a:avLst/>
            </a:prstGeom>
            <a:noFill/>
          </p:spPr>
          <p:txBody>
            <a:bodyPr wrap="none">
              <a:spAutoFit/>
            </a:bodyPr>
            <a:lstStyle/>
            <a:p>
              <a:pPr algn="ctr"/>
              <a:r>
                <a:rPr kumimoji="0" lang="en-US" altLang="zh-CN" sz="36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04</a:t>
              </a:r>
              <a:endPar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51" name="椭圆 150">
              <a:extLst>
                <a:ext uri="{FF2B5EF4-FFF2-40B4-BE49-F238E27FC236}">
                  <a16:creationId xmlns:a16="http://schemas.microsoft.com/office/drawing/2014/main" id="{566FBE16-A6C1-FBEA-517B-E7A8FED22FB0}"/>
                </a:ext>
              </a:extLst>
            </p:cNvPr>
            <p:cNvSpPr/>
            <p:nvPr/>
          </p:nvSpPr>
          <p:spPr>
            <a:xfrm>
              <a:off x="1751201" y="2084332"/>
              <a:ext cx="1319626" cy="1319626"/>
            </a:xfrm>
            <a:prstGeom prst="ellipse">
              <a:avLst/>
            </a:prstGeom>
            <a:noFill/>
            <a:ln>
              <a:gradFill>
                <a:gsLst>
                  <a:gs pos="0">
                    <a:schemeClr val="bg1"/>
                  </a:gs>
                  <a:gs pos="100000">
                    <a:schemeClr val="bg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组合 151">
              <a:extLst>
                <a:ext uri="{FF2B5EF4-FFF2-40B4-BE49-F238E27FC236}">
                  <a16:creationId xmlns:a16="http://schemas.microsoft.com/office/drawing/2014/main" id="{8D94E3FD-3AAB-79F8-FF42-991E25C05DA5}"/>
                </a:ext>
              </a:extLst>
            </p:cNvPr>
            <p:cNvGrpSpPr/>
            <p:nvPr/>
          </p:nvGrpSpPr>
          <p:grpSpPr>
            <a:xfrm>
              <a:off x="1172808" y="2929254"/>
              <a:ext cx="2413084" cy="374057"/>
              <a:chOff x="6478504" y="1728603"/>
              <a:chExt cx="2413084" cy="374057"/>
            </a:xfrm>
          </p:grpSpPr>
          <p:sp>
            <p:nvSpPr>
              <p:cNvPr id="165" name="矩形: 圆角 164">
                <a:extLst>
                  <a:ext uri="{FF2B5EF4-FFF2-40B4-BE49-F238E27FC236}">
                    <a16:creationId xmlns:a16="http://schemas.microsoft.com/office/drawing/2014/main" id="{76FB1CFC-DDCD-87E7-07DD-7B786B7ED7F3}"/>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66" name="直接连接符 165">
                <a:extLst>
                  <a:ext uri="{FF2B5EF4-FFF2-40B4-BE49-F238E27FC236}">
                    <a16:creationId xmlns:a16="http://schemas.microsoft.com/office/drawing/2014/main" id="{69831603-9930-48A5-7017-4BDF1F7774A8}"/>
                  </a:ext>
                </a:extLst>
              </p:cNvPr>
              <p:cNvCxnSpPr>
                <a:cxnSpLocks/>
                <a:endCxn id="165"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7" name="文本框 166">
                <a:extLst>
                  <a:ext uri="{FF2B5EF4-FFF2-40B4-BE49-F238E27FC236}">
                    <a16:creationId xmlns:a16="http://schemas.microsoft.com/office/drawing/2014/main" id="{DAD33638-E025-9BB7-55A8-F41E8D0EC736}"/>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68" name="直接连接符 167">
                <a:extLst>
                  <a:ext uri="{FF2B5EF4-FFF2-40B4-BE49-F238E27FC236}">
                    <a16:creationId xmlns:a16="http://schemas.microsoft.com/office/drawing/2014/main" id="{A5D615A2-0F04-5C67-12EF-B85FFB780C7C}"/>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53" name="组合 152">
              <a:extLst>
                <a:ext uri="{FF2B5EF4-FFF2-40B4-BE49-F238E27FC236}">
                  <a16:creationId xmlns:a16="http://schemas.microsoft.com/office/drawing/2014/main" id="{C9D70217-8ADC-F7B7-3299-9A1EC7786250}"/>
                </a:ext>
              </a:extLst>
            </p:cNvPr>
            <p:cNvGrpSpPr/>
            <p:nvPr/>
          </p:nvGrpSpPr>
          <p:grpSpPr>
            <a:xfrm>
              <a:off x="1172808" y="3500663"/>
              <a:ext cx="2413084" cy="374057"/>
              <a:chOff x="6478504" y="1728603"/>
              <a:chExt cx="2413084" cy="374057"/>
            </a:xfrm>
          </p:grpSpPr>
          <p:sp>
            <p:nvSpPr>
              <p:cNvPr id="161" name="矩形: 圆角 160">
                <a:extLst>
                  <a:ext uri="{FF2B5EF4-FFF2-40B4-BE49-F238E27FC236}">
                    <a16:creationId xmlns:a16="http://schemas.microsoft.com/office/drawing/2014/main" id="{E6A99DAB-D145-4013-3694-08D5A1EF69CC}"/>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62" name="直接连接符 161">
                <a:extLst>
                  <a:ext uri="{FF2B5EF4-FFF2-40B4-BE49-F238E27FC236}">
                    <a16:creationId xmlns:a16="http://schemas.microsoft.com/office/drawing/2014/main" id="{CDEDFE69-C251-A290-3A9B-F9C6971D8262}"/>
                  </a:ext>
                </a:extLst>
              </p:cNvPr>
              <p:cNvCxnSpPr>
                <a:cxnSpLocks/>
                <a:endCxn id="161"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3" name="文本框 162">
                <a:extLst>
                  <a:ext uri="{FF2B5EF4-FFF2-40B4-BE49-F238E27FC236}">
                    <a16:creationId xmlns:a16="http://schemas.microsoft.com/office/drawing/2014/main" id="{B91FCCFF-1A91-C247-88B6-20FE0512206D}"/>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64" name="直接连接符 163">
                <a:extLst>
                  <a:ext uri="{FF2B5EF4-FFF2-40B4-BE49-F238E27FC236}">
                    <a16:creationId xmlns:a16="http://schemas.microsoft.com/office/drawing/2014/main" id="{86C49A1E-7D90-CBA7-EBE3-59AFBB55C2FD}"/>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54" name="组合 153">
              <a:extLst>
                <a:ext uri="{FF2B5EF4-FFF2-40B4-BE49-F238E27FC236}">
                  <a16:creationId xmlns:a16="http://schemas.microsoft.com/office/drawing/2014/main" id="{E9B2A698-3B4E-5659-7272-B4802D4C61AF}"/>
                </a:ext>
              </a:extLst>
            </p:cNvPr>
            <p:cNvGrpSpPr/>
            <p:nvPr/>
          </p:nvGrpSpPr>
          <p:grpSpPr>
            <a:xfrm>
              <a:off x="1172808" y="4072071"/>
              <a:ext cx="2413084" cy="374057"/>
              <a:chOff x="6478504" y="1728603"/>
              <a:chExt cx="2413084" cy="374057"/>
            </a:xfrm>
          </p:grpSpPr>
          <p:sp>
            <p:nvSpPr>
              <p:cNvPr id="157" name="矩形: 圆角 156">
                <a:extLst>
                  <a:ext uri="{FF2B5EF4-FFF2-40B4-BE49-F238E27FC236}">
                    <a16:creationId xmlns:a16="http://schemas.microsoft.com/office/drawing/2014/main" id="{19D6E791-706F-09B8-5C63-39640800A585}"/>
                  </a:ext>
                </a:extLst>
              </p:cNvPr>
              <p:cNvSpPr/>
              <p:nvPr/>
            </p:nvSpPr>
            <p:spPr>
              <a:xfrm>
                <a:off x="6478504" y="1728603"/>
                <a:ext cx="2413084"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158" name="直接连接符 157">
                <a:extLst>
                  <a:ext uri="{FF2B5EF4-FFF2-40B4-BE49-F238E27FC236}">
                    <a16:creationId xmlns:a16="http://schemas.microsoft.com/office/drawing/2014/main" id="{5E7F4163-6887-EC38-0AF4-F1C494882150}"/>
                  </a:ext>
                </a:extLst>
              </p:cNvPr>
              <p:cNvCxnSpPr>
                <a:cxnSpLocks/>
                <a:endCxn id="157" idx="3"/>
              </p:cNvCxnSpPr>
              <p:nvPr/>
            </p:nvCxnSpPr>
            <p:spPr>
              <a:xfrm>
                <a:off x="8435458"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9" name="文本框 158">
                <a:extLst>
                  <a:ext uri="{FF2B5EF4-FFF2-40B4-BE49-F238E27FC236}">
                    <a16:creationId xmlns:a16="http://schemas.microsoft.com/office/drawing/2014/main" id="{6616DBC3-4943-1CD6-0F8B-BC549DEB0069}"/>
                  </a:ext>
                </a:extLst>
              </p:cNvPr>
              <p:cNvSpPr txBox="1"/>
              <p:nvPr/>
            </p:nvSpPr>
            <p:spPr>
              <a:xfrm>
                <a:off x="6880980" y="1761743"/>
                <a:ext cx="1608133" cy="307777"/>
              </a:xfrm>
              <a:prstGeom prst="rect">
                <a:avLst/>
              </a:prstGeom>
              <a:noFill/>
            </p:spPr>
            <p:txBody>
              <a:bodyPr wrap="none">
                <a:spAutoFit/>
              </a:bodyPr>
              <a:lstStyle/>
              <a:p>
                <a:r>
                  <a:rPr kumimoji="0" lang="zh-CN" altLang="en-US" sz="1400" b="0" i="0" u="none" strike="noStrike" kern="1200" cap="none" spc="0" normalizeH="0" baseline="0" noProof="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endPar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cxnSp>
            <p:nvCxnSpPr>
              <p:cNvPr id="160" name="直接连接符 159">
                <a:extLst>
                  <a:ext uri="{FF2B5EF4-FFF2-40B4-BE49-F238E27FC236}">
                    <a16:creationId xmlns:a16="http://schemas.microsoft.com/office/drawing/2014/main" id="{75CB2784-7F19-2EA9-2B4D-BB41460F876E}"/>
                  </a:ext>
                </a:extLst>
              </p:cNvPr>
              <p:cNvCxnSpPr>
                <a:cxnSpLocks/>
              </p:cNvCxnSpPr>
              <p:nvPr/>
            </p:nvCxnSpPr>
            <p:spPr>
              <a:xfrm flipH="1">
                <a:off x="6478504" y="1915631"/>
                <a:ext cx="456130" cy="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155" name="等腰三角形 154">
              <a:extLst>
                <a:ext uri="{FF2B5EF4-FFF2-40B4-BE49-F238E27FC236}">
                  <a16:creationId xmlns:a16="http://schemas.microsoft.com/office/drawing/2014/main" id="{B65CF633-1D31-475E-843C-712B64A1A39C}"/>
                </a:ext>
              </a:extLst>
            </p:cNvPr>
            <p:cNvSpPr/>
            <p:nvPr/>
          </p:nvSpPr>
          <p:spPr>
            <a:xfrm>
              <a:off x="2263150" y="4892984"/>
              <a:ext cx="232400" cy="20034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等腰三角形 155">
              <a:extLst>
                <a:ext uri="{FF2B5EF4-FFF2-40B4-BE49-F238E27FC236}">
                  <a16:creationId xmlns:a16="http://schemas.microsoft.com/office/drawing/2014/main" id="{88E2431C-DE2F-6804-F426-C923487DC376}"/>
                </a:ext>
              </a:extLst>
            </p:cNvPr>
            <p:cNvSpPr/>
            <p:nvPr/>
          </p:nvSpPr>
          <p:spPr>
            <a:xfrm>
              <a:off x="2326893" y="5175730"/>
              <a:ext cx="104914" cy="9044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664865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1"/>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FB95DE48-2582-4B0E-7290-1A9F46EDA016}"/>
              </a:ext>
            </a:extLst>
          </p:cNvPr>
          <p:cNvGrpSpPr/>
          <p:nvPr/>
        </p:nvGrpSpPr>
        <p:grpSpPr>
          <a:xfrm>
            <a:off x="1548625" y="1889633"/>
            <a:ext cx="1392054" cy="1392052"/>
            <a:chOff x="4789042" y="2639335"/>
            <a:chExt cx="2282911" cy="2282911"/>
          </a:xfrm>
        </p:grpSpPr>
        <p:pic>
          <p:nvPicPr>
            <p:cNvPr id="20" name="图片 19" descr="石头, 海滩, 海岸, 多雾路段, 薄雾, 自然">
              <a:extLst>
                <a:ext uri="{FF2B5EF4-FFF2-40B4-BE49-F238E27FC236}">
                  <a16:creationId xmlns:a16="http://schemas.microsoft.com/office/drawing/2014/main" id="{7AA75735-F806-4D71-FC46-9789752261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89042" y="2639335"/>
              <a:ext cx="2282911" cy="2282911"/>
            </a:xfrm>
            <a:custGeom>
              <a:avLst/>
              <a:gdLst>
                <a:gd name="connsiteX0" fmla="*/ 1823696 w 3647392"/>
                <a:gd name="connsiteY0" fmla="*/ 0 h 3647392"/>
                <a:gd name="connsiteX1" fmla="*/ 3647392 w 3647392"/>
                <a:gd name="connsiteY1" fmla="*/ 1823696 h 3647392"/>
                <a:gd name="connsiteX2" fmla="*/ 1823696 w 3647392"/>
                <a:gd name="connsiteY2" fmla="*/ 3647392 h 3647392"/>
                <a:gd name="connsiteX3" fmla="*/ 0 w 3647392"/>
                <a:gd name="connsiteY3" fmla="*/ 1823696 h 3647392"/>
                <a:gd name="connsiteX4" fmla="*/ 1823696 w 3647392"/>
                <a:gd name="connsiteY4" fmla="*/ 0 h 364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7392" h="3647392">
                  <a:moveTo>
                    <a:pt x="1823696" y="0"/>
                  </a:moveTo>
                  <a:cubicBezTo>
                    <a:pt x="2830895" y="0"/>
                    <a:pt x="3647392" y="816497"/>
                    <a:pt x="3647392" y="1823696"/>
                  </a:cubicBezTo>
                  <a:cubicBezTo>
                    <a:pt x="3647392" y="2830895"/>
                    <a:pt x="2830895" y="3647392"/>
                    <a:pt x="1823696" y="3647392"/>
                  </a:cubicBezTo>
                  <a:cubicBezTo>
                    <a:pt x="816497" y="3647392"/>
                    <a:pt x="0" y="2830895"/>
                    <a:pt x="0" y="1823696"/>
                  </a:cubicBezTo>
                  <a:cubicBezTo>
                    <a:pt x="0" y="816497"/>
                    <a:pt x="816497" y="0"/>
                    <a:pt x="1823696" y="0"/>
                  </a:cubicBezTo>
                  <a:close/>
                </a:path>
              </a:pathLst>
            </a:custGeom>
            <a:noFill/>
            <a:extLst>
              <a:ext uri="{909E8E84-426E-40DD-AFC4-6F175D3DCCD1}">
                <a14:hiddenFill xmlns:a14="http://schemas.microsoft.com/office/drawing/2010/main">
                  <a:solidFill>
                    <a:srgbClr val="FFFFFF"/>
                  </a:solidFill>
                </a14:hiddenFill>
              </a:ext>
            </a:extLst>
          </p:spPr>
        </p:pic>
        <p:sp>
          <p:nvSpPr>
            <p:cNvPr id="24" name="椭圆 23">
              <a:extLst>
                <a:ext uri="{FF2B5EF4-FFF2-40B4-BE49-F238E27FC236}">
                  <a16:creationId xmlns:a16="http://schemas.microsoft.com/office/drawing/2014/main" id="{855AC88A-9498-75E6-90EE-C7981BBADA1C}"/>
                </a:ext>
              </a:extLst>
            </p:cNvPr>
            <p:cNvSpPr>
              <a:spLocks/>
            </p:cNvSpPr>
            <p:nvPr/>
          </p:nvSpPr>
          <p:spPr>
            <a:xfrm>
              <a:off x="4789042" y="2639335"/>
              <a:ext cx="2282911" cy="2282911"/>
            </a:xfrm>
            <a:prstGeom prst="ellipse">
              <a:avLst/>
            </a:prstGeom>
            <a:gradFill>
              <a:gsLst>
                <a:gs pos="0">
                  <a:schemeClr val="accent1"/>
                </a:gs>
                <a:gs pos="100000">
                  <a:schemeClr val="accent1">
                    <a:alpha val="52000"/>
                  </a:schemeClr>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89D27435-D691-2004-7CB0-C0B9D41835B1}"/>
              </a:ext>
            </a:extLst>
          </p:cNvPr>
          <p:cNvGrpSpPr/>
          <p:nvPr/>
        </p:nvGrpSpPr>
        <p:grpSpPr>
          <a:xfrm>
            <a:off x="4113569" y="1889633"/>
            <a:ext cx="1392054" cy="1392052"/>
            <a:chOff x="4789042" y="2639335"/>
            <a:chExt cx="2282911" cy="2282911"/>
          </a:xfrm>
        </p:grpSpPr>
        <p:pic>
          <p:nvPicPr>
            <p:cNvPr id="27" name="图片 26" descr="石头, 海滩, 海岸, 多雾路段, 薄雾, 自然">
              <a:extLst>
                <a:ext uri="{FF2B5EF4-FFF2-40B4-BE49-F238E27FC236}">
                  <a16:creationId xmlns:a16="http://schemas.microsoft.com/office/drawing/2014/main" id="{33B8B38B-8910-37F5-5FD5-83CD41BE359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89042" y="2639335"/>
              <a:ext cx="2282911" cy="2282911"/>
            </a:xfrm>
            <a:custGeom>
              <a:avLst/>
              <a:gdLst>
                <a:gd name="connsiteX0" fmla="*/ 1823696 w 3647392"/>
                <a:gd name="connsiteY0" fmla="*/ 0 h 3647392"/>
                <a:gd name="connsiteX1" fmla="*/ 3647392 w 3647392"/>
                <a:gd name="connsiteY1" fmla="*/ 1823696 h 3647392"/>
                <a:gd name="connsiteX2" fmla="*/ 1823696 w 3647392"/>
                <a:gd name="connsiteY2" fmla="*/ 3647392 h 3647392"/>
                <a:gd name="connsiteX3" fmla="*/ 0 w 3647392"/>
                <a:gd name="connsiteY3" fmla="*/ 1823696 h 3647392"/>
                <a:gd name="connsiteX4" fmla="*/ 1823696 w 3647392"/>
                <a:gd name="connsiteY4" fmla="*/ 0 h 364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7392" h="3647392">
                  <a:moveTo>
                    <a:pt x="1823696" y="0"/>
                  </a:moveTo>
                  <a:cubicBezTo>
                    <a:pt x="2830895" y="0"/>
                    <a:pt x="3647392" y="816497"/>
                    <a:pt x="3647392" y="1823696"/>
                  </a:cubicBezTo>
                  <a:cubicBezTo>
                    <a:pt x="3647392" y="2830895"/>
                    <a:pt x="2830895" y="3647392"/>
                    <a:pt x="1823696" y="3647392"/>
                  </a:cubicBezTo>
                  <a:cubicBezTo>
                    <a:pt x="816497" y="3647392"/>
                    <a:pt x="0" y="2830895"/>
                    <a:pt x="0" y="1823696"/>
                  </a:cubicBezTo>
                  <a:cubicBezTo>
                    <a:pt x="0" y="816497"/>
                    <a:pt x="816497" y="0"/>
                    <a:pt x="1823696" y="0"/>
                  </a:cubicBezTo>
                  <a:close/>
                </a:path>
              </a:pathLst>
            </a:custGeom>
            <a:noFill/>
            <a:extLst>
              <a:ext uri="{909E8E84-426E-40DD-AFC4-6F175D3DCCD1}">
                <a14:hiddenFill xmlns:a14="http://schemas.microsoft.com/office/drawing/2010/main">
                  <a:solidFill>
                    <a:srgbClr val="FFFFFF"/>
                  </a:solidFill>
                </a14:hiddenFill>
              </a:ext>
            </a:extLst>
          </p:spPr>
        </p:pic>
        <p:sp>
          <p:nvSpPr>
            <p:cNvPr id="28" name="椭圆 27">
              <a:extLst>
                <a:ext uri="{FF2B5EF4-FFF2-40B4-BE49-F238E27FC236}">
                  <a16:creationId xmlns:a16="http://schemas.microsoft.com/office/drawing/2014/main" id="{49C52BFA-1516-A33B-0BB3-AC708BC6BE98}"/>
                </a:ext>
              </a:extLst>
            </p:cNvPr>
            <p:cNvSpPr>
              <a:spLocks/>
            </p:cNvSpPr>
            <p:nvPr/>
          </p:nvSpPr>
          <p:spPr>
            <a:xfrm>
              <a:off x="4789042" y="2639335"/>
              <a:ext cx="2282911" cy="2282911"/>
            </a:xfrm>
            <a:prstGeom prst="ellipse">
              <a:avLst/>
            </a:prstGeom>
            <a:gradFill>
              <a:gsLst>
                <a:gs pos="0">
                  <a:schemeClr val="accent1"/>
                </a:gs>
                <a:gs pos="100000">
                  <a:schemeClr val="accent1">
                    <a:alpha val="52000"/>
                  </a:schemeClr>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5928ED11-97CB-2AB1-70F2-F0526EB7EF34}"/>
              </a:ext>
            </a:extLst>
          </p:cNvPr>
          <p:cNvGrpSpPr/>
          <p:nvPr/>
        </p:nvGrpSpPr>
        <p:grpSpPr>
          <a:xfrm>
            <a:off x="6678512" y="1889633"/>
            <a:ext cx="1392054" cy="1392052"/>
            <a:chOff x="4789042" y="2639335"/>
            <a:chExt cx="2282911" cy="2282911"/>
          </a:xfrm>
        </p:grpSpPr>
        <p:pic>
          <p:nvPicPr>
            <p:cNvPr id="30" name="图片 29" descr="石头, 海滩, 海岸, 多雾路段, 薄雾, 自然">
              <a:extLst>
                <a:ext uri="{FF2B5EF4-FFF2-40B4-BE49-F238E27FC236}">
                  <a16:creationId xmlns:a16="http://schemas.microsoft.com/office/drawing/2014/main" id="{AE60923C-3A5C-4777-A870-724B08DC13B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89042" y="2639335"/>
              <a:ext cx="2282911" cy="2282911"/>
            </a:xfrm>
            <a:custGeom>
              <a:avLst/>
              <a:gdLst>
                <a:gd name="connsiteX0" fmla="*/ 1823696 w 3647392"/>
                <a:gd name="connsiteY0" fmla="*/ 0 h 3647392"/>
                <a:gd name="connsiteX1" fmla="*/ 3647392 w 3647392"/>
                <a:gd name="connsiteY1" fmla="*/ 1823696 h 3647392"/>
                <a:gd name="connsiteX2" fmla="*/ 1823696 w 3647392"/>
                <a:gd name="connsiteY2" fmla="*/ 3647392 h 3647392"/>
                <a:gd name="connsiteX3" fmla="*/ 0 w 3647392"/>
                <a:gd name="connsiteY3" fmla="*/ 1823696 h 3647392"/>
                <a:gd name="connsiteX4" fmla="*/ 1823696 w 3647392"/>
                <a:gd name="connsiteY4" fmla="*/ 0 h 364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7392" h="3647392">
                  <a:moveTo>
                    <a:pt x="1823696" y="0"/>
                  </a:moveTo>
                  <a:cubicBezTo>
                    <a:pt x="2830895" y="0"/>
                    <a:pt x="3647392" y="816497"/>
                    <a:pt x="3647392" y="1823696"/>
                  </a:cubicBezTo>
                  <a:cubicBezTo>
                    <a:pt x="3647392" y="2830895"/>
                    <a:pt x="2830895" y="3647392"/>
                    <a:pt x="1823696" y="3647392"/>
                  </a:cubicBezTo>
                  <a:cubicBezTo>
                    <a:pt x="816497" y="3647392"/>
                    <a:pt x="0" y="2830895"/>
                    <a:pt x="0" y="1823696"/>
                  </a:cubicBezTo>
                  <a:cubicBezTo>
                    <a:pt x="0" y="816497"/>
                    <a:pt x="816497" y="0"/>
                    <a:pt x="1823696" y="0"/>
                  </a:cubicBezTo>
                  <a:close/>
                </a:path>
              </a:pathLst>
            </a:custGeom>
            <a:noFill/>
            <a:extLst>
              <a:ext uri="{909E8E84-426E-40DD-AFC4-6F175D3DCCD1}">
                <a14:hiddenFill xmlns:a14="http://schemas.microsoft.com/office/drawing/2010/main">
                  <a:solidFill>
                    <a:srgbClr val="FFFFFF"/>
                  </a:solidFill>
                </a14:hiddenFill>
              </a:ext>
            </a:extLst>
          </p:spPr>
        </p:pic>
        <p:sp>
          <p:nvSpPr>
            <p:cNvPr id="31" name="椭圆 30">
              <a:extLst>
                <a:ext uri="{FF2B5EF4-FFF2-40B4-BE49-F238E27FC236}">
                  <a16:creationId xmlns:a16="http://schemas.microsoft.com/office/drawing/2014/main" id="{F12E3C81-996F-E928-1A8D-9C9EB4AC1C05}"/>
                </a:ext>
              </a:extLst>
            </p:cNvPr>
            <p:cNvSpPr>
              <a:spLocks/>
            </p:cNvSpPr>
            <p:nvPr/>
          </p:nvSpPr>
          <p:spPr>
            <a:xfrm>
              <a:off x="4789042" y="2639335"/>
              <a:ext cx="2282911" cy="2282911"/>
            </a:xfrm>
            <a:prstGeom prst="ellipse">
              <a:avLst/>
            </a:prstGeom>
            <a:gradFill>
              <a:gsLst>
                <a:gs pos="0">
                  <a:schemeClr val="accent1"/>
                </a:gs>
                <a:gs pos="100000">
                  <a:schemeClr val="accent1">
                    <a:alpha val="52000"/>
                  </a:schemeClr>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B9534681-E5AA-0A25-8DF5-108EB5E6C9DD}"/>
              </a:ext>
            </a:extLst>
          </p:cNvPr>
          <p:cNvGrpSpPr/>
          <p:nvPr/>
        </p:nvGrpSpPr>
        <p:grpSpPr>
          <a:xfrm>
            <a:off x="9243456" y="1889633"/>
            <a:ext cx="1392054" cy="1392052"/>
            <a:chOff x="4789042" y="2639335"/>
            <a:chExt cx="2282911" cy="2282911"/>
          </a:xfrm>
        </p:grpSpPr>
        <p:pic>
          <p:nvPicPr>
            <p:cNvPr id="33" name="图片 32" descr="石头, 海滩, 海岸, 多雾路段, 薄雾, 自然">
              <a:extLst>
                <a:ext uri="{FF2B5EF4-FFF2-40B4-BE49-F238E27FC236}">
                  <a16:creationId xmlns:a16="http://schemas.microsoft.com/office/drawing/2014/main" id="{FB1C8233-7A7C-BEEA-3748-E1B6872B77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89042" y="2639335"/>
              <a:ext cx="2282911" cy="2282911"/>
            </a:xfrm>
            <a:custGeom>
              <a:avLst/>
              <a:gdLst>
                <a:gd name="connsiteX0" fmla="*/ 1823696 w 3647392"/>
                <a:gd name="connsiteY0" fmla="*/ 0 h 3647392"/>
                <a:gd name="connsiteX1" fmla="*/ 3647392 w 3647392"/>
                <a:gd name="connsiteY1" fmla="*/ 1823696 h 3647392"/>
                <a:gd name="connsiteX2" fmla="*/ 1823696 w 3647392"/>
                <a:gd name="connsiteY2" fmla="*/ 3647392 h 3647392"/>
                <a:gd name="connsiteX3" fmla="*/ 0 w 3647392"/>
                <a:gd name="connsiteY3" fmla="*/ 1823696 h 3647392"/>
                <a:gd name="connsiteX4" fmla="*/ 1823696 w 3647392"/>
                <a:gd name="connsiteY4" fmla="*/ 0 h 364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7392" h="3647392">
                  <a:moveTo>
                    <a:pt x="1823696" y="0"/>
                  </a:moveTo>
                  <a:cubicBezTo>
                    <a:pt x="2830895" y="0"/>
                    <a:pt x="3647392" y="816497"/>
                    <a:pt x="3647392" y="1823696"/>
                  </a:cubicBezTo>
                  <a:cubicBezTo>
                    <a:pt x="3647392" y="2830895"/>
                    <a:pt x="2830895" y="3647392"/>
                    <a:pt x="1823696" y="3647392"/>
                  </a:cubicBezTo>
                  <a:cubicBezTo>
                    <a:pt x="816497" y="3647392"/>
                    <a:pt x="0" y="2830895"/>
                    <a:pt x="0" y="1823696"/>
                  </a:cubicBezTo>
                  <a:cubicBezTo>
                    <a:pt x="0" y="816497"/>
                    <a:pt x="816497" y="0"/>
                    <a:pt x="1823696" y="0"/>
                  </a:cubicBezTo>
                  <a:close/>
                </a:path>
              </a:pathLst>
            </a:custGeom>
            <a:noFill/>
            <a:extLst>
              <a:ext uri="{909E8E84-426E-40DD-AFC4-6F175D3DCCD1}">
                <a14:hiddenFill xmlns:a14="http://schemas.microsoft.com/office/drawing/2010/main">
                  <a:solidFill>
                    <a:srgbClr val="FFFFFF"/>
                  </a:solidFill>
                </a14:hiddenFill>
              </a:ext>
            </a:extLst>
          </p:spPr>
        </p:pic>
        <p:sp>
          <p:nvSpPr>
            <p:cNvPr id="34" name="椭圆 33">
              <a:extLst>
                <a:ext uri="{FF2B5EF4-FFF2-40B4-BE49-F238E27FC236}">
                  <a16:creationId xmlns:a16="http://schemas.microsoft.com/office/drawing/2014/main" id="{1BFDDEAB-D984-833E-E357-46CD3F76D8CB}"/>
                </a:ext>
              </a:extLst>
            </p:cNvPr>
            <p:cNvSpPr>
              <a:spLocks/>
            </p:cNvSpPr>
            <p:nvPr/>
          </p:nvSpPr>
          <p:spPr>
            <a:xfrm>
              <a:off x="4789042" y="2639335"/>
              <a:ext cx="2282911" cy="2282911"/>
            </a:xfrm>
            <a:prstGeom prst="ellipse">
              <a:avLst/>
            </a:prstGeom>
            <a:gradFill>
              <a:gsLst>
                <a:gs pos="0">
                  <a:schemeClr val="accent1"/>
                </a:gs>
                <a:gs pos="100000">
                  <a:schemeClr val="accent1">
                    <a:alpha val="52000"/>
                  </a:schemeClr>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shopping-bag_70894">
            <a:extLst>
              <a:ext uri="{FF2B5EF4-FFF2-40B4-BE49-F238E27FC236}">
                <a16:creationId xmlns:a16="http://schemas.microsoft.com/office/drawing/2014/main" id="{3CC65DDF-EF49-B722-EC77-4979D8F42975}"/>
              </a:ext>
            </a:extLst>
          </p:cNvPr>
          <p:cNvSpPr/>
          <p:nvPr/>
        </p:nvSpPr>
        <p:spPr>
          <a:xfrm>
            <a:off x="4568268" y="2280816"/>
            <a:ext cx="482655" cy="609685"/>
          </a:xfrm>
          <a:custGeom>
            <a:avLst/>
            <a:gdLst>
              <a:gd name="connsiteX0" fmla="*/ 354946 w 480198"/>
              <a:gd name="connsiteY0" fmla="*/ 191964 h 606581"/>
              <a:gd name="connsiteX1" fmla="*/ 324654 w 480198"/>
              <a:gd name="connsiteY1" fmla="*/ 222199 h 606581"/>
              <a:gd name="connsiteX2" fmla="*/ 354946 w 480198"/>
              <a:gd name="connsiteY2" fmla="*/ 252435 h 606581"/>
              <a:gd name="connsiteX3" fmla="*/ 385239 w 480198"/>
              <a:gd name="connsiteY3" fmla="*/ 222199 h 606581"/>
              <a:gd name="connsiteX4" fmla="*/ 354946 w 480198"/>
              <a:gd name="connsiteY4" fmla="*/ 191964 h 606581"/>
              <a:gd name="connsiteX5" fmla="*/ 125252 w 480198"/>
              <a:gd name="connsiteY5" fmla="*/ 191964 h 606581"/>
              <a:gd name="connsiteX6" fmla="*/ 94960 w 480198"/>
              <a:gd name="connsiteY6" fmla="*/ 222199 h 606581"/>
              <a:gd name="connsiteX7" fmla="*/ 125252 w 480198"/>
              <a:gd name="connsiteY7" fmla="*/ 252435 h 606581"/>
              <a:gd name="connsiteX8" fmla="*/ 155544 w 480198"/>
              <a:gd name="connsiteY8" fmla="*/ 222199 h 606581"/>
              <a:gd name="connsiteX9" fmla="*/ 125252 w 480198"/>
              <a:gd name="connsiteY9" fmla="*/ 191964 h 606581"/>
              <a:gd name="connsiteX10" fmla="*/ 10537 w 480198"/>
              <a:gd name="connsiteY10" fmla="*/ 151081 h 606581"/>
              <a:gd name="connsiteX11" fmla="*/ 469662 w 480198"/>
              <a:gd name="connsiteY11" fmla="*/ 151081 h 606581"/>
              <a:gd name="connsiteX12" fmla="*/ 480198 w 480198"/>
              <a:gd name="connsiteY12" fmla="*/ 161598 h 606581"/>
              <a:gd name="connsiteX13" fmla="*/ 480198 w 480198"/>
              <a:gd name="connsiteY13" fmla="*/ 553998 h 606581"/>
              <a:gd name="connsiteX14" fmla="*/ 427516 w 480198"/>
              <a:gd name="connsiteY14" fmla="*/ 606581 h 606581"/>
              <a:gd name="connsiteX15" fmla="*/ 52682 w 480198"/>
              <a:gd name="connsiteY15" fmla="*/ 606581 h 606581"/>
              <a:gd name="connsiteX16" fmla="*/ 0 w 480198"/>
              <a:gd name="connsiteY16" fmla="*/ 553998 h 606581"/>
              <a:gd name="connsiteX17" fmla="*/ 0 w 480198"/>
              <a:gd name="connsiteY17" fmla="*/ 161598 h 606581"/>
              <a:gd name="connsiteX18" fmla="*/ 10537 w 480198"/>
              <a:gd name="connsiteY18" fmla="*/ 151081 h 606581"/>
              <a:gd name="connsiteX19" fmla="*/ 237071 w 480198"/>
              <a:gd name="connsiteY19" fmla="*/ 0 h 606581"/>
              <a:gd name="connsiteX20" fmla="*/ 243128 w 480198"/>
              <a:gd name="connsiteY20" fmla="*/ 0 h 606581"/>
              <a:gd name="connsiteX21" fmla="*/ 377032 w 480198"/>
              <a:gd name="connsiteY21" fmla="*/ 132663 h 606581"/>
              <a:gd name="connsiteX22" fmla="*/ 324366 w 480198"/>
              <a:gd name="connsiteY22" fmla="*/ 132663 h 606581"/>
              <a:gd name="connsiteX23" fmla="*/ 243128 w 480198"/>
              <a:gd name="connsiteY23" fmla="*/ 52592 h 606581"/>
              <a:gd name="connsiteX24" fmla="*/ 237071 w 480198"/>
              <a:gd name="connsiteY24" fmla="*/ 52592 h 606581"/>
              <a:gd name="connsiteX25" fmla="*/ 155834 w 480198"/>
              <a:gd name="connsiteY25" fmla="*/ 132663 h 606581"/>
              <a:gd name="connsiteX26" fmla="*/ 103167 w 480198"/>
              <a:gd name="connsiteY26" fmla="*/ 132663 h 606581"/>
              <a:gd name="connsiteX27" fmla="*/ 237071 w 480198"/>
              <a:gd name="connsiteY27" fmla="*/ 0 h 6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0198" h="606581">
                <a:moveTo>
                  <a:pt x="354946" y="191964"/>
                </a:moveTo>
                <a:cubicBezTo>
                  <a:pt x="338220" y="191964"/>
                  <a:pt x="324654" y="205504"/>
                  <a:pt x="324654" y="222199"/>
                </a:cubicBezTo>
                <a:cubicBezTo>
                  <a:pt x="324654" y="238895"/>
                  <a:pt x="338220" y="252435"/>
                  <a:pt x="354946" y="252435"/>
                </a:cubicBezTo>
                <a:cubicBezTo>
                  <a:pt x="371673" y="252435"/>
                  <a:pt x="385239" y="238895"/>
                  <a:pt x="385239" y="222199"/>
                </a:cubicBezTo>
                <a:cubicBezTo>
                  <a:pt x="385239" y="205504"/>
                  <a:pt x="371673" y="191964"/>
                  <a:pt x="354946" y="191964"/>
                </a:cubicBezTo>
                <a:close/>
                <a:moveTo>
                  <a:pt x="125252" y="191964"/>
                </a:moveTo>
                <a:cubicBezTo>
                  <a:pt x="108657" y="191964"/>
                  <a:pt x="94960" y="205504"/>
                  <a:pt x="94960" y="222199"/>
                </a:cubicBezTo>
                <a:cubicBezTo>
                  <a:pt x="94960" y="238895"/>
                  <a:pt x="108657" y="252435"/>
                  <a:pt x="125252" y="252435"/>
                </a:cubicBezTo>
                <a:cubicBezTo>
                  <a:pt x="141979" y="252435"/>
                  <a:pt x="155544" y="238895"/>
                  <a:pt x="155544" y="222199"/>
                </a:cubicBezTo>
                <a:cubicBezTo>
                  <a:pt x="155544" y="205504"/>
                  <a:pt x="141979" y="191964"/>
                  <a:pt x="125252" y="191964"/>
                </a:cubicBezTo>
                <a:close/>
                <a:moveTo>
                  <a:pt x="10537" y="151081"/>
                </a:moveTo>
                <a:lnTo>
                  <a:pt x="469662" y="151081"/>
                </a:lnTo>
                <a:cubicBezTo>
                  <a:pt x="475457" y="151081"/>
                  <a:pt x="480198" y="155813"/>
                  <a:pt x="480198" y="161598"/>
                </a:cubicBezTo>
                <a:lnTo>
                  <a:pt x="480198" y="553998"/>
                </a:lnTo>
                <a:cubicBezTo>
                  <a:pt x="480198" y="583050"/>
                  <a:pt x="456623" y="606581"/>
                  <a:pt x="427516" y="606581"/>
                </a:cubicBezTo>
                <a:lnTo>
                  <a:pt x="52682" y="606581"/>
                </a:lnTo>
                <a:cubicBezTo>
                  <a:pt x="23576" y="606581"/>
                  <a:pt x="0" y="583050"/>
                  <a:pt x="0" y="553998"/>
                </a:cubicBezTo>
                <a:lnTo>
                  <a:pt x="0" y="161598"/>
                </a:lnTo>
                <a:cubicBezTo>
                  <a:pt x="0" y="155813"/>
                  <a:pt x="4742" y="151081"/>
                  <a:pt x="10537" y="151081"/>
                </a:cubicBezTo>
                <a:close/>
                <a:moveTo>
                  <a:pt x="237071" y="0"/>
                </a:moveTo>
                <a:lnTo>
                  <a:pt x="243128" y="0"/>
                </a:lnTo>
                <a:cubicBezTo>
                  <a:pt x="316598" y="0"/>
                  <a:pt x="376506" y="59429"/>
                  <a:pt x="377032" y="132663"/>
                </a:cubicBezTo>
                <a:lnTo>
                  <a:pt x="324366" y="132663"/>
                </a:lnTo>
                <a:cubicBezTo>
                  <a:pt x="323839" y="88486"/>
                  <a:pt x="287631" y="52592"/>
                  <a:pt x="243128" y="52592"/>
                </a:cubicBezTo>
                <a:lnTo>
                  <a:pt x="237071" y="52592"/>
                </a:lnTo>
                <a:cubicBezTo>
                  <a:pt x="192568" y="52592"/>
                  <a:pt x="156360" y="88486"/>
                  <a:pt x="155834" y="132663"/>
                </a:cubicBezTo>
                <a:lnTo>
                  <a:pt x="103167" y="132663"/>
                </a:lnTo>
                <a:cubicBezTo>
                  <a:pt x="103694" y="59429"/>
                  <a:pt x="163602" y="0"/>
                  <a:pt x="237071" y="0"/>
                </a:cubicBezTo>
                <a:close/>
              </a:path>
            </a:pathLst>
          </a:custGeom>
          <a:gradFill>
            <a:gsLst>
              <a:gs pos="0">
                <a:schemeClr val="bg1"/>
              </a:gs>
              <a:gs pos="100000">
                <a:schemeClr val="bg1">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hopping-basket_126055">
            <a:extLst>
              <a:ext uri="{FF2B5EF4-FFF2-40B4-BE49-F238E27FC236}">
                <a16:creationId xmlns:a16="http://schemas.microsoft.com/office/drawing/2014/main" id="{4A9DC022-5EFD-52E0-9336-802D78C82AA3}"/>
              </a:ext>
            </a:extLst>
          </p:cNvPr>
          <p:cNvSpPr/>
          <p:nvPr/>
        </p:nvSpPr>
        <p:spPr>
          <a:xfrm>
            <a:off x="1939810" y="2298600"/>
            <a:ext cx="609685" cy="558197"/>
          </a:xfrm>
          <a:custGeom>
            <a:avLst/>
            <a:gdLst>
              <a:gd name="connsiteX0" fmla="*/ 406261 w 607427"/>
              <a:gd name="connsiteY0" fmla="*/ 334318 h 556130"/>
              <a:gd name="connsiteX1" fmla="*/ 384190 w 607427"/>
              <a:gd name="connsiteY1" fmla="*/ 356359 h 556130"/>
              <a:gd name="connsiteX2" fmla="*/ 384190 w 607427"/>
              <a:gd name="connsiteY2" fmla="*/ 391755 h 556130"/>
              <a:gd name="connsiteX3" fmla="*/ 384190 w 607427"/>
              <a:gd name="connsiteY3" fmla="*/ 479640 h 556130"/>
              <a:gd name="connsiteX4" fmla="*/ 406261 w 607427"/>
              <a:gd name="connsiteY4" fmla="*/ 501681 h 556130"/>
              <a:gd name="connsiteX5" fmla="*/ 428332 w 607427"/>
              <a:gd name="connsiteY5" fmla="*/ 479640 h 556130"/>
              <a:gd name="connsiteX6" fmla="*/ 428332 w 607427"/>
              <a:gd name="connsiteY6" fmla="*/ 442842 h 556130"/>
              <a:gd name="connsiteX7" fmla="*/ 428332 w 607427"/>
              <a:gd name="connsiteY7" fmla="*/ 356359 h 556130"/>
              <a:gd name="connsiteX8" fmla="*/ 406261 w 607427"/>
              <a:gd name="connsiteY8" fmla="*/ 334318 h 556130"/>
              <a:gd name="connsiteX9" fmla="*/ 335464 w 607427"/>
              <a:gd name="connsiteY9" fmla="*/ 334318 h 556130"/>
              <a:gd name="connsiteX10" fmla="*/ 313393 w 607427"/>
              <a:gd name="connsiteY10" fmla="*/ 356359 h 556130"/>
              <a:gd name="connsiteX11" fmla="*/ 313393 w 607427"/>
              <a:gd name="connsiteY11" fmla="*/ 391755 h 556130"/>
              <a:gd name="connsiteX12" fmla="*/ 313393 w 607427"/>
              <a:gd name="connsiteY12" fmla="*/ 479640 h 556130"/>
              <a:gd name="connsiteX13" fmla="*/ 335464 w 607427"/>
              <a:gd name="connsiteY13" fmla="*/ 501681 h 556130"/>
              <a:gd name="connsiteX14" fmla="*/ 357536 w 607427"/>
              <a:gd name="connsiteY14" fmla="*/ 479640 h 556130"/>
              <a:gd name="connsiteX15" fmla="*/ 357536 w 607427"/>
              <a:gd name="connsiteY15" fmla="*/ 442842 h 556130"/>
              <a:gd name="connsiteX16" fmla="*/ 357536 w 607427"/>
              <a:gd name="connsiteY16" fmla="*/ 356359 h 556130"/>
              <a:gd name="connsiteX17" fmla="*/ 335464 w 607427"/>
              <a:gd name="connsiteY17" fmla="*/ 334318 h 556130"/>
              <a:gd name="connsiteX18" fmla="*/ 264200 w 607427"/>
              <a:gd name="connsiteY18" fmla="*/ 334318 h 556130"/>
              <a:gd name="connsiteX19" fmla="*/ 242129 w 607427"/>
              <a:gd name="connsiteY19" fmla="*/ 356359 h 556130"/>
              <a:gd name="connsiteX20" fmla="*/ 242129 w 607427"/>
              <a:gd name="connsiteY20" fmla="*/ 442842 h 556130"/>
              <a:gd name="connsiteX21" fmla="*/ 242129 w 607427"/>
              <a:gd name="connsiteY21" fmla="*/ 479640 h 556130"/>
              <a:gd name="connsiteX22" fmla="*/ 264200 w 607427"/>
              <a:gd name="connsiteY22" fmla="*/ 501681 h 556130"/>
              <a:gd name="connsiteX23" fmla="*/ 286272 w 607427"/>
              <a:gd name="connsiteY23" fmla="*/ 479640 h 556130"/>
              <a:gd name="connsiteX24" fmla="*/ 286272 w 607427"/>
              <a:gd name="connsiteY24" fmla="*/ 391755 h 556130"/>
              <a:gd name="connsiteX25" fmla="*/ 286272 w 607427"/>
              <a:gd name="connsiteY25" fmla="*/ 356359 h 556130"/>
              <a:gd name="connsiteX26" fmla="*/ 264200 w 607427"/>
              <a:gd name="connsiteY26" fmla="*/ 334318 h 556130"/>
              <a:gd name="connsiteX27" fmla="*/ 193404 w 607427"/>
              <a:gd name="connsiteY27" fmla="*/ 334318 h 556130"/>
              <a:gd name="connsiteX28" fmla="*/ 171333 w 607427"/>
              <a:gd name="connsiteY28" fmla="*/ 356359 h 556130"/>
              <a:gd name="connsiteX29" fmla="*/ 171333 w 607427"/>
              <a:gd name="connsiteY29" fmla="*/ 442842 h 556130"/>
              <a:gd name="connsiteX30" fmla="*/ 171333 w 607427"/>
              <a:gd name="connsiteY30" fmla="*/ 479640 h 556130"/>
              <a:gd name="connsiteX31" fmla="*/ 193404 w 607427"/>
              <a:gd name="connsiteY31" fmla="*/ 501681 h 556130"/>
              <a:gd name="connsiteX32" fmla="*/ 215475 w 607427"/>
              <a:gd name="connsiteY32" fmla="*/ 479640 h 556130"/>
              <a:gd name="connsiteX33" fmla="*/ 215475 w 607427"/>
              <a:gd name="connsiteY33" fmla="*/ 391755 h 556130"/>
              <a:gd name="connsiteX34" fmla="*/ 215475 w 607427"/>
              <a:gd name="connsiteY34" fmla="*/ 356359 h 556130"/>
              <a:gd name="connsiteX35" fmla="*/ 193404 w 607427"/>
              <a:gd name="connsiteY35" fmla="*/ 334318 h 556130"/>
              <a:gd name="connsiteX36" fmla="*/ 38999 w 607427"/>
              <a:gd name="connsiteY36" fmla="*/ 188061 h 556130"/>
              <a:gd name="connsiteX37" fmla="*/ 568241 w 607427"/>
              <a:gd name="connsiteY37" fmla="*/ 188061 h 556130"/>
              <a:gd name="connsiteX38" fmla="*/ 607427 w 607427"/>
              <a:gd name="connsiteY38" fmla="*/ 226913 h 556130"/>
              <a:gd name="connsiteX39" fmla="*/ 607427 w 607427"/>
              <a:gd name="connsiteY39" fmla="*/ 270062 h 556130"/>
              <a:gd name="connsiteX40" fmla="*/ 568335 w 607427"/>
              <a:gd name="connsiteY40" fmla="*/ 309101 h 556130"/>
              <a:gd name="connsiteX41" fmla="*/ 548508 w 607427"/>
              <a:gd name="connsiteY41" fmla="*/ 309101 h 556130"/>
              <a:gd name="connsiteX42" fmla="*/ 510632 w 607427"/>
              <a:gd name="connsiteY42" fmla="*/ 513075 h 556130"/>
              <a:gd name="connsiteX43" fmla="*/ 461158 w 607427"/>
              <a:gd name="connsiteY43" fmla="*/ 556130 h 556130"/>
              <a:gd name="connsiteX44" fmla="*/ 446195 w 607427"/>
              <a:gd name="connsiteY44" fmla="*/ 556130 h 556130"/>
              <a:gd name="connsiteX45" fmla="*/ 347903 w 607427"/>
              <a:gd name="connsiteY45" fmla="*/ 556130 h 556130"/>
              <a:gd name="connsiteX46" fmla="*/ 311710 w 607427"/>
              <a:gd name="connsiteY46" fmla="*/ 556130 h 556130"/>
              <a:gd name="connsiteX47" fmla="*/ 299739 w 607427"/>
              <a:gd name="connsiteY47" fmla="*/ 556130 h 556130"/>
              <a:gd name="connsiteX48" fmla="*/ 287768 w 607427"/>
              <a:gd name="connsiteY48" fmla="*/ 556130 h 556130"/>
              <a:gd name="connsiteX49" fmla="*/ 251669 w 607427"/>
              <a:gd name="connsiteY49" fmla="*/ 556130 h 556130"/>
              <a:gd name="connsiteX50" fmla="*/ 153377 w 607427"/>
              <a:gd name="connsiteY50" fmla="*/ 556130 h 556130"/>
              <a:gd name="connsiteX51" fmla="*/ 138413 w 607427"/>
              <a:gd name="connsiteY51" fmla="*/ 556130 h 556130"/>
              <a:gd name="connsiteX52" fmla="*/ 88940 w 607427"/>
              <a:gd name="connsiteY52" fmla="*/ 513075 h 556130"/>
              <a:gd name="connsiteX53" fmla="*/ 51250 w 607427"/>
              <a:gd name="connsiteY53" fmla="*/ 309194 h 556130"/>
              <a:gd name="connsiteX54" fmla="*/ 38999 w 607427"/>
              <a:gd name="connsiteY54" fmla="*/ 309194 h 556130"/>
              <a:gd name="connsiteX55" fmla="*/ 0 w 607427"/>
              <a:gd name="connsiteY55" fmla="*/ 270249 h 556130"/>
              <a:gd name="connsiteX56" fmla="*/ 0 w 607427"/>
              <a:gd name="connsiteY56" fmla="*/ 227007 h 556130"/>
              <a:gd name="connsiteX57" fmla="*/ 38999 w 607427"/>
              <a:gd name="connsiteY57" fmla="*/ 188061 h 556130"/>
              <a:gd name="connsiteX58" fmla="*/ 220475 w 607427"/>
              <a:gd name="connsiteY58" fmla="*/ 773 h 556130"/>
              <a:gd name="connsiteX59" fmla="*/ 237899 w 607427"/>
              <a:gd name="connsiteY59" fmla="*/ 3178 h 556130"/>
              <a:gd name="connsiteX60" fmla="*/ 246126 w 607427"/>
              <a:gd name="connsiteY60" fmla="*/ 34555 h 556130"/>
              <a:gd name="connsiteX61" fmla="*/ 180777 w 607427"/>
              <a:gd name="connsiteY61" fmla="*/ 146709 h 556130"/>
              <a:gd name="connsiteX62" fmla="*/ 127582 w 607427"/>
              <a:gd name="connsiteY62" fmla="*/ 146709 h 556130"/>
              <a:gd name="connsiteX63" fmla="*/ 206487 w 607427"/>
              <a:gd name="connsiteY63" fmla="*/ 11396 h 556130"/>
              <a:gd name="connsiteX64" fmla="*/ 220475 w 607427"/>
              <a:gd name="connsiteY64" fmla="*/ 773 h 556130"/>
              <a:gd name="connsiteX65" fmla="*/ 387164 w 607427"/>
              <a:gd name="connsiteY65" fmla="*/ 748 h 556130"/>
              <a:gd name="connsiteX66" fmla="*/ 401123 w 607427"/>
              <a:gd name="connsiteY66" fmla="*/ 11439 h 556130"/>
              <a:gd name="connsiteX67" fmla="*/ 480057 w 607427"/>
              <a:gd name="connsiteY67" fmla="*/ 146639 h 556130"/>
              <a:gd name="connsiteX68" fmla="*/ 426842 w 607427"/>
              <a:gd name="connsiteY68" fmla="*/ 146639 h 556130"/>
              <a:gd name="connsiteX69" fmla="*/ 361468 w 607427"/>
              <a:gd name="connsiteY69" fmla="*/ 34595 h 556130"/>
              <a:gd name="connsiteX70" fmla="*/ 369698 w 607427"/>
              <a:gd name="connsiteY70" fmla="*/ 3223 h 556130"/>
              <a:gd name="connsiteX71" fmla="*/ 387164 w 607427"/>
              <a:gd name="connsiteY71" fmla="*/ 748 h 556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427" h="556130">
                <a:moveTo>
                  <a:pt x="406261" y="334318"/>
                </a:moveTo>
                <a:cubicBezTo>
                  <a:pt x="393635" y="334318"/>
                  <a:pt x="384190" y="344591"/>
                  <a:pt x="384190" y="356359"/>
                </a:cubicBezTo>
                <a:lnTo>
                  <a:pt x="384190" y="391755"/>
                </a:lnTo>
                <a:lnTo>
                  <a:pt x="384190" y="479640"/>
                </a:lnTo>
                <a:cubicBezTo>
                  <a:pt x="384190" y="492248"/>
                  <a:pt x="394383" y="501681"/>
                  <a:pt x="406261" y="501681"/>
                </a:cubicBezTo>
                <a:cubicBezTo>
                  <a:pt x="418886" y="501681"/>
                  <a:pt x="428332" y="491501"/>
                  <a:pt x="428332" y="479640"/>
                </a:cubicBezTo>
                <a:lnTo>
                  <a:pt x="428332" y="442842"/>
                </a:lnTo>
                <a:lnTo>
                  <a:pt x="428332" y="356359"/>
                </a:lnTo>
                <a:cubicBezTo>
                  <a:pt x="428332" y="343844"/>
                  <a:pt x="418138" y="334318"/>
                  <a:pt x="406261" y="334318"/>
                </a:cubicBezTo>
                <a:close/>
                <a:moveTo>
                  <a:pt x="335464" y="334318"/>
                </a:moveTo>
                <a:cubicBezTo>
                  <a:pt x="323587" y="334318"/>
                  <a:pt x="313393" y="344591"/>
                  <a:pt x="313393" y="356359"/>
                </a:cubicBezTo>
                <a:lnTo>
                  <a:pt x="313393" y="391755"/>
                </a:lnTo>
                <a:lnTo>
                  <a:pt x="313393" y="479640"/>
                </a:lnTo>
                <a:cubicBezTo>
                  <a:pt x="313393" y="492248"/>
                  <a:pt x="323587" y="501681"/>
                  <a:pt x="335464" y="501681"/>
                </a:cubicBezTo>
                <a:cubicBezTo>
                  <a:pt x="347996" y="501681"/>
                  <a:pt x="357536" y="491501"/>
                  <a:pt x="357536" y="479640"/>
                </a:cubicBezTo>
                <a:lnTo>
                  <a:pt x="357536" y="442842"/>
                </a:lnTo>
                <a:lnTo>
                  <a:pt x="357536" y="356359"/>
                </a:lnTo>
                <a:cubicBezTo>
                  <a:pt x="357536" y="343844"/>
                  <a:pt x="347248" y="334318"/>
                  <a:pt x="335464" y="334318"/>
                </a:cubicBezTo>
                <a:close/>
                <a:moveTo>
                  <a:pt x="264200" y="334318"/>
                </a:moveTo>
                <a:cubicBezTo>
                  <a:pt x="252417" y="334318"/>
                  <a:pt x="242129" y="343844"/>
                  <a:pt x="242129" y="356359"/>
                </a:cubicBezTo>
                <a:lnTo>
                  <a:pt x="242129" y="442842"/>
                </a:lnTo>
                <a:lnTo>
                  <a:pt x="242129" y="479640"/>
                </a:lnTo>
                <a:cubicBezTo>
                  <a:pt x="242129" y="491501"/>
                  <a:pt x="251669" y="501681"/>
                  <a:pt x="264200" y="501681"/>
                </a:cubicBezTo>
                <a:cubicBezTo>
                  <a:pt x="276078" y="501681"/>
                  <a:pt x="286272" y="492248"/>
                  <a:pt x="286272" y="479640"/>
                </a:cubicBezTo>
                <a:lnTo>
                  <a:pt x="286272" y="391755"/>
                </a:lnTo>
                <a:lnTo>
                  <a:pt x="286272" y="356359"/>
                </a:lnTo>
                <a:cubicBezTo>
                  <a:pt x="286272" y="344591"/>
                  <a:pt x="276078" y="334318"/>
                  <a:pt x="264200" y="334318"/>
                </a:cubicBezTo>
                <a:close/>
                <a:moveTo>
                  <a:pt x="193404" y="334318"/>
                </a:moveTo>
                <a:cubicBezTo>
                  <a:pt x="181527" y="334318"/>
                  <a:pt x="171333" y="343844"/>
                  <a:pt x="171333" y="356359"/>
                </a:cubicBezTo>
                <a:lnTo>
                  <a:pt x="171333" y="442842"/>
                </a:lnTo>
                <a:lnTo>
                  <a:pt x="171333" y="479640"/>
                </a:lnTo>
                <a:cubicBezTo>
                  <a:pt x="171333" y="491501"/>
                  <a:pt x="180779" y="501681"/>
                  <a:pt x="193404" y="501681"/>
                </a:cubicBezTo>
                <a:cubicBezTo>
                  <a:pt x="205281" y="501681"/>
                  <a:pt x="215475" y="492248"/>
                  <a:pt x="215475" y="479640"/>
                </a:cubicBezTo>
                <a:lnTo>
                  <a:pt x="215475" y="391755"/>
                </a:lnTo>
                <a:lnTo>
                  <a:pt x="215475" y="356359"/>
                </a:lnTo>
                <a:cubicBezTo>
                  <a:pt x="215475" y="344591"/>
                  <a:pt x="206030" y="334318"/>
                  <a:pt x="193404" y="334318"/>
                </a:cubicBezTo>
                <a:close/>
                <a:moveTo>
                  <a:pt x="38999" y="188061"/>
                </a:moveTo>
                <a:lnTo>
                  <a:pt x="568241" y="188061"/>
                </a:lnTo>
                <a:cubicBezTo>
                  <a:pt x="589845" y="188061"/>
                  <a:pt x="607240" y="205433"/>
                  <a:pt x="607427" y="226913"/>
                </a:cubicBezTo>
                <a:lnTo>
                  <a:pt x="607427" y="270062"/>
                </a:lnTo>
                <a:cubicBezTo>
                  <a:pt x="607427" y="291636"/>
                  <a:pt x="589938" y="309101"/>
                  <a:pt x="568335" y="309101"/>
                </a:cubicBezTo>
                <a:lnTo>
                  <a:pt x="548508" y="309101"/>
                </a:lnTo>
                <a:lnTo>
                  <a:pt x="510632" y="513075"/>
                </a:lnTo>
                <a:cubicBezTo>
                  <a:pt x="505862" y="537078"/>
                  <a:pt x="483978" y="556130"/>
                  <a:pt x="461158" y="556130"/>
                </a:cubicBezTo>
                <a:lnTo>
                  <a:pt x="446195" y="556130"/>
                </a:lnTo>
                <a:lnTo>
                  <a:pt x="347903" y="556130"/>
                </a:lnTo>
                <a:lnTo>
                  <a:pt x="311710" y="556130"/>
                </a:lnTo>
                <a:lnTo>
                  <a:pt x="299739" y="556130"/>
                </a:lnTo>
                <a:lnTo>
                  <a:pt x="287768" y="556130"/>
                </a:lnTo>
                <a:lnTo>
                  <a:pt x="251669" y="556130"/>
                </a:lnTo>
                <a:lnTo>
                  <a:pt x="153377" y="556130"/>
                </a:lnTo>
                <a:lnTo>
                  <a:pt x="138413" y="556130"/>
                </a:lnTo>
                <a:cubicBezTo>
                  <a:pt x="115594" y="556130"/>
                  <a:pt x="93616" y="537078"/>
                  <a:pt x="88940" y="513075"/>
                </a:cubicBezTo>
                <a:lnTo>
                  <a:pt x="51250" y="309194"/>
                </a:lnTo>
                <a:lnTo>
                  <a:pt x="38999" y="309194"/>
                </a:lnTo>
                <a:cubicBezTo>
                  <a:pt x="17489" y="309194"/>
                  <a:pt x="0" y="291730"/>
                  <a:pt x="0" y="270249"/>
                </a:cubicBezTo>
                <a:lnTo>
                  <a:pt x="0" y="227007"/>
                </a:lnTo>
                <a:cubicBezTo>
                  <a:pt x="0" y="205433"/>
                  <a:pt x="17489" y="188061"/>
                  <a:pt x="38999" y="188061"/>
                </a:cubicBezTo>
                <a:close/>
                <a:moveTo>
                  <a:pt x="220475" y="773"/>
                </a:moveTo>
                <a:cubicBezTo>
                  <a:pt x="226166" y="-698"/>
                  <a:pt x="232430" y="3"/>
                  <a:pt x="237899" y="3178"/>
                </a:cubicBezTo>
                <a:cubicBezTo>
                  <a:pt x="248837" y="9528"/>
                  <a:pt x="252483" y="23536"/>
                  <a:pt x="246126" y="34555"/>
                </a:cubicBezTo>
                <a:lnTo>
                  <a:pt x="180777" y="146709"/>
                </a:lnTo>
                <a:lnTo>
                  <a:pt x="127582" y="146709"/>
                </a:lnTo>
                <a:lnTo>
                  <a:pt x="206487" y="11396"/>
                </a:lnTo>
                <a:cubicBezTo>
                  <a:pt x="209665" y="5886"/>
                  <a:pt x="214784" y="2244"/>
                  <a:pt x="220475" y="773"/>
                </a:cubicBezTo>
                <a:close/>
                <a:moveTo>
                  <a:pt x="387164" y="748"/>
                </a:moveTo>
                <a:cubicBezTo>
                  <a:pt x="392846" y="2242"/>
                  <a:pt x="397943" y="5931"/>
                  <a:pt x="401123" y="11439"/>
                </a:cubicBezTo>
                <a:lnTo>
                  <a:pt x="480057" y="146639"/>
                </a:lnTo>
                <a:lnTo>
                  <a:pt x="426842" y="146639"/>
                </a:lnTo>
                <a:lnTo>
                  <a:pt x="361468" y="34595"/>
                </a:lnTo>
                <a:cubicBezTo>
                  <a:pt x="355015" y="23577"/>
                  <a:pt x="358756" y="9572"/>
                  <a:pt x="369698" y="3223"/>
                </a:cubicBezTo>
                <a:cubicBezTo>
                  <a:pt x="375216" y="-45"/>
                  <a:pt x="381482" y="-745"/>
                  <a:pt x="387164" y="748"/>
                </a:cubicBezTo>
                <a:close/>
              </a:path>
            </a:pathLst>
          </a:custGeom>
          <a:gradFill>
            <a:gsLst>
              <a:gs pos="0">
                <a:schemeClr val="bg1"/>
              </a:gs>
              <a:gs pos="100000">
                <a:schemeClr val="bg1">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shopping-cart_62617">
            <a:extLst>
              <a:ext uri="{FF2B5EF4-FFF2-40B4-BE49-F238E27FC236}">
                <a16:creationId xmlns:a16="http://schemas.microsoft.com/office/drawing/2014/main" id="{57AE9FF3-E425-4AAF-F051-75A6C35817BE}"/>
              </a:ext>
            </a:extLst>
          </p:cNvPr>
          <p:cNvSpPr/>
          <p:nvPr/>
        </p:nvSpPr>
        <p:spPr>
          <a:xfrm>
            <a:off x="7069696" y="2307805"/>
            <a:ext cx="609685" cy="564913"/>
          </a:xfrm>
          <a:custGeom>
            <a:avLst/>
            <a:gdLst>
              <a:gd name="connsiteX0" fmla="*/ 364647 w 608274"/>
              <a:gd name="connsiteY0" fmla="*/ 436800 h 563606"/>
              <a:gd name="connsiteX1" fmla="*/ 428121 w 608274"/>
              <a:gd name="connsiteY1" fmla="*/ 500203 h 563606"/>
              <a:gd name="connsiteX2" fmla="*/ 364647 w 608274"/>
              <a:gd name="connsiteY2" fmla="*/ 563606 h 563606"/>
              <a:gd name="connsiteX3" fmla="*/ 301173 w 608274"/>
              <a:gd name="connsiteY3" fmla="*/ 500203 h 563606"/>
              <a:gd name="connsiteX4" fmla="*/ 364647 w 608274"/>
              <a:gd name="connsiteY4" fmla="*/ 436800 h 563606"/>
              <a:gd name="connsiteX5" fmla="*/ 153586 w 608274"/>
              <a:gd name="connsiteY5" fmla="*/ 436800 h 563606"/>
              <a:gd name="connsiteX6" fmla="*/ 217060 w 608274"/>
              <a:gd name="connsiteY6" fmla="*/ 500203 h 563606"/>
              <a:gd name="connsiteX7" fmla="*/ 153586 w 608274"/>
              <a:gd name="connsiteY7" fmla="*/ 563606 h 563606"/>
              <a:gd name="connsiteX8" fmla="*/ 90112 w 608274"/>
              <a:gd name="connsiteY8" fmla="*/ 500203 h 563606"/>
              <a:gd name="connsiteX9" fmla="*/ 153586 w 608274"/>
              <a:gd name="connsiteY9" fmla="*/ 436800 h 563606"/>
              <a:gd name="connsiteX10" fmla="*/ 488444 w 608274"/>
              <a:gd name="connsiteY10" fmla="*/ 0 h 563606"/>
              <a:gd name="connsiteX11" fmla="*/ 608274 w 608274"/>
              <a:gd name="connsiteY11" fmla="*/ 0 h 563606"/>
              <a:gd name="connsiteX12" fmla="*/ 608274 w 608274"/>
              <a:gd name="connsiteY12" fmla="*/ 68549 h 563606"/>
              <a:gd name="connsiteX13" fmla="*/ 522157 w 608274"/>
              <a:gd name="connsiteY13" fmla="*/ 68549 h 563606"/>
              <a:gd name="connsiteX14" fmla="*/ 483660 w 608274"/>
              <a:gd name="connsiteY14" fmla="*/ 118434 h 563606"/>
              <a:gd name="connsiteX15" fmla="*/ 435817 w 608274"/>
              <a:gd name="connsiteY15" fmla="*/ 416407 h 563606"/>
              <a:gd name="connsiteX16" fmla="*/ 66980 w 608274"/>
              <a:gd name="connsiteY16" fmla="*/ 416407 h 563606"/>
              <a:gd name="connsiteX17" fmla="*/ 0 w 608274"/>
              <a:gd name="connsiteY17" fmla="*/ 69549 h 563606"/>
              <a:gd name="connsiteX18" fmla="*/ 434815 w 608274"/>
              <a:gd name="connsiteY18" fmla="*/ 69549 h 56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8274" h="563606">
                <a:moveTo>
                  <a:pt x="364647" y="436800"/>
                </a:moveTo>
                <a:cubicBezTo>
                  <a:pt x="399703" y="436800"/>
                  <a:pt x="428121" y="465186"/>
                  <a:pt x="428121" y="500203"/>
                </a:cubicBezTo>
                <a:cubicBezTo>
                  <a:pt x="428121" y="535220"/>
                  <a:pt x="399703" y="563606"/>
                  <a:pt x="364647" y="563606"/>
                </a:cubicBezTo>
                <a:cubicBezTo>
                  <a:pt x="329591" y="563606"/>
                  <a:pt x="301173" y="535220"/>
                  <a:pt x="301173" y="500203"/>
                </a:cubicBezTo>
                <a:cubicBezTo>
                  <a:pt x="301173" y="465186"/>
                  <a:pt x="329591" y="436800"/>
                  <a:pt x="364647" y="436800"/>
                </a:cubicBezTo>
                <a:close/>
                <a:moveTo>
                  <a:pt x="153586" y="436800"/>
                </a:moveTo>
                <a:cubicBezTo>
                  <a:pt x="188642" y="436800"/>
                  <a:pt x="217060" y="465186"/>
                  <a:pt x="217060" y="500203"/>
                </a:cubicBezTo>
                <a:cubicBezTo>
                  <a:pt x="217060" y="535220"/>
                  <a:pt x="188642" y="563606"/>
                  <a:pt x="153586" y="563606"/>
                </a:cubicBezTo>
                <a:cubicBezTo>
                  <a:pt x="118530" y="563606"/>
                  <a:pt x="90112" y="535220"/>
                  <a:pt x="90112" y="500203"/>
                </a:cubicBezTo>
                <a:cubicBezTo>
                  <a:pt x="90112" y="465186"/>
                  <a:pt x="118530" y="436800"/>
                  <a:pt x="153586" y="436800"/>
                </a:cubicBezTo>
                <a:close/>
                <a:moveTo>
                  <a:pt x="488444" y="0"/>
                </a:moveTo>
                <a:lnTo>
                  <a:pt x="608274" y="0"/>
                </a:lnTo>
                <a:lnTo>
                  <a:pt x="608274" y="68549"/>
                </a:lnTo>
                <a:lnTo>
                  <a:pt x="522157" y="68549"/>
                </a:lnTo>
                <a:lnTo>
                  <a:pt x="483660" y="118434"/>
                </a:lnTo>
                <a:lnTo>
                  <a:pt x="435817" y="416407"/>
                </a:lnTo>
                <a:lnTo>
                  <a:pt x="66980" y="416407"/>
                </a:lnTo>
                <a:lnTo>
                  <a:pt x="0" y="69549"/>
                </a:lnTo>
                <a:lnTo>
                  <a:pt x="434815" y="69549"/>
                </a:lnTo>
                <a:close/>
              </a:path>
            </a:pathLst>
          </a:custGeom>
          <a:gradFill>
            <a:gsLst>
              <a:gs pos="0">
                <a:schemeClr val="bg1"/>
              </a:gs>
              <a:gs pos="100000">
                <a:schemeClr val="bg1">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13bba90d-3870-4071-934d-af34c35553ab">
            <a:extLst>
              <a:ext uri="{FF2B5EF4-FFF2-40B4-BE49-F238E27FC236}">
                <a16:creationId xmlns:a16="http://schemas.microsoft.com/office/drawing/2014/main" id="{DB80E674-8619-2A96-ED21-85ACE08F3FD9}"/>
              </a:ext>
            </a:extLst>
          </p:cNvPr>
          <p:cNvSpPr/>
          <p:nvPr/>
        </p:nvSpPr>
        <p:spPr>
          <a:xfrm>
            <a:off x="9634640" y="2298600"/>
            <a:ext cx="609685" cy="574118"/>
          </a:xfrm>
          <a:custGeom>
            <a:avLst/>
            <a:gdLst>
              <a:gd name="connsiteX0" fmla="*/ 6208777 w 7022592"/>
              <a:gd name="connsiteY0" fmla="*/ 1233964 h 6612921"/>
              <a:gd name="connsiteX1" fmla="*/ 5758530 w 7022592"/>
              <a:gd name="connsiteY1" fmla="*/ 789242 h 6612921"/>
              <a:gd name="connsiteX2" fmla="*/ 5188935 w 7022592"/>
              <a:gd name="connsiteY2" fmla="*/ 1357313 h 6612921"/>
              <a:gd name="connsiteX3" fmla="*/ 5637181 w 7022592"/>
              <a:gd name="connsiteY3" fmla="*/ 1802416 h 6612921"/>
              <a:gd name="connsiteX4" fmla="*/ 6208681 w 7022592"/>
              <a:gd name="connsiteY4" fmla="*/ 1233964 h 6612921"/>
              <a:gd name="connsiteX5" fmla="*/ 3828860 w 7022592"/>
              <a:gd name="connsiteY5" fmla="*/ 0 h 6612921"/>
              <a:gd name="connsiteX6" fmla="*/ 3192113 w 7022592"/>
              <a:gd name="connsiteY6" fmla="*/ 0 h 6612921"/>
              <a:gd name="connsiteX7" fmla="*/ 3192113 w 7022592"/>
              <a:gd name="connsiteY7" fmla="*/ 931259 h 6612921"/>
              <a:gd name="connsiteX8" fmla="*/ 3830384 w 7022592"/>
              <a:gd name="connsiteY8" fmla="*/ 931259 h 6612921"/>
              <a:gd name="connsiteX9" fmla="*/ 3828860 w 7022592"/>
              <a:gd name="connsiteY9" fmla="*/ 0 h 6612921"/>
              <a:gd name="connsiteX10" fmla="*/ 6064758 w 7022592"/>
              <a:gd name="connsiteY10" fmla="*/ 3771900 h 6612921"/>
              <a:gd name="connsiteX11" fmla="*/ 7022593 w 7022592"/>
              <a:gd name="connsiteY11" fmla="*/ 3771900 h 6612921"/>
              <a:gd name="connsiteX12" fmla="*/ 7022593 w 7022592"/>
              <a:gd name="connsiteY12" fmla="*/ 3140678 h 6612921"/>
              <a:gd name="connsiteX13" fmla="*/ 6064758 w 7022592"/>
              <a:gd name="connsiteY13" fmla="*/ 3140678 h 6612921"/>
              <a:gd name="connsiteX14" fmla="*/ 6064758 w 7022592"/>
              <a:gd name="connsiteY14" fmla="*/ 3771900 h 6612921"/>
              <a:gd name="connsiteX15" fmla="*/ 2553462 w 7022592"/>
              <a:gd name="connsiteY15" fmla="*/ 5094447 h 6612921"/>
              <a:gd name="connsiteX16" fmla="*/ 2553462 w 7022592"/>
              <a:gd name="connsiteY16" fmla="*/ 6612922 h 6612921"/>
              <a:gd name="connsiteX17" fmla="*/ 4469035 w 7022592"/>
              <a:gd name="connsiteY17" fmla="*/ 6612922 h 6612921"/>
              <a:gd name="connsiteX18" fmla="*/ 4469035 w 7022592"/>
              <a:gd name="connsiteY18" fmla="*/ 5094447 h 6612921"/>
              <a:gd name="connsiteX19" fmla="*/ 5276088 w 7022592"/>
              <a:gd name="connsiteY19" fmla="*/ 2798064 h 6612921"/>
              <a:gd name="connsiteX20" fmla="*/ 3161729 w 7022592"/>
              <a:gd name="connsiteY20" fmla="*/ 1592104 h 6612921"/>
              <a:gd name="connsiteX21" fmla="*/ 1596009 w 7022592"/>
              <a:gd name="connsiteY21" fmla="*/ 3455765 h 6612921"/>
              <a:gd name="connsiteX22" fmla="*/ 2553843 w 7022592"/>
              <a:gd name="connsiteY22" fmla="*/ 5094351 h 6612921"/>
              <a:gd name="connsiteX23" fmla="*/ 2553462 w 7022592"/>
              <a:gd name="connsiteY23" fmla="*/ 5094351 h 6612921"/>
              <a:gd name="connsiteX24" fmla="*/ 957358 w 7022592"/>
              <a:gd name="connsiteY24" fmla="*/ 3771900 h 6612921"/>
              <a:gd name="connsiteX25" fmla="*/ 957358 w 7022592"/>
              <a:gd name="connsiteY25" fmla="*/ 3140678 h 6612921"/>
              <a:gd name="connsiteX26" fmla="*/ 0 w 7022592"/>
              <a:gd name="connsiteY26" fmla="*/ 3140678 h 6612921"/>
              <a:gd name="connsiteX27" fmla="*/ 0 w 7022592"/>
              <a:gd name="connsiteY27" fmla="*/ 3771900 h 6612921"/>
              <a:gd name="connsiteX28" fmla="*/ 957453 w 7022592"/>
              <a:gd name="connsiteY28" fmla="*/ 3771900 h 6612921"/>
              <a:gd name="connsiteX29" fmla="*/ 1838325 w 7022592"/>
              <a:gd name="connsiteY29" fmla="*/ 1353026 h 6612921"/>
              <a:gd name="connsiteX30" fmla="*/ 1266730 w 7022592"/>
              <a:gd name="connsiteY30" fmla="*/ 784955 h 6612921"/>
              <a:gd name="connsiteX31" fmla="*/ 816483 w 7022592"/>
              <a:gd name="connsiteY31" fmla="*/ 1230154 h 6612921"/>
              <a:gd name="connsiteX32" fmla="*/ 1391126 w 7022592"/>
              <a:gd name="connsiteY32" fmla="*/ 1795082 h 6612921"/>
              <a:gd name="connsiteX33" fmla="*/ 1837849 w 7022592"/>
              <a:gd name="connsiteY33" fmla="*/ 1353026 h 6612921"/>
              <a:gd name="connsiteX34" fmla="*/ 1838230 w 7022592"/>
              <a:gd name="connsiteY34" fmla="*/ 1353026 h 661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22592" h="6612921">
                <a:moveTo>
                  <a:pt x="6208777" y="1233964"/>
                </a:moveTo>
                <a:lnTo>
                  <a:pt x="5758530" y="789242"/>
                </a:lnTo>
                <a:lnTo>
                  <a:pt x="5188935" y="1357313"/>
                </a:lnTo>
                <a:lnTo>
                  <a:pt x="5637181" y="1802416"/>
                </a:lnTo>
                <a:lnTo>
                  <a:pt x="6208681" y="1233964"/>
                </a:lnTo>
                <a:close/>
                <a:moveTo>
                  <a:pt x="3828860" y="0"/>
                </a:moveTo>
                <a:lnTo>
                  <a:pt x="3192113" y="0"/>
                </a:lnTo>
                <a:lnTo>
                  <a:pt x="3192113" y="931259"/>
                </a:lnTo>
                <a:lnTo>
                  <a:pt x="3830384" y="931259"/>
                </a:lnTo>
                <a:lnTo>
                  <a:pt x="3828860" y="0"/>
                </a:lnTo>
                <a:close/>
                <a:moveTo>
                  <a:pt x="6064758" y="3771900"/>
                </a:moveTo>
                <a:lnTo>
                  <a:pt x="7022593" y="3771900"/>
                </a:lnTo>
                <a:lnTo>
                  <a:pt x="7022593" y="3140678"/>
                </a:lnTo>
                <a:lnTo>
                  <a:pt x="6064758" y="3140678"/>
                </a:lnTo>
                <a:lnTo>
                  <a:pt x="6064758" y="3771900"/>
                </a:lnTo>
                <a:close/>
                <a:moveTo>
                  <a:pt x="2553462" y="5094447"/>
                </a:moveTo>
                <a:lnTo>
                  <a:pt x="2553462" y="6612922"/>
                </a:lnTo>
                <a:lnTo>
                  <a:pt x="4469035" y="6612922"/>
                </a:lnTo>
                <a:lnTo>
                  <a:pt x="4469035" y="5094447"/>
                </a:lnTo>
                <a:cubicBezTo>
                  <a:pt x="5257419" y="4624388"/>
                  <a:pt x="5597081" y="3657981"/>
                  <a:pt x="5276088" y="2798064"/>
                </a:cubicBezTo>
                <a:cubicBezTo>
                  <a:pt x="4955095" y="1938147"/>
                  <a:pt x="4065270" y="1430655"/>
                  <a:pt x="3161729" y="1592104"/>
                </a:cubicBezTo>
                <a:cubicBezTo>
                  <a:pt x="2258187" y="1753648"/>
                  <a:pt x="1599248" y="2537936"/>
                  <a:pt x="1596009" y="3455765"/>
                </a:cubicBezTo>
                <a:cubicBezTo>
                  <a:pt x="1597914" y="4134326"/>
                  <a:pt x="1963484" y="4759738"/>
                  <a:pt x="2553843" y="5094351"/>
                </a:cubicBezTo>
                <a:lnTo>
                  <a:pt x="2553462" y="5094351"/>
                </a:lnTo>
                <a:close/>
                <a:moveTo>
                  <a:pt x="957358" y="3771900"/>
                </a:moveTo>
                <a:lnTo>
                  <a:pt x="957358" y="3140678"/>
                </a:lnTo>
                <a:lnTo>
                  <a:pt x="0" y="3140678"/>
                </a:lnTo>
                <a:lnTo>
                  <a:pt x="0" y="3771900"/>
                </a:lnTo>
                <a:lnTo>
                  <a:pt x="957453" y="3771900"/>
                </a:lnTo>
                <a:close/>
                <a:moveTo>
                  <a:pt x="1838325" y="1353026"/>
                </a:moveTo>
                <a:lnTo>
                  <a:pt x="1266730" y="784955"/>
                </a:lnTo>
                <a:lnTo>
                  <a:pt x="816483" y="1230154"/>
                </a:lnTo>
                <a:lnTo>
                  <a:pt x="1391126" y="1795082"/>
                </a:lnTo>
                <a:lnTo>
                  <a:pt x="1837849" y="1353026"/>
                </a:lnTo>
                <a:lnTo>
                  <a:pt x="1838230" y="1353026"/>
                </a:lnTo>
                <a:close/>
              </a:path>
            </a:pathLst>
          </a:custGeom>
          <a:gradFill>
            <a:gsLst>
              <a:gs pos="0">
                <a:schemeClr val="bg1"/>
              </a:gs>
              <a:gs pos="100000">
                <a:schemeClr val="bg1">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组合 42">
            <a:extLst>
              <a:ext uri="{FF2B5EF4-FFF2-40B4-BE49-F238E27FC236}">
                <a16:creationId xmlns:a16="http://schemas.microsoft.com/office/drawing/2014/main" id="{A3C17319-5F14-7FF7-7587-51922C7D68DA}"/>
              </a:ext>
            </a:extLst>
          </p:cNvPr>
          <p:cNvGrpSpPr/>
          <p:nvPr/>
        </p:nvGrpSpPr>
        <p:grpSpPr>
          <a:xfrm>
            <a:off x="1243556" y="3630905"/>
            <a:ext cx="2002192" cy="1962040"/>
            <a:chOff x="1243556" y="3503905"/>
            <a:chExt cx="2002192" cy="1962040"/>
          </a:xfrm>
        </p:grpSpPr>
        <p:sp>
          <p:nvSpPr>
            <p:cNvPr id="39" name="文本框 38">
              <a:extLst>
                <a:ext uri="{FF2B5EF4-FFF2-40B4-BE49-F238E27FC236}">
                  <a16:creationId xmlns:a16="http://schemas.microsoft.com/office/drawing/2014/main" id="{CC498ED2-A4A6-D80E-7B2B-FCF5767EB058}"/>
                </a:ext>
              </a:extLst>
            </p:cNvPr>
            <p:cNvSpPr txBox="1"/>
            <p:nvPr/>
          </p:nvSpPr>
          <p:spPr>
            <a:xfrm>
              <a:off x="1464631" y="3503905"/>
              <a:ext cx="1560042" cy="369332"/>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40" name="文本框 39">
              <a:extLst>
                <a:ext uri="{FF2B5EF4-FFF2-40B4-BE49-F238E27FC236}">
                  <a16:creationId xmlns:a16="http://schemas.microsoft.com/office/drawing/2014/main" id="{1D43BADC-B785-6758-A322-E534F3C22560}"/>
                </a:ext>
              </a:extLst>
            </p:cNvPr>
            <p:cNvSpPr txBox="1"/>
            <p:nvPr/>
          </p:nvSpPr>
          <p:spPr>
            <a:xfrm>
              <a:off x="1243556" y="3928793"/>
              <a:ext cx="2002192" cy="1537152"/>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42" name="直接连接符 41">
              <a:extLst>
                <a:ext uri="{FF2B5EF4-FFF2-40B4-BE49-F238E27FC236}">
                  <a16:creationId xmlns:a16="http://schemas.microsoft.com/office/drawing/2014/main" id="{44FC7DF7-A5CF-FA54-9FA7-EBDA4A26E65D}"/>
                </a:ext>
              </a:extLst>
            </p:cNvPr>
            <p:cNvCxnSpPr/>
            <p:nvPr/>
          </p:nvCxnSpPr>
          <p:spPr>
            <a:xfrm>
              <a:off x="1863652" y="3928793"/>
              <a:ext cx="762000"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id="{04A515F2-0595-D63F-1422-CF27EAD2EEEF}"/>
              </a:ext>
            </a:extLst>
          </p:cNvPr>
          <p:cNvGrpSpPr/>
          <p:nvPr/>
        </p:nvGrpSpPr>
        <p:grpSpPr>
          <a:xfrm>
            <a:off x="3808499" y="3630905"/>
            <a:ext cx="2002192" cy="1962040"/>
            <a:chOff x="1243556" y="3503905"/>
            <a:chExt cx="2002192" cy="1962040"/>
          </a:xfrm>
        </p:grpSpPr>
        <p:sp>
          <p:nvSpPr>
            <p:cNvPr id="45" name="文本框 44">
              <a:extLst>
                <a:ext uri="{FF2B5EF4-FFF2-40B4-BE49-F238E27FC236}">
                  <a16:creationId xmlns:a16="http://schemas.microsoft.com/office/drawing/2014/main" id="{C0060825-36A9-C51E-49DF-A429CA00ABF6}"/>
                </a:ext>
              </a:extLst>
            </p:cNvPr>
            <p:cNvSpPr txBox="1"/>
            <p:nvPr/>
          </p:nvSpPr>
          <p:spPr>
            <a:xfrm>
              <a:off x="1464631" y="3503905"/>
              <a:ext cx="1560042" cy="369332"/>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46" name="文本框 45">
              <a:extLst>
                <a:ext uri="{FF2B5EF4-FFF2-40B4-BE49-F238E27FC236}">
                  <a16:creationId xmlns:a16="http://schemas.microsoft.com/office/drawing/2014/main" id="{FC1ABA53-973F-34C9-8D61-DAD2AE71D7F3}"/>
                </a:ext>
              </a:extLst>
            </p:cNvPr>
            <p:cNvSpPr txBox="1"/>
            <p:nvPr/>
          </p:nvSpPr>
          <p:spPr>
            <a:xfrm>
              <a:off x="1243556" y="3928793"/>
              <a:ext cx="2002192" cy="1537152"/>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47" name="直接连接符 46">
              <a:extLst>
                <a:ext uri="{FF2B5EF4-FFF2-40B4-BE49-F238E27FC236}">
                  <a16:creationId xmlns:a16="http://schemas.microsoft.com/office/drawing/2014/main" id="{0DFE0097-6EF7-E0DB-CC48-AC03152DFB15}"/>
                </a:ext>
              </a:extLst>
            </p:cNvPr>
            <p:cNvCxnSpPr/>
            <p:nvPr/>
          </p:nvCxnSpPr>
          <p:spPr>
            <a:xfrm>
              <a:off x="1863652" y="3928793"/>
              <a:ext cx="762000"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7BDF0248-D3A6-8594-940D-A63987CE9FAE}"/>
              </a:ext>
            </a:extLst>
          </p:cNvPr>
          <p:cNvGrpSpPr/>
          <p:nvPr/>
        </p:nvGrpSpPr>
        <p:grpSpPr>
          <a:xfrm>
            <a:off x="6373442" y="3630905"/>
            <a:ext cx="2002192" cy="1962040"/>
            <a:chOff x="1243556" y="3503905"/>
            <a:chExt cx="2002192" cy="1962040"/>
          </a:xfrm>
        </p:grpSpPr>
        <p:sp>
          <p:nvSpPr>
            <p:cNvPr id="49" name="文本框 48">
              <a:extLst>
                <a:ext uri="{FF2B5EF4-FFF2-40B4-BE49-F238E27FC236}">
                  <a16:creationId xmlns:a16="http://schemas.microsoft.com/office/drawing/2014/main" id="{DDB57C28-40EA-9E20-E90C-D36AD0D1C131}"/>
                </a:ext>
              </a:extLst>
            </p:cNvPr>
            <p:cNvSpPr txBox="1"/>
            <p:nvPr/>
          </p:nvSpPr>
          <p:spPr>
            <a:xfrm>
              <a:off x="1464631" y="3503905"/>
              <a:ext cx="1560042" cy="369332"/>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50" name="文本框 49">
              <a:extLst>
                <a:ext uri="{FF2B5EF4-FFF2-40B4-BE49-F238E27FC236}">
                  <a16:creationId xmlns:a16="http://schemas.microsoft.com/office/drawing/2014/main" id="{99CD9605-704F-2CEB-1B5B-26675D23E77C}"/>
                </a:ext>
              </a:extLst>
            </p:cNvPr>
            <p:cNvSpPr txBox="1"/>
            <p:nvPr/>
          </p:nvSpPr>
          <p:spPr>
            <a:xfrm>
              <a:off x="1243556" y="3928793"/>
              <a:ext cx="2002192" cy="1537152"/>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51" name="直接连接符 50">
              <a:extLst>
                <a:ext uri="{FF2B5EF4-FFF2-40B4-BE49-F238E27FC236}">
                  <a16:creationId xmlns:a16="http://schemas.microsoft.com/office/drawing/2014/main" id="{814D7FB6-67C7-7343-FEB4-84B3A54CDF14}"/>
                </a:ext>
              </a:extLst>
            </p:cNvPr>
            <p:cNvCxnSpPr/>
            <p:nvPr/>
          </p:nvCxnSpPr>
          <p:spPr>
            <a:xfrm>
              <a:off x="1863652" y="3928793"/>
              <a:ext cx="762000"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93AFE3A6-F041-C025-3BB1-E2E7F53826D9}"/>
              </a:ext>
            </a:extLst>
          </p:cNvPr>
          <p:cNvGrpSpPr/>
          <p:nvPr/>
        </p:nvGrpSpPr>
        <p:grpSpPr>
          <a:xfrm>
            <a:off x="8938386" y="3630905"/>
            <a:ext cx="2002192" cy="1962040"/>
            <a:chOff x="1243556" y="3503905"/>
            <a:chExt cx="2002192" cy="1962040"/>
          </a:xfrm>
        </p:grpSpPr>
        <p:sp>
          <p:nvSpPr>
            <p:cNvPr id="53" name="文本框 52">
              <a:extLst>
                <a:ext uri="{FF2B5EF4-FFF2-40B4-BE49-F238E27FC236}">
                  <a16:creationId xmlns:a16="http://schemas.microsoft.com/office/drawing/2014/main" id="{C6A33DE6-236A-B031-E200-8307A2982C74}"/>
                </a:ext>
              </a:extLst>
            </p:cNvPr>
            <p:cNvSpPr txBox="1"/>
            <p:nvPr/>
          </p:nvSpPr>
          <p:spPr>
            <a:xfrm>
              <a:off x="1464631" y="3503905"/>
              <a:ext cx="1560042" cy="369332"/>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55" name="文本框 54">
              <a:extLst>
                <a:ext uri="{FF2B5EF4-FFF2-40B4-BE49-F238E27FC236}">
                  <a16:creationId xmlns:a16="http://schemas.microsoft.com/office/drawing/2014/main" id="{5CA2CFE0-102A-21C6-9569-F3356F83B2D0}"/>
                </a:ext>
              </a:extLst>
            </p:cNvPr>
            <p:cNvSpPr txBox="1"/>
            <p:nvPr/>
          </p:nvSpPr>
          <p:spPr>
            <a:xfrm>
              <a:off x="1243556" y="3928793"/>
              <a:ext cx="2002192" cy="1537152"/>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56" name="直接连接符 55">
              <a:extLst>
                <a:ext uri="{FF2B5EF4-FFF2-40B4-BE49-F238E27FC236}">
                  <a16:creationId xmlns:a16="http://schemas.microsoft.com/office/drawing/2014/main" id="{4753CDBD-846D-A458-758E-B4472B9D4554}"/>
                </a:ext>
              </a:extLst>
            </p:cNvPr>
            <p:cNvCxnSpPr/>
            <p:nvPr/>
          </p:nvCxnSpPr>
          <p:spPr>
            <a:xfrm>
              <a:off x="1863652" y="3928793"/>
              <a:ext cx="762000"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112087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1"/>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4B27870B-8199-6D64-0817-758FBDA9B0C2}"/>
              </a:ext>
            </a:extLst>
          </p:cNvPr>
          <p:cNvGrpSpPr/>
          <p:nvPr/>
        </p:nvGrpSpPr>
        <p:grpSpPr>
          <a:xfrm>
            <a:off x="919533" y="2227221"/>
            <a:ext cx="2002192" cy="3208595"/>
            <a:chOff x="919533" y="1962882"/>
            <a:chExt cx="2002192" cy="3208595"/>
          </a:xfrm>
        </p:grpSpPr>
        <p:sp>
          <p:nvSpPr>
            <p:cNvPr id="58" name="六边形 40">
              <a:extLst>
                <a:ext uri="{FF2B5EF4-FFF2-40B4-BE49-F238E27FC236}">
                  <a16:creationId xmlns:a16="http://schemas.microsoft.com/office/drawing/2014/main" id="{7BE27257-EA15-28A0-5391-7B3CEDC8CB5D}"/>
                </a:ext>
              </a:extLst>
            </p:cNvPr>
            <p:cNvSpPr/>
            <p:nvPr/>
          </p:nvSpPr>
          <p:spPr>
            <a:xfrm>
              <a:off x="1159013" y="1962882"/>
              <a:ext cx="1523233" cy="1327774"/>
            </a:xfrm>
            <a:custGeom>
              <a:avLst/>
              <a:gdLst>
                <a:gd name="connsiteX0" fmla="*/ 7608 w 1523233"/>
                <a:gd name="connsiteY0" fmla="*/ 631688 h 1327774"/>
                <a:gd name="connsiteX1" fmla="*/ 303552 w 1523233"/>
                <a:gd name="connsiteY1" fmla="*/ 39801 h 1327774"/>
                <a:gd name="connsiteX2" fmla="*/ 367950 w 1523233"/>
                <a:gd name="connsiteY2" fmla="*/ 0 h 1327774"/>
                <a:gd name="connsiteX3" fmla="*/ 1155284 w 1523233"/>
                <a:gd name="connsiteY3" fmla="*/ 0 h 1327774"/>
                <a:gd name="connsiteX4" fmla="*/ 1219682 w 1523233"/>
                <a:gd name="connsiteY4" fmla="*/ 39801 h 1327774"/>
                <a:gd name="connsiteX5" fmla="*/ 1515626 w 1523233"/>
                <a:gd name="connsiteY5" fmla="*/ 631688 h 1327774"/>
                <a:gd name="connsiteX6" fmla="*/ 1515626 w 1523233"/>
                <a:gd name="connsiteY6" fmla="*/ 696086 h 1327774"/>
                <a:gd name="connsiteX7" fmla="*/ 1219682 w 1523233"/>
                <a:gd name="connsiteY7" fmla="*/ 1287973 h 1327774"/>
                <a:gd name="connsiteX8" fmla="*/ 1155284 w 1523233"/>
                <a:gd name="connsiteY8" fmla="*/ 1327774 h 1327774"/>
                <a:gd name="connsiteX9" fmla="*/ 367950 w 1523233"/>
                <a:gd name="connsiteY9" fmla="*/ 1327774 h 1327774"/>
                <a:gd name="connsiteX10" fmla="*/ 303552 w 1523233"/>
                <a:gd name="connsiteY10" fmla="*/ 1287973 h 1327774"/>
                <a:gd name="connsiteX11" fmla="*/ 7608 w 1523233"/>
                <a:gd name="connsiteY11" fmla="*/ 696086 h 1327774"/>
                <a:gd name="connsiteX12" fmla="*/ 7608 w 1523233"/>
                <a:gd name="connsiteY12" fmla="*/ 631688 h 132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3233" h="1327774">
                  <a:moveTo>
                    <a:pt x="7608" y="631688"/>
                  </a:moveTo>
                  <a:lnTo>
                    <a:pt x="303552" y="39801"/>
                  </a:lnTo>
                  <a:cubicBezTo>
                    <a:pt x="315751" y="15403"/>
                    <a:pt x="340673" y="0"/>
                    <a:pt x="367950" y="0"/>
                  </a:cubicBezTo>
                  <a:lnTo>
                    <a:pt x="1155284" y="0"/>
                  </a:lnTo>
                  <a:cubicBezTo>
                    <a:pt x="1182561" y="0"/>
                    <a:pt x="1207483" y="15403"/>
                    <a:pt x="1219682" y="39801"/>
                  </a:cubicBezTo>
                  <a:lnTo>
                    <a:pt x="1515626" y="631688"/>
                  </a:lnTo>
                  <a:cubicBezTo>
                    <a:pt x="1525769" y="651973"/>
                    <a:pt x="1525769" y="675801"/>
                    <a:pt x="1515626" y="696086"/>
                  </a:cubicBezTo>
                  <a:lnTo>
                    <a:pt x="1219682" y="1287973"/>
                  </a:lnTo>
                  <a:cubicBezTo>
                    <a:pt x="1207483" y="1312371"/>
                    <a:pt x="1182561" y="1327774"/>
                    <a:pt x="1155284" y="1327774"/>
                  </a:cubicBezTo>
                  <a:lnTo>
                    <a:pt x="367950" y="1327774"/>
                  </a:lnTo>
                  <a:cubicBezTo>
                    <a:pt x="340673" y="1327774"/>
                    <a:pt x="315751" y="1312371"/>
                    <a:pt x="303552" y="1287973"/>
                  </a:cubicBezTo>
                  <a:lnTo>
                    <a:pt x="7608" y="696086"/>
                  </a:lnTo>
                  <a:cubicBezTo>
                    <a:pt x="-2535" y="675801"/>
                    <a:pt x="-2535" y="651973"/>
                    <a:pt x="7608" y="631688"/>
                  </a:cubicBezTo>
                </a:path>
              </a:pathLst>
            </a:custGeom>
            <a:solidFill>
              <a:schemeClr val="accent2">
                <a:alpha val="17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文本框 58">
              <a:extLst>
                <a:ext uri="{FF2B5EF4-FFF2-40B4-BE49-F238E27FC236}">
                  <a16:creationId xmlns:a16="http://schemas.microsoft.com/office/drawing/2014/main" id="{2BED91FF-81A6-84E0-8EFA-DB35C8692E4C}"/>
                </a:ext>
              </a:extLst>
            </p:cNvPr>
            <p:cNvSpPr txBox="1"/>
            <p:nvPr/>
          </p:nvSpPr>
          <p:spPr>
            <a:xfrm>
              <a:off x="1369837" y="2353294"/>
              <a:ext cx="1101584" cy="646331"/>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a:t>
              </a:r>
              <a:endParaRPr kumimoji="0" lang="en-US" altLang="zh-CN"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60" name="文本框 59">
              <a:extLst>
                <a:ext uri="{FF2B5EF4-FFF2-40B4-BE49-F238E27FC236}">
                  <a16:creationId xmlns:a16="http://schemas.microsoft.com/office/drawing/2014/main" id="{76708FDD-61FF-D485-6D32-943F30532704}"/>
                </a:ext>
              </a:extLst>
            </p:cNvPr>
            <p:cNvSpPr txBox="1"/>
            <p:nvPr/>
          </p:nvSpPr>
          <p:spPr>
            <a:xfrm>
              <a:off x="919533" y="3634325"/>
              <a:ext cx="2002192" cy="1537152"/>
            </a:xfrm>
            <a:prstGeom prst="rect">
              <a:avLst/>
            </a:prstGeom>
            <a:noFill/>
          </p:spPr>
          <p:txBody>
            <a:bodyPr wrap="square">
              <a:spAutoFit/>
            </a:bodyPr>
            <a:lstStyle/>
            <a:p>
              <a:pPr algn="ct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61" name="直接连接符 60">
              <a:extLst>
                <a:ext uri="{FF2B5EF4-FFF2-40B4-BE49-F238E27FC236}">
                  <a16:creationId xmlns:a16="http://schemas.microsoft.com/office/drawing/2014/main" id="{B85037FA-5102-F5AC-609B-49D81ADBBE51}"/>
                </a:ext>
              </a:extLst>
            </p:cNvPr>
            <p:cNvCxnSpPr>
              <a:cxnSpLocks/>
            </p:cNvCxnSpPr>
            <p:nvPr/>
          </p:nvCxnSpPr>
          <p:spPr>
            <a:xfrm>
              <a:off x="1655175" y="3530673"/>
              <a:ext cx="530909"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grpSp>
        <p:nvGrpSpPr>
          <p:cNvPr id="64" name="组合 63">
            <a:extLst>
              <a:ext uri="{FF2B5EF4-FFF2-40B4-BE49-F238E27FC236}">
                <a16:creationId xmlns:a16="http://schemas.microsoft.com/office/drawing/2014/main" id="{0D860EDE-C770-FF4E-EFB9-1BA281295D84}"/>
              </a:ext>
            </a:extLst>
          </p:cNvPr>
          <p:cNvGrpSpPr/>
          <p:nvPr/>
        </p:nvGrpSpPr>
        <p:grpSpPr>
          <a:xfrm>
            <a:off x="3717035" y="2227221"/>
            <a:ext cx="2002192" cy="3208595"/>
            <a:chOff x="919533" y="1962882"/>
            <a:chExt cx="2002192" cy="3208595"/>
          </a:xfrm>
        </p:grpSpPr>
        <p:sp>
          <p:nvSpPr>
            <p:cNvPr id="65" name="六边形 40">
              <a:extLst>
                <a:ext uri="{FF2B5EF4-FFF2-40B4-BE49-F238E27FC236}">
                  <a16:creationId xmlns:a16="http://schemas.microsoft.com/office/drawing/2014/main" id="{201AAFEE-1F7B-E83A-050A-573B6661B8C9}"/>
                </a:ext>
              </a:extLst>
            </p:cNvPr>
            <p:cNvSpPr/>
            <p:nvPr/>
          </p:nvSpPr>
          <p:spPr>
            <a:xfrm>
              <a:off x="1159013" y="1962882"/>
              <a:ext cx="1523233" cy="1327774"/>
            </a:xfrm>
            <a:custGeom>
              <a:avLst/>
              <a:gdLst>
                <a:gd name="connsiteX0" fmla="*/ 7608 w 1523233"/>
                <a:gd name="connsiteY0" fmla="*/ 631688 h 1327774"/>
                <a:gd name="connsiteX1" fmla="*/ 303552 w 1523233"/>
                <a:gd name="connsiteY1" fmla="*/ 39801 h 1327774"/>
                <a:gd name="connsiteX2" fmla="*/ 367950 w 1523233"/>
                <a:gd name="connsiteY2" fmla="*/ 0 h 1327774"/>
                <a:gd name="connsiteX3" fmla="*/ 1155284 w 1523233"/>
                <a:gd name="connsiteY3" fmla="*/ 0 h 1327774"/>
                <a:gd name="connsiteX4" fmla="*/ 1219682 w 1523233"/>
                <a:gd name="connsiteY4" fmla="*/ 39801 h 1327774"/>
                <a:gd name="connsiteX5" fmla="*/ 1515626 w 1523233"/>
                <a:gd name="connsiteY5" fmla="*/ 631688 h 1327774"/>
                <a:gd name="connsiteX6" fmla="*/ 1515626 w 1523233"/>
                <a:gd name="connsiteY6" fmla="*/ 696086 h 1327774"/>
                <a:gd name="connsiteX7" fmla="*/ 1219682 w 1523233"/>
                <a:gd name="connsiteY7" fmla="*/ 1287973 h 1327774"/>
                <a:gd name="connsiteX8" fmla="*/ 1155284 w 1523233"/>
                <a:gd name="connsiteY8" fmla="*/ 1327774 h 1327774"/>
                <a:gd name="connsiteX9" fmla="*/ 367950 w 1523233"/>
                <a:gd name="connsiteY9" fmla="*/ 1327774 h 1327774"/>
                <a:gd name="connsiteX10" fmla="*/ 303552 w 1523233"/>
                <a:gd name="connsiteY10" fmla="*/ 1287973 h 1327774"/>
                <a:gd name="connsiteX11" fmla="*/ 7608 w 1523233"/>
                <a:gd name="connsiteY11" fmla="*/ 696086 h 1327774"/>
                <a:gd name="connsiteX12" fmla="*/ 7608 w 1523233"/>
                <a:gd name="connsiteY12" fmla="*/ 631688 h 132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3233" h="1327774">
                  <a:moveTo>
                    <a:pt x="7608" y="631688"/>
                  </a:moveTo>
                  <a:lnTo>
                    <a:pt x="303552" y="39801"/>
                  </a:lnTo>
                  <a:cubicBezTo>
                    <a:pt x="315751" y="15403"/>
                    <a:pt x="340673" y="0"/>
                    <a:pt x="367950" y="0"/>
                  </a:cubicBezTo>
                  <a:lnTo>
                    <a:pt x="1155284" y="0"/>
                  </a:lnTo>
                  <a:cubicBezTo>
                    <a:pt x="1182561" y="0"/>
                    <a:pt x="1207483" y="15403"/>
                    <a:pt x="1219682" y="39801"/>
                  </a:cubicBezTo>
                  <a:lnTo>
                    <a:pt x="1515626" y="631688"/>
                  </a:lnTo>
                  <a:cubicBezTo>
                    <a:pt x="1525769" y="651973"/>
                    <a:pt x="1525769" y="675801"/>
                    <a:pt x="1515626" y="696086"/>
                  </a:cubicBezTo>
                  <a:lnTo>
                    <a:pt x="1219682" y="1287973"/>
                  </a:lnTo>
                  <a:cubicBezTo>
                    <a:pt x="1207483" y="1312371"/>
                    <a:pt x="1182561" y="1327774"/>
                    <a:pt x="1155284" y="1327774"/>
                  </a:cubicBezTo>
                  <a:lnTo>
                    <a:pt x="367950" y="1327774"/>
                  </a:lnTo>
                  <a:cubicBezTo>
                    <a:pt x="340673" y="1327774"/>
                    <a:pt x="315751" y="1312371"/>
                    <a:pt x="303552" y="1287973"/>
                  </a:cubicBezTo>
                  <a:lnTo>
                    <a:pt x="7608" y="696086"/>
                  </a:lnTo>
                  <a:cubicBezTo>
                    <a:pt x="-2535" y="675801"/>
                    <a:pt x="-2535" y="651973"/>
                    <a:pt x="7608" y="631688"/>
                  </a:cubicBezTo>
                </a:path>
              </a:pathLst>
            </a:custGeom>
            <a:solidFill>
              <a:schemeClr val="accent2">
                <a:alpha val="17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文本框 65">
              <a:extLst>
                <a:ext uri="{FF2B5EF4-FFF2-40B4-BE49-F238E27FC236}">
                  <a16:creationId xmlns:a16="http://schemas.microsoft.com/office/drawing/2014/main" id="{431F4A99-C9F5-4358-5870-4D5208CB5235}"/>
                </a:ext>
              </a:extLst>
            </p:cNvPr>
            <p:cNvSpPr txBox="1"/>
            <p:nvPr/>
          </p:nvSpPr>
          <p:spPr>
            <a:xfrm>
              <a:off x="1369837" y="2353294"/>
              <a:ext cx="1101584" cy="646331"/>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a:t>
              </a:r>
              <a:endParaRPr kumimoji="0" lang="en-US" altLang="zh-CN"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67" name="文本框 66">
              <a:extLst>
                <a:ext uri="{FF2B5EF4-FFF2-40B4-BE49-F238E27FC236}">
                  <a16:creationId xmlns:a16="http://schemas.microsoft.com/office/drawing/2014/main" id="{54F22920-50F3-EFDE-5561-24C65F41E9D4}"/>
                </a:ext>
              </a:extLst>
            </p:cNvPr>
            <p:cNvSpPr txBox="1"/>
            <p:nvPr/>
          </p:nvSpPr>
          <p:spPr>
            <a:xfrm>
              <a:off x="919533" y="3634325"/>
              <a:ext cx="2002192" cy="1537152"/>
            </a:xfrm>
            <a:prstGeom prst="rect">
              <a:avLst/>
            </a:prstGeom>
            <a:noFill/>
          </p:spPr>
          <p:txBody>
            <a:bodyPr wrap="square">
              <a:spAutoFit/>
            </a:bodyPr>
            <a:lstStyle/>
            <a:p>
              <a:pPr algn="ct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68" name="直接连接符 67">
              <a:extLst>
                <a:ext uri="{FF2B5EF4-FFF2-40B4-BE49-F238E27FC236}">
                  <a16:creationId xmlns:a16="http://schemas.microsoft.com/office/drawing/2014/main" id="{1C2967F9-17A0-2DB7-86D6-683D8A1829B8}"/>
                </a:ext>
              </a:extLst>
            </p:cNvPr>
            <p:cNvCxnSpPr>
              <a:cxnSpLocks/>
            </p:cNvCxnSpPr>
            <p:nvPr/>
          </p:nvCxnSpPr>
          <p:spPr>
            <a:xfrm>
              <a:off x="1655175" y="3530673"/>
              <a:ext cx="530909"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a:extLst>
              <a:ext uri="{FF2B5EF4-FFF2-40B4-BE49-F238E27FC236}">
                <a16:creationId xmlns:a16="http://schemas.microsoft.com/office/drawing/2014/main" id="{3660CF54-9768-DA91-C3AD-9242A1F3EB24}"/>
              </a:ext>
            </a:extLst>
          </p:cNvPr>
          <p:cNvGrpSpPr/>
          <p:nvPr/>
        </p:nvGrpSpPr>
        <p:grpSpPr>
          <a:xfrm>
            <a:off x="6514537" y="2227221"/>
            <a:ext cx="2002192" cy="3208595"/>
            <a:chOff x="919533" y="1962882"/>
            <a:chExt cx="2002192" cy="3208595"/>
          </a:xfrm>
        </p:grpSpPr>
        <p:sp>
          <p:nvSpPr>
            <p:cNvPr id="70" name="六边形 40">
              <a:extLst>
                <a:ext uri="{FF2B5EF4-FFF2-40B4-BE49-F238E27FC236}">
                  <a16:creationId xmlns:a16="http://schemas.microsoft.com/office/drawing/2014/main" id="{22086A1E-FA60-B7BA-7B38-3890D3672300}"/>
                </a:ext>
              </a:extLst>
            </p:cNvPr>
            <p:cNvSpPr/>
            <p:nvPr/>
          </p:nvSpPr>
          <p:spPr>
            <a:xfrm>
              <a:off x="1159013" y="1962882"/>
              <a:ext cx="1523233" cy="1327774"/>
            </a:xfrm>
            <a:custGeom>
              <a:avLst/>
              <a:gdLst>
                <a:gd name="connsiteX0" fmla="*/ 7608 w 1523233"/>
                <a:gd name="connsiteY0" fmla="*/ 631688 h 1327774"/>
                <a:gd name="connsiteX1" fmla="*/ 303552 w 1523233"/>
                <a:gd name="connsiteY1" fmla="*/ 39801 h 1327774"/>
                <a:gd name="connsiteX2" fmla="*/ 367950 w 1523233"/>
                <a:gd name="connsiteY2" fmla="*/ 0 h 1327774"/>
                <a:gd name="connsiteX3" fmla="*/ 1155284 w 1523233"/>
                <a:gd name="connsiteY3" fmla="*/ 0 h 1327774"/>
                <a:gd name="connsiteX4" fmla="*/ 1219682 w 1523233"/>
                <a:gd name="connsiteY4" fmla="*/ 39801 h 1327774"/>
                <a:gd name="connsiteX5" fmla="*/ 1515626 w 1523233"/>
                <a:gd name="connsiteY5" fmla="*/ 631688 h 1327774"/>
                <a:gd name="connsiteX6" fmla="*/ 1515626 w 1523233"/>
                <a:gd name="connsiteY6" fmla="*/ 696086 h 1327774"/>
                <a:gd name="connsiteX7" fmla="*/ 1219682 w 1523233"/>
                <a:gd name="connsiteY7" fmla="*/ 1287973 h 1327774"/>
                <a:gd name="connsiteX8" fmla="*/ 1155284 w 1523233"/>
                <a:gd name="connsiteY8" fmla="*/ 1327774 h 1327774"/>
                <a:gd name="connsiteX9" fmla="*/ 367950 w 1523233"/>
                <a:gd name="connsiteY9" fmla="*/ 1327774 h 1327774"/>
                <a:gd name="connsiteX10" fmla="*/ 303552 w 1523233"/>
                <a:gd name="connsiteY10" fmla="*/ 1287973 h 1327774"/>
                <a:gd name="connsiteX11" fmla="*/ 7608 w 1523233"/>
                <a:gd name="connsiteY11" fmla="*/ 696086 h 1327774"/>
                <a:gd name="connsiteX12" fmla="*/ 7608 w 1523233"/>
                <a:gd name="connsiteY12" fmla="*/ 631688 h 132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3233" h="1327774">
                  <a:moveTo>
                    <a:pt x="7608" y="631688"/>
                  </a:moveTo>
                  <a:lnTo>
                    <a:pt x="303552" y="39801"/>
                  </a:lnTo>
                  <a:cubicBezTo>
                    <a:pt x="315751" y="15403"/>
                    <a:pt x="340673" y="0"/>
                    <a:pt x="367950" y="0"/>
                  </a:cubicBezTo>
                  <a:lnTo>
                    <a:pt x="1155284" y="0"/>
                  </a:lnTo>
                  <a:cubicBezTo>
                    <a:pt x="1182561" y="0"/>
                    <a:pt x="1207483" y="15403"/>
                    <a:pt x="1219682" y="39801"/>
                  </a:cubicBezTo>
                  <a:lnTo>
                    <a:pt x="1515626" y="631688"/>
                  </a:lnTo>
                  <a:cubicBezTo>
                    <a:pt x="1525769" y="651973"/>
                    <a:pt x="1525769" y="675801"/>
                    <a:pt x="1515626" y="696086"/>
                  </a:cubicBezTo>
                  <a:lnTo>
                    <a:pt x="1219682" y="1287973"/>
                  </a:lnTo>
                  <a:cubicBezTo>
                    <a:pt x="1207483" y="1312371"/>
                    <a:pt x="1182561" y="1327774"/>
                    <a:pt x="1155284" y="1327774"/>
                  </a:cubicBezTo>
                  <a:lnTo>
                    <a:pt x="367950" y="1327774"/>
                  </a:lnTo>
                  <a:cubicBezTo>
                    <a:pt x="340673" y="1327774"/>
                    <a:pt x="315751" y="1312371"/>
                    <a:pt x="303552" y="1287973"/>
                  </a:cubicBezTo>
                  <a:lnTo>
                    <a:pt x="7608" y="696086"/>
                  </a:lnTo>
                  <a:cubicBezTo>
                    <a:pt x="-2535" y="675801"/>
                    <a:pt x="-2535" y="651973"/>
                    <a:pt x="7608" y="631688"/>
                  </a:cubicBezTo>
                </a:path>
              </a:pathLst>
            </a:custGeom>
            <a:solidFill>
              <a:schemeClr val="accent2">
                <a:alpha val="17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文本框 70">
              <a:extLst>
                <a:ext uri="{FF2B5EF4-FFF2-40B4-BE49-F238E27FC236}">
                  <a16:creationId xmlns:a16="http://schemas.microsoft.com/office/drawing/2014/main" id="{7325B899-9151-287F-F623-F1C189FCD375}"/>
                </a:ext>
              </a:extLst>
            </p:cNvPr>
            <p:cNvSpPr txBox="1"/>
            <p:nvPr/>
          </p:nvSpPr>
          <p:spPr>
            <a:xfrm>
              <a:off x="1369837" y="2353294"/>
              <a:ext cx="1101584" cy="646331"/>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a:t>
              </a:r>
              <a:endParaRPr kumimoji="0" lang="en-US" altLang="zh-CN"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72" name="文本框 71">
              <a:extLst>
                <a:ext uri="{FF2B5EF4-FFF2-40B4-BE49-F238E27FC236}">
                  <a16:creationId xmlns:a16="http://schemas.microsoft.com/office/drawing/2014/main" id="{74BD515E-7856-C340-8B19-24A853CD1B31}"/>
                </a:ext>
              </a:extLst>
            </p:cNvPr>
            <p:cNvSpPr txBox="1"/>
            <p:nvPr/>
          </p:nvSpPr>
          <p:spPr>
            <a:xfrm>
              <a:off x="919533" y="3634325"/>
              <a:ext cx="2002192" cy="1537152"/>
            </a:xfrm>
            <a:prstGeom prst="rect">
              <a:avLst/>
            </a:prstGeom>
            <a:noFill/>
          </p:spPr>
          <p:txBody>
            <a:bodyPr wrap="square">
              <a:spAutoFit/>
            </a:bodyPr>
            <a:lstStyle/>
            <a:p>
              <a:pPr algn="ct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73" name="直接连接符 72">
              <a:extLst>
                <a:ext uri="{FF2B5EF4-FFF2-40B4-BE49-F238E27FC236}">
                  <a16:creationId xmlns:a16="http://schemas.microsoft.com/office/drawing/2014/main" id="{BB84B1A2-6FE3-9F0B-45E9-60FFA29DC6A2}"/>
                </a:ext>
              </a:extLst>
            </p:cNvPr>
            <p:cNvCxnSpPr>
              <a:cxnSpLocks/>
            </p:cNvCxnSpPr>
            <p:nvPr/>
          </p:nvCxnSpPr>
          <p:spPr>
            <a:xfrm>
              <a:off x="1655175" y="3530673"/>
              <a:ext cx="530909"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grpSp>
        <p:nvGrpSpPr>
          <p:cNvPr id="74" name="组合 73">
            <a:extLst>
              <a:ext uri="{FF2B5EF4-FFF2-40B4-BE49-F238E27FC236}">
                <a16:creationId xmlns:a16="http://schemas.microsoft.com/office/drawing/2014/main" id="{ABF45191-57A9-5A96-C4CA-A49748791904}"/>
              </a:ext>
            </a:extLst>
          </p:cNvPr>
          <p:cNvGrpSpPr/>
          <p:nvPr/>
        </p:nvGrpSpPr>
        <p:grpSpPr>
          <a:xfrm>
            <a:off x="9312038" y="2227221"/>
            <a:ext cx="2002192" cy="3208595"/>
            <a:chOff x="919533" y="1962882"/>
            <a:chExt cx="2002192" cy="3208595"/>
          </a:xfrm>
        </p:grpSpPr>
        <p:sp>
          <p:nvSpPr>
            <p:cNvPr id="75" name="六边形 40">
              <a:extLst>
                <a:ext uri="{FF2B5EF4-FFF2-40B4-BE49-F238E27FC236}">
                  <a16:creationId xmlns:a16="http://schemas.microsoft.com/office/drawing/2014/main" id="{B66A98ED-5DF5-613A-4A10-E4861747B6D8}"/>
                </a:ext>
              </a:extLst>
            </p:cNvPr>
            <p:cNvSpPr/>
            <p:nvPr/>
          </p:nvSpPr>
          <p:spPr>
            <a:xfrm>
              <a:off x="1159013" y="1962882"/>
              <a:ext cx="1523233" cy="1327774"/>
            </a:xfrm>
            <a:custGeom>
              <a:avLst/>
              <a:gdLst>
                <a:gd name="connsiteX0" fmla="*/ 7608 w 1523233"/>
                <a:gd name="connsiteY0" fmla="*/ 631688 h 1327774"/>
                <a:gd name="connsiteX1" fmla="*/ 303552 w 1523233"/>
                <a:gd name="connsiteY1" fmla="*/ 39801 h 1327774"/>
                <a:gd name="connsiteX2" fmla="*/ 367950 w 1523233"/>
                <a:gd name="connsiteY2" fmla="*/ 0 h 1327774"/>
                <a:gd name="connsiteX3" fmla="*/ 1155284 w 1523233"/>
                <a:gd name="connsiteY3" fmla="*/ 0 h 1327774"/>
                <a:gd name="connsiteX4" fmla="*/ 1219682 w 1523233"/>
                <a:gd name="connsiteY4" fmla="*/ 39801 h 1327774"/>
                <a:gd name="connsiteX5" fmla="*/ 1515626 w 1523233"/>
                <a:gd name="connsiteY5" fmla="*/ 631688 h 1327774"/>
                <a:gd name="connsiteX6" fmla="*/ 1515626 w 1523233"/>
                <a:gd name="connsiteY6" fmla="*/ 696086 h 1327774"/>
                <a:gd name="connsiteX7" fmla="*/ 1219682 w 1523233"/>
                <a:gd name="connsiteY7" fmla="*/ 1287973 h 1327774"/>
                <a:gd name="connsiteX8" fmla="*/ 1155284 w 1523233"/>
                <a:gd name="connsiteY8" fmla="*/ 1327774 h 1327774"/>
                <a:gd name="connsiteX9" fmla="*/ 367950 w 1523233"/>
                <a:gd name="connsiteY9" fmla="*/ 1327774 h 1327774"/>
                <a:gd name="connsiteX10" fmla="*/ 303552 w 1523233"/>
                <a:gd name="connsiteY10" fmla="*/ 1287973 h 1327774"/>
                <a:gd name="connsiteX11" fmla="*/ 7608 w 1523233"/>
                <a:gd name="connsiteY11" fmla="*/ 696086 h 1327774"/>
                <a:gd name="connsiteX12" fmla="*/ 7608 w 1523233"/>
                <a:gd name="connsiteY12" fmla="*/ 631688 h 132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3233" h="1327774">
                  <a:moveTo>
                    <a:pt x="7608" y="631688"/>
                  </a:moveTo>
                  <a:lnTo>
                    <a:pt x="303552" y="39801"/>
                  </a:lnTo>
                  <a:cubicBezTo>
                    <a:pt x="315751" y="15403"/>
                    <a:pt x="340673" y="0"/>
                    <a:pt x="367950" y="0"/>
                  </a:cubicBezTo>
                  <a:lnTo>
                    <a:pt x="1155284" y="0"/>
                  </a:lnTo>
                  <a:cubicBezTo>
                    <a:pt x="1182561" y="0"/>
                    <a:pt x="1207483" y="15403"/>
                    <a:pt x="1219682" y="39801"/>
                  </a:cubicBezTo>
                  <a:lnTo>
                    <a:pt x="1515626" y="631688"/>
                  </a:lnTo>
                  <a:cubicBezTo>
                    <a:pt x="1525769" y="651973"/>
                    <a:pt x="1525769" y="675801"/>
                    <a:pt x="1515626" y="696086"/>
                  </a:cubicBezTo>
                  <a:lnTo>
                    <a:pt x="1219682" y="1287973"/>
                  </a:lnTo>
                  <a:cubicBezTo>
                    <a:pt x="1207483" y="1312371"/>
                    <a:pt x="1182561" y="1327774"/>
                    <a:pt x="1155284" y="1327774"/>
                  </a:cubicBezTo>
                  <a:lnTo>
                    <a:pt x="367950" y="1327774"/>
                  </a:lnTo>
                  <a:cubicBezTo>
                    <a:pt x="340673" y="1327774"/>
                    <a:pt x="315751" y="1312371"/>
                    <a:pt x="303552" y="1287973"/>
                  </a:cubicBezTo>
                  <a:lnTo>
                    <a:pt x="7608" y="696086"/>
                  </a:lnTo>
                  <a:cubicBezTo>
                    <a:pt x="-2535" y="675801"/>
                    <a:pt x="-2535" y="651973"/>
                    <a:pt x="7608" y="631688"/>
                  </a:cubicBezTo>
                </a:path>
              </a:pathLst>
            </a:custGeom>
            <a:solidFill>
              <a:schemeClr val="accent2">
                <a:alpha val="17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文本框 75">
              <a:extLst>
                <a:ext uri="{FF2B5EF4-FFF2-40B4-BE49-F238E27FC236}">
                  <a16:creationId xmlns:a16="http://schemas.microsoft.com/office/drawing/2014/main" id="{5F6E623F-D969-584E-AD34-43CAC92360AD}"/>
                </a:ext>
              </a:extLst>
            </p:cNvPr>
            <p:cNvSpPr txBox="1"/>
            <p:nvPr/>
          </p:nvSpPr>
          <p:spPr>
            <a:xfrm>
              <a:off x="1369837" y="2353294"/>
              <a:ext cx="1101584" cy="646331"/>
            </a:xfrm>
            <a:prstGeom prst="rect">
              <a:avLst/>
            </a:prstGeom>
            <a:noFill/>
          </p:spPr>
          <p:txBody>
            <a:bodyPr wrap="none">
              <a:spAutoFit/>
            </a:bodyPr>
            <a:lstStyle/>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此处输入</a:t>
              </a:r>
              <a:endParaRPr kumimoji="0" lang="en-US" altLang="zh-CN"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pPr algn="ctr"/>
              <a:r>
                <a:rPr kumimoji="0" lang="zh-CN" altLang="en-US" b="0" i="0" u="none" strike="noStrike" kern="1200" cap="none" spc="0" normalizeH="0" baseline="0" noProof="0" dirty="0">
                  <a:ln>
                    <a:noFill/>
                  </a:ln>
                  <a:solidFill>
                    <a:prstClr val="white"/>
                  </a:solidFill>
                  <a:effectLst/>
                  <a:uLnTx/>
                  <a:uFillTx/>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内容</a:t>
              </a:r>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77" name="文本框 76">
              <a:extLst>
                <a:ext uri="{FF2B5EF4-FFF2-40B4-BE49-F238E27FC236}">
                  <a16:creationId xmlns:a16="http://schemas.microsoft.com/office/drawing/2014/main" id="{12FBE9A5-2FBA-64D6-0273-D93D38552EA9}"/>
                </a:ext>
              </a:extLst>
            </p:cNvPr>
            <p:cNvSpPr txBox="1"/>
            <p:nvPr/>
          </p:nvSpPr>
          <p:spPr>
            <a:xfrm>
              <a:off x="919533" y="3634325"/>
              <a:ext cx="2002192" cy="1537152"/>
            </a:xfrm>
            <a:prstGeom prst="rect">
              <a:avLst/>
            </a:prstGeom>
            <a:noFill/>
          </p:spPr>
          <p:txBody>
            <a:bodyPr wrap="square">
              <a:spAutoFit/>
            </a:bodyPr>
            <a:lstStyle/>
            <a:p>
              <a:pPr algn="ct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cxnSp>
          <p:nvCxnSpPr>
            <p:cNvPr id="78" name="直接连接符 77">
              <a:extLst>
                <a:ext uri="{FF2B5EF4-FFF2-40B4-BE49-F238E27FC236}">
                  <a16:creationId xmlns:a16="http://schemas.microsoft.com/office/drawing/2014/main" id="{F7B91C6D-88F6-0314-8808-46259737E030}"/>
                </a:ext>
              </a:extLst>
            </p:cNvPr>
            <p:cNvCxnSpPr>
              <a:cxnSpLocks/>
            </p:cNvCxnSpPr>
            <p:nvPr/>
          </p:nvCxnSpPr>
          <p:spPr>
            <a:xfrm>
              <a:off x="1655175" y="3530673"/>
              <a:ext cx="530909" cy="0"/>
            </a:xfrm>
            <a:prstGeom prst="line">
              <a:avLst/>
            </a:prstGeom>
            <a:ln w="95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418439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平行四边形 18">
            <a:extLst>
              <a:ext uri="{FF2B5EF4-FFF2-40B4-BE49-F238E27FC236}">
                <a16:creationId xmlns:a16="http://schemas.microsoft.com/office/drawing/2014/main" id="{6D4FE206-7C1C-C296-3E8F-68CBCE8A9A10}"/>
              </a:ext>
            </a:extLst>
          </p:cNvPr>
          <p:cNvSpPr/>
          <p:nvPr/>
        </p:nvSpPr>
        <p:spPr>
          <a:xfrm>
            <a:off x="7080517" y="1"/>
            <a:ext cx="6079352" cy="6858000"/>
          </a:xfrm>
          <a:prstGeom prst="parallelogram">
            <a:avLst>
              <a:gd name="adj" fmla="val 41982"/>
            </a:avLst>
          </a:prstGeom>
          <a:solidFill>
            <a:schemeClr val="bg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9D55C4B8-58C5-2E8D-9CEE-A00DAF20E741}"/>
              </a:ext>
            </a:extLst>
          </p:cNvPr>
          <p:cNvGrpSpPr/>
          <p:nvPr/>
        </p:nvGrpSpPr>
        <p:grpSpPr>
          <a:xfrm>
            <a:off x="914726" y="3792142"/>
            <a:ext cx="3012696" cy="1799786"/>
            <a:chOff x="1109598" y="231724"/>
            <a:chExt cx="4291482" cy="2563733"/>
          </a:xfrm>
          <a:effectLst>
            <a:outerShdw blurRad="177800" dist="38100" dir="5400000" algn="t" rotWithShape="0">
              <a:prstClr val="black">
                <a:alpha val="24000"/>
              </a:prstClr>
            </a:outerShdw>
          </a:effectLst>
        </p:grpSpPr>
        <p:pic>
          <p:nvPicPr>
            <p:cNvPr id="7" name="图片 6">
              <a:extLst>
                <a:ext uri="{FF2B5EF4-FFF2-40B4-BE49-F238E27FC236}">
                  <a16:creationId xmlns:a16="http://schemas.microsoft.com/office/drawing/2014/main" id="{741122C9-23F1-D8EF-7152-0066FCB2B323}"/>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09599" y="231724"/>
              <a:ext cx="4291481" cy="2563733"/>
            </a:xfrm>
            <a:custGeom>
              <a:avLst/>
              <a:gdLst>
                <a:gd name="connsiteX0" fmla="*/ 50275 w 4291481"/>
                <a:gd name="connsiteY0" fmla="*/ 0 h 2563733"/>
                <a:gd name="connsiteX1" fmla="*/ 4241206 w 4291481"/>
                <a:gd name="connsiteY1" fmla="*/ 0 h 2563733"/>
                <a:gd name="connsiteX2" fmla="*/ 4291481 w 4291481"/>
                <a:gd name="connsiteY2" fmla="*/ 50275 h 2563733"/>
                <a:gd name="connsiteX3" fmla="*/ 4291481 w 4291481"/>
                <a:gd name="connsiteY3" fmla="*/ 2513458 h 2563733"/>
                <a:gd name="connsiteX4" fmla="*/ 4241206 w 4291481"/>
                <a:gd name="connsiteY4" fmla="*/ 2563733 h 2563733"/>
                <a:gd name="connsiteX5" fmla="*/ 50275 w 4291481"/>
                <a:gd name="connsiteY5" fmla="*/ 2563733 h 2563733"/>
                <a:gd name="connsiteX6" fmla="*/ 0 w 4291481"/>
                <a:gd name="connsiteY6" fmla="*/ 2513458 h 2563733"/>
                <a:gd name="connsiteX7" fmla="*/ 0 w 4291481"/>
                <a:gd name="connsiteY7" fmla="*/ 50275 h 2563733"/>
                <a:gd name="connsiteX8" fmla="*/ 50275 w 4291481"/>
                <a:gd name="connsiteY8" fmla="*/ 0 h 256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1481" h="2563733">
                  <a:moveTo>
                    <a:pt x="50275" y="0"/>
                  </a:moveTo>
                  <a:lnTo>
                    <a:pt x="4241206" y="0"/>
                  </a:lnTo>
                  <a:cubicBezTo>
                    <a:pt x="4268972" y="0"/>
                    <a:pt x="4291481" y="22509"/>
                    <a:pt x="4291481" y="50275"/>
                  </a:cubicBezTo>
                  <a:lnTo>
                    <a:pt x="4291481" y="2513458"/>
                  </a:lnTo>
                  <a:cubicBezTo>
                    <a:pt x="4291481" y="2541224"/>
                    <a:pt x="4268972" y="2563733"/>
                    <a:pt x="4241206" y="2563733"/>
                  </a:cubicBezTo>
                  <a:lnTo>
                    <a:pt x="50275" y="2563733"/>
                  </a:lnTo>
                  <a:cubicBezTo>
                    <a:pt x="22509" y="2563733"/>
                    <a:pt x="0" y="2541224"/>
                    <a:pt x="0" y="2513458"/>
                  </a:cubicBezTo>
                  <a:lnTo>
                    <a:pt x="0" y="50275"/>
                  </a:lnTo>
                  <a:cubicBezTo>
                    <a:pt x="0" y="22509"/>
                    <a:pt x="22509" y="0"/>
                    <a:pt x="50275" y="0"/>
                  </a:cubicBezTo>
                  <a:close/>
                </a:path>
              </a:pathLst>
            </a:custGeom>
            <a:noFill/>
            <a:extLst>
              <a:ext uri="{909E8E84-426E-40DD-AFC4-6F175D3DCCD1}">
                <a14:hiddenFill xmlns:a14="http://schemas.microsoft.com/office/drawing/2010/main">
                  <a:solidFill>
                    <a:srgbClr val="FFFFFF"/>
                  </a:solidFill>
                </a14:hiddenFill>
              </a:ext>
            </a:extLst>
          </p:spPr>
        </p:pic>
        <p:sp>
          <p:nvSpPr>
            <p:cNvPr id="8" name="矩形: 圆角 7">
              <a:extLst>
                <a:ext uri="{FF2B5EF4-FFF2-40B4-BE49-F238E27FC236}">
                  <a16:creationId xmlns:a16="http://schemas.microsoft.com/office/drawing/2014/main" id="{25870394-3CC3-76DB-3EB0-2B46D3A3260B}"/>
                </a:ext>
              </a:extLst>
            </p:cNvPr>
            <p:cNvSpPr/>
            <p:nvPr/>
          </p:nvSpPr>
          <p:spPr>
            <a:xfrm>
              <a:off x="1109598" y="231724"/>
              <a:ext cx="4291481" cy="2563733"/>
            </a:xfrm>
            <a:prstGeom prst="roundRect">
              <a:avLst>
                <a:gd name="adj" fmla="val 1961"/>
              </a:avLst>
            </a:pr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8F266A49-FD96-3AE8-2F24-C2338127F3C2}"/>
              </a:ext>
            </a:extLst>
          </p:cNvPr>
          <p:cNvGrpSpPr/>
          <p:nvPr/>
        </p:nvGrpSpPr>
        <p:grpSpPr>
          <a:xfrm>
            <a:off x="4198899" y="3676519"/>
            <a:ext cx="3399784" cy="2031032"/>
            <a:chOff x="1109598" y="231724"/>
            <a:chExt cx="4291482" cy="2563733"/>
          </a:xfrm>
          <a:effectLst>
            <a:outerShdw blurRad="177800" dist="38100" dir="5400000" algn="t" rotWithShape="0">
              <a:prstClr val="black">
                <a:alpha val="24000"/>
              </a:prstClr>
            </a:outerShdw>
          </a:effectLst>
        </p:grpSpPr>
        <p:pic>
          <p:nvPicPr>
            <p:cNvPr id="11" name="图片 10">
              <a:extLst>
                <a:ext uri="{FF2B5EF4-FFF2-40B4-BE49-F238E27FC236}">
                  <a16:creationId xmlns:a16="http://schemas.microsoft.com/office/drawing/2014/main" id="{F30BC174-1772-F536-DB79-2AAF315E123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09599" y="231724"/>
              <a:ext cx="4291481" cy="2563733"/>
            </a:xfrm>
            <a:custGeom>
              <a:avLst/>
              <a:gdLst>
                <a:gd name="connsiteX0" fmla="*/ 50275 w 4291481"/>
                <a:gd name="connsiteY0" fmla="*/ 0 h 2563733"/>
                <a:gd name="connsiteX1" fmla="*/ 4241206 w 4291481"/>
                <a:gd name="connsiteY1" fmla="*/ 0 h 2563733"/>
                <a:gd name="connsiteX2" fmla="*/ 4291481 w 4291481"/>
                <a:gd name="connsiteY2" fmla="*/ 50275 h 2563733"/>
                <a:gd name="connsiteX3" fmla="*/ 4291481 w 4291481"/>
                <a:gd name="connsiteY3" fmla="*/ 2513458 h 2563733"/>
                <a:gd name="connsiteX4" fmla="*/ 4241206 w 4291481"/>
                <a:gd name="connsiteY4" fmla="*/ 2563733 h 2563733"/>
                <a:gd name="connsiteX5" fmla="*/ 50275 w 4291481"/>
                <a:gd name="connsiteY5" fmla="*/ 2563733 h 2563733"/>
                <a:gd name="connsiteX6" fmla="*/ 0 w 4291481"/>
                <a:gd name="connsiteY6" fmla="*/ 2513458 h 2563733"/>
                <a:gd name="connsiteX7" fmla="*/ 0 w 4291481"/>
                <a:gd name="connsiteY7" fmla="*/ 50275 h 2563733"/>
                <a:gd name="connsiteX8" fmla="*/ 50275 w 4291481"/>
                <a:gd name="connsiteY8" fmla="*/ 0 h 256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1481" h="2563733">
                  <a:moveTo>
                    <a:pt x="50275" y="0"/>
                  </a:moveTo>
                  <a:lnTo>
                    <a:pt x="4241206" y="0"/>
                  </a:lnTo>
                  <a:cubicBezTo>
                    <a:pt x="4268972" y="0"/>
                    <a:pt x="4291481" y="22509"/>
                    <a:pt x="4291481" y="50275"/>
                  </a:cubicBezTo>
                  <a:lnTo>
                    <a:pt x="4291481" y="2513458"/>
                  </a:lnTo>
                  <a:cubicBezTo>
                    <a:pt x="4291481" y="2541224"/>
                    <a:pt x="4268972" y="2563733"/>
                    <a:pt x="4241206" y="2563733"/>
                  </a:cubicBezTo>
                  <a:lnTo>
                    <a:pt x="50275" y="2563733"/>
                  </a:lnTo>
                  <a:cubicBezTo>
                    <a:pt x="22509" y="2563733"/>
                    <a:pt x="0" y="2541224"/>
                    <a:pt x="0" y="2513458"/>
                  </a:cubicBezTo>
                  <a:lnTo>
                    <a:pt x="0" y="50275"/>
                  </a:lnTo>
                  <a:cubicBezTo>
                    <a:pt x="0" y="22509"/>
                    <a:pt x="22509" y="0"/>
                    <a:pt x="50275" y="0"/>
                  </a:cubicBezTo>
                  <a:close/>
                </a:path>
              </a:pathLst>
            </a:custGeom>
            <a:noFill/>
            <a:extLst>
              <a:ext uri="{909E8E84-426E-40DD-AFC4-6F175D3DCCD1}">
                <a14:hiddenFill xmlns:a14="http://schemas.microsoft.com/office/drawing/2010/main">
                  <a:solidFill>
                    <a:srgbClr val="FFFFFF"/>
                  </a:solidFill>
                </a14:hiddenFill>
              </a:ext>
            </a:extLst>
          </p:spPr>
        </p:pic>
        <p:sp>
          <p:nvSpPr>
            <p:cNvPr id="12" name="矩形: 圆角 11">
              <a:extLst>
                <a:ext uri="{FF2B5EF4-FFF2-40B4-BE49-F238E27FC236}">
                  <a16:creationId xmlns:a16="http://schemas.microsoft.com/office/drawing/2014/main" id="{B6D8FDCC-F471-A010-E162-A494CFC5FC8B}"/>
                </a:ext>
              </a:extLst>
            </p:cNvPr>
            <p:cNvSpPr/>
            <p:nvPr/>
          </p:nvSpPr>
          <p:spPr>
            <a:xfrm>
              <a:off x="1109598" y="231724"/>
              <a:ext cx="4291481" cy="2563733"/>
            </a:xfrm>
            <a:prstGeom prst="roundRect">
              <a:avLst>
                <a:gd name="adj" fmla="val 1961"/>
              </a:avLst>
            </a:prstGeom>
            <a:solidFill>
              <a:schemeClr val="accent1">
                <a:alpha val="6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350C3151-6FA1-CCA3-5C95-7EB16D0C2854}"/>
              </a:ext>
            </a:extLst>
          </p:cNvPr>
          <p:cNvGrpSpPr/>
          <p:nvPr/>
        </p:nvGrpSpPr>
        <p:grpSpPr>
          <a:xfrm>
            <a:off x="914726" y="1591992"/>
            <a:ext cx="3012696" cy="1799786"/>
            <a:chOff x="1109598" y="231724"/>
            <a:chExt cx="4291482" cy="2563733"/>
          </a:xfrm>
          <a:effectLst>
            <a:outerShdw blurRad="177800" dist="38100" dir="5400000" algn="t" rotWithShape="0">
              <a:prstClr val="black">
                <a:alpha val="24000"/>
              </a:prstClr>
            </a:outerShdw>
          </a:effectLst>
        </p:grpSpPr>
        <p:pic>
          <p:nvPicPr>
            <p:cNvPr id="14" name="图片 13">
              <a:extLst>
                <a:ext uri="{FF2B5EF4-FFF2-40B4-BE49-F238E27FC236}">
                  <a16:creationId xmlns:a16="http://schemas.microsoft.com/office/drawing/2014/main" id="{E1138CE0-B6D9-0ADF-EDF8-46AA28F09E5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09599" y="231724"/>
              <a:ext cx="4291481" cy="2563733"/>
            </a:xfrm>
            <a:custGeom>
              <a:avLst/>
              <a:gdLst>
                <a:gd name="connsiteX0" fmla="*/ 50275 w 4291481"/>
                <a:gd name="connsiteY0" fmla="*/ 0 h 2563733"/>
                <a:gd name="connsiteX1" fmla="*/ 4241206 w 4291481"/>
                <a:gd name="connsiteY1" fmla="*/ 0 h 2563733"/>
                <a:gd name="connsiteX2" fmla="*/ 4291481 w 4291481"/>
                <a:gd name="connsiteY2" fmla="*/ 50275 h 2563733"/>
                <a:gd name="connsiteX3" fmla="*/ 4291481 w 4291481"/>
                <a:gd name="connsiteY3" fmla="*/ 2513458 h 2563733"/>
                <a:gd name="connsiteX4" fmla="*/ 4241206 w 4291481"/>
                <a:gd name="connsiteY4" fmla="*/ 2563733 h 2563733"/>
                <a:gd name="connsiteX5" fmla="*/ 50275 w 4291481"/>
                <a:gd name="connsiteY5" fmla="*/ 2563733 h 2563733"/>
                <a:gd name="connsiteX6" fmla="*/ 0 w 4291481"/>
                <a:gd name="connsiteY6" fmla="*/ 2513458 h 2563733"/>
                <a:gd name="connsiteX7" fmla="*/ 0 w 4291481"/>
                <a:gd name="connsiteY7" fmla="*/ 50275 h 2563733"/>
                <a:gd name="connsiteX8" fmla="*/ 50275 w 4291481"/>
                <a:gd name="connsiteY8" fmla="*/ 0 h 256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1481" h="2563733">
                  <a:moveTo>
                    <a:pt x="50275" y="0"/>
                  </a:moveTo>
                  <a:lnTo>
                    <a:pt x="4241206" y="0"/>
                  </a:lnTo>
                  <a:cubicBezTo>
                    <a:pt x="4268972" y="0"/>
                    <a:pt x="4291481" y="22509"/>
                    <a:pt x="4291481" y="50275"/>
                  </a:cubicBezTo>
                  <a:lnTo>
                    <a:pt x="4291481" y="2513458"/>
                  </a:lnTo>
                  <a:cubicBezTo>
                    <a:pt x="4291481" y="2541224"/>
                    <a:pt x="4268972" y="2563733"/>
                    <a:pt x="4241206" y="2563733"/>
                  </a:cubicBezTo>
                  <a:lnTo>
                    <a:pt x="50275" y="2563733"/>
                  </a:lnTo>
                  <a:cubicBezTo>
                    <a:pt x="22509" y="2563733"/>
                    <a:pt x="0" y="2541224"/>
                    <a:pt x="0" y="2513458"/>
                  </a:cubicBezTo>
                  <a:lnTo>
                    <a:pt x="0" y="50275"/>
                  </a:lnTo>
                  <a:cubicBezTo>
                    <a:pt x="0" y="22509"/>
                    <a:pt x="22509" y="0"/>
                    <a:pt x="50275" y="0"/>
                  </a:cubicBezTo>
                  <a:close/>
                </a:path>
              </a:pathLst>
            </a:custGeom>
            <a:noFill/>
            <a:extLst>
              <a:ext uri="{909E8E84-426E-40DD-AFC4-6F175D3DCCD1}">
                <a14:hiddenFill xmlns:a14="http://schemas.microsoft.com/office/drawing/2010/main">
                  <a:solidFill>
                    <a:srgbClr val="FFFFFF"/>
                  </a:solidFill>
                </a14:hiddenFill>
              </a:ext>
            </a:extLst>
          </p:spPr>
        </p:pic>
        <p:sp>
          <p:nvSpPr>
            <p:cNvPr id="15" name="矩形: 圆角 14">
              <a:extLst>
                <a:ext uri="{FF2B5EF4-FFF2-40B4-BE49-F238E27FC236}">
                  <a16:creationId xmlns:a16="http://schemas.microsoft.com/office/drawing/2014/main" id="{5EC29356-39A4-FD22-EE8C-52BC3E4453EF}"/>
                </a:ext>
              </a:extLst>
            </p:cNvPr>
            <p:cNvSpPr/>
            <p:nvPr/>
          </p:nvSpPr>
          <p:spPr>
            <a:xfrm>
              <a:off x="1109598" y="231724"/>
              <a:ext cx="4291481" cy="2563733"/>
            </a:xfrm>
            <a:prstGeom prst="roundRect">
              <a:avLst>
                <a:gd name="adj" fmla="val 1961"/>
              </a:avLst>
            </a:pr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BFF7CA33-110A-7872-02BE-1D35E0A680F2}"/>
              </a:ext>
            </a:extLst>
          </p:cNvPr>
          <p:cNvGrpSpPr/>
          <p:nvPr/>
        </p:nvGrpSpPr>
        <p:grpSpPr>
          <a:xfrm>
            <a:off x="4392443" y="1591992"/>
            <a:ext cx="3012696" cy="1799786"/>
            <a:chOff x="1109598" y="231724"/>
            <a:chExt cx="4291482" cy="2563733"/>
          </a:xfrm>
          <a:effectLst>
            <a:outerShdw blurRad="177800" dist="38100" dir="5400000" algn="t" rotWithShape="0">
              <a:prstClr val="black">
                <a:alpha val="24000"/>
              </a:prstClr>
            </a:outerShdw>
          </a:effectLst>
        </p:grpSpPr>
        <p:pic>
          <p:nvPicPr>
            <p:cNvPr id="17" name="图片 16">
              <a:extLst>
                <a:ext uri="{FF2B5EF4-FFF2-40B4-BE49-F238E27FC236}">
                  <a16:creationId xmlns:a16="http://schemas.microsoft.com/office/drawing/2014/main" id="{9C39E0B0-A850-A9CB-1BBB-EE7FB8C9AC6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09599" y="231724"/>
              <a:ext cx="4291481" cy="2563733"/>
            </a:xfrm>
            <a:custGeom>
              <a:avLst/>
              <a:gdLst>
                <a:gd name="connsiteX0" fmla="*/ 50275 w 4291481"/>
                <a:gd name="connsiteY0" fmla="*/ 0 h 2563733"/>
                <a:gd name="connsiteX1" fmla="*/ 4241206 w 4291481"/>
                <a:gd name="connsiteY1" fmla="*/ 0 h 2563733"/>
                <a:gd name="connsiteX2" fmla="*/ 4291481 w 4291481"/>
                <a:gd name="connsiteY2" fmla="*/ 50275 h 2563733"/>
                <a:gd name="connsiteX3" fmla="*/ 4291481 w 4291481"/>
                <a:gd name="connsiteY3" fmla="*/ 2513458 h 2563733"/>
                <a:gd name="connsiteX4" fmla="*/ 4241206 w 4291481"/>
                <a:gd name="connsiteY4" fmla="*/ 2563733 h 2563733"/>
                <a:gd name="connsiteX5" fmla="*/ 50275 w 4291481"/>
                <a:gd name="connsiteY5" fmla="*/ 2563733 h 2563733"/>
                <a:gd name="connsiteX6" fmla="*/ 0 w 4291481"/>
                <a:gd name="connsiteY6" fmla="*/ 2513458 h 2563733"/>
                <a:gd name="connsiteX7" fmla="*/ 0 w 4291481"/>
                <a:gd name="connsiteY7" fmla="*/ 50275 h 2563733"/>
                <a:gd name="connsiteX8" fmla="*/ 50275 w 4291481"/>
                <a:gd name="connsiteY8" fmla="*/ 0 h 256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1481" h="2563733">
                  <a:moveTo>
                    <a:pt x="50275" y="0"/>
                  </a:moveTo>
                  <a:lnTo>
                    <a:pt x="4241206" y="0"/>
                  </a:lnTo>
                  <a:cubicBezTo>
                    <a:pt x="4268972" y="0"/>
                    <a:pt x="4291481" y="22509"/>
                    <a:pt x="4291481" y="50275"/>
                  </a:cubicBezTo>
                  <a:lnTo>
                    <a:pt x="4291481" y="2513458"/>
                  </a:lnTo>
                  <a:cubicBezTo>
                    <a:pt x="4291481" y="2541224"/>
                    <a:pt x="4268972" y="2563733"/>
                    <a:pt x="4241206" y="2563733"/>
                  </a:cubicBezTo>
                  <a:lnTo>
                    <a:pt x="50275" y="2563733"/>
                  </a:lnTo>
                  <a:cubicBezTo>
                    <a:pt x="22509" y="2563733"/>
                    <a:pt x="0" y="2541224"/>
                    <a:pt x="0" y="2513458"/>
                  </a:cubicBezTo>
                  <a:lnTo>
                    <a:pt x="0" y="50275"/>
                  </a:lnTo>
                  <a:cubicBezTo>
                    <a:pt x="0" y="22509"/>
                    <a:pt x="22509" y="0"/>
                    <a:pt x="50275" y="0"/>
                  </a:cubicBezTo>
                  <a:close/>
                </a:path>
              </a:pathLst>
            </a:custGeom>
            <a:noFill/>
            <a:extLst>
              <a:ext uri="{909E8E84-426E-40DD-AFC4-6F175D3DCCD1}">
                <a14:hiddenFill xmlns:a14="http://schemas.microsoft.com/office/drawing/2010/main">
                  <a:solidFill>
                    <a:srgbClr val="FFFFFF"/>
                  </a:solidFill>
                </a14:hiddenFill>
              </a:ext>
            </a:extLst>
          </p:spPr>
        </p:pic>
        <p:sp>
          <p:nvSpPr>
            <p:cNvPr id="18" name="矩形: 圆角 17">
              <a:extLst>
                <a:ext uri="{FF2B5EF4-FFF2-40B4-BE49-F238E27FC236}">
                  <a16:creationId xmlns:a16="http://schemas.microsoft.com/office/drawing/2014/main" id="{6E971BA3-DE6E-5DCE-57B4-FD5DBD3D3C3A}"/>
                </a:ext>
              </a:extLst>
            </p:cNvPr>
            <p:cNvSpPr/>
            <p:nvPr/>
          </p:nvSpPr>
          <p:spPr>
            <a:xfrm>
              <a:off x="1109598" y="231724"/>
              <a:ext cx="4291481" cy="2563733"/>
            </a:xfrm>
            <a:prstGeom prst="roundRect">
              <a:avLst>
                <a:gd name="adj" fmla="val 1961"/>
              </a:avLst>
            </a:pr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id="{30F5C632-891E-DBDE-920B-89BAC17F97F2}"/>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1" name="文本框 20">
            <a:extLst>
              <a:ext uri="{FF2B5EF4-FFF2-40B4-BE49-F238E27FC236}">
                <a16:creationId xmlns:a16="http://schemas.microsoft.com/office/drawing/2014/main" id="{FA533BB1-6CB3-9991-732F-65536EA64ECE}"/>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22" name="直接连接符 21">
            <a:extLst>
              <a:ext uri="{FF2B5EF4-FFF2-40B4-BE49-F238E27FC236}">
                <a16:creationId xmlns:a16="http://schemas.microsoft.com/office/drawing/2014/main" id="{6A333D2E-D2FB-3E87-DAAD-021BDE276C2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959257FD-61F7-0EF6-B538-2E5AE458FE9B}"/>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61232E5D-1AB5-F9F0-808C-B43192FB03CB}"/>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5" name="文本框 24">
            <a:extLst>
              <a:ext uri="{FF2B5EF4-FFF2-40B4-BE49-F238E27FC236}">
                <a16:creationId xmlns:a16="http://schemas.microsoft.com/office/drawing/2014/main" id="{73887381-D828-7AF0-C920-CD8438C815D1}"/>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26" name="直接连接符 25">
            <a:extLst>
              <a:ext uri="{FF2B5EF4-FFF2-40B4-BE49-F238E27FC236}">
                <a16:creationId xmlns:a16="http://schemas.microsoft.com/office/drawing/2014/main" id="{6F1CDD3F-4B60-57D3-0A91-EDB03C3F4898}"/>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11A0C3A5-A692-8532-556C-EC2423E9D278}"/>
              </a:ext>
            </a:extLst>
          </p:cNvPr>
          <p:cNvGrpSpPr/>
          <p:nvPr/>
        </p:nvGrpSpPr>
        <p:grpSpPr>
          <a:xfrm>
            <a:off x="11150916" y="595413"/>
            <a:ext cx="307776" cy="307774"/>
            <a:chOff x="11149619" y="1311476"/>
            <a:chExt cx="492369" cy="492369"/>
          </a:xfrm>
        </p:grpSpPr>
        <p:sp>
          <p:nvSpPr>
            <p:cNvPr id="28" name="椭圆 27">
              <a:extLst>
                <a:ext uri="{FF2B5EF4-FFF2-40B4-BE49-F238E27FC236}">
                  <a16:creationId xmlns:a16="http://schemas.microsoft.com/office/drawing/2014/main" id="{47207635-8941-99B9-E716-9C84C8941240}"/>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confont-1161-857315">
              <a:extLst>
                <a:ext uri="{FF2B5EF4-FFF2-40B4-BE49-F238E27FC236}">
                  <a16:creationId xmlns:a16="http://schemas.microsoft.com/office/drawing/2014/main" id="{04BE5E49-A23E-7E43-2B90-349FE034D051}"/>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组合 29">
            <a:extLst>
              <a:ext uri="{FF2B5EF4-FFF2-40B4-BE49-F238E27FC236}">
                <a16:creationId xmlns:a16="http://schemas.microsoft.com/office/drawing/2014/main" id="{D62915B4-F571-36CF-05AD-DB8F6745DB5A}"/>
              </a:ext>
            </a:extLst>
          </p:cNvPr>
          <p:cNvGrpSpPr/>
          <p:nvPr/>
        </p:nvGrpSpPr>
        <p:grpSpPr>
          <a:xfrm>
            <a:off x="0" y="6812280"/>
            <a:ext cx="12191999" cy="45719"/>
            <a:chOff x="0" y="6593820"/>
            <a:chExt cx="12191999" cy="264180"/>
          </a:xfrm>
          <a:solidFill>
            <a:schemeClr val="accent3"/>
          </a:solidFill>
        </p:grpSpPr>
        <p:sp>
          <p:nvSpPr>
            <p:cNvPr id="31" name="矩形 30">
              <a:extLst>
                <a:ext uri="{FF2B5EF4-FFF2-40B4-BE49-F238E27FC236}">
                  <a16:creationId xmlns:a16="http://schemas.microsoft.com/office/drawing/2014/main" id="{13BFA902-2B47-E0ED-638E-56E24131228A}"/>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DFA99123-859D-6195-D2FD-A78FE44727CE}"/>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C7FD4EBD-6900-FFE7-954D-B9B31F1E76B3}"/>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B1CBB514-18CB-3A91-0840-B24053436749}"/>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3BA181C0-D9B9-CAC6-E034-2D3B58920089}"/>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9" name="图片 38" descr="石头, 海滩, 海岸, 多雾路段, 薄雾, 自然">
            <a:extLst>
              <a:ext uri="{FF2B5EF4-FFF2-40B4-BE49-F238E27FC236}">
                <a16:creationId xmlns:a16="http://schemas.microsoft.com/office/drawing/2014/main" id="{54EBC2E0-BB18-58BF-3E6B-9989CC04704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693992" y="2491885"/>
            <a:ext cx="2282911" cy="2282911"/>
          </a:xfrm>
          <a:custGeom>
            <a:avLst/>
            <a:gdLst>
              <a:gd name="connsiteX0" fmla="*/ 1823696 w 3647392"/>
              <a:gd name="connsiteY0" fmla="*/ 0 h 3647392"/>
              <a:gd name="connsiteX1" fmla="*/ 3647392 w 3647392"/>
              <a:gd name="connsiteY1" fmla="*/ 1823696 h 3647392"/>
              <a:gd name="connsiteX2" fmla="*/ 1823696 w 3647392"/>
              <a:gd name="connsiteY2" fmla="*/ 3647392 h 3647392"/>
              <a:gd name="connsiteX3" fmla="*/ 0 w 3647392"/>
              <a:gd name="connsiteY3" fmla="*/ 1823696 h 3647392"/>
              <a:gd name="connsiteX4" fmla="*/ 1823696 w 3647392"/>
              <a:gd name="connsiteY4" fmla="*/ 0 h 364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7392" h="3647392">
                <a:moveTo>
                  <a:pt x="1823696" y="0"/>
                </a:moveTo>
                <a:cubicBezTo>
                  <a:pt x="2830895" y="0"/>
                  <a:pt x="3647392" y="816497"/>
                  <a:pt x="3647392" y="1823696"/>
                </a:cubicBezTo>
                <a:cubicBezTo>
                  <a:pt x="3647392" y="2830895"/>
                  <a:pt x="2830895" y="3647392"/>
                  <a:pt x="1823696" y="3647392"/>
                </a:cubicBezTo>
                <a:cubicBezTo>
                  <a:pt x="816497" y="3647392"/>
                  <a:pt x="0" y="2830895"/>
                  <a:pt x="0" y="1823696"/>
                </a:cubicBezTo>
                <a:cubicBezTo>
                  <a:pt x="0" y="816497"/>
                  <a:pt x="816497" y="0"/>
                  <a:pt x="1823696" y="0"/>
                </a:cubicBezTo>
                <a:close/>
              </a:path>
            </a:pathLst>
          </a:custGeom>
          <a:noFill/>
          <a:extLst>
            <a:ext uri="{909E8E84-426E-40DD-AFC4-6F175D3DCCD1}">
              <a14:hiddenFill xmlns:a14="http://schemas.microsoft.com/office/drawing/2010/main">
                <a:solidFill>
                  <a:srgbClr val="FFFFFF"/>
                </a:solidFill>
              </a14:hiddenFill>
            </a:ext>
          </a:extLst>
        </p:spPr>
      </p:pic>
      <p:graphicFrame>
        <p:nvGraphicFramePr>
          <p:cNvPr id="40" name="图表 39">
            <a:extLst>
              <a:ext uri="{FF2B5EF4-FFF2-40B4-BE49-F238E27FC236}">
                <a16:creationId xmlns:a16="http://schemas.microsoft.com/office/drawing/2014/main" id="{F362C020-B4C0-94B8-6A76-92909E258C93}"/>
              </a:ext>
            </a:extLst>
          </p:cNvPr>
          <p:cNvGraphicFramePr/>
          <p:nvPr>
            <p:extLst>
              <p:ext uri="{D42A27DB-BD31-4B8C-83A1-F6EECF244321}">
                <p14:modId xmlns:p14="http://schemas.microsoft.com/office/powerpoint/2010/main" val="910558335"/>
              </p:ext>
            </p:extLst>
          </p:nvPr>
        </p:nvGraphicFramePr>
        <p:xfrm>
          <a:off x="6895477" y="1761110"/>
          <a:ext cx="5746228" cy="3830818"/>
        </p:xfrm>
        <a:graphic>
          <a:graphicData uri="http://schemas.openxmlformats.org/drawingml/2006/chart">
            <c:chart xmlns:c="http://schemas.openxmlformats.org/drawingml/2006/chart" xmlns:r="http://schemas.openxmlformats.org/officeDocument/2006/relationships" r:id="rId5"/>
          </a:graphicData>
        </a:graphic>
      </p:graphicFrame>
      <p:sp>
        <p:nvSpPr>
          <p:cNvPr id="2" name="文本框 1">
            <a:extLst>
              <a:ext uri="{FF2B5EF4-FFF2-40B4-BE49-F238E27FC236}">
                <a16:creationId xmlns:a16="http://schemas.microsoft.com/office/drawing/2014/main" id="{866E906D-7481-8499-3533-8067810A0FCF}"/>
              </a:ext>
            </a:extLst>
          </p:cNvPr>
          <p:cNvSpPr txBox="1"/>
          <p:nvPr/>
        </p:nvSpPr>
        <p:spPr>
          <a:xfrm>
            <a:off x="1076713" y="1893127"/>
            <a:ext cx="2761202" cy="1167820"/>
          </a:xfrm>
          <a:prstGeom prst="rect">
            <a:avLst/>
          </a:prstGeom>
          <a:noFill/>
        </p:spPr>
        <p:txBody>
          <a:bodyPr wrap="square">
            <a:spAutoFit/>
          </a:bodyPr>
          <a:lstStyle/>
          <a:p>
            <a:pPr algn="ct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3" name="文本框 2">
            <a:extLst>
              <a:ext uri="{FF2B5EF4-FFF2-40B4-BE49-F238E27FC236}">
                <a16:creationId xmlns:a16="http://schemas.microsoft.com/office/drawing/2014/main" id="{3781948E-B023-CC81-1579-BFED57969B00}"/>
              </a:ext>
            </a:extLst>
          </p:cNvPr>
          <p:cNvSpPr txBox="1"/>
          <p:nvPr/>
        </p:nvSpPr>
        <p:spPr>
          <a:xfrm>
            <a:off x="4584501" y="1893127"/>
            <a:ext cx="2761202" cy="1167820"/>
          </a:xfrm>
          <a:prstGeom prst="rect">
            <a:avLst/>
          </a:prstGeom>
          <a:noFill/>
        </p:spPr>
        <p:txBody>
          <a:bodyPr wrap="square">
            <a:spAutoFit/>
          </a:bodyPr>
          <a:lstStyle/>
          <a:p>
            <a:pPr algn="ct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4" name="文本框 3">
            <a:extLst>
              <a:ext uri="{FF2B5EF4-FFF2-40B4-BE49-F238E27FC236}">
                <a16:creationId xmlns:a16="http://schemas.microsoft.com/office/drawing/2014/main" id="{C85495D2-CCB6-9C2C-42EC-E56CCA73C300}"/>
              </a:ext>
            </a:extLst>
          </p:cNvPr>
          <p:cNvSpPr txBox="1"/>
          <p:nvPr/>
        </p:nvSpPr>
        <p:spPr>
          <a:xfrm>
            <a:off x="1076713" y="4094093"/>
            <a:ext cx="2761202" cy="1167820"/>
          </a:xfrm>
          <a:prstGeom prst="rect">
            <a:avLst/>
          </a:prstGeom>
          <a:noFill/>
        </p:spPr>
        <p:txBody>
          <a:bodyPr wrap="square">
            <a:spAutoFit/>
          </a:bodyPr>
          <a:lstStyle/>
          <a:p>
            <a:pPr algn="ct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5" name="文本框 4">
            <a:extLst>
              <a:ext uri="{FF2B5EF4-FFF2-40B4-BE49-F238E27FC236}">
                <a16:creationId xmlns:a16="http://schemas.microsoft.com/office/drawing/2014/main" id="{9A8CE1F1-B6FA-914E-593C-EF974E85326D}"/>
              </a:ext>
            </a:extLst>
          </p:cNvPr>
          <p:cNvSpPr txBox="1"/>
          <p:nvPr/>
        </p:nvSpPr>
        <p:spPr>
          <a:xfrm>
            <a:off x="4374102" y="3959665"/>
            <a:ext cx="2990311" cy="1436675"/>
          </a:xfrm>
          <a:prstGeom prst="rect">
            <a:avLst/>
          </a:prstGeom>
          <a:noFill/>
        </p:spPr>
        <p:txBody>
          <a:bodyPr wrap="square">
            <a:spAutoFit/>
          </a:bodyPr>
          <a:lstStyle/>
          <a:p>
            <a:pPr algn="ctr">
              <a:lnSpc>
                <a:spcPct val="150000"/>
              </a:lnSpc>
            </a:pPr>
            <a:r>
              <a:rPr lang="zh-CN" altLang="en-US" sz="20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在此处输入你的企业介绍文字内容在此处输入你的企业介绍文字内容</a:t>
            </a:r>
          </a:p>
        </p:txBody>
      </p:sp>
    </p:spTree>
    <p:extLst>
      <p:ext uri="{BB962C8B-B14F-4D97-AF65-F5344CB8AC3E}">
        <p14:creationId xmlns:p14="http://schemas.microsoft.com/office/powerpoint/2010/main" val="4043843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30F5C632-891E-DBDE-920B-89BAC17F97F2}"/>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1" name="文本框 20">
            <a:extLst>
              <a:ext uri="{FF2B5EF4-FFF2-40B4-BE49-F238E27FC236}">
                <a16:creationId xmlns:a16="http://schemas.microsoft.com/office/drawing/2014/main" id="{FA533BB1-6CB3-9991-732F-65536EA64ECE}"/>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22" name="直接连接符 21">
            <a:extLst>
              <a:ext uri="{FF2B5EF4-FFF2-40B4-BE49-F238E27FC236}">
                <a16:creationId xmlns:a16="http://schemas.microsoft.com/office/drawing/2014/main" id="{6A333D2E-D2FB-3E87-DAAD-021BDE276C2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959257FD-61F7-0EF6-B538-2E5AE458FE9B}"/>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61232E5D-1AB5-F9F0-808C-B43192FB03CB}"/>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5" name="文本框 24">
            <a:extLst>
              <a:ext uri="{FF2B5EF4-FFF2-40B4-BE49-F238E27FC236}">
                <a16:creationId xmlns:a16="http://schemas.microsoft.com/office/drawing/2014/main" id="{73887381-D828-7AF0-C920-CD8438C815D1}"/>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26" name="直接连接符 25">
            <a:extLst>
              <a:ext uri="{FF2B5EF4-FFF2-40B4-BE49-F238E27FC236}">
                <a16:creationId xmlns:a16="http://schemas.microsoft.com/office/drawing/2014/main" id="{6F1CDD3F-4B60-57D3-0A91-EDB03C3F4898}"/>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11A0C3A5-A692-8532-556C-EC2423E9D278}"/>
              </a:ext>
            </a:extLst>
          </p:cNvPr>
          <p:cNvGrpSpPr/>
          <p:nvPr/>
        </p:nvGrpSpPr>
        <p:grpSpPr>
          <a:xfrm>
            <a:off x="11150916" y="595413"/>
            <a:ext cx="307776" cy="307774"/>
            <a:chOff x="11149619" y="1311476"/>
            <a:chExt cx="492369" cy="492369"/>
          </a:xfrm>
        </p:grpSpPr>
        <p:sp>
          <p:nvSpPr>
            <p:cNvPr id="28" name="椭圆 27">
              <a:extLst>
                <a:ext uri="{FF2B5EF4-FFF2-40B4-BE49-F238E27FC236}">
                  <a16:creationId xmlns:a16="http://schemas.microsoft.com/office/drawing/2014/main" id="{47207635-8941-99B9-E716-9C84C8941240}"/>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confont-1161-857315">
              <a:extLst>
                <a:ext uri="{FF2B5EF4-FFF2-40B4-BE49-F238E27FC236}">
                  <a16:creationId xmlns:a16="http://schemas.microsoft.com/office/drawing/2014/main" id="{04BE5E49-A23E-7E43-2B90-349FE034D051}"/>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组合 29">
            <a:extLst>
              <a:ext uri="{FF2B5EF4-FFF2-40B4-BE49-F238E27FC236}">
                <a16:creationId xmlns:a16="http://schemas.microsoft.com/office/drawing/2014/main" id="{D62915B4-F571-36CF-05AD-DB8F6745DB5A}"/>
              </a:ext>
            </a:extLst>
          </p:cNvPr>
          <p:cNvGrpSpPr/>
          <p:nvPr/>
        </p:nvGrpSpPr>
        <p:grpSpPr>
          <a:xfrm>
            <a:off x="0" y="6812280"/>
            <a:ext cx="12191999" cy="45719"/>
            <a:chOff x="0" y="6593820"/>
            <a:chExt cx="12191999" cy="264180"/>
          </a:xfrm>
          <a:solidFill>
            <a:schemeClr val="accent3"/>
          </a:solidFill>
        </p:grpSpPr>
        <p:sp>
          <p:nvSpPr>
            <p:cNvPr id="31" name="矩形 30">
              <a:extLst>
                <a:ext uri="{FF2B5EF4-FFF2-40B4-BE49-F238E27FC236}">
                  <a16:creationId xmlns:a16="http://schemas.microsoft.com/office/drawing/2014/main" id="{13BFA902-2B47-E0ED-638E-56E24131228A}"/>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DFA99123-859D-6195-D2FD-A78FE44727CE}"/>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C7FD4EBD-6900-FFE7-954D-B9B31F1E76B3}"/>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B1CBB514-18CB-3A91-0840-B24053436749}"/>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3BA181C0-D9B9-CAC6-E034-2D3B58920089}"/>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4BBC4EAF-BF03-DE0D-B731-99C9E6F09D83}"/>
              </a:ext>
            </a:extLst>
          </p:cNvPr>
          <p:cNvGrpSpPr/>
          <p:nvPr/>
        </p:nvGrpSpPr>
        <p:grpSpPr>
          <a:xfrm>
            <a:off x="2549796" y="1467810"/>
            <a:ext cx="2693710" cy="1646566"/>
            <a:chOff x="2048036" y="1596737"/>
            <a:chExt cx="2693710" cy="1646566"/>
          </a:xfrm>
        </p:grpSpPr>
        <p:grpSp>
          <p:nvGrpSpPr>
            <p:cNvPr id="43" name="组合 42">
              <a:extLst>
                <a:ext uri="{FF2B5EF4-FFF2-40B4-BE49-F238E27FC236}">
                  <a16:creationId xmlns:a16="http://schemas.microsoft.com/office/drawing/2014/main" id="{1B9E5680-BF04-74A0-F0DC-DADE3756C003}"/>
                </a:ext>
              </a:extLst>
            </p:cNvPr>
            <p:cNvGrpSpPr/>
            <p:nvPr/>
          </p:nvGrpSpPr>
          <p:grpSpPr>
            <a:xfrm>
              <a:off x="2404092" y="1596737"/>
              <a:ext cx="1966604" cy="407319"/>
              <a:chOff x="2531092" y="1685639"/>
              <a:chExt cx="1966604" cy="407319"/>
            </a:xfrm>
          </p:grpSpPr>
          <p:pic>
            <p:nvPicPr>
              <p:cNvPr id="37" name="图片 36">
                <a:extLst>
                  <a:ext uri="{FF2B5EF4-FFF2-40B4-BE49-F238E27FC236}">
                    <a16:creationId xmlns:a16="http://schemas.microsoft.com/office/drawing/2014/main" id="{56272BEB-29AD-9EAD-848E-9F954A871CEC}"/>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531092" y="1685639"/>
                <a:ext cx="1966604" cy="407319"/>
              </a:xfrm>
              <a:custGeom>
                <a:avLst/>
                <a:gdLst>
                  <a:gd name="connsiteX0" fmla="*/ 93059 w 4151004"/>
                  <a:gd name="connsiteY0" fmla="*/ 0 h 859747"/>
                  <a:gd name="connsiteX1" fmla="*/ 4057945 w 4151004"/>
                  <a:gd name="connsiteY1" fmla="*/ 0 h 859747"/>
                  <a:gd name="connsiteX2" fmla="*/ 4151004 w 4151004"/>
                  <a:gd name="connsiteY2" fmla="*/ 93059 h 859747"/>
                  <a:gd name="connsiteX3" fmla="*/ 4151004 w 4151004"/>
                  <a:gd name="connsiteY3" fmla="*/ 766688 h 859747"/>
                  <a:gd name="connsiteX4" fmla="*/ 4057945 w 4151004"/>
                  <a:gd name="connsiteY4" fmla="*/ 859747 h 859747"/>
                  <a:gd name="connsiteX5" fmla="*/ 93059 w 4151004"/>
                  <a:gd name="connsiteY5" fmla="*/ 859747 h 859747"/>
                  <a:gd name="connsiteX6" fmla="*/ 0 w 4151004"/>
                  <a:gd name="connsiteY6" fmla="*/ 766688 h 859747"/>
                  <a:gd name="connsiteX7" fmla="*/ 0 w 4151004"/>
                  <a:gd name="connsiteY7" fmla="*/ 93059 h 859747"/>
                  <a:gd name="connsiteX8" fmla="*/ 93059 w 4151004"/>
                  <a:gd name="connsiteY8" fmla="*/ 0 h 859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1004" h="859747">
                    <a:moveTo>
                      <a:pt x="93059" y="0"/>
                    </a:moveTo>
                    <a:lnTo>
                      <a:pt x="4057945" y="0"/>
                    </a:lnTo>
                    <a:cubicBezTo>
                      <a:pt x="4109340" y="0"/>
                      <a:pt x="4151004" y="41664"/>
                      <a:pt x="4151004" y="93059"/>
                    </a:cubicBezTo>
                    <a:lnTo>
                      <a:pt x="4151004" y="766688"/>
                    </a:lnTo>
                    <a:cubicBezTo>
                      <a:pt x="4151004" y="818083"/>
                      <a:pt x="4109340" y="859747"/>
                      <a:pt x="4057945" y="859747"/>
                    </a:cubicBezTo>
                    <a:lnTo>
                      <a:pt x="93059" y="859747"/>
                    </a:lnTo>
                    <a:cubicBezTo>
                      <a:pt x="41664" y="859747"/>
                      <a:pt x="0" y="818083"/>
                      <a:pt x="0" y="766688"/>
                    </a:cubicBezTo>
                    <a:lnTo>
                      <a:pt x="0" y="93059"/>
                    </a:lnTo>
                    <a:cubicBezTo>
                      <a:pt x="0" y="41664"/>
                      <a:pt x="41664" y="0"/>
                      <a:pt x="93059" y="0"/>
                    </a:cubicBezTo>
                    <a:close/>
                  </a:path>
                </a:pathLst>
              </a:custGeom>
              <a:solidFill>
                <a:schemeClr val="bg1"/>
              </a:solidFill>
              <a:ln>
                <a:noFill/>
              </a:ln>
              <a:effectLst>
                <a:outerShdw blurRad="50800" dist="38100" dir="5400000" algn="t" rotWithShape="0">
                  <a:prstClr val="black">
                    <a:alpha val="16000"/>
                  </a:prstClr>
                </a:outerShdw>
              </a:effectLst>
            </p:spPr>
          </p:pic>
          <p:sp>
            <p:nvSpPr>
              <p:cNvPr id="42" name="矩形: 圆角 41">
                <a:extLst>
                  <a:ext uri="{FF2B5EF4-FFF2-40B4-BE49-F238E27FC236}">
                    <a16:creationId xmlns:a16="http://schemas.microsoft.com/office/drawing/2014/main" id="{610AA1F9-4660-44C8-2D55-5BFB0D939215}"/>
                  </a:ext>
                </a:extLst>
              </p:cNvPr>
              <p:cNvSpPr/>
              <p:nvPr/>
            </p:nvSpPr>
            <p:spPr>
              <a:xfrm>
                <a:off x="2531092" y="1685639"/>
                <a:ext cx="1966604" cy="407319"/>
              </a:xfrm>
              <a:prstGeom prst="roundRect">
                <a:avLst>
                  <a:gd name="adj" fmla="val 6732"/>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a:extLst>
                <a:ext uri="{FF2B5EF4-FFF2-40B4-BE49-F238E27FC236}">
                  <a16:creationId xmlns:a16="http://schemas.microsoft.com/office/drawing/2014/main" id="{E71F3015-5AC1-E40A-997E-E7C49592EF6B}"/>
                </a:ext>
              </a:extLst>
            </p:cNvPr>
            <p:cNvSpPr txBox="1"/>
            <p:nvPr/>
          </p:nvSpPr>
          <p:spPr>
            <a:xfrm>
              <a:off x="2619679" y="1620223"/>
              <a:ext cx="1550424" cy="369332"/>
            </a:xfrm>
            <a:prstGeom prst="rect">
              <a:avLst/>
            </a:prstGeom>
            <a:noFill/>
          </p:spPr>
          <p:txBody>
            <a:bodyPr wrap="none">
              <a:spAutoFit/>
            </a:bodyPr>
            <a:lstStyle/>
            <a:p>
              <a:pPr algn="ctr"/>
              <a:r>
                <a:rPr kumimoji="0" lang="zh-CN" altLang="en-US" b="0" i="0" u="none" strike="noStrike" kern="1200" cap="none" spc="0" normalizeH="0" baseline="0" noProof="0">
                  <a:ln>
                    <a:noFill/>
                  </a:ln>
                  <a:solidFill>
                    <a:prstClr val="white"/>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endPar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7" name="文本框 46">
              <a:extLst>
                <a:ext uri="{FF2B5EF4-FFF2-40B4-BE49-F238E27FC236}">
                  <a16:creationId xmlns:a16="http://schemas.microsoft.com/office/drawing/2014/main" id="{F8424B20-04C7-534A-4582-91D78B2A2A7B}"/>
                </a:ext>
              </a:extLst>
            </p:cNvPr>
            <p:cNvSpPr txBox="1"/>
            <p:nvPr/>
          </p:nvSpPr>
          <p:spPr>
            <a:xfrm>
              <a:off x="2048036" y="2075483"/>
              <a:ext cx="2693710" cy="1167820"/>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grpSp>
      <p:grpSp>
        <p:nvGrpSpPr>
          <p:cNvPr id="49" name="组合 48">
            <a:extLst>
              <a:ext uri="{FF2B5EF4-FFF2-40B4-BE49-F238E27FC236}">
                <a16:creationId xmlns:a16="http://schemas.microsoft.com/office/drawing/2014/main" id="{5351FBC2-3265-7DD8-2AE9-BB431CEC6C7B}"/>
              </a:ext>
            </a:extLst>
          </p:cNvPr>
          <p:cNvGrpSpPr/>
          <p:nvPr/>
        </p:nvGrpSpPr>
        <p:grpSpPr>
          <a:xfrm>
            <a:off x="7248796" y="1467810"/>
            <a:ext cx="2693710" cy="1646566"/>
            <a:chOff x="2048036" y="1596737"/>
            <a:chExt cx="2693710" cy="1646566"/>
          </a:xfrm>
        </p:grpSpPr>
        <p:grpSp>
          <p:nvGrpSpPr>
            <p:cNvPr id="50" name="组合 49">
              <a:extLst>
                <a:ext uri="{FF2B5EF4-FFF2-40B4-BE49-F238E27FC236}">
                  <a16:creationId xmlns:a16="http://schemas.microsoft.com/office/drawing/2014/main" id="{A5D33FE3-5AF4-7838-F1C5-F5C5A98400AD}"/>
                </a:ext>
              </a:extLst>
            </p:cNvPr>
            <p:cNvGrpSpPr/>
            <p:nvPr/>
          </p:nvGrpSpPr>
          <p:grpSpPr>
            <a:xfrm>
              <a:off x="2404092" y="1596737"/>
              <a:ext cx="1966604" cy="407319"/>
              <a:chOff x="2531092" y="1685639"/>
              <a:chExt cx="1966604" cy="407319"/>
            </a:xfrm>
          </p:grpSpPr>
          <p:pic>
            <p:nvPicPr>
              <p:cNvPr id="53" name="图片 52">
                <a:extLst>
                  <a:ext uri="{FF2B5EF4-FFF2-40B4-BE49-F238E27FC236}">
                    <a16:creationId xmlns:a16="http://schemas.microsoft.com/office/drawing/2014/main" id="{0653C027-855F-E669-378C-4F94DF6B1F4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531092" y="1685639"/>
                <a:ext cx="1966604" cy="407319"/>
              </a:xfrm>
              <a:custGeom>
                <a:avLst/>
                <a:gdLst>
                  <a:gd name="connsiteX0" fmla="*/ 93059 w 4151004"/>
                  <a:gd name="connsiteY0" fmla="*/ 0 h 859747"/>
                  <a:gd name="connsiteX1" fmla="*/ 4057945 w 4151004"/>
                  <a:gd name="connsiteY1" fmla="*/ 0 h 859747"/>
                  <a:gd name="connsiteX2" fmla="*/ 4151004 w 4151004"/>
                  <a:gd name="connsiteY2" fmla="*/ 93059 h 859747"/>
                  <a:gd name="connsiteX3" fmla="*/ 4151004 w 4151004"/>
                  <a:gd name="connsiteY3" fmla="*/ 766688 h 859747"/>
                  <a:gd name="connsiteX4" fmla="*/ 4057945 w 4151004"/>
                  <a:gd name="connsiteY4" fmla="*/ 859747 h 859747"/>
                  <a:gd name="connsiteX5" fmla="*/ 93059 w 4151004"/>
                  <a:gd name="connsiteY5" fmla="*/ 859747 h 859747"/>
                  <a:gd name="connsiteX6" fmla="*/ 0 w 4151004"/>
                  <a:gd name="connsiteY6" fmla="*/ 766688 h 859747"/>
                  <a:gd name="connsiteX7" fmla="*/ 0 w 4151004"/>
                  <a:gd name="connsiteY7" fmla="*/ 93059 h 859747"/>
                  <a:gd name="connsiteX8" fmla="*/ 93059 w 4151004"/>
                  <a:gd name="connsiteY8" fmla="*/ 0 h 859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1004" h="859747">
                    <a:moveTo>
                      <a:pt x="93059" y="0"/>
                    </a:moveTo>
                    <a:lnTo>
                      <a:pt x="4057945" y="0"/>
                    </a:lnTo>
                    <a:cubicBezTo>
                      <a:pt x="4109340" y="0"/>
                      <a:pt x="4151004" y="41664"/>
                      <a:pt x="4151004" y="93059"/>
                    </a:cubicBezTo>
                    <a:lnTo>
                      <a:pt x="4151004" y="766688"/>
                    </a:lnTo>
                    <a:cubicBezTo>
                      <a:pt x="4151004" y="818083"/>
                      <a:pt x="4109340" y="859747"/>
                      <a:pt x="4057945" y="859747"/>
                    </a:cubicBezTo>
                    <a:lnTo>
                      <a:pt x="93059" y="859747"/>
                    </a:lnTo>
                    <a:cubicBezTo>
                      <a:pt x="41664" y="859747"/>
                      <a:pt x="0" y="818083"/>
                      <a:pt x="0" y="766688"/>
                    </a:cubicBezTo>
                    <a:lnTo>
                      <a:pt x="0" y="93059"/>
                    </a:lnTo>
                    <a:cubicBezTo>
                      <a:pt x="0" y="41664"/>
                      <a:pt x="41664" y="0"/>
                      <a:pt x="93059" y="0"/>
                    </a:cubicBezTo>
                    <a:close/>
                  </a:path>
                </a:pathLst>
              </a:custGeom>
              <a:solidFill>
                <a:schemeClr val="bg1"/>
              </a:solidFill>
              <a:ln>
                <a:noFill/>
              </a:ln>
              <a:effectLst>
                <a:outerShdw blurRad="50800" dist="38100" dir="5400000" algn="t" rotWithShape="0">
                  <a:prstClr val="black">
                    <a:alpha val="16000"/>
                  </a:prstClr>
                </a:outerShdw>
              </a:effectLst>
            </p:spPr>
          </p:pic>
          <p:sp>
            <p:nvSpPr>
              <p:cNvPr id="54" name="矩形: 圆角 53">
                <a:extLst>
                  <a:ext uri="{FF2B5EF4-FFF2-40B4-BE49-F238E27FC236}">
                    <a16:creationId xmlns:a16="http://schemas.microsoft.com/office/drawing/2014/main" id="{8380D66D-CBB8-983B-5B73-2E38FC92C7D2}"/>
                  </a:ext>
                </a:extLst>
              </p:cNvPr>
              <p:cNvSpPr/>
              <p:nvPr/>
            </p:nvSpPr>
            <p:spPr>
              <a:xfrm>
                <a:off x="2531092" y="1685639"/>
                <a:ext cx="1966604" cy="407319"/>
              </a:xfrm>
              <a:prstGeom prst="roundRect">
                <a:avLst>
                  <a:gd name="adj" fmla="val 6732"/>
                </a:avLst>
              </a:prstGeom>
              <a:solidFill>
                <a:schemeClr val="accent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a:extLst>
                <a:ext uri="{FF2B5EF4-FFF2-40B4-BE49-F238E27FC236}">
                  <a16:creationId xmlns:a16="http://schemas.microsoft.com/office/drawing/2014/main" id="{1F9E6EA7-D1AA-1820-6443-EAF8A27AC931}"/>
                </a:ext>
              </a:extLst>
            </p:cNvPr>
            <p:cNvSpPr txBox="1"/>
            <p:nvPr/>
          </p:nvSpPr>
          <p:spPr>
            <a:xfrm>
              <a:off x="2619679" y="1620223"/>
              <a:ext cx="1550424" cy="369332"/>
            </a:xfrm>
            <a:prstGeom prst="rect">
              <a:avLst/>
            </a:prstGeom>
            <a:noFill/>
          </p:spPr>
          <p:txBody>
            <a:bodyPr wrap="none">
              <a:spAutoFit/>
            </a:bodyPr>
            <a:lstStyle/>
            <a:p>
              <a:pPr algn="ctr"/>
              <a:r>
                <a:rPr kumimoji="0" lang="zh-CN" altLang="en-US" b="0" i="0" u="none" strike="noStrike" kern="1200" cap="none" spc="0" normalizeH="0" baseline="0" noProof="0">
                  <a:ln>
                    <a:noFill/>
                  </a:ln>
                  <a:solidFill>
                    <a:prstClr val="white"/>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endPar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2" name="文本框 51">
              <a:extLst>
                <a:ext uri="{FF2B5EF4-FFF2-40B4-BE49-F238E27FC236}">
                  <a16:creationId xmlns:a16="http://schemas.microsoft.com/office/drawing/2014/main" id="{825E2075-E73C-9E4F-4DA1-F3F5C805C9D0}"/>
                </a:ext>
              </a:extLst>
            </p:cNvPr>
            <p:cNvSpPr txBox="1"/>
            <p:nvPr/>
          </p:nvSpPr>
          <p:spPr>
            <a:xfrm>
              <a:off x="2048036" y="2075483"/>
              <a:ext cx="2693710" cy="1167820"/>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grpSp>
      <p:grpSp>
        <p:nvGrpSpPr>
          <p:cNvPr id="55" name="组合 54">
            <a:extLst>
              <a:ext uri="{FF2B5EF4-FFF2-40B4-BE49-F238E27FC236}">
                <a16:creationId xmlns:a16="http://schemas.microsoft.com/office/drawing/2014/main" id="{CA0601CC-A6C8-6D83-0874-9168785DBD0C}"/>
              </a:ext>
            </a:extLst>
          </p:cNvPr>
          <p:cNvGrpSpPr/>
          <p:nvPr/>
        </p:nvGrpSpPr>
        <p:grpSpPr>
          <a:xfrm>
            <a:off x="514181" y="3720138"/>
            <a:ext cx="2693710" cy="1646566"/>
            <a:chOff x="2048036" y="1596737"/>
            <a:chExt cx="2693710" cy="1646566"/>
          </a:xfrm>
        </p:grpSpPr>
        <p:grpSp>
          <p:nvGrpSpPr>
            <p:cNvPr id="56" name="组合 55">
              <a:extLst>
                <a:ext uri="{FF2B5EF4-FFF2-40B4-BE49-F238E27FC236}">
                  <a16:creationId xmlns:a16="http://schemas.microsoft.com/office/drawing/2014/main" id="{1767F941-4ADE-F67D-1A4E-B5AF449454BE}"/>
                </a:ext>
              </a:extLst>
            </p:cNvPr>
            <p:cNvGrpSpPr/>
            <p:nvPr/>
          </p:nvGrpSpPr>
          <p:grpSpPr>
            <a:xfrm>
              <a:off x="2404092" y="1596737"/>
              <a:ext cx="1966604" cy="407319"/>
              <a:chOff x="2531092" y="1685639"/>
              <a:chExt cx="1966604" cy="407319"/>
            </a:xfrm>
          </p:grpSpPr>
          <p:pic>
            <p:nvPicPr>
              <p:cNvPr id="59" name="图片 58">
                <a:extLst>
                  <a:ext uri="{FF2B5EF4-FFF2-40B4-BE49-F238E27FC236}">
                    <a16:creationId xmlns:a16="http://schemas.microsoft.com/office/drawing/2014/main" id="{8AF92047-FB8A-CCA8-0172-FDD6F1AF98FC}"/>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531092" y="1685639"/>
                <a:ext cx="1966604" cy="407319"/>
              </a:xfrm>
              <a:custGeom>
                <a:avLst/>
                <a:gdLst>
                  <a:gd name="connsiteX0" fmla="*/ 93059 w 4151004"/>
                  <a:gd name="connsiteY0" fmla="*/ 0 h 859747"/>
                  <a:gd name="connsiteX1" fmla="*/ 4057945 w 4151004"/>
                  <a:gd name="connsiteY1" fmla="*/ 0 h 859747"/>
                  <a:gd name="connsiteX2" fmla="*/ 4151004 w 4151004"/>
                  <a:gd name="connsiteY2" fmla="*/ 93059 h 859747"/>
                  <a:gd name="connsiteX3" fmla="*/ 4151004 w 4151004"/>
                  <a:gd name="connsiteY3" fmla="*/ 766688 h 859747"/>
                  <a:gd name="connsiteX4" fmla="*/ 4057945 w 4151004"/>
                  <a:gd name="connsiteY4" fmla="*/ 859747 h 859747"/>
                  <a:gd name="connsiteX5" fmla="*/ 93059 w 4151004"/>
                  <a:gd name="connsiteY5" fmla="*/ 859747 h 859747"/>
                  <a:gd name="connsiteX6" fmla="*/ 0 w 4151004"/>
                  <a:gd name="connsiteY6" fmla="*/ 766688 h 859747"/>
                  <a:gd name="connsiteX7" fmla="*/ 0 w 4151004"/>
                  <a:gd name="connsiteY7" fmla="*/ 93059 h 859747"/>
                  <a:gd name="connsiteX8" fmla="*/ 93059 w 4151004"/>
                  <a:gd name="connsiteY8" fmla="*/ 0 h 859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1004" h="859747">
                    <a:moveTo>
                      <a:pt x="93059" y="0"/>
                    </a:moveTo>
                    <a:lnTo>
                      <a:pt x="4057945" y="0"/>
                    </a:lnTo>
                    <a:cubicBezTo>
                      <a:pt x="4109340" y="0"/>
                      <a:pt x="4151004" y="41664"/>
                      <a:pt x="4151004" y="93059"/>
                    </a:cubicBezTo>
                    <a:lnTo>
                      <a:pt x="4151004" y="766688"/>
                    </a:lnTo>
                    <a:cubicBezTo>
                      <a:pt x="4151004" y="818083"/>
                      <a:pt x="4109340" y="859747"/>
                      <a:pt x="4057945" y="859747"/>
                    </a:cubicBezTo>
                    <a:lnTo>
                      <a:pt x="93059" y="859747"/>
                    </a:lnTo>
                    <a:cubicBezTo>
                      <a:pt x="41664" y="859747"/>
                      <a:pt x="0" y="818083"/>
                      <a:pt x="0" y="766688"/>
                    </a:cubicBezTo>
                    <a:lnTo>
                      <a:pt x="0" y="93059"/>
                    </a:lnTo>
                    <a:cubicBezTo>
                      <a:pt x="0" y="41664"/>
                      <a:pt x="41664" y="0"/>
                      <a:pt x="93059" y="0"/>
                    </a:cubicBezTo>
                    <a:close/>
                  </a:path>
                </a:pathLst>
              </a:custGeom>
              <a:solidFill>
                <a:schemeClr val="bg1"/>
              </a:solidFill>
              <a:ln>
                <a:noFill/>
              </a:ln>
              <a:effectLst>
                <a:outerShdw blurRad="50800" dist="38100" dir="5400000" algn="t" rotWithShape="0">
                  <a:prstClr val="black">
                    <a:alpha val="16000"/>
                  </a:prstClr>
                </a:outerShdw>
              </a:effectLst>
            </p:spPr>
          </p:pic>
          <p:sp>
            <p:nvSpPr>
              <p:cNvPr id="60" name="矩形: 圆角 59">
                <a:extLst>
                  <a:ext uri="{FF2B5EF4-FFF2-40B4-BE49-F238E27FC236}">
                    <a16:creationId xmlns:a16="http://schemas.microsoft.com/office/drawing/2014/main" id="{F231FC68-65D9-8B2E-16FD-1C8AFBE84E26}"/>
                  </a:ext>
                </a:extLst>
              </p:cNvPr>
              <p:cNvSpPr/>
              <p:nvPr/>
            </p:nvSpPr>
            <p:spPr>
              <a:xfrm>
                <a:off x="2531092" y="1685639"/>
                <a:ext cx="1966604" cy="407319"/>
              </a:xfrm>
              <a:prstGeom prst="roundRect">
                <a:avLst>
                  <a:gd name="adj" fmla="val 6732"/>
                </a:avLst>
              </a:prstGeom>
              <a:solidFill>
                <a:schemeClr val="accent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id="{450080F2-5D4A-F085-FD3C-926F42F94AF7}"/>
                </a:ext>
              </a:extLst>
            </p:cNvPr>
            <p:cNvSpPr txBox="1"/>
            <p:nvPr/>
          </p:nvSpPr>
          <p:spPr>
            <a:xfrm>
              <a:off x="2619679" y="1620223"/>
              <a:ext cx="1550424" cy="369332"/>
            </a:xfrm>
            <a:prstGeom prst="rect">
              <a:avLst/>
            </a:prstGeom>
            <a:noFill/>
          </p:spPr>
          <p:txBody>
            <a:bodyPr wrap="none">
              <a:spAutoFit/>
            </a:bodyPr>
            <a:lstStyle/>
            <a:p>
              <a:pPr algn="ctr"/>
              <a:r>
                <a:rPr kumimoji="0" lang="zh-CN" altLang="en-US" b="0" i="0" u="none" strike="noStrike" kern="1200" cap="none" spc="0" normalizeH="0" baseline="0" noProof="0">
                  <a:ln>
                    <a:noFill/>
                  </a:ln>
                  <a:solidFill>
                    <a:prstClr val="white"/>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endPar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8" name="文本框 57">
              <a:extLst>
                <a:ext uri="{FF2B5EF4-FFF2-40B4-BE49-F238E27FC236}">
                  <a16:creationId xmlns:a16="http://schemas.microsoft.com/office/drawing/2014/main" id="{76583566-AB17-C9AA-9E4C-812248C698CF}"/>
                </a:ext>
              </a:extLst>
            </p:cNvPr>
            <p:cNvSpPr txBox="1"/>
            <p:nvPr/>
          </p:nvSpPr>
          <p:spPr>
            <a:xfrm>
              <a:off x="2048036" y="2075483"/>
              <a:ext cx="2693710" cy="1167820"/>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grpSp>
      <p:grpSp>
        <p:nvGrpSpPr>
          <p:cNvPr id="61" name="组合 60">
            <a:extLst>
              <a:ext uri="{FF2B5EF4-FFF2-40B4-BE49-F238E27FC236}">
                <a16:creationId xmlns:a16="http://schemas.microsoft.com/office/drawing/2014/main" id="{9F83833C-2C4D-5025-C7A8-E34BF906707A}"/>
              </a:ext>
            </a:extLst>
          </p:cNvPr>
          <p:cNvGrpSpPr/>
          <p:nvPr/>
        </p:nvGrpSpPr>
        <p:grpSpPr>
          <a:xfrm>
            <a:off x="9007536" y="3720138"/>
            <a:ext cx="2693710" cy="1646566"/>
            <a:chOff x="2048036" y="1596737"/>
            <a:chExt cx="2693710" cy="1646566"/>
          </a:xfrm>
        </p:grpSpPr>
        <p:grpSp>
          <p:nvGrpSpPr>
            <p:cNvPr id="62" name="组合 61">
              <a:extLst>
                <a:ext uri="{FF2B5EF4-FFF2-40B4-BE49-F238E27FC236}">
                  <a16:creationId xmlns:a16="http://schemas.microsoft.com/office/drawing/2014/main" id="{145B68BA-E98C-7835-AEB8-FD8B1332AF15}"/>
                </a:ext>
              </a:extLst>
            </p:cNvPr>
            <p:cNvGrpSpPr/>
            <p:nvPr/>
          </p:nvGrpSpPr>
          <p:grpSpPr>
            <a:xfrm>
              <a:off x="2404092" y="1596737"/>
              <a:ext cx="1966604" cy="407319"/>
              <a:chOff x="2531092" y="1685639"/>
              <a:chExt cx="1966604" cy="407319"/>
            </a:xfrm>
          </p:grpSpPr>
          <p:pic>
            <p:nvPicPr>
              <p:cNvPr id="65" name="图片 64">
                <a:extLst>
                  <a:ext uri="{FF2B5EF4-FFF2-40B4-BE49-F238E27FC236}">
                    <a16:creationId xmlns:a16="http://schemas.microsoft.com/office/drawing/2014/main" id="{3A5515FD-68EC-CD5F-7560-8E6ABD6156C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531092" y="1685639"/>
                <a:ext cx="1966604" cy="407319"/>
              </a:xfrm>
              <a:custGeom>
                <a:avLst/>
                <a:gdLst>
                  <a:gd name="connsiteX0" fmla="*/ 93059 w 4151004"/>
                  <a:gd name="connsiteY0" fmla="*/ 0 h 859747"/>
                  <a:gd name="connsiteX1" fmla="*/ 4057945 w 4151004"/>
                  <a:gd name="connsiteY1" fmla="*/ 0 h 859747"/>
                  <a:gd name="connsiteX2" fmla="*/ 4151004 w 4151004"/>
                  <a:gd name="connsiteY2" fmla="*/ 93059 h 859747"/>
                  <a:gd name="connsiteX3" fmla="*/ 4151004 w 4151004"/>
                  <a:gd name="connsiteY3" fmla="*/ 766688 h 859747"/>
                  <a:gd name="connsiteX4" fmla="*/ 4057945 w 4151004"/>
                  <a:gd name="connsiteY4" fmla="*/ 859747 h 859747"/>
                  <a:gd name="connsiteX5" fmla="*/ 93059 w 4151004"/>
                  <a:gd name="connsiteY5" fmla="*/ 859747 h 859747"/>
                  <a:gd name="connsiteX6" fmla="*/ 0 w 4151004"/>
                  <a:gd name="connsiteY6" fmla="*/ 766688 h 859747"/>
                  <a:gd name="connsiteX7" fmla="*/ 0 w 4151004"/>
                  <a:gd name="connsiteY7" fmla="*/ 93059 h 859747"/>
                  <a:gd name="connsiteX8" fmla="*/ 93059 w 4151004"/>
                  <a:gd name="connsiteY8" fmla="*/ 0 h 859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1004" h="859747">
                    <a:moveTo>
                      <a:pt x="93059" y="0"/>
                    </a:moveTo>
                    <a:lnTo>
                      <a:pt x="4057945" y="0"/>
                    </a:lnTo>
                    <a:cubicBezTo>
                      <a:pt x="4109340" y="0"/>
                      <a:pt x="4151004" y="41664"/>
                      <a:pt x="4151004" y="93059"/>
                    </a:cubicBezTo>
                    <a:lnTo>
                      <a:pt x="4151004" y="766688"/>
                    </a:lnTo>
                    <a:cubicBezTo>
                      <a:pt x="4151004" y="818083"/>
                      <a:pt x="4109340" y="859747"/>
                      <a:pt x="4057945" y="859747"/>
                    </a:cubicBezTo>
                    <a:lnTo>
                      <a:pt x="93059" y="859747"/>
                    </a:lnTo>
                    <a:cubicBezTo>
                      <a:pt x="41664" y="859747"/>
                      <a:pt x="0" y="818083"/>
                      <a:pt x="0" y="766688"/>
                    </a:cubicBezTo>
                    <a:lnTo>
                      <a:pt x="0" y="93059"/>
                    </a:lnTo>
                    <a:cubicBezTo>
                      <a:pt x="0" y="41664"/>
                      <a:pt x="41664" y="0"/>
                      <a:pt x="93059" y="0"/>
                    </a:cubicBezTo>
                    <a:close/>
                  </a:path>
                </a:pathLst>
              </a:custGeom>
              <a:solidFill>
                <a:schemeClr val="bg1"/>
              </a:solidFill>
              <a:ln>
                <a:noFill/>
              </a:ln>
              <a:effectLst>
                <a:outerShdw blurRad="50800" dist="38100" dir="5400000" algn="t" rotWithShape="0">
                  <a:prstClr val="black">
                    <a:alpha val="16000"/>
                  </a:prstClr>
                </a:outerShdw>
              </a:effectLst>
            </p:spPr>
          </p:pic>
          <p:sp>
            <p:nvSpPr>
              <p:cNvPr id="66" name="矩形: 圆角 65">
                <a:extLst>
                  <a:ext uri="{FF2B5EF4-FFF2-40B4-BE49-F238E27FC236}">
                    <a16:creationId xmlns:a16="http://schemas.microsoft.com/office/drawing/2014/main" id="{375953ED-CBD8-28AA-836E-3862BBA281A1}"/>
                  </a:ext>
                </a:extLst>
              </p:cNvPr>
              <p:cNvSpPr/>
              <p:nvPr/>
            </p:nvSpPr>
            <p:spPr>
              <a:xfrm>
                <a:off x="2531092" y="1685639"/>
                <a:ext cx="1966604" cy="407319"/>
              </a:xfrm>
              <a:prstGeom prst="roundRect">
                <a:avLst>
                  <a:gd name="adj" fmla="val 6732"/>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a:extLst>
                <a:ext uri="{FF2B5EF4-FFF2-40B4-BE49-F238E27FC236}">
                  <a16:creationId xmlns:a16="http://schemas.microsoft.com/office/drawing/2014/main" id="{775554AB-7DF7-0D7B-046E-A3F7C226E6CF}"/>
                </a:ext>
              </a:extLst>
            </p:cNvPr>
            <p:cNvSpPr txBox="1"/>
            <p:nvPr/>
          </p:nvSpPr>
          <p:spPr>
            <a:xfrm>
              <a:off x="2619679" y="1620223"/>
              <a:ext cx="1550424" cy="369332"/>
            </a:xfrm>
            <a:prstGeom prst="rect">
              <a:avLst/>
            </a:prstGeom>
            <a:noFill/>
          </p:spPr>
          <p:txBody>
            <a:bodyPr wrap="none">
              <a:spAutoFit/>
            </a:bodyPr>
            <a:lstStyle/>
            <a:p>
              <a:pPr algn="ctr"/>
              <a:r>
                <a:rPr kumimoji="0" lang="zh-CN" altLang="en-US" b="0" i="0" u="none" strike="noStrike" kern="1200" cap="none" spc="0" normalizeH="0" baseline="0" noProof="0">
                  <a:ln>
                    <a:noFill/>
                  </a:ln>
                  <a:solidFill>
                    <a:prstClr val="white"/>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endPar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4" name="文本框 63">
              <a:extLst>
                <a:ext uri="{FF2B5EF4-FFF2-40B4-BE49-F238E27FC236}">
                  <a16:creationId xmlns:a16="http://schemas.microsoft.com/office/drawing/2014/main" id="{CA1C9580-51B9-F73B-1390-AEBFBCFF86F2}"/>
                </a:ext>
              </a:extLst>
            </p:cNvPr>
            <p:cNvSpPr txBox="1"/>
            <p:nvPr/>
          </p:nvSpPr>
          <p:spPr>
            <a:xfrm>
              <a:off x="2048036" y="2075483"/>
              <a:ext cx="2693710" cy="1167820"/>
            </a:xfrm>
            <a:prstGeom prst="rect">
              <a:avLst/>
            </a:prstGeom>
            <a:noFill/>
          </p:spPr>
          <p:txBody>
            <a:bodyPr wrap="square">
              <a:spAutoFit/>
            </a:bodyPr>
            <a:lstStyle/>
            <a:p>
              <a:pPr>
                <a:lnSpc>
                  <a:spcPct val="150000"/>
                </a:lnSpc>
              </a:pPr>
              <a:r>
                <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grpSp>
      <p:sp>
        <p:nvSpPr>
          <p:cNvPr id="67" name="弧形 66">
            <a:extLst>
              <a:ext uri="{FF2B5EF4-FFF2-40B4-BE49-F238E27FC236}">
                <a16:creationId xmlns:a16="http://schemas.microsoft.com/office/drawing/2014/main" id="{FDAA48AE-4C5A-A059-C340-EE79DF852A3D}"/>
              </a:ext>
            </a:extLst>
          </p:cNvPr>
          <p:cNvSpPr/>
          <p:nvPr/>
        </p:nvSpPr>
        <p:spPr>
          <a:xfrm>
            <a:off x="3465916" y="3273727"/>
            <a:ext cx="5263078" cy="5263076"/>
          </a:xfrm>
          <a:prstGeom prst="arc">
            <a:avLst>
              <a:gd name="adj1" fmla="val 10835704"/>
              <a:gd name="adj2" fmla="val 0"/>
            </a:avLst>
          </a:prstGeom>
          <a:ln w="222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9" name="弧形 68">
            <a:extLst>
              <a:ext uri="{FF2B5EF4-FFF2-40B4-BE49-F238E27FC236}">
                <a16:creationId xmlns:a16="http://schemas.microsoft.com/office/drawing/2014/main" id="{D5B93F7D-B833-2DC9-7412-4BF464F751FD}"/>
              </a:ext>
            </a:extLst>
          </p:cNvPr>
          <p:cNvSpPr/>
          <p:nvPr/>
        </p:nvSpPr>
        <p:spPr>
          <a:xfrm>
            <a:off x="4381012" y="4198884"/>
            <a:ext cx="3412764" cy="3412762"/>
          </a:xfrm>
          <a:prstGeom prst="arc">
            <a:avLst>
              <a:gd name="adj1" fmla="val 10801093"/>
              <a:gd name="adj2" fmla="val 0"/>
            </a:avLst>
          </a:prstGeom>
          <a:ln w="730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0" name="弧形 69">
            <a:extLst>
              <a:ext uri="{FF2B5EF4-FFF2-40B4-BE49-F238E27FC236}">
                <a16:creationId xmlns:a16="http://schemas.microsoft.com/office/drawing/2014/main" id="{2BA6235B-DC34-B749-8408-B6E9B5EBB4CD}"/>
              </a:ext>
            </a:extLst>
          </p:cNvPr>
          <p:cNvSpPr/>
          <p:nvPr/>
        </p:nvSpPr>
        <p:spPr>
          <a:xfrm>
            <a:off x="3963996" y="3740714"/>
            <a:ext cx="4329104" cy="4329102"/>
          </a:xfrm>
          <a:prstGeom prst="arc">
            <a:avLst>
              <a:gd name="adj1" fmla="val 10824945"/>
              <a:gd name="adj2" fmla="val 0"/>
            </a:avLst>
          </a:prstGeom>
          <a:ln w="12700">
            <a:solidFill>
              <a:schemeClr val="bg1">
                <a:alpha val="47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6F5380DF-C5DA-44E0-6C54-806334EF5577}"/>
              </a:ext>
            </a:extLst>
          </p:cNvPr>
          <p:cNvSpPr/>
          <p:nvPr/>
        </p:nvSpPr>
        <p:spPr>
          <a:xfrm>
            <a:off x="3926643" y="4619774"/>
            <a:ext cx="554664" cy="554664"/>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72" name="椭圆 71">
            <a:extLst>
              <a:ext uri="{FF2B5EF4-FFF2-40B4-BE49-F238E27FC236}">
                <a16:creationId xmlns:a16="http://schemas.microsoft.com/office/drawing/2014/main" id="{C4C53692-D18C-08B2-2F8B-10D2B9EB83E3}"/>
              </a:ext>
            </a:extLst>
          </p:cNvPr>
          <p:cNvSpPr/>
          <p:nvPr/>
        </p:nvSpPr>
        <p:spPr>
          <a:xfrm>
            <a:off x="6807003" y="3662406"/>
            <a:ext cx="554664" cy="554664"/>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73" name="椭圆 72">
            <a:extLst>
              <a:ext uri="{FF2B5EF4-FFF2-40B4-BE49-F238E27FC236}">
                <a16:creationId xmlns:a16="http://schemas.microsoft.com/office/drawing/2014/main" id="{117D0FB3-C017-B499-D8A3-D72CE4DA7B00}"/>
              </a:ext>
            </a:extLst>
          </p:cNvPr>
          <p:cNvSpPr/>
          <p:nvPr/>
        </p:nvSpPr>
        <p:spPr>
          <a:xfrm>
            <a:off x="4885012" y="3662406"/>
            <a:ext cx="554664" cy="554664"/>
          </a:xfrm>
          <a:prstGeom prst="ellipse">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4" name="椭圆 73">
            <a:extLst>
              <a:ext uri="{FF2B5EF4-FFF2-40B4-BE49-F238E27FC236}">
                <a16:creationId xmlns:a16="http://schemas.microsoft.com/office/drawing/2014/main" id="{74E4A387-5622-9CE0-B3FB-6BD614F34B54}"/>
              </a:ext>
            </a:extLst>
          </p:cNvPr>
          <p:cNvSpPr/>
          <p:nvPr/>
        </p:nvSpPr>
        <p:spPr>
          <a:xfrm>
            <a:off x="7710766" y="4619774"/>
            <a:ext cx="554664" cy="554664"/>
          </a:xfrm>
          <a:prstGeom prst="ellipse">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Tree>
    <p:extLst>
      <p:ext uri="{BB962C8B-B14F-4D97-AF65-F5344CB8AC3E}">
        <p14:creationId xmlns:p14="http://schemas.microsoft.com/office/powerpoint/2010/main" val="2252987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E507C5A-27AF-0C37-BE34-E2CF71955442}"/>
              </a:ext>
            </a:extLst>
          </p:cNvPr>
          <p:cNvSpPr txBox="1"/>
          <p:nvPr/>
        </p:nvSpPr>
        <p:spPr>
          <a:xfrm>
            <a:off x="3486152" y="2714172"/>
            <a:ext cx="5219698" cy="1107996"/>
          </a:xfrm>
          <a:prstGeom prst="rect">
            <a:avLst/>
          </a:prstGeom>
          <a:noFill/>
        </p:spPr>
        <p:txBody>
          <a:bodyPr wrap="square" rtlCol="0">
            <a:spAutoFit/>
          </a:bodyPr>
          <a:lstStyle/>
          <a:p>
            <a:pPr algn="dist"/>
            <a:r>
              <a:rPr lang="zh-CN" altLang="en-US" sz="6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感谢聆听</a:t>
            </a:r>
          </a:p>
        </p:txBody>
      </p:sp>
      <p:sp>
        <p:nvSpPr>
          <p:cNvPr id="3" name="文本框 2">
            <a:extLst>
              <a:ext uri="{FF2B5EF4-FFF2-40B4-BE49-F238E27FC236}">
                <a16:creationId xmlns:a16="http://schemas.microsoft.com/office/drawing/2014/main" id="{06DA76EF-5788-2DB2-F0A0-D9546D6A6276}"/>
              </a:ext>
            </a:extLst>
          </p:cNvPr>
          <p:cNvSpPr txBox="1"/>
          <p:nvPr/>
        </p:nvSpPr>
        <p:spPr>
          <a:xfrm>
            <a:off x="382206" y="358596"/>
            <a:ext cx="116730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5" name="直接连接符 4">
            <a:extLst>
              <a:ext uri="{FF2B5EF4-FFF2-40B4-BE49-F238E27FC236}">
                <a16:creationId xmlns:a16="http://schemas.microsoft.com/office/drawing/2014/main" id="{97231C21-8C2A-972B-8656-AC08599EF809}"/>
              </a:ext>
            </a:extLst>
          </p:cNvPr>
          <p:cNvCxnSpPr>
            <a:cxnSpLocks/>
          </p:cNvCxnSpPr>
          <p:nvPr/>
        </p:nvCxnSpPr>
        <p:spPr>
          <a:xfrm>
            <a:off x="476250" y="62313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5BE484A0-BDA1-AFBA-9682-3DEBF396DE04}"/>
              </a:ext>
            </a:extLst>
          </p:cNvPr>
          <p:cNvSpPr txBox="1"/>
          <p:nvPr/>
        </p:nvSpPr>
        <p:spPr>
          <a:xfrm>
            <a:off x="4681991" y="2219980"/>
            <a:ext cx="2828018" cy="307777"/>
          </a:xfrm>
          <a:prstGeom prst="rect">
            <a:avLst/>
          </a:prstGeom>
          <a:noFill/>
        </p:spPr>
        <p:txBody>
          <a:bodyPr wrap="none" rtlCol="0">
            <a:spAutoFit/>
          </a:bodyPr>
          <a:lstStyle/>
          <a:p>
            <a:pPr algn="ctr"/>
            <a:r>
              <a:rPr lang="en-US" altLang="zh-CN" sz="14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14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7" name="直接连接符 6">
            <a:extLst>
              <a:ext uri="{FF2B5EF4-FFF2-40B4-BE49-F238E27FC236}">
                <a16:creationId xmlns:a16="http://schemas.microsoft.com/office/drawing/2014/main" id="{A2902E05-B880-9141-12DA-C05BF3AC0159}"/>
              </a:ext>
            </a:extLst>
          </p:cNvPr>
          <p:cNvCxnSpPr>
            <a:cxnSpLocks/>
          </p:cNvCxnSpPr>
          <p:nvPr/>
        </p:nvCxnSpPr>
        <p:spPr>
          <a:xfrm>
            <a:off x="4841875" y="4026736"/>
            <a:ext cx="25082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26DAC6B-8032-46CD-6C6E-A65F2C37FB33}"/>
              </a:ext>
            </a:extLst>
          </p:cNvPr>
          <p:cNvGrpSpPr/>
          <p:nvPr/>
        </p:nvGrpSpPr>
        <p:grpSpPr>
          <a:xfrm>
            <a:off x="11407974" y="358596"/>
            <a:ext cx="307776" cy="307774"/>
            <a:chOff x="11149619" y="1311476"/>
            <a:chExt cx="492369" cy="492369"/>
          </a:xfrm>
        </p:grpSpPr>
        <p:sp>
          <p:nvSpPr>
            <p:cNvPr id="11" name="椭圆 10">
              <a:extLst>
                <a:ext uri="{FF2B5EF4-FFF2-40B4-BE49-F238E27FC236}">
                  <a16:creationId xmlns:a16="http://schemas.microsoft.com/office/drawing/2014/main" id="{66B36935-55C0-C406-7DC2-25AF767C47B1}"/>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confont-1161-857315">
              <a:extLst>
                <a:ext uri="{FF2B5EF4-FFF2-40B4-BE49-F238E27FC236}">
                  <a16:creationId xmlns:a16="http://schemas.microsoft.com/office/drawing/2014/main" id="{9000A9A2-507B-08DD-E1B5-2995EDC1E13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组合 15">
            <a:extLst>
              <a:ext uri="{FF2B5EF4-FFF2-40B4-BE49-F238E27FC236}">
                <a16:creationId xmlns:a16="http://schemas.microsoft.com/office/drawing/2014/main" id="{549FE751-4FE5-72C4-09B0-84AEF6D8AED6}"/>
              </a:ext>
            </a:extLst>
          </p:cNvPr>
          <p:cNvGrpSpPr/>
          <p:nvPr/>
        </p:nvGrpSpPr>
        <p:grpSpPr>
          <a:xfrm>
            <a:off x="0" y="6812280"/>
            <a:ext cx="12191999" cy="45719"/>
            <a:chOff x="0" y="6593820"/>
            <a:chExt cx="12191999" cy="264180"/>
          </a:xfrm>
          <a:solidFill>
            <a:schemeClr val="accent3"/>
          </a:solidFill>
        </p:grpSpPr>
        <p:sp>
          <p:nvSpPr>
            <p:cNvPr id="17" name="矩形 16">
              <a:extLst>
                <a:ext uri="{FF2B5EF4-FFF2-40B4-BE49-F238E27FC236}">
                  <a16:creationId xmlns:a16="http://schemas.microsoft.com/office/drawing/2014/main" id="{D3CC43DA-B5C4-E76B-BB72-91A89A7E574C}"/>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F547BB1F-08F6-9778-3744-539195C4B6FA}"/>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6ECB4C8-33D5-E023-20A3-80A259A15091}"/>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BBFC9BC6-C3FF-5FB0-9AF9-E00773FBF7CD}"/>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7C8CD12C-4A33-3DEA-F047-40A1273749CC}"/>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a16="http://schemas.microsoft.com/office/drawing/2014/main" id="{65DB4D48-5EBE-2538-EAB2-7615BF01E0AF}"/>
              </a:ext>
            </a:extLst>
          </p:cNvPr>
          <p:cNvSpPr txBox="1"/>
          <p:nvPr/>
        </p:nvSpPr>
        <p:spPr>
          <a:xfrm>
            <a:off x="4143607" y="4707108"/>
            <a:ext cx="1415772" cy="338554"/>
          </a:xfrm>
          <a:prstGeom prst="rect">
            <a:avLst/>
          </a:prstGeom>
          <a:noFill/>
        </p:spPr>
        <p:txBody>
          <a:bodyPr wrap="none">
            <a:spAutoFit/>
          </a:bodyPr>
          <a:lstStyle/>
          <a:p>
            <a:r>
              <a:rPr kumimoji="0" lang="zh-CN" altLang="en-US" sz="1600" b="1"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汇报人：</a:t>
            </a:r>
            <a:r>
              <a:rPr kumimoji="0" lang="zh-CN" altLang="en-US" sz="1600" b="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苘苘</a:t>
            </a:r>
            <a:endPar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5" name="文本框 24">
            <a:extLst>
              <a:ext uri="{FF2B5EF4-FFF2-40B4-BE49-F238E27FC236}">
                <a16:creationId xmlns:a16="http://schemas.microsoft.com/office/drawing/2014/main" id="{20B30566-ADA8-0895-68CB-3A80720CF692}"/>
              </a:ext>
            </a:extLst>
          </p:cNvPr>
          <p:cNvSpPr txBox="1"/>
          <p:nvPr/>
        </p:nvSpPr>
        <p:spPr>
          <a:xfrm>
            <a:off x="6506866" y="4707108"/>
            <a:ext cx="1306768" cy="338554"/>
          </a:xfrm>
          <a:prstGeom prst="rect">
            <a:avLst/>
          </a:prstGeom>
          <a:noFill/>
        </p:spPr>
        <p:txBody>
          <a:bodyPr wrap="none">
            <a:spAutoFit/>
          </a:bodyPr>
          <a:lstStyle/>
          <a:p>
            <a:r>
              <a:rPr kumimoji="0" lang="zh-CN" altLang="en-US" sz="1600" b="1"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日期：</a:t>
            </a:r>
            <a:r>
              <a:rPr kumimoji="0" lang="en-US" altLang="zh-CN" sz="1600" b="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06.29</a:t>
            </a:r>
            <a:endParaRPr lang="zh-CN" altLang="en-US" sz="16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846483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FC3DBD30-7D3A-97B8-4636-F8AE1EAA7442}"/>
              </a:ext>
            </a:extLst>
          </p:cNvPr>
          <p:cNvSpPr>
            <a:spLocks noChangeAspect="1"/>
          </p:cNvSpPr>
          <p:nvPr/>
        </p:nvSpPr>
        <p:spPr>
          <a:xfrm rot="20998992">
            <a:off x="4280812" y="-244459"/>
            <a:ext cx="2358508" cy="1326083"/>
          </a:xfrm>
          <a:prstGeom prst="rect">
            <a:avLst/>
          </a:prstGeom>
          <a:blipFill>
            <a:blip r:embed="rId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9C489372-E721-8755-27FC-8C3E0CABB338}"/>
              </a:ext>
            </a:extLst>
          </p:cNvPr>
          <p:cNvSpPr>
            <a:spLocks/>
          </p:cNvSpPr>
          <p:nvPr/>
        </p:nvSpPr>
        <p:spPr>
          <a:xfrm rot="20998991">
            <a:off x="-840047" y="2308425"/>
            <a:ext cx="2358508" cy="1326083"/>
          </a:xfrm>
          <a:prstGeom prst="rect">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66084766-A23D-351B-8B46-1A61432EDB0A}"/>
              </a:ext>
            </a:extLst>
          </p:cNvPr>
          <p:cNvSpPr>
            <a:spLocks/>
          </p:cNvSpPr>
          <p:nvPr/>
        </p:nvSpPr>
        <p:spPr>
          <a:xfrm rot="20998991">
            <a:off x="1861556" y="1831243"/>
            <a:ext cx="2358508" cy="1326083"/>
          </a:xfrm>
          <a:prstGeom prst="rect">
            <a:avLst/>
          </a:prstGeom>
          <a:blipFill>
            <a:blip r:embed="rId4"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C883C565-3892-0831-C84C-C5551161A5DE}"/>
              </a:ext>
            </a:extLst>
          </p:cNvPr>
          <p:cNvSpPr>
            <a:spLocks/>
          </p:cNvSpPr>
          <p:nvPr/>
        </p:nvSpPr>
        <p:spPr>
          <a:xfrm rot="20998991">
            <a:off x="7264760" y="876879"/>
            <a:ext cx="2358508" cy="1326083"/>
          </a:xfrm>
          <a:prstGeom prst="rect">
            <a:avLst/>
          </a:prstGeom>
          <a:blipFill>
            <a:blip r:embed="rId5"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B9585063-9DD5-946F-1BB7-D783E663059D}"/>
              </a:ext>
            </a:extLst>
          </p:cNvPr>
          <p:cNvSpPr>
            <a:spLocks/>
          </p:cNvSpPr>
          <p:nvPr/>
        </p:nvSpPr>
        <p:spPr>
          <a:xfrm rot="20998991">
            <a:off x="9966362" y="399697"/>
            <a:ext cx="2358508" cy="1326083"/>
          </a:xfrm>
          <a:prstGeom prst="rect">
            <a:avLst/>
          </a:prstGeom>
          <a:blipFill>
            <a:blip r:embed="rId6"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447AFE5F-9B52-DA61-A44A-0702D11FE0EE}"/>
              </a:ext>
            </a:extLst>
          </p:cNvPr>
          <p:cNvSpPr>
            <a:spLocks/>
          </p:cNvSpPr>
          <p:nvPr/>
        </p:nvSpPr>
        <p:spPr>
          <a:xfrm rot="20998991">
            <a:off x="4563158" y="1354061"/>
            <a:ext cx="2358508" cy="1326083"/>
          </a:xfrm>
          <a:prstGeom prst="rect">
            <a:avLst/>
          </a:prstGeom>
          <a:blipFill>
            <a:blip r:embed="rId7"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DF306689-E74B-7378-5B2E-3E97B4EECEE0}"/>
              </a:ext>
            </a:extLst>
          </p:cNvPr>
          <p:cNvSpPr>
            <a:spLocks/>
          </p:cNvSpPr>
          <p:nvPr/>
        </p:nvSpPr>
        <p:spPr>
          <a:xfrm rot="20998991">
            <a:off x="-557702" y="3906944"/>
            <a:ext cx="2358508" cy="1326083"/>
          </a:xfrm>
          <a:prstGeom prst="rect">
            <a:avLst/>
          </a:prstGeom>
          <a:blipFill>
            <a:blip r:embed="rId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8D1C2761-7DF4-BCB9-DF96-8192C62FD3CD}"/>
              </a:ext>
            </a:extLst>
          </p:cNvPr>
          <p:cNvSpPr>
            <a:spLocks/>
          </p:cNvSpPr>
          <p:nvPr/>
        </p:nvSpPr>
        <p:spPr>
          <a:xfrm rot="20998991">
            <a:off x="2143901" y="3429762"/>
            <a:ext cx="2358508" cy="1326083"/>
          </a:xfrm>
          <a:prstGeom prst="rect">
            <a:avLst/>
          </a:prstGeom>
          <a:blipFill>
            <a:blip r:embed="rId9"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7B970762-CB81-5DAB-789F-777E1158FE83}"/>
              </a:ext>
            </a:extLst>
          </p:cNvPr>
          <p:cNvSpPr>
            <a:spLocks/>
          </p:cNvSpPr>
          <p:nvPr/>
        </p:nvSpPr>
        <p:spPr>
          <a:xfrm rot="20998991">
            <a:off x="7547105" y="2475398"/>
            <a:ext cx="2358508" cy="1326083"/>
          </a:xfrm>
          <a:prstGeom prst="rect">
            <a:avLst/>
          </a:prstGeom>
          <a:blipFill>
            <a:blip r:embed="rId10"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F7A0C212-6F80-0A55-E689-0A19C5A936AE}"/>
              </a:ext>
            </a:extLst>
          </p:cNvPr>
          <p:cNvSpPr>
            <a:spLocks/>
          </p:cNvSpPr>
          <p:nvPr/>
        </p:nvSpPr>
        <p:spPr>
          <a:xfrm rot="20998991">
            <a:off x="10248707" y="1998216"/>
            <a:ext cx="2358508" cy="1326083"/>
          </a:xfrm>
          <a:prstGeom prst="rect">
            <a:avLst/>
          </a:prstGeom>
          <a:blipFill>
            <a:blip r:embed="rId11"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9CFC9D32-38CE-9EA5-20EB-3EEED690B4D2}"/>
              </a:ext>
            </a:extLst>
          </p:cNvPr>
          <p:cNvSpPr>
            <a:spLocks/>
          </p:cNvSpPr>
          <p:nvPr/>
        </p:nvSpPr>
        <p:spPr>
          <a:xfrm rot="20998991">
            <a:off x="4845503" y="2952580"/>
            <a:ext cx="2358508" cy="1326083"/>
          </a:xfrm>
          <a:prstGeom prst="rect">
            <a:avLst/>
          </a:prstGeom>
          <a:blipFill>
            <a:blip r:embed="rId1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3374EC57-F752-C1A3-7F85-B343E8A1E703}"/>
              </a:ext>
            </a:extLst>
          </p:cNvPr>
          <p:cNvSpPr>
            <a:spLocks/>
          </p:cNvSpPr>
          <p:nvPr/>
        </p:nvSpPr>
        <p:spPr>
          <a:xfrm rot="20998991">
            <a:off x="-275357" y="5505464"/>
            <a:ext cx="2358508" cy="1326083"/>
          </a:xfrm>
          <a:prstGeom prst="rect">
            <a:avLst/>
          </a:prstGeom>
          <a:blipFill>
            <a:blip r:embed="rId1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45B8BBD5-5035-8ACD-FA23-A391B463C697}"/>
              </a:ext>
            </a:extLst>
          </p:cNvPr>
          <p:cNvSpPr>
            <a:spLocks/>
          </p:cNvSpPr>
          <p:nvPr/>
        </p:nvSpPr>
        <p:spPr>
          <a:xfrm rot="20998991">
            <a:off x="2426246" y="5028282"/>
            <a:ext cx="2358508" cy="1326083"/>
          </a:xfrm>
          <a:prstGeom prst="rect">
            <a:avLst/>
          </a:prstGeom>
          <a:blipFill>
            <a:blip r:embed="rId14"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4580C12D-463C-8031-9579-CAFBC1D19DD5}"/>
              </a:ext>
            </a:extLst>
          </p:cNvPr>
          <p:cNvSpPr>
            <a:spLocks/>
          </p:cNvSpPr>
          <p:nvPr/>
        </p:nvSpPr>
        <p:spPr>
          <a:xfrm rot="20998991">
            <a:off x="7829450" y="4073918"/>
            <a:ext cx="2358508" cy="1326083"/>
          </a:xfrm>
          <a:prstGeom prst="rect">
            <a:avLst/>
          </a:prstGeom>
          <a:blipFill>
            <a:blip r:embed="rId15"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857882EF-E564-8DB3-E753-F743C196ACD0}"/>
              </a:ext>
            </a:extLst>
          </p:cNvPr>
          <p:cNvSpPr>
            <a:spLocks/>
          </p:cNvSpPr>
          <p:nvPr/>
        </p:nvSpPr>
        <p:spPr>
          <a:xfrm rot="20998991">
            <a:off x="10531052" y="3596736"/>
            <a:ext cx="2358508" cy="1326083"/>
          </a:xfrm>
          <a:prstGeom prst="rect">
            <a:avLst/>
          </a:prstGeom>
          <a:blipFill>
            <a:blip r:embed="rId16"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65BE8A05-4956-2D5C-EAAF-B67DB9E6C3FC}"/>
              </a:ext>
            </a:extLst>
          </p:cNvPr>
          <p:cNvSpPr>
            <a:spLocks/>
          </p:cNvSpPr>
          <p:nvPr/>
        </p:nvSpPr>
        <p:spPr>
          <a:xfrm rot="20998991">
            <a:off x="5127848" y="4551100"/>
            <a:ext cx="2358508" cy="1326083"/>
          </a:xfrm>
          <a:prstGeom prst="rect">
            <a:avLst/>
          </a:prstGeom>
          <a:blipFill>
            <a:blip r:embed="rId17"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030D341C-7493-E6FE-9AC4-0B6874127DAC}"/>
              </a:ext>
            </a:extLst>
          </p:cNvPr>
          <p:cNvSpPr>
            <a:spLocks/>
          </p:cNvSpPr>
          <p:nvPr/>
        </p:nvSpPr>
        <p:spPr>
          <a:xfrm rot="20998991">
            <a:off x="8111796" y="5672437"/>
            <a:ext cx="2358508" cy="1326083"/>
          </a:xfrm>
          <a:prstGeom prst="rect">
            <a:avLst/>
          </a:prstGeom>
          <a:blipFill>
            <a:blip r:embed="rId1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61B8A301-7EC5-3CD4-E639-7963C0BB0EEB}"/>
              </a:ext>
            </a:extLst>
          </p:cNvPr>
          <p:cNvSpPr>
            <a:spLocks/>
          </p:cNvSpPr>
          <p:nvPr/>
        </p:nvSpPr>
        <p:spPr>
          <a:xfrm rot="20998991">
            <a:off x="10813398" y="5195255"/>
            <a:ext cx="2358508" cy="1326083"/>
          </a:xfrm>
          <a:prstGeom prst="rect">
            <a:avLst/>
          </a:prstGeom>
          <a:blipFill>
            <a:blip r:embed="rId19"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0F736D38-F68C-AD6B-3FA7-E6CDA1BA478B}"/>
              </a:ext>
            </a:extLst>
          </p:cNvPr>
          <p:cNvSpPr>
            <a:spLocks/>
          </p:cNvSpPr>
          <p:nvPr/>
        </p:nvSpPr>
        <p:spPr>
          <a:xfrm rot="20998991">
            <a:off x="5410194" y="6149619"/>
            <a:ext cx="2358508" cy="1326083"/>
          </a:xfrm>
          <a:prstGeom prst="rect">
            <a:avLst/>
          </a:prstGeom>
          <a:blipFill>
            <a:blip r:embed="rId1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18C69DE0-90F8-BACE-3B7D-C99047E0C742}"/>
              </a:ext>
            </a:extLst>
          </p:cNvPr>
          <p:cNvSpPr>
            <a:spLocks/>
          </p:cNvSpPr>
          <p:nvPr/>
        </p:nvSpPr>
        <p:spPr>
          <a:xfrm rot="20998991">
            <a:off x="-1122393" y="709905"/>
            <a:ext cx="2358508" cy="1326083"/>
          </a:xfrm>
          <a:prstGeom prst="rect">
            <a:avLst/>
          </a:prstGeom>
          <a:blipFill>
            <a:blip r:embed="rId20"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2680835C-BFB4-89AB-72BF-FDD72D0403E3}"/>
              </a:ext>
            </a:extLst>
          </p:cNvPr>
          <p:cNvSpPr>
            <a:spLocks/>
          </p:cNvSpPr>
          <p:nvPr/>
        </p:nvSpPr>
        <p:spPr>
          <a:xfrm rot="20998991">
            <a:off x="1579210" y="232723"/>
            <a:ext cx="2358508" cy="1326083"/>
          </a:xfrm>
          <a:prstGeom prst="rect">
            <a:avLst/>
          </a:prstGeom>
          <a:blipFill>
            <a:blip r:embed="rId21"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F29F77AB-FEA2-0894-B0C3-F35A38ACB5EF}"/>
              </a:ext>
            </a:extLst>
          </p:cNvPr>
          <p:cNvSpPr>
            <a:spLocks/>
          </p:cNvSpPr>
          <p:nvPr/>
        </p:nvSpPr>
        <p:spPr>
          <a:xfrm rot="20998991">
            <a:off x="7001464" y="-721641"/>
            <a:ext cx="2358508" cy="1326083"/>
          </a:xfrm>
          <a:prstGeom prst="rect">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230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FC3DBD30-7D3A-97B8-4636-F8AE1EAA7442}"/>
              </a:ext>
            </a:extLst>
          </p:cNvPr>
          <p:cNvSpPr>
            <a:spLocks noChangeAspect="1"/>
          </p:cNvSpPr>
          <p:nvPr/>
        </p:nvSpPr>
        <p:spPr>
          <a:xfrm rot="20998992">
            <a:off x="4280812" y="-777858"/>
            <a:ext cx="2358508" cy="1326083"/>
          </a:xfrm>
          <a:prstGeom prst="rect">
            <a:avLst/>
          </a:prstGeom>
          <a:blipFill>
            <a:blip r:embed="rId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9C489372-E721-8755-27FC-8C3E0CABB338}"/>
              </a:ext>
            </a:extLst>
          </p:cNvPr>
          <p:cNvSpPr>
            <a:spLocks/>
          </p:cNvSpPr>
          <p:nvPr/>
        </p:nvSpPr>
        <p:spPr>
          <a:xfrm rot="20998991">
            <a:off x="-840047" y="1775026"/>
            <a:ext cx="2358508" cy="1326083"/>
          </a:xfrm>
          <a:prstGeom prst="rect">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66084766-A23D-351B-8B46-1A61432EDB0A}"/>
              </a:ext>
            </a:extLst>
          </p:cNvPr>
          <p:cNvSpPr>
            <a:spLocks/>
          </p:cNvSpPr>
          <p:nvPr/>
        </p:nvSpPr>
        <p:spPr>
          <a:xfrm rot="20998991">
            <a:off x="1861556" y="1297844"/>
            <a:ext cx="2358508" cy="1326083"/>
          </a:xfrm>
          <a:prstGeom prst="rect">
            <a:avLst/>
          </a:prstGeom>
          <a:blipFill>
            <a:blip r:embed="rId4"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C883C565-3892-0831-C84C-C5551161A5DE}"/>
              </a:ext>
            </a:extLst>
          </p:cNvPr>
          <p:cNvSpPr>
            <a:spLocks/>
          </p:cNvSpPr>
          <p:nvPr/>
        </p:nvSpPr>
        <p:spPr>
          <a:xfrm rot="20998991">
            <a:off x="7264760" y="343480"/>
            <a:ext cx="2358508" cy="1326083"/>
          </a:xfrm>
          <a:prstGeom prst="rect">
            <a:avLst/>
          </a:prstGeom>
          <a:blipFill>
            <a:blip r:embed="rId5"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B9585063-9DD5-946F-1BB7-D783E663059D}"/>
              </a:ext>
            </a:extLst>
          </p:cNvPr>
          <p:cNvSpPr>
            <a:spLocks/>
          </p:cNvSpPr>
          <p:nvPr/>
        </p:nvSpPr>
        <p:spPr>
          <a:xfrm rot="20998991">
            <a:off x="9966362" y="-133702"/>
            <a:ext cx="2358508" cy="1326083"/>
          </a:xfrm>
          <a:prstGeom prst="rect">
            <a:avLst/>
          </a:prstGeom>
          <a:blipFill>
            <a:blip r:embed="rId6"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447AFE5F-9B52-DA61-A44A-0702D11FE0EE}"/>
              </a:ext>
            </a:extLst>
          </p:cNvPr>
          <p:cNvSpPr>
            <a:spLocks/>
          </p:cNvSpPr>
          <p:nvPr/>
        </p:nvSpPr>
        <p:spPr>
          <a:xfrm rot="20998991">
            <a:off x="4563158" y="820662"/>
            <a:ext cx="2358508" cy="1326083"/>
          </a:xfrm>
          <a:prstGeom prst="rect">
            <a:avLst/>
          </a:prstGeom>
          <a:blipFill>
            <a:blip r:embed="rId7"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DF306689-E74B-7378-5B2E-3E97B4EECEE0}"/>
              </a:ext>
            </a:extLst>
          </p:cNvPr>
          <p:cNvSpPr>
            <a:spLocks/>
          </p:cNvSpPr>
          <p:nvPr/>
        </p:nvSpPr>
        <p:spPr>
          <a:xfrm rot="20998991">
            <a:off x="-557702" y="3373545"/>
            <a:ext cx="2358508" cy="1326083"/>
          </a:xfrm>
          <a:prstGeom prst="rect">
            <a:avLst/>
          </a:prstGeom>
          <a:blipFill>
            <a:blip r:embed="rId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8D1C2761-7DF4-BCB9-DF96-8192C62FD3CD}"/>
              </a:ext>
            </a:extLst>
          </p:cNvPr>
          <p:cNvSpPr>
            <a:spLocks/>
          </p:cNvSpPr>
          <p:nvPr/>
        </p:nvSpPr>
        <p:spPr>
          <a:xfrm rot="20998991">
            <a:off x="2143901" y="2896363"/>
            <a:ext cx="2358508" cy="1326083"/>
          </a:xfrm>
          <a:prstGeom prst="rect">
            <a:avLst/>
          </a:prstGeom>
          <a:blipFill>
            <a:blip r:embed="rId9"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7B970762-CB81-5DAB-789F-777E1158FE83}"/>
              </a:ext>
            </a:extLst>
          </p:cNvPr>
          <p:cNvSpPr>
            <a:spLocks/>
          </p:cNvSpPr>
          <p:nvPr/>
        </p:nvSpPr>
        <p:spPr>
          <a:xfrm rot="20998991">
            <a:off x="7547105" y="1941999"/>
            <a:ext cx="2358508" cy="1326083"/>
          </a:xfrm>
          <a:prstGeom prst="rect">
            <a:avLst/>
          </a:prstGeom>
          <a:blipFill>
            <a:blip r:embed="rId10"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F7A0C212-6F80-0A55-E689-0A19C5A936AE}"/>
              </a:ext>
            </a:extLst>
          </p:cNvPr>
          <p:cNvSpPr>
            <a:spLocks/>
          </p:cNvSpPr>
          <p:nvPr/>
        </p:nvSpPr>
        <p:spPr>
          <a:xfrm rot="20998991">
            <a:off x="10248707" y="1464817"/>
            <a:ext cx="2358508" cy="1326083"/>
          </a:xfrm>
          <a:prstGeom prst="rect">
            <a:avLst/>
          </a:prstGeom>
          <a:blipFill>
            <a:blip r:embed="rId11"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9CFC9D32-38CE-9EA5-20EB-3EEED690B4D2}"/>
              </a:ext>
            </a:extLst>
          </p:cNvPr>
          <p:cNvSpPr>
            <a:spLocks/>
          </p:cNvSpPr>
          <p:nvPr/>
        </p:nvSpPr>
        <p:spPr>
          <a:xfrm rot="20998991">
            <a:off x="4845503" y="2419181"/>
            <a:ext cx="2358508" cy="1326083"/>
          </a:xfrm>
          <a:prstGeom prst="rect">
            <a:avLst/>
          </a:prstGeom>
          <a:blipFill>
            <a:blip r:embed="rId1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3374EC57-F752-C1A3-7F85-B343E8A1E703}"/>
              </a:ext>
            </a:extLst>
          </p:cNvPr>
          <p:cNvSpPr>
            <a:spLocks/>
          </p:cNvSpPr>
          <p:nvPr/>
        </p:nvSpPr>
        <p:spPr>
          <a:xfrm rot="20998991">
            <a:off x="-275357" y="4972065"/>
            <a:ext cx="2358508" cy="1326083"/>
          </a:xfrm>
          <a:prstGeom prst="rect">
            <a:avLst/>
          </a:prstGeom>
          <a:blipFill>
            <a:blip r:embed="rId1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45B8BBD5-5035-8ACD-FA23-A391B463C697}"/>
              </a:ext>
            </a:extLst>
          </p:cNvPr>
          <p:cNvSpPr>
            <a:spLocks/>
          </p:cNvSpPr>
          <p:nvPr/>
        </p:nvSpPr>
        <p:spPr>
          <a:xfrm rot="20998991">
            <a:off x="2426246" y="4494883"/>
            <a:ext cx="2358508" cy="1326083"/>
          </a:xfrm>
          <a:prstGeom prst="rect">
            <a:avLst/>
          </a:prstGeom>
          <a:blipFill>
            <a:blip r:embed="rId14"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4580C12D-463C-8031-9579-CAFBC1D19DD5}"/>
              </a:ext>
            </a:extLst>
          </p:cNvPr>
          <p:cNvSpPr>
            <a:spLocks/>
          </p:cNvSpPr>
          <p:nvPr/>
        </p:nvSpPr>
        <p:spPr>
          <a:xfrm rot="20998991">
            <a:off x="7829450" y="3540519"/>
            <a:ext cx="2358508" cy="1326083"/>
          </a:xfrm>
          <a:prstGeom prst="rect">
            <a:avLst/>
          </a:prstGeom>
          <a:blipFill>
            <a:blip r:embed="rId15"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857882EF-E564-8DB3-E753-F743C196ACD0}"/>
              </a:ext>
            </a:extLst>
          </p:cNvPr>
          <p:cNvSpPr>
            <a:spLocks/>
          </p:cNvSpPr>
          <p:nvPr/>
        </p:nvSpPr>
        <p:spPr>
          <a:xfrm rot="20998991">
            <a:off x="10531052" y="3063337"/>
            <a:ext cx="2358508" cy="1326083"/>
          </a:xfrm>
          <a:prstGeom prst="rect">
            <a:avLst/>
          </a:prstGeom>
          <a:blipFill>
            <a:blip r:embed="rId16"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65BE8A05-4956-2D5C-EAAF-B67DB9E6C3FC}"/>
              </a:ext>
            </a:extLst>
          </p:cNvPr>
          <p:cNvSpPr>
            <a:spLocks/>
          </p:cNvSpPr>
          <p:nvPr/>
        </p:nvSpPr>
        <p:spPr>
          <a:xfrm rot="20998991">
            <a:off x="5127848" y="4017701"/>
            <a:ext cx="2358508" cy="1326083"/>
          </a:xfrm>
          <a:prstGeom prst="rect">
            <a:avLst/>
          </a:prstGeom>
          <a:blipFill>
            <a:blip r:embed="rId17"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030D341C-7493-E6FE-9AC4-0B6874127DAC}"/>
              </a:ext>
            </a:extLst>
          </p:cNvPr>
          <p:cNvSpPr>
            <a:spLocks/>
          </p:cNvSpPr>
          <p:nvPr/>
        </p:nvSpPr>
        <p:spPr>
          <a:xfrm rot="20998991">
            <a:off x="8111796" y="5139038"/>
            <a:ext cx="2358508" cy="1326083"/>
          </a:xfrm>
          <a:prstGeom prst="rect">
            <a:avLst/>
          </a:prstGeom>
          <a:blipFill>
            <a:blip r:embed="rId1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61B8A301-7EC5-3CD4-E639-7963C0BB0EEB}"/>
              </a:ext>
            </a:extLst>
          </p:cNvPr>
          <p:cNvSpPr>
            <a:spLocks/>
          </p:cNvSpPr>
          <p:nvPr/>
        </p:nvSpPr>
        <p:spPr>
          <a:xfrm rot="20998991">
            <a:off x="10813398" y="4661856"/>
            <a:ext cx="2358508" cy="1326083"/>
          </a:xfrm>
          <a:prstGeom prst="rect">
            <a:avLst/>
          </a:prstGeom>
          <a:blipFill>
            <a:blip r:embed="rId19"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0F736D38-F68C-AD6B-3FA7-E6CDA1BA478B}"/>
              </a:ext>
            </a:extLst>
          </p:cNvPr>
          <p:cNvSpPr>
            <a:spLocks/>
          </p:cNvSpPr>
          <p:nvPr/>
        </p:nvSpPr>
        <p:spPr>
          <a:xfrm rot="20998991">
            <a:off x="5410194" y="5616220"/>
            <a:ext cx="2358508" cy="1326083"/>
          </a:xfrm>
          <a:prstGeom prst="rect">
            <a:avLst/>
          </a:prstGeom>
          <a:blipFill>
            <a:blip r:embed="rId1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18C69DE0-90F8-BACE-3B7D-C99047E0C742}"/>
              </a:ext>
            </a:extLst>
          </p:cNvPr>
          <p:cNvSpPr>
            <a:spLocks/>
          </p:cNvSpPr>
          <p:nvPr/>
        </p:nvSpPr>
        <p:spPr>
          <a:xfrm rot="20998991">
            <a:off x="-1122393" y="176506"/>
            <a:ext cx="2358508" cy="1326083"/>
          </a:xfrm>
          <a:prstGeom prst="rect">
            <a:avLst/>
          </a:prstGeom>
          <a:blipFill>
            <a:blip r:embed="rId20"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2680835C-BFB4-89AB-72BF-FDD72D0403E3}"/>
              </a:ext>
            </a:extLst>
          </p:cNvPr>
          <p:cNvSpPr>
            <a:spLocks/>
          </p:cNvSpPr>
          <p:nvPr/>
        </p:nvSpPr>
        <p:spPr>
          <a:xfrm rot="20998991">
            <a:off x="1579210" y="-300676"/>
            <a:ext cx="2358508" cy="1326083"/>
          </a:xfrm>
          <a:prstGeom prst="rect">
            <a:avLst/>
          </a:prstGeom>
          <a:blipFill>
            <a:blip r:embed="rId21"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F29F77AB-FEA2-0894-B0C3-F35A38ACB5EF}"/>
              </a:ext>
            </a:extLst>
          </p:cNvPr>
          <p:cNvSpPr>
            <a:spLocks/>
          </p:cNvSpPr>
          <p:nvPr/>
        </p:nvSpPr>
        <p:spPr>
          <a:xfrm rot="20998991">
            <a:off x="7001464" y="-1255040"/>
            <a:ext cx="2358508" cy="1326083"/>
          </a:xfrm>
          <a:prstGeom prst="rect">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a:extLst>
              <a:ext uri="{FF2B5EF4-FFF2-40B4-BE49-F238E27FC236}">
                <a16:creationId xmlns:a16="http://schemas.microsoft.com/office/drawing/2014/main" id="{13215990-FFD5-0249-F13A-42AD262D92ED}"/>
              </a:ext>
            </a:extLst>
          </p:cNvPr>
          <p:cNvGrpSpPr/>
          <p:nvPr/>
        </p:nvGrpSpPr>
        <p:grpSpPr>
          <a:xfrm>
            <a:off x="-5315" y="5610047"/>
            <a:ext cx="12192000" cy="1247953"/>
            <a:chOff x="-5315" y="5610047"/>
            <a:chExt cx="12192000" cy="1247953"/>
          </a:xfrm>
        </p:grpSpPr>
        <p:sp>
          <p:nvSpPr>
            <p:cNvPr id="2" name="矩形: 圆角 1">
              <a:extLst>
                <a:ext uri="{FF2B5EF4-FFF2-40B4-BE49-F238E27FC236}">
                  <a16:creationId xmlns:a16="http://schemas.microsoft.com/office/drawing/2014/main" id="{68B8FC6F-C16B-557D-55BB-93B014B200C6}"/>
                </a:ext>
              </a:extLst>
            </p:cNvPr>
            <p:cNvSpPr/>
            <p:nvPr/>
          </p:nvSpPr>
          <p:spPr>
            <a:xfrm>
              <a:off x="-5315" y="5610047"/>
              <a:ext cx="12192000" cy="1247953"/>
            </a:xfrm>
            <a:prstGeom prst="roundRect">
              <a:avLst>
                <a:gd name="adj" fmla="val 0"/>
              </a:avLst>
            </a:prstGeom>
            <a:solidFill>
              <a:schemeClr val="bg1"/>
            </a:solidFill>
            <a:ln>
              <a:noFill/>
            </a:ln>
            <a:effectLst>
              <a:outerShdw blurRad="254000" dist="38100" dir="16200000"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48E0BF5B-BE1F-417E-33ED-F0672BA910A0}"/>
                </a:ext>
              </a:extLst>
            </p:cNvPr>
            <p:cNvSpPr txBox="1"/>
            <p:nvPr/>
          </p:nvSpPr>
          <p:spPr>
            <a:xfrm>
              <a:off x="481694" y="5965014"/>
              <a:ext cx="3714638" cy="345886"/>
            </a:xfrm>
            <a:custGeom>
              <a:avLst/>
              <a:gdLst/>
              <a:ahLst/>
              <a:cxnLst/>
              <a:rect l="l" t="t" r="r" b="b"/>
              <a:pathLst>
                <a:path w="3714638" h="345886">
                  <a:moveTo>
                    <a:pt x="810164" y="252273"/>
                  </a:moveTo>
                  <a:lnTo>
                    <a:pt x="810164" y="299595"/>
                  </a:lnTo>
                  <a:cubicBezTo>
                    <a:pt x="818424" y="299940"/>
                    <a:pt x="823759" y="298850"/>
                    <a:pt x="826168" y="296326"/>
                  </a:cubicBezTo>
                  <a:cubicBezTo>
                    <a:pt x="828577" y="293802"/>
                    <a:pt x="829782" y="288869"/>
                    <a:pt x="829782" y="281527"/>
                  </a:cubicBezTo>
                  <a:lnTo>
                    <a:pt x="829782" y="252273"/>
                  </a:lnTo>
                  <a:close/>
                  <a:moveTo>
                    <a:pt x="2968488" y="235753"/>
                  </a:moveTo>
                  <a:cubicBezTo>
                    <a:pt x="2982943" y="254567"/>
                    <a:pt x="2997284" y="276020"/>
                    <a:pt x="3011509" y="300112"/>
                  </a:cubicBezTo>
                  <a:lnTo>
                    <a:pt x="2976060" y="321106"/>
                  </a:lnTo>
                  <a:cubicBezTo>
                    <a:pt x="2965047" y="299997"/>
                    <a:pt x="2951739" y="277856"/>
                    <a:pt x="2936137" y="254682"/>
                  </a:cubicBezTo>
                  <a:close/>
                  <a:moveTo>
                    <a:pt x="1497290" y="227837"/>
                  </a:moveTo>
                  <a:cubicBezTo>
                    <a:pt x="1510483" y="240112"/>
                    <a:pt x="1526314" y="250437"/>
                    <a:pt x="1544784" y="258812"/>
                  </a:cubicBezTo>
                  <a:cubicBezTo>
                    <a:pt x="1550980" y="250896"/>
                    <a:pt x="1554995" y="240571"/>
                    <a:pt x="1556830" y="227837"/>
                  </a:cubicBezTo>
                  <a:close/>
                  <a:moveTo>
                    <a:pt x="498695" y="222674"/>
                  </a:moveTo>
                  <a:lnTo>
                    <a:pt x="611581" y="222674"/>
                  </a:lnTo>
                  <a:lnTo>
                    <a:pt x="611581" y="266039"/>
                  </a:lnTo>
                  <a:lnTo>
                    <a:pt x="498695" y="266039"/>
                  </a:lnTo>
                  <a:close/>
                  <a:moveTo>
                    <a:pt x="1933863" y="202713"/>
                  </a:moveTo>
                  <a:cubicBezTo>
                    <a:pt x="1923997" y="209596"/>
                    <a:pt x="1913902" y="216135"/>
                    <a:pt x="1903577" y="222330"/>
                  </a:cubicBezTo>
                  <a:cubicBezTo>
                    <a:pt x="1916884" y="234950"/>
                    <a:pt x="1928930" y="247454"/>
                    <a:pt x="1939714" y="259844"/>
                  </a:cubicBezTo>
                  <a:cubicBezTo>
                    <a:pt x="1973672" y="244242"/>
                    <a:pt x="2003270" y="225198"/>
                    <a:pt x="2028509" y="202713"/>
                  </a:cubicBezTo>
                  <a:close/>
                  <a:moveTo>
                    <a:pt x="2704858" y="191700"/>
                  </a:moveTo>
                  <a:cubicBezTo>
                    <a:pt x="2722066" y="199501"/>
                    <a:pt x="2736177" y="205007"/>
                    <a:pt x="2747190" y="208220"/>
                  </a:cubicBezTo>
                  <a:lnTo>
                    <a:pt x="2716216" y="337970"/>
                  </a:lnTo>
                  <a:cubicBezTo>
                    <a:pt x="2701072" y="332234"/>
                    <a:pt x="2685929" y="327530"/>
                    <a:pt x="2670786" y="323859"/>
                  </a:cubicBezTo>
                  <a:cubicBezTo>
                    <a:pt x="2682487" y="288754"/>
                    <a:pt x="2693845" y="244701"/>
                    <a:pt x="2704858" y="191700"/>
                  </a:cubicBezTo>
                  <a:close/>
                  <a:moveTo>
                    <a:pt x="810164" y="187570"/>
                  </a:moveTo>
                  <a:lnTo>
                    <a:pt x="810164" y="219921"/>
                  </a:lnTo>
                  <a:lnTo>
                    <a:pt x="829782" y="219921"/>
                  </a:lnTo>
                  <a:lnTo>
                    <a:pt x="829782" y="187570"/>
                  </a:lnTo>
                  <a:close/>
                  <a:moveTo>
                    <a:pt x="759228" y="187570"/>
                  </a:moveTo>
                  <a:cubicBezTo>
                    <a:pt x="759228" y="189176"/>
                    <a:pt x="759056" y="199960"/>
                    <a:pt x="758712" y="219921"/>
                  </a:cubicBezTo>
                  <a:lnTo>
                    <a:pt x="777125" y="219921"/>
                  </a:lnTo>
                  <a:lnTo>
                    <a:pt x="777125" y="187570"/>
                  </a:lnTo>
                  <a:close/>
                  <a:moveTo>
                    <a:pt x="422979" y="174491"/>
                  </a:moveTo>
                  <a:lnTo>
                    <a:pt x="422979" y="261909"/>
                  </a:lnTo>
                  <a:lnTo>
                    <a:pt x="444661" y="261909"/>
                  </a:lnTo>
                  <a:lnTo>
                    <a:pt x="444661" y="174491"/>
                  </a:lnTo>
                  <a:close/>
                  <a:moveTo>
                    <a:pt x="2870057" y="172426"/>
                  </a:moveTo>
                  <a:lnTo>
                    <a:pt x="2870057" y="194453"/>
                  </a:lnTo>
                  <a:lnTo>
                    <a:pt x="2948527" y="194453"/>
                  </a:lnTo>
                  <a:lnTo>
                    <a:pt x="2948527" y="172426"/>
                  </a:lnTo>
                  <a:close/>
                  <a:moveTo>
                    <a:pt x="1605530" y="168641"/>
                  </a:moveTo>
                  <a:lnTo>
                    <a:pt x="1605530" y="191011"/>
                  </a:lnTo>
                  <a:lnTo>
                    <a:pt x="1674363" y="191011"/>
                  </a:lnTo>
                  <a:lnTo>
                    <a:pt x="1674363" y="168641"/>
                  </a:lnTo>
                  <a:close/>
                  <a:moveTo>
                    <a:pt x="1489202" y="168641"/>
                  </a:moveTo>
                  <a:lnTo>
                    <a:pt x="1489202" y="191011"/>
                  </a:lnTo>
                  <a:lnTo>
                    <a:pt x="1558035" y="191011"/>
                  </a:lnTo>
                  <a:lnTo>
                    <a:pt x="1558035" y="168641"/>
                  </a:lnTo>
                  <a:close/>
                  <a:moveTo>
                    <a:pt x="1264806" y="153153"/>
                  </a:moveTo>
                  <a:lnTo>
                    <a:pt x="1311957" y="153153"/>
                  </a:lnTo>
                  <a:cubicBezTo>
                    <a:pt x="1311957" y="184128"/>
                    <a:pt x="1309376" y="210743"/>
                    <a:pt x="1304213" y="232999"/>
                  </a:cubicBezTo>
                  <a:cubicBezTo>
                    <a:pt x="1333811" y="253305"/>
                    <a:pt x="1365761" y="276938"/>
                    <a:pt x="1400063" y="303897"/>
                  </a:cubicBezTo>
                  <a:lnTo>
                    <a:pt x="1366335" y="339346"/>
                  </a:lnTo>
                  <a:cubicBezTo>
                    <a:pt x="1343276" y="317664"/>
                    <a:pt x="1317578" y="295752"/>
                    <a:pt x="1289242" y="273611"/>
                  </a:cubicBezTo>
                  <a:cubicBezTo>
                    <a:pt x="1273181" y="302177"/>
                    <a:pt x="1242894" y="325465"/>
                    <a:pt x="1198383" y="343476"/>
                  </a:cubicBezTo>
                  <a:cubicBezTo>
                    <a:pt x="1191040" y="332004"/>
                    <a:pt x="1181862" y="319155"/>
                    <a:pt x="1170849" y="304930"/>
                  </a:cubicBezTo>
                  <a:cubicBezTo>
                    <a:pt x="1191270" y="297588"/>
                    <a:pt x="1209166" y="288123"/>
                    <a:pt x="1224539" y="276536"/>
                  </a:cubicBezTo>
                  <a:cubicBezTo>
                    <a:pt x="1239912" y="264949"/>
                    <a:pt x="1250466" y="250179"/>
                    <a:pt x="1256202" y="232225"/>
                  </a:cubicBezTo>
                  <a:cubicBezTo>
                    <a:pt x="1261938" y="214271"/>
                    <a:pt x="1264806" y="187914"/>
                    <a:pt x="1264806" y="153153"/>
                  </a:cubicBezTo>
                  <a:close/>
                  <a:moveTo>
                    <a:pt x="810164" y="122522"/>
                  </a:moveTo>
                  <a:lnTo>
                    <a:pt x="810164" y="155218"/>
                  </a:lnTo>
                  <a:lnTo>
                    <a:pt x="829782" y="155218"/>
                  </a:lnTo>
                  <a:lnTo>
                    <a:pt x="829782" y="122522"/>
                  </a:lnTo>
                  <a:close/>
                  <a:moveTo>
                    <a:pt x="759228" y="122522"/>
                  </a:moveTo>
                  <a:lnTo>
                    <a:pt x="759228" y="155218"/>
                  </a:lnTo>
                  <a:lnTo>
                    <a:pt x="777125" y="155218"/>
                  </a:lnTo>
                  <a:lnTo>
                    <a:pt x="777125" y="122522"/>
                  </a:lnTo>
                  <a:close/>
                  <a:moveTo>
                    <a:pt x="2870057" y="119081"/>
                  </a:moveTo>
                  <a:lnTo>
                    <a:pt x="2870057" y="140763"/>
                  </a:lnTo>
                  <a:lnTo>
                    <a:pt x="2948527" y="140763"/>
                  </a:lnTo>
                  <a:lnTo>
                    <a:pt x="2948527" y="119081"/>
                  </a:lnTo>
                  <a:close/>
                  <a:moveTo>
                    <a:pt x="1605530" y="112542"/>
                  </a:moveTo>
                  <a:lnTo>
                    <a:pt x="1605530" y="134912"/>
                  </a:lnTo>
                  <a:lnTo>
                    <a:pt x="1674363" y="134912"/>
                  </a:lnTo>
                  <a:lnTo>
                    <a:pt x="1674363" y="112542"/>
                  </a:lnTo>
                  <a:close/>
                  <a:moveTo>
                    <a:pt x="1489202" y="112542"/>
                  </a:moveTo>
                  <a:lnTo>
                    <a:pt x="1489202" y="134912"/>
                  </a:lnTo>
                  <a:lnTo>
                    <a:pt x="1558035" y="134912"/>
                  </a:lnTo>
                  <a:lnTo>
                    <a:pt x="1558035" y="112542"/>
                  </a:lnTo>
                  <a:close/>
                  <a:moveTo>
                    <a:pt x="2369409" y="107379"/>
                  </a:moveTo>
                  <a:lnTo>
                    <a:pt x="2369409" y="182923"/>
                  </a:lnTo>
                  <a:lnTo>
                    <a:pt x="2389715" y="182923"/>
                  </a:lnTo>
                  <a:cubicBezTo>
                    <a:pt x="2396942" y="182923"/>
                    <a:pt x="2402993" y="181948"/>
                    <a:pt x="2407869" y="179998"/>
                  </a:cubicBezTo>
                  <a:cubicBezTo>
                    <a:pt x="2412745" y="178048"/>
                    <a:pt x="2416731" y="175323"/>
                    <a:pt x="2419829" y="171824"/>
                  </a:cubicBezTo>
                  <a:cubicBezTo>
                    <a:pt x="2422926" y="168325"/>
                    <a:pt x="2425278" y="164138"/>
                    <a:pt x="2426884" y="159262"/>
                  </a:cubicBezTo>
                  <a:cubicBezTo>
                    <a:pt x="2428490" y="154386"/>
                    <a:pt x="2429293" y="149081"/>
                    <a:pt x="2429293" y="143344"/>
                  </a:cubicBezTo>
                  <a:cubicBezTo>
                    <a:pt x="2429293" y="135543"/>
                    <a:pt x="2427917" y="129119"/>
                    <a:pt x="2425164" y="124071"/>
                  </a:cubicBezTo>
                  <a:cubicBezTo>
                    <a:pt x="2422410" y="119023"/>
                    <a:pt x="2419026" y="115295"/>
                    <a:pt x="2415010" y="112886"/>
                  </a:cubicBezTo>
                  <a:cubicBezTo>
                    <a:pt x="2410995" y="110477"/>
                    <a:pt x="2406779" y="108957"/>
                    <a:pt x="2402363" y="108326"/>
                  </a:cubicBezTo>
                  <a:cubicBezTo>
                    <a:pt x="2397946" y="107695"/>
                    <a:pt x="2393386" y="107379"/>
                    <a:pt x="2388682" y="107379"/>
                  </a:cubicBezTo>
                  <a:close/>
                  <a:moveTo>
                    <a:pt x="2178909" y="107379"/>
                  </a:moveTo>
                  <a:lnTo>
                    <a:pt x="2178909" y="182923"/>
                  </a:lnTo>
                  <a:lnTo>
                    <a:pt x="2199215" y="182923"/>
                  </a:lnTo>
                  <a:cubicBezTo>
                    <a:pt x="2206442" y="182923"/>
                    <a:pt x="2212493" y="181948"/>
                    <a:pt x="2217369" y="179998"/>
                  </a:cubicBezTo>
                  <a:cubicBezTo>
                    <a:pt x="2222245" y="178048"/>
                    <a:pt x="2226231" y="175323"/>
                    <a:pt x="2229329" y="171824"/>
                  </a:cubicBezTo>
                  <a:cubicBezTo>
                    <a:pt x="2232426" y="168325"/>
                    <a:pt x="2234778" y="164138"/>
                    <a:pt x="2236384" y="159262"/>
                  </a:cubicBezTo>
                  <a:cubicBezTo>
                    <a:pt x="2237990" y="154386"/>
                    <a:pt x="2238793" y="149081"/>
                    <a:pt x="2238793" y="143344"/>
                  </a:cubicBezTo>
                  <a:cubicBezTo>
                    <a:pt x="2238793" y="135543"/>
                    <a:pt x="2237417" y="129119"/>
                    <a:pt x="2234664" y="124071"/>
                  </a:cubicBezTo>
                  <a:cubicBezTo>
                    <a:pt x="2231910" y="119023"/>
                    <a:pt x="2228526" y="115295"/>
                    <a:pt x="2224510" y="112886"/>
                  </a:cubicBezTo>
                  <a:cubicBezTo>
                    <a:pt x="2220495" y="110477"/>
                    <a:pt x="2216279" y="108957"/>
                    <a:pt x="2211863" y="108326"/>
                  </a:cubicBezTo>
                  <a:cubicBezTo>
                    <a:pt x="2207446" y="107695"/>
                    <a:pt x="2202886" y="107379"/>
                    <a:pt x="2198182" y="107379"/>
                  </a:cubicBezTo>
                  <a:close/>
                  <a:moveTo>
                    <a:pt x="3132139" y="101873"/>
                  </a:moveTo>
                  <a:cubicBezTo>
                    <a:pt x="3143955" y="139501"/>
                    <a:pt x="3163114" y="172025"/>
                    <a:pt x="3189615" y="199443"/>
                  </a:cubicBezTo>
                  <a:cubicBezTo>
                    <a:pt x="3216345" y="171910"/>
                    <a:pt x="3235388" y="139387"/>
                    <a:pt x="3246746" y="101873"/>
                  </a:cubicBezTo>
                  <a:close/>
                  <a:moveTo>
                    <a:pt x="2694533" y="93268"/>
                  </a:moveTo>
                  <a:cubicBezTo>
                    <a:pt x="2711971" y="105888"/>
                    <a:pt x="2730097" y="120343"/>
                    <a:pt x="2748911" y="136633"/>
                  </a:cubicBezTo>
                  <a:lnTo>
                    <a:pt x="2717936" y="173803"/>
                  </a:lnTo>
                  <a:cubicBezTo>
                    <a:pt x="2701187" y="157513"/>
                    <a:pt x="2683979" y="141566"/>
                    <a:pt x="2666311" y="125964"/>
                  </a:cubicBezTo>
                  <a:close/>
                  <a:moveTo>
                    <a:pt x="2499164" y="72446"/>
                  </a:moveTo>
                  <a:lnTo>
                    <a:pt x="2656103" y="72446"/>
                  </a:lnTo>
                  <a:cubicBezTo>
                    <a:pt x="2657135" y="72446"/>
                    <a:pt x="2658082" y="72762"/>
                    <a:pt x="2658942" y="73393"/>
                  </a:cubicBezTo>
                  <a:cubicBezTo>
                    <a:pt x="2659803" y="74024"/>
                    <a:pt x="2660519" y="75056"/>
                    <a:pt x="2661093" y="76490"/>
                  </a:cubicBezTo>
                  <a:cubicBezTo>
                    <a:pt x="2661667" y="77924"/>
                    <a:pt x="2662097" y="79846"/>
                    <a:pt x="2662384" y="82255"/>
                  </a:cubicBezTo>
                  <a:cubicBezTo>
                    <a:pt x="2662671" y="84664"/>
                    <a:pt x="2662814" y="87590"/>
                    <a:pt x="2662814" y="91031"/>
                  </a:cubicBezTo>
                  <a:cubicBezTo>
                    <a:pt x="2662814" y="94358"/>
                    <a:pt x="2662671" y="97198"/>
                    <a:pt x="2662384" y="99549"/>
                  </a:cubicBezTo>
                  <a:cubicBezTo>
                    <a:pt x="2662097" y="101901"/>
                    <a:pt x="2661667" y="103794"/>
                    <a:pt x="2661093" y="105228"/>
                  </a:cubicBezTo>
                  <a:cubicBezTo>
                    <a:pt x="2660519" y="106662"/>
                    <a:pt x="2659803" y="107723"/>
                    <a:pt x="2658942" y="108412"/>
                  </a:cubicBezTo>
                  <a:cubicBezTo>
                    <a:pt x="2658082" y="109100"/>
                    <a:pt x="2657135" y="109444"/>
                    <a:pt x="2656103" y="109444"/>
                  </a:cubicBezTo>
                  <a:lnTo>
                    <a:pt x="2600348" y="109444"/>
                  </a:lnTo>
                  <a:lnTo>
                    <a:pt x="2600348" y="288926"/>
                  </a:lnTo>
                  <a:cubicBezTo>
                    <a:pt x="2600348" y="290073"/>
                    <a:pt x="2599975" y="291106"/>
                    <a:pt x="2599230" y="292024"/>
                  </a:cubicBezTo>
                  <a:cubicBezTo>
                    <a:pt x="2598483" y="292942"/>
                    <a:pt x="2597251" y="293687"/>
                    <a:pt x="2595530" y="294261"/>
                  </a:cubicBezTo>
                  <a:cubicBezTo>
                    <a:pt x="2593809" y="294834"/>
                    <a:pt x="2591486" y="295293"/>
                    <a:pt x="2588561" y="295637"/>
                  </a:cubicBezTo>
                  <a:cubicBezTo>
                    <a:pt x="2585635" y="295982"/>
                    <a:pt x="2581992" y="296154"/>
                    <a:pt x="2577633" y="296154"/>
                  </a:cubicBezTo>
                  <a:cubicBezTo>
                    <a:pt x="2573274" y="296154"/>
                    <a:pt x="2569631" y="295982"/>
                    <a:pt x="2566706" y="295637"/>
                  </a:cubicBezTo>
                  <a:cubicBezTo>
                    <a:pt x="2563780" y="295293"/>
                    <a:pt x="2561458" y="294834"/>
                    <a:pt x="2559737" y="294261"/>
                  </a:cubicBezTo>
                  <a:cubicBezTo>
                    <a:pt x="2558016" y="293687"/>
                    <a:pt x="2556783" y="292942"/>
                    <a:pt x="2556037" y="292024"/>
                  </a:cubicBezTo>
                  <a:cubicBezTo>
                    <a:pt x="2555291" y="291106"/>
                    <a:pt x="2554918" y="290073"/>
                    <a:pt x="2554918" y="288926"/>
                  </a:cubicBezTo>
                  <a:lnTo>
                    <a:pt x="2554918" y="109444"/>
                  </a:lnTo>
                  <a:lnTo>
                    <a:pt x="2499164" y="109444"/>
                  </a:lnTo>
                  <a:cubicBezTo>
                    <a:pt x="2498016" y="109444"/>
                    <a:pt x="2497041" y="109100"/>
                    <a:pt x="2496238" y="108412"/>
                  </a:cubicBezTo>
                  <a:cubicBezTo>
                    <a:pt x="2495435" y="107723"/>
                    <a:pt x="2494747" y="106662"/>
                    <a:pt x="2494173" y="105228"/>
                  </a:cubicBezTo>
                  <a:cubicBezTo>
                    <a:pt x="2493599" y="103794"/>
                    <a:pt x="2493169" y="101901"/>
                    <a:pt x="2492883" y="99549"/>
                  </a:cubicBezTo>
                  <a:cubicBezTo>
                    <a:pt x="2492596" y="97198"/>
                    <a:pt x="2492452" y="94358"/>
                    <a:pt x="2492452" y="91031"/>
                  </a:cubicBezTo>
                  <a:cubicBezTo>
                    <a:pt x="2492452" y="87590"/>
                    <a:pt x="2492596" y="84664"/>
                    <a:pt x="2492883" y="82255"/>
                  </a:cubicBezTo>
                  <a:cubicBezTo>
                    <a:pt x="2493169" y="79846"/>
                    <a:pt x="2493599" y="77924"/>
                    <a:pt x="2494173" y="76490"/>
                  </a:cubicBezTo>
                  <a:cubicBezTo>
                    <a:pt x="2494747" y="75056"/>
                    <a:pt x="2495435" y="74024"/>
                    <a:pt x="2496238" y="73393"/>
                  </a:cubicBezTo>
                  <a:cubicBezTo>
                    <a:pt x="2497041" y="72762"/>
                    <a:pt x="2498016" y="72446"/>
                    <a:pt x="2499164" y="72446"/>
                  </a:cubicBezTo>
                  <a:close/>
                  <a:moveTo>
                    <a:pt x="2339466" y="72446"/>
                  </a:moveTo>
                  <a:lnTo>
                    <a:pt x="2391952" y="72446"/>
                  </a:lnTo>
                  <a:cubicBezTo>
                    <a:pt x="2397229" y="72446"/>
                    <a:pt x="2402248" y="72647"/>
                    <a:pt x="2407009" y="73049"/>
                  </a:cubicBezTo>
                  <a:cubicBezTo>
                    <a:pt x="2411770" y="73450"/>
                    <a:pt x="2417477" y="74311"/>
                    <a:pt x="2424131" y="75630"/>
                  </a:cubicBezTo>
                  <a:cubicBezTo>
                    <a:pt x="2430785" y="76949"/>
                    <a:pt x="2437525" y="79387"/>
                    <a:pt x="2444351" y="82943"/>
                  </a:cubicBezTo>
                  <a:cubicBezTo>
                    <a:pt x="2451176" y="86500"/>
                    <a:pt x="2456999" y="91003"/>
                    <a:pt x="2461817" y="96452"/>
                  </a:cubicBezTo>
                  <a:cubicBezTo>
                    <a:pt x="2466635" y="101901"/>
                    <a:pt x="2470306" y="108268"/>
                    <a:pt x="2472830" y="115553"/>
                  </a:cubicBezTo>
                  <a:cubicBezTo>
                    <a:pt x="2475354" y="122838"/>
                    <a:pt x="2476616" y="131012"/>
                    <a:pt x="2476616" y="140075"/>
                  </a:cubicBezTo>
                  <a:cubicBezTo>
                    <a:pt x="2476616" y="152580"/>
                    <a:pt x="2474666" y="163650"/>
                    <a:pt x="2470765" y="173287"/>
                  </a:cubicBezTo>
                  <a:cubicBezTo>
                    <a:pt x="2466865" y="182923"/>
                    <a:pt x="2461186" y="191040"/>
                    <a:pt x="2453729" y="197636"/>
                  </a:cubicBezTo>
                  <a:cubicBezTo>
                    <a:pt x="2446272" y="204233"/>
                    <a:pt x="2437123" y="209252"/>
                    <a:pt x="2426282" y="212694"/>
                  </a:cubicBezTo>
                  <a:cubicBezTo>
                    <a:pt x="2415441" y="216135"/>
                    <a:pt x="2402678" y="217856"/>
                    <a:pt x="2387994" y="217856"/>
                  </a:cubicBezTo>
                  <a:lnTo>
                    <a:pt x="2369409" y="217856"/>
                  </a:lnTo>
                  <a:lnTo>
                    <a:pt x="2369409" y="288926"/>
                  </a:lnTo>
                  <a:cubicBezTo>
                    <a:pt x="2369409" y="290073"/>
                    <a:pt x="2369036" y="291106"/>
                    <a:pt x="2368290" y="292024"/>
                  </a:cubicBezTo>
                  <a:cubicBezTo>
                    <a:pt x="2367545" y="292942"/>
                    <a:pt x="2366311" y="293687"/>
                    <a:pt x="2364590" y="294261"/>
                  </a:cubicBezTo>
                  <a:cubicBezTo>
                    <a:pt x="2362870" y="294834"/>
                    <a:pt x="2360575" y="295293"/>
                    <a:pt x="2357707" y="295637"/>
                  </a:cubicBezTo>
                  <a:cubicBezTo>
                    <a:pt x="2354839" y="295982"/>
                    <a:pt x="2351168" y="296154"/>
                    <a:pt x="2346694" y="296154"/>
                  </a:cubicBezTo>
                  <a:cubicBezTo>
                    <a:pt x="2342335" y="296154"/>
                    <a:pt x="2338692" y="295982"/>
                    <a:pt x="2335767" y="295637"/>
                  </a:cubicBezTo>
                  <a:cubicBezTo>
                    <a:pt x="2332841" y="295293"/>
                    <a:pt x="2330518" y="294834"/>
                    <a:pt x="2328797" y="294261"/>
                  </a:cubicBezTo>
                  <a:cubicBezTo>
                    <a:pt x="2327076" y="293687"/>
                    <a:pt x="2325872" y="292942"/>
                    <a:pt x="2325183" y="292024"/>
                  </a:cubicBezTo>
                  <a:cubicBezTo>
                    <a:pt x="2324495" y="291106"/>
                    <a:pt x="2324151" y="290073"/>
                    <a:pt x="2324151" y="288926"/>
                  </a:cubicBezTo>
                  <a:lnTo>
                    <a:pt x="2324151" y="88622"/>
                  </a:lnTo>
                  <a:cubicBezTo>
                    <a:pt x="2324151" y="83230"/>
                    <a:pt x="2325556" y="79186"/>
                    <a:pt x="2328367" y="76490"/>
                  </a:cubicBezTo>
                  <a:cubicBezTo>
                    <a:pt x="2331177" y="73794"/>
                    <a:pt x="2334877" y="72446"/>
                    <a:pt x="2339466" y="72446"/>
                  </a:cubicBezTo>
                  <a:close/>
                  <a:moveTo>
                    <a:pt x="2148966" y="72446"/>
                  </a:moveTo>
                  <a:lnTo>
                    <a:pt x="2201452" y="72446"/>
                  </a:lnTo>
                  <a:cubicBezTo>
                    <a:pt x="2206729" y="72446"/>
                    <a:pt x="2211748" y="72647"/>
                    <a:pt x="2216509" y="73049"/>
                  </a:cubicBezTo>
                  <a:cubicBezTo>
                    <a:pt x="2221270" y="73450"/>
                    <a:pt x="2226977" y="74311"/>
                    <a:pt x="2233631" y="75630"/>
                  </a:cubicBezTo>
                  <a:cubicBezTo>
                    <a:pt x="2240285" y="76949"/>
                    <a:pt x="2247025" y="79387"/>
                    <a:pt x="2253851" y="82943"/>
                  </a:cubicBezTo>
                  <a:cubicBezTo>
                    <a:pt x="2260677" y="86500"/>
                    <a:pt x="2266499" y="91003"/>
                    <a:pt x="2271317" y="96452"/>
                  </a:cubicBezTo>
                  <a:cubicBezTo>
                    <a:pt x="2276135" y="101901"/>
                    <a:pt x="2279806" y="108268"/>
                    <a:pt x="2282330" y="115553"/>
                  </a:cubicBezTo>
                  <a:cubicBezTo>
                    <a:pt x="2284854" y="122838"/>
                    <a:pt x="2286116" y="131012"/>
                    <a:pt x="2286116" y="140075"/>
                  </a:cubicBezTo>
                  <a:cubicBezTo>
                    <a:pt x="2286116" y="152580"/>
                    <a:pt x="2284166" y="163650"/>
                    <a:pt x="2280265" y="173287"/>
                  </a:cubicBezTo>
                  <a:cubicBezTo>
                    <a:pt x="2276365" y="182923"/>
                    <a:pt x="2270686" y="191040"/>
                    <a:pt x="2263229" y="197636"/>
                  </a:cubicBezTo>
                  <a:cubicBezTo>
                    <a:pt x="2255772" y="204233"/>
                    <a:pt x="2246623" y="209252"/>
                    <a:pt x="2235782" y="212694"/>
                  </a:cubicBezTo>
                  <a:cubicBezTo>
                    <a:pt x="2224941" y="216135"/>
                    <a:pt x="2212178" y="217856"/>
                    <a:pt x="2197494" y="217856"/>
                  </a:cubicBezTo>
                  <a:lnTo>
                    <a:pt x="2178909" y="217856"/>
                  </a:lnTo>
                  <a:lnTo>
                    <a:pt x="2178909" y="288926"/>
                  </a:lnTo>
                  <a:cubicBezTo>
                    <a:pt x="2178909" y="290073"/>
                    <a:pt x="2178536" y="291106"/>
                    <a:pt x="2177790" y="292024"/>
                  </a:cubicBezTo>
                  <a:cubicBezTo>
                    <a:pt x="2177044" y="292942"/>
                    <a:pt x="2175811" y="293687"/>
                    <a:pt x="2174090" y="294261"/>
                  </a:cubicBezTo>
                  <a:cubicBezTo>
                    <a:pt x="2172370" y="294834"/>
                    <a:pt x="2170075" y="295293"/>
                    <a:pt x="2167207" y="295637"/>
                  </a:cubicBezTo>
                  <a:cubicBezTo>
                    <a:pt x="2164339" y="295982"/>
                    <a:pt x="2160668" y="296154"/>
                    <a:pt x="2156194" y="296154"/>
                  </a:cubicBezTo>
                  <a:cubicBezTo>
                    <a:pt x="2151834" y="296154"/>
                    <a:pt x="2148192" y="295982"/>
                    <a:pt x="2145267" y="295637"/>
                  </a:cubicBezTo>
                  <a:cubicBezTo>
                    <a:pt x="2142341" y="295293"/>
                    <a:pt x="2140018" y="294834"/>
                    <a:pt x="2138297" y="294261"/>
                  </a:cubicBezTo>
                  <a:cubicBezTo>
                    <a:pt x="2136576" y="293687"/>
                    <a:pt x="2135372" y="292942"/>
                    <a:pt x="2134683" y="292024"/>
                  </a:cubicBezTo>
                  <a:cubicBezTo>
                    <a:pt x="2133995" y="291106"/>
                    <a:pt x="2133651" y="290073"/>
                    <a:pt x="2133651" y="288926"/>
                  </a:cubicBezTo>
                  <a:lnTo>
                    <a:pt x="2133651" y="88622"/>
                  </a:lnTo>
                  <a:cubicBezTo>
                    <a:pt x="2133651" y="83230"/>
                    <a:pt x="2135056" y="79186"/>
                    <a:pt x="2137867" y="76490"/>
                  </a:cubicBezTo>
                  <a:cubicBezTo>
                    <a:pt x="2140677" y="73794"/>
                    <a:pt x="2144377" y="72446"/>
                    <a:pt x="2148966" y="72446"/>
                  </a:cubicBezTo>
                  <a:close/>
                  <a:moveTo>
                    <a:pt x="1884992" y="62638"/>
                  </a:moveTo>
                  <a:cubicBezTo>
                    <a:pt x="1882468" y="64703"/>
                    <a:pt x="1879944" y="66768"/>
                    <a:pt x="1877420" y="68833"/>
                  </a:cubicBezTo>
                  <a:cubicBezTo>
                    <a:pt x="1891646" y="81682"/>
                    <a:pt x="1905068" y="94645"/>
                    <a:pt x="1917687" y="107723"/>
                  </a:cubicBezTo>
                  <a:cubicBezTo>
                    <a:pt x="1944991" y="96940"/>
                    <a:pt x="1972983" y="81911"/>
                    <a:pt x="2001664" y="62638"/>
                  </a:cubicBezTo>
                  <a:close/>
                  <a:moveTo>
                    <a:pt x="773339" y="59540"/>
                  </a:moveTo>
                  <a:cubicBezTo>
                    <a:pt x="767029" y="69865"/>
                    <a:pt x="760146" y="79846"/>
                    <a:pt x="752689" y="89483"/>
                  </a:cubicBezTo>
                  <a:lnTo>
                    <a:pt x="793128" y="89483"/>
                  </a:lnTo>
                  <a:lnTo>
                    <a:pt x="809820" y="59540"/>
                  </a:lnTo>
                  <a:close/>
                  <a:moveTo>
                    <a:pt x="951960" y="51969"/>
                  </a:moveTo>
                  <a:cubicBezTo>
                    <a:pt x="950583" y="66538"/>
                    <a:pt x="947773" y="79215"/>
                    <a:pt x="943528" y="89999"/>
                  </a:cubicBezTo>
                  <a:cubicBezTo>
                    <a:pt x="955001" y="90572"/>
                    <a:pt x="963547" y="90859"/>
                    <a:pt x="969169" y="90859"/>
                  </a:cubicBezTo>
                  <a:cubicBezTo>
                    <a:pt x="977543" y="90859"/>
                    <a:pt x="983136" y="88794"/>
                    <a:pt x="985947" y="84664"/>
                  </a:cubicBezTo>
                  <a:cubicBezTo>
                    <a:pt x="988757" y="80534"/>
                    <a:pt x="990163" y="69636"/>
                    <a:pt x="990163" y="51969"/>
                  </a:cubicBezTo>
                  <a:close/>
                  <a:moveTo>
                    <a:pt x="133880" y="30630"/>
                  </a:moveTo>
                  <a:lnTo>
                    <a:pt x="323171" y="30630"/>
                  </a:lnTo>
                  <a:lnTo>
                    <a:pt x="323171" y="340723"/>
                  </a:lnTo>
                  <a:lnTo>
                    <a:pt x="275676" y="340723"/>
                  </a:lnTo>
                  <a:lnTo>
                    <a:pt x="275676" y="322138"/>
                  </a:lnTo>
                  <a:lnTo>
                    <a:pt x="118737" y="322138"/>
                  </a:lnTo>
                  <a:lnTo>
                    <a:pt x="118737" y="278085"/>
                  </a:lnTo>
                  <a:lnTo>
                    <a:pt x="275676" y="278085"/>
                  </a:lnTo>
                  <a:lnTo>
                    <a:pt x="275676" y="196518"/>
                  </a:lnTo>
                  <a:lnTo>
                    <a:pt x="141452" y="196518"/>
                  </a:lnTo>
                  <a:lnTo>
                    <a:pt x="141452" y="152465"/>
                  </a:lnTo>
                  <a:lnTo>
                    <a:pt x="275676" y="152465"/>
                  </a:lnTo>
                  <a:lnTo>
                    <a:pt x="275676" y="74684"/>
                  </a:lnTo>
                  <a:lnTo>
                    <a:pt x="133880" y="74684"/>
                  </a:lnTo>
                  <a:close/>
                  <a:moveTo>
                    <a:pt x="358964" y="23059"/>
                  </a:moveTo>
                  <a:lnTo>
                    <a:pt x="493188" y="23059"/>
                  </a:lnTo>
                  <a:lnTo>
                    <a:pt x="493188" y="66424"/>
                  </a:lnTo>
                  <a:lnTo>
                    <a:pt x="443973" y="66424"/>
                  </a:lnTo>
                  <a:cubicBezTo>
                    <a:pt x="438237" y="89827"/>
                    <a:pt x="431353" y="111853"/>
                    <a:pt x="423323" y="132503"/>
                  </a:cubicBezTo>
                  <a:lnTo>
                    <a:pt x="488714" y="132503"/>
                  </a:lnTo>
                  <a:lnTo>
                    <a:pt x="488714" y="329366"/>
                  </a:lnTo>
                  <a:lnTo>
                    <a:pt x="444661" y="329366"/>
                  </a:lnTo>
                  <a:lnTo>
                    <a:pt x="444661" y="303897"/>
                  </a:lnTo>
                  <a:lnTo>
                    <a:pt x="422979" y="303897"/>
                  </a:lnTo>
                  <a:lnTo>
                    <a:pt x="422979" y="329366"/>
                  </a:lnTo>
                  <a:lnTo>
                    <a:pt x="378926" y="329366"/>
                  </a:lnTo>
                  <a:lnTo>
                    <a:pt x="378926" y="218545"/>
                  </a:lnTo>
                  <a:lnTo>
                    <a:pt x="372042" y="228181"/>
                  </a:lnTo>
                  <a:cubicBezTo>
                    <a:pt x="364700" y="209826"/>
                    <a:pt x="357817" y="193650"/>
                    <a:pt x="351392" y="179654"/>
                  </a:cubicBezTo>
                  <a:cubicBezTo>
                    <a:pt x="370666" y="147647"/>
                    <a:pt x="386153" y="109903"/>
                    <a:pt x="397855" y="66424"/>
                  </a:cubicBezTo>
                  <a:lnTo>
                    <a:pt x="358964" y="66424"/>
                  </a:lnTo>
                  <a:close/>
                  <a:moveTo>
                    <a:pt x="504546" y="18929"/>
                  </a:moveTo>
                  <a:lnTo>
                    <a:pt x="663206" y="18929"/>
                  </a:lnTo>
                  <a:lnTo>
                    <a:pt x="651160" y="151088"/>
                  </a:lnTo>
                  <a:lnTo>
                    <a:pt x="680070" y="151088"/>
                  </a:lnTo>
                  <a:lnTo>
                    <a:pt x="674391" y="290819"/>
                  </a:lnTo>
                  <a:cubicBezTo>
                    <a:pt x="673129" y="305045"/>
                    <a:pt x="668081" y="316029"/>
                    <a:pt x="659248" y="323773"/>
                  </a:cubicBezTo>
                  <a:cubicBezTo>
                    <a:pt x="650414" y="331517"/>
                    <a:pt x="637623" y="335446"/>
                    <a:pt x="620874" y="335561"/>
                  </a:cubicBezTo>
                  <a:lnTo>
                    <a:pt x="556859" y="335561"/>
                  </a:lnTo>
                  <a:cubicBezTo>
                    <a:pt x="554564" y="316746"/>
                    <a:pt x="552270" y="300685"/>
                    <a:pt x="549975" y="287378"/>
                  </a:cubicBezTo>
                  <a:cubicBezTo>
                    <a:pt x="572576" y="289213"/>
                    <a:pt x="592767" y="290131"/>
                    <a:pt x="610548" y="290131"/>
                  </a:cubicBezTo>
                  <a:cubicBezTo>
                    <a:pt x="620185" y="290131"/>
                    <a:pt x="625835" y="286288"/>
                    <a:pt x="627499" y="278601"/>
                  </a:cubicBezTo>
                  <a:cubicBezTo>
                    <a:pt x="629162" y="270915"/>
                    <a:pt x="630740" y="242866"/>
                    <a:pt x="632231" y="194453"/>
                  </a:cubicBezTo>
                  <a:lnTo>
                    <a:pt x="507643" y="194453"/>
                  </a:lnTo>
                  <a:lnTo>
                    <a:pt x="507643" y="164166"/>
                  </a:lnTo>
                  <a:lnTo>
                    <a:pt x="516247" y="75372"/>
                  </a:lnTo>
                  <a:lnTo>
                    <a:pt x="560989" y="75372"/>
                  </a:lnTo>
                  <a:lnTo>
                    <a:pt x="553762" y="151088"/>
                  </a:lnTo>
                  <a:lnTo>
                    <a:pt x="605042" y="151088"/>
                  </a:lnTo>
                  <a:lnTo>
                    <a:pt x="613990" y="62294"/>
                  </a:lnTo>
                  <a:lnTo>
                    <a:pt x="504546" y="62294"/>
                  </a:lnTo>
                  <a:close/>
                  <a:moveTo>
                    <a:pt x="1416583" y="16175"/>
                  </a:moveTo>
                  <a:lnTo>
                    <a:pt x="1744917" y="16175"/>
                  </a:lnTo>
                  <a:lnTo>
                    <a:pt x="1744917" y="55066"/>
                  </a:lnTo>
                  <a:lnTo>
                    <a:pt x="1605530" y="55066"/>
                  </a:lnTo>
                  <a:lnTo>
                    <a:pt x="1605530" y="75716"/>
                  </a:lnTo>
                  <a:lnTo>
                    <a:pt x="1720481" y="75716"/>
                  </a:lnTo>
                  <a:lnTo>
                    <a:pt x="1720481" y="247110"/>
                  </a:lnTo>
                  <a:lnTo>
                    <a:pt x="1674363" y="247110"/>
                  </a:lnTo>
                  <a:lnTo>
                    <a:pt x="1674363" y="227837"/>
                  </a:lnTo>
                  <a:lnTo>
                    <a:pt x="1604841" y="227837"/>
                  </a:lnTo>
                  <a:cubicBezTo>
                    <a:pt x="1603235" y="246307"/>
                    <a:pt x="1598933" y="261852"/>
                    <a:pt x="1591935" y="274471"/>
                  </a:cubicBezTo>
                  <a:cubicBezTo>
                    <a:pt x="1632891" y="283993"/>
                    <a:pt x="1685835" y="289328"/>
                    <a:pt x="1750767" y="290475"/>
                  </a:cubicBezTo>
                  <a:lnTo>
                    <a:pt x="1724267" y="337626"/>
                  </a:lnTo>
                  <a:cubicBezTo>
                    <a:pt x="1649697" y="334299"/>
                    <a:pt x="1592968" y="324949"/>
                    <a:pt x="1554077" y="309576"/>
                  </a:cubicBezTo>
                  <a:cubicBezTo>
                    <a:pt x="1529527" y="322654"/>
                    <a:pt x="1492299" y="333725"/>
                    <a:pt x="1442396" y="342788"/>
                  </a:cubicBezTo>
                  <a:cubicBezTo>
                    <a:pt x="1434594" y="330628"/>
                    <a:pt x="1423696" y="315484"/>
                    <a:pt x="1409700" y="297358"/>
                  </a:cubicBezTo>
                  <a:cubicBezTo>
                    <a:pt x="1451344" y="293458"/>
                    <a:pt x="1483064" y="288295"/>
                    <a:pt x="1504861" y="281871"/>
                  </a:cubicBezTo>
                  <a:cubicBezTo>
                    <a:pt x="1488456" y="270513"/>
                    <a:pt x="1474059" y="258353"/>
                    <a:pt x="1461669" y="245389"/>
                  </a:cubicBezTo>
                  <a:lnTo>
                    <a:pt x="1486965" y="227837"/>
                  </a:lnTo>
                  <a:lnTo>
                    <a:pt x="1443084" y="227837"/>
                  </a:lnTo>
                  <a:lnTo>
                    <a:pt x="1443084" y="75716"/>
                  </a:lnTo>
                  <a:lnTo>
                    <a:pt x="1558035" y="75716"/>
                  </a:lnTo>
                  <a:lnTo>
                    <a:pt x="1558035" y="55066"/>
                  </a:lnTo>
                  <a:lnTo>
                    <a:pt x="1416583" y="55066"/>
                  </a:lnTo>
                  <a:close/>
                  <a:moveTo>
                    <a:pt x="2764743" y="15831"/>
                  </a:moveTo>
                  <a:lnTo>
                    <a:pt x="3006002" y="15831"/>
                  </a:lnTo>
                  <a:lnTo>
                    <a:pt x="3006002" y="54378"/>
                  </a:lnTo>
                  <a:lnTo>
                    <a:pt x="2921166" y="54378"/>
                  </a:lnTo>
                  <a:cubicBezTo>
                    <a:pt x="2918412" y="61146"/>
                    <a:pt x="2913824" y="71012"/>
                    <a:pt x="2907399" y="83976"/>
                  </a:cubicBezTo>
                  <a:lnTo>
                    <a:pt x="2991203" y="83976"/>
                  </a:lnTo>
                  <a:lnTo>
                    <a:pt x="2991203" y="229558"/>
                  </a:lnTo>
                  <a:lnTo>
                    <a:pt x="2933039" y="229558"/>
                  </a:lnTo>
                  <a:lnTo>
                    <a:pt x="2933039" y="294605"/>
                  </a:lnTo>
                  <a:cubicBezTo>
                    <a:pt x="2933039" y="307683"/>
                    <a:pt x="2930315" y="317893"/>
                    <a:pt x="2924866" y="325236"/>
                  </a:cubicBezTo>
                  <a:cubicBezTo>
                    <a:pt x="2919416" y="332578"/>
                    <a:pt x="2911099" y="337052"/>
                    <a:pt x="2899913" y="338658"/>
                  </a:cubicBezTo>
                  <a:cubicBezTo>
                    <a:pt x="2888728" y="340264"/>
                    <a:pt x="2874072" y="340838"/>
                    <a:pt x="2855947" y="340379"/>
                  </a:cubicBezTo>
                  <a:cubicBezTo>
                    <a:pt x="2853996" y="327874"/>
                    <a:pt x="2851185" y="314452"/>
                    <a:pt x="2847514" y="300112"/>
                  </a:cubicBezTo>
                  <a:cubicBezTo>
                    <a:pt x="2840861" y="309060"/>
                    <a:pt x="2833805" y="318238"/>
                    <a:pt x="2826348" y="327645"/>
                  </a:cubicBezTo>
                  <a:lnTo>
                    <a:pt x="2794341" y="301832"/>
                  </a:lnTo>
                  <a:cubicBezTo>
                    <a:pt x="2811090" y="284165"/>
                    <a:pt x="2827151" y="262598"/>
                    <a:pt x="2842524" y="237129"/>
                  </a:cubicBezTo>
                  <a:lnTo>
                    <a:pt x="2876252" y="257779"/>
                  </a:lnTo>
                  <a:cubicBezTo>
                    <a:pt x="2868680" y="270055"/>
                    <a:pt x="2860019" y="282903"/>
                    <a:pt x="2850268" y="296326"/>
                  </a:cubicBezTo>
                  <a:cubicBezTo>
                    <a:pt x="2856233" y="297244"/>
                    <a:pt x="2863977" y="297817"/>
                    <a:pt x="2873499" y="298047"/>
                  </a:cubicBezTo>
                  <a:cubicBezTo>
                    <a:pt x="2883594" y="296670"/>
                    <a:pt x="2888757" y="291966"/>
                    <a:pt x="2888986" y="283936"/>
                  </a:cubicBezTo>
                  <a:lnTo>
                    <a:pt x="2888986" y="229558"/>
                  </a:lnTo>
                  <a:lnTo>
                    <a:pt x="2828069" y="229558"/>
                  </a:lnTo>
                  <a:lnTo>
                    <a:pt x="2828069" y="83976"/>
                  </a:lnTo>
                  <a:lnTo>
                    <a:pt x="2865067" y="83976"/>
                  </a:lnTo>
                  <a:cubicBezTo>
                    <a:pt x="2869197" y="74454"/>
                    <a:pt x="2872810" y="64588"/>
                    <a:pt x="2875908" y="54378"/>
                  </a:cubicBezTo>
                  <a:lnTo>
                    <a:pt x="2808796" y="54378"/>
                  </a:lnTo>
                  <a:lnTo>
                    <a:pt x="2808796" y="157971"/>
                  </a:lnTo>
                  <a:cubicBezTo>
                    <a:pt x="2808796" y="244242"/>
                    <a:pt x="2796062" y="306192"/>
                    <a:pt x="2770594" y="343821"/>
                  </a:cubicBezTo>
                  <a:cubicBezTo>
                    <a:pt x="2755909" y="329136"/>
                    <a:pt x="2742946" y="318123"/>
                    <a:pt x="2731703" y="310781"/>
                  </a:cubicBezTo>
                  <a:cubicBezTo>
                    <a:pt x="2753959" y="277741"/>
                    <a:pt x="2764972" y="224739"/>
                    <a:pt x="2764743" y="151777"/>
                  </a:cubicBezTo>
                  <a:close/>
                  <a:moveTo>
                    <a:pt x="875556" y="14455"/>
                  </a:moveTo>
                  <a:lnTo>
                    <a:pt x="1036625" y="14455"/>
                  </a:lnTo>
                  <a:cubicBezTo>
                    <a:pt x="1036051" y="63097"/>
                    <a:pt x="1033384" y="92551"/>
                    <a:pt x="1028623" y="102819"/>
                  </a:cubicBezTo>
                  <a:cubicBezTo>
                    <a:pt x="1023862" y="113087"/>
                    <a:pt x="1017265" y="120371"/>
                    <a:pt x="1008834" y="124673"/>
                  </a:cubicBezTo>
                  <a:cubicBezTo>
                    <a:pt x="1000401" y="128976"/>
                    <a:pt x="981444" y="131127"/>
                    <a:pt x="951960" y="131127"/>
                  </a:cubicBezTo>
                  <a:cubicBezTo>
                    <a:pt x="949780" y="116901"/>
                    <a:pt x="946740" y="103708"/>
                    <a:pt x="942840" y="91548"/>
                  </a:cubicBezTo>
                  <a:cubicBezTo>
                    <a:pt x="935153" y="109674"/>
                    <a:pt x="919838" y="125849"/>
                    <a:pt x="896894" y="140075"/>
                  </a:cubicBezTo>
                  <a:cubicBezTo>
                    <a:pt x="887946" y="127685"/>
                    <a:pt x="877621" y="115410"/>
                    <a:pt x="865919" y="103249"/>
                  </a:cubicBezTo>
                  <a:cubicBezTo>
                    <a:pt x="891846" y="90171"/>
                    <a:pt x="905728" y="73077"/>
                    <a:pt x="907563" y="51969"/>
                  </a:cubicBezTo>
                  <a:lnTo>
                    <a:pt x="875556" y="51969"/>
                  </a:lnTo>
                  <a:close/>
                  <a:moveTo>
                    <a:pt x="1213182" y="13766"/>
                  </a:moveTo>
                  <a:cubicBezTo>
                    <a:pt x="1225342" y="26845"/>
                    <a:pt x="1238764" y="43020"/>
                    <a:pt x="1253449" y="62294"/>
                  </a:cubicBezTo>
                  <a:lnTo>
                    <a:pt x="1216279" y="87418"/>
                  </a:lnTo>
                  <a:cubicBezTo>
                    <a:pt x="1202971" y="68144"/>
                    <a:pt x="1190237" y="51166"/>
                    <a:pt x="1178077" y="36481"/>
                  </a:cubicBezTo>
                  <a:close/>
                  <a:moveTo>
                    <a:pt x="1357731" y="12390"/>
                  </a:moveTo>
                  <a:lnTo>
                    <a:pt x="1396966" y="38546"/>
                  </a:lnTo>
                  <a:lnTo>
                    <a:pt x="1356010" y="88106"/>
                  </a:lnTo>
                  <a:lnTo>
                    <a:pt x="1321249" y="63326"/>
                  </a:lnTo>
                  <a:cubicBezTo>
                    <a:pt x="1334787" y="46577"/>
                    <a:pt x="1346947" y="29598"/>
                    <a:pt x="1357731" y="12390"/>
                  </a:cubicBezTo>
                  <a:close/>
                  <a:moveTo>
                    <a:pt x="42676" y="4818"/>
                  </a:moveTo>
                  <a:lnTo>
                    <a:pt x="88450" y="4818"/>
                  </a:lnTo>
                  <a:lnTo>
                    <a:pt x="88450" y="62638"/>
                  </a:lnTo>
                  <a:lnTo>
                    <a:pt x="125964" y="62638"/>
                  </a:lnTo>
                  <a:lnTo>
                    <a:pt x="125964" y="107379"/>
                  </a:lnTo>
                  <a:lnTo>
                    <a:pt x="88450" y="107379"/>
                  </a:lnTo>
                  <a:lnTo>
                    <a:pt x="88450" y="158316"/>
                  </a:lnTo>
                  <a:lnTo>
                    <a:pt x="125620" y="148335"/>
                  </a:lnTo>
                  <a:cubicBezTo>
                    <a:pt x="125391" y="163708"/>
                    <a:pt x="125620" y="178392"/>
                    <a:pt x="126309" y="192388"/>
                  </a:cubicBezTo>
                  <a:lnTo>
                    <a:pt x="88450" y="203573"/>
                  </a:lnTo>
                  <a:lnTo>
                    <a:pt x="88450" y="295637"/>
                  </a:lnTo>
                  <a:cubicBezTo>
                    <a:pt x="88450" y="312043"/>
                    <a:pt x="84206" y="323486"/>
                    <a:pt x="75716" y="329968"/>
                  </a:cubicBezTo>
                  <a:cubicBezTo>
                    <a:pt x="67227" y="336450"/>
                    <a:pt x="47151" y="339920"/>
                    <a:pt x="15487" y="340379"/>
                  </a:cubicBezTo>
                  <a:cubicBezTo>
                    <a:pt x="11816" y="324088"/>
                    <a:pt x="7686" y="308486"/>
                    <a:pt x="3097" y="293572"/>
                  </a:cubicBezTo>
                  <a:cubicBezTo>
                    <a:pt x="11128" y="294261"/>
                    <a:pt x="20650" y="294605"/>
                    <a:pt x="31663" y="294605"/>
                  </a:cubicBezTo>
                  <a:cubicBezTo>
                    <a:pt x="39005" y="294605"/>
                    <a:pt x="42676" y="288984"/>
                    <a:pt x="42676" y="277741"/>
                  </a:cubicBezTo>
                  <a:lnTo>
                    <a:pt x="42676" y="217512"/>
                  </a:lnTo>
                  <a:lnTo>
                    <a:pt x="7227" y="228525"/>
                  </a:lnTo>
                  <a:lnTo>
                    <a:pt x="0" y="181031"/>
                  </a:lnTo>
                  <a:lnTo>
                    <a:pt x="42676" y="170361"/>
                  </a:lnTo>
                  <a:lnTo>
                    <a:pt x="42676" y="107379"/>
                  </a:lnTo>
                  <a:lnTo>
                    <a:pt x="3097" y="107379"/>
                  </a:lnTo>
                  <a:lnTo>
                    <a:pt x="3097" y="62638"/>
                  </a:lnTo>
                  <a:lnTo>
                    <a:pt x="42676" y="62638"/>
                  </a:lnTo>
                  <a:close/>
                  <a:moveTo>
                    <a:pt x="2701416" y="4474"/>
                  </a:moveTo>
                  <a:cubicBezTo>
                    <a:pt x="2727344" y="23059"/>
                    <a:pt x="2746158" y="37170"/>
                    <a:pt x="2757859" y="46806"/>
                  </a:cubicBezTo>
                  <a:lnTo>
                    <a:pt x="2725852" y="81567"/>
                  </a:lnTo>
                  <a:cubicBezTo>
                    <a:pt x="2709562" y="65735"/>
                    <a:pt x="2691895" y="50018"/>
                    <a:pt x="2672850" y="34416"/>
                  </a:cubicBezTo>
                  <a:close/>
                  <a:moveTo>
                    <a:pt x="3436553" y="3097"/>
                  </a:moveTo>
                  <a:lnTo>
                    <a:pt x="3484048" y="16864"/>
                  </a:lnTo>
                  <a:cubicBezTo>
                    <a:pt x="3475788" y="41414"/>
                    <a:pt x="3467298" y="64531"/>
                    <a:pt x="3458579" y="86213"/>
                  </a:cubicBezTo>
                  <a:lnTo>
                    <a:pt x="3458579" y="341756"/>
                  </a:lnTo>
                  <a:lnTo>
                    <a:pt x="3412461" y="341756"/>
                  </a:lnTo>
                  <a:lnTo>
                    <a:pt x="3412461" y="184988"/>
                  </a:lnTo>
                  <a:cubicBezTo>
                    <a:pt x="3403169" y="201853"/>
                    <a:pt x="3393647" y="217397"/>
                    <a:pt x="3383896" y="231623"/>
                  </a:cubicBezTo>
                  <a:cubicBezTo>
                    <a:pt x="3379766" y="206613"/>
                    <a:pt x="3375750" y="185160"/>
                    <a:pt x="3371850" y="167264"/>
                  </a:cubicBezTo>
                  <a:cubicBezTo>
                    <a:pt x="3395941" y="121834"/>
                    <a:pt x="3417509" y="67112"/>
                    <a:pt x="3436553" y="3097"/>
                  </a:cubicBezTo>
                  <a:close/>
                  <a:moveTo>
                    <a:pt x="3583511" y="2753"/>
                  </a:moveTo>
                  <a:lnTo>
                    <a:pt x="3633415" y="2753"/>
                  </a:lnTo>
                  <a:lnTo>
                    <a:pt x="3633415" y="77093"/>
                  </a:lnTo>
                  <a:lnTo>
                    <a:pt x="3705346" y="77093"/>
                  </a:lnTo>
                  <a:lnTo>
                    <a:pt x="3705346" y="121490"/>
                  </a:lnTo>
                  <a:lnTo>
                    <a:pt x="3633415" y="121490"/>
                  </a:lnTo>
                  <a:lnTo>
                    <a:pt x="3633415" y="187225"/>
                  </a:lnTo>
                  <a:lnTo>
                    <a:pt x="3714638" y="187225"/>
                  </a:lnTo>
                  <a:lnTo>
                    <a:pt x="3714638" y="231623"/>
                  </a:lnTo>
                  <a:lnTo>
                    <a:pt x="3633415" y="231623"/>
                  </a:lnTo>
                  <a:lnTo>
                    <a:pt x="3633415" y="342100"/>
                  </a:lnTo>
                  <a:lnTo>
                    <a:pt x="3583511" y="342100"/>
                  </a:lnTo>
                  <a:lnTo>
                    <a:pt x="3583511" y="231623"/>
                  </a:lnTo>
                  <a:lnTo>
                    <a:pt x="3473723" y="231623"/>
                  </a:lnTo>
                  <a:lnTo>
                    <a:pt x="3473723" y="187225"/>
                  </a:lnTo>
                  <a:lnTo>
                    <a:pt x="3583511" y="187225"/>
                  </a:lnTo>
                  <a:lnTo>
                    <a:pt x="3583511" y="121490"/>
                  </a:lnTo>
                  <a:lnTo>
                    <a:pt x="3536189" y="121490"/>
                  </a:lnTo>
                  <a:cubicBezTo>
                    <a:pt x="3529535" y="143172"/>
                    <a:pt x="3522479" y="162560"/>
                    <a:pt x="3515023" y="179654"/>
                  </a:cubicBezTo>
                  <a:cubicBezTo>
                    <a:pt x="3502403" y="172771"/>
                    <a:pt x="3488063" y="166002"/>
                    <a:pt x="3472002" y="159348"/>
                  </a:cubicBezTo>
                  <a:cubicBezTo>
                    <a:pt x="3487375" y="122408"/>
                    <a:pt x="3500453" y="77666"/>
                    <a:pt x="3511237" y="25124"/>
                  </a:cubicBezTo>
                  <a:lnTo>
                    <a:pt x="3557699" y="36481"/>
                  </a:lnTo>
                  <a:cubicBezTo>
                    <a:pt x="3554716" y="50707"/>
                    <a:pt x="3551619" y="64244"/>
                    <a:pt x="3548407" y="77093"/>
                  </a:cubicBezTo>
                  <a:lnTo>
                    <a:pt x="3583511" y="77093"/>
                  </a:lnTo>
                  <a:close/>
                  <a:moveTo>
                    <a:pt x="1264118" y="2409"/>
                  </a:moveTo>
                  <a:lnTo>
                    <a:pt x="1311613" y="2409"/>
                  </a:lnTo>
                  <a:lnTo>
                    <a:pt x="1311613" y="92580"/>
                  </a:lnTo>
                  <a:lnTo>
                    <a:pt x="1382855" y="92580"/>
                  </a:lnTo>
                  <a:lnTo>
                    <a:pt x="1382855" y="257091"/>
                  </a:lnTo>
                  <a:lnTo>
                    <a:pt x="1338802" y="257091"/>
                  </a:lnTo>
                  <a:lnTo>
                    <a:pt x="1338802" y="135601"/>
                  </a:lnTo>
                  <a:lnTo>
                    <a:pt x="1237273" y="135601"/>
                  </a:lnTo>
                  <a:lnTo>
                    <a:pt x="1237273" y="257091"/>
                  </a:lnTo>
                  <a:lnTo>
                    <a:pt x="1193220" y="257091"/>
                  </a:lnTo>
                  <a:lnTo>
                    <a:pt x="1193220" y="92580"/>
                  </a:lnTo>
                  <a:lnTo>
                    <a:pt x="1264118" y="92580"/>
                  </a:lnTo>
                  <a:close/>
                  <a:moveTo>
                    <a:pt x="3205618" y="1376"/>
                  </a:moveTo>
                  <a:cubicBezTo>
                    <a:pt x="3214222" y="24206"/>
                    <a:pt x="3220761" y="42217"/>
                    <a:pt x="3225236" y="55410"/>
                  </a:cubicBezTo>
                  <a:lnTo>
                    <a:pt x="3356362" y="55410"/>
                  </a:lnTo>
                  <a:lnTo>
                    <a:pt x="3356362" y="101873"/>
                  </a:lnTo>
                  <a:lnTo>
                    <a:pt x="3305254" y="101873"/>
                  </a:lnTo>
                  <a:cubicBezTo>
                    <a:pt x="3287931" y="153956"/>
                    <a:pt x="3262979" y="197952"/>
                    <a:pt x="3230398" y="233860"/>
                  </a:cubicBezTo>
                  <a:cubicBezTo>
                    <a:pt x="3265732" y="258296"/>
                    <a:pt x="3309327" y="276938"/>
                    <a:pt x="3361181" y="289787"/>
                  </a:cubicBezTo>
                  <a:cubicBezTo>
                    <a:pt x="3342137" y="312960"/>
                    <a:pt x="3329518" y="329825"/>
                    <a:pt x="3323323" y="340379"/>
                  </a:cubicBezTo>
                  <a:cubicBezTo>
                    <a:pt x="3270894" y="322827"/>
                    <a:pt x="3226383" y="299653"/>
                    <a:pt x="3189787" y="270858"/>
                  </a:cubicBezTo>
                  <a:cubicBezTo>
                    <a:pt x="3152961" y="298620"/>
                    <a:pt x="3107761" y="322482"/>
                    <a:pt x="3054186" y="342444"/>
                  </a:cubicBezTo>
                  <a:cubicBezTo>
                    <a:pt x="3041796" y="322482"/>
                    <a:pt x="3030323" y="305848"/>
                    <a:pt x="3019769" y="292540"/>
                  </a:cubicBezTo>
                  <a:cubicBezTo>
                    <a:pt x="3071279" y="276479"/>
                    <a:pt x="3114414" y="256632"/>
                    <a:pt x="3149175" y="232999"/>
                  </a:cubicBezTo>
                  <a:cubicBezTo>
                    <a:pt x="3116135" y="196174"/>
                    <a:pt x="3092732" y="152465"/>
                    <a:pt x="3078965" y="101873"/>
                  </a:cubicBezTo>
                  <a:lnTo>
                    <a:pt x="3023555" y="101873"/>
                  </a:lnTo>
                  <a:lnTo>
                    <a:pt x="3023555" y="55410"/>
                  </a:lnTo>
                  <a:lnTo>
                    <a:pt x="3167416" y="55410"/>
                  </a:lnTo>
                  <a:cubicBezTo>
                    <a:pt x="3163859" y="43709"/>
                    <a:pt x="3159041" y="29254"/>
                    <a:pt x="3152961" y="12046"/>
                  </a:cubicBezTo>
                  <a:close/>
                  <a:moveTo>
                    <a:pt x="1890843" y="1376"/>
                  </a:moveTo>
                  <a:lnTo>
                    <a:pt x="1947286" y="1376"/>
                  </a:lnTo>
                  <a:cubicBezTo>
                    <a:pt x="1941091" y="9177"/>
                    <a:pt x="1934552" y="16749"/>
                    <a:pt x="1927668" y="24091"/>
                  </a:cubicBezTo>
                  <a:lnTo>
                    <a:pt x="2068088" y="24091"/>
                  </a:lnTo>
                  <a:lnTo>
                    <a:pt x="2068088" y="59540"/>
                  </a:lnTo>
                  <a:cubicBezTo>
                    <a:pt x="2037572" y="89368"/>
                    <a:pt x="1998681" y="115639"/>
                    <a:pt x="1951416" y="138354"/>
                  </a:cubicBezTo>
                  <a:lnTo>
                    <a:pt x="2007859" y="138354"/>
                  </a:lnTo>
                  <a:cubicBezTo>
                    <a:pt x="1999599" y="147302"/>
                    <a:pt x="1990995" y="155906"/>
                    <a:pt x="1982046" y="164166"/>
                  </a:cubicBezTo>
                  <a:lnTo>
                    <a:pt x="2090803" y="164166"/>
                  </a:lnTo>
                  <a:lnTo>
                    <a:pt x="2090803" y="198927"/>
                  </a:lnTo>
                  <a:cubicBezTo>
                    <a:pt x="2024952" y="280150"/>
                    <a:pt x="1924112" y="329136"/>
                    <a:pt x="1788281" y="345886"/>
                  </a:cubicBezTo>
                  <a:cubicBezTo>
                    <a:pt x="1782086" y="329595"/>
                    <a:pt x="1774974" y="314796"/>
                    <a:pt x="1766943" y="301488"/>
                  </a:cubicBezTo>
                  <a:cubicBezTo>
                    <a:pt x="1814667" y="297358"/>
                    <a:pt x="1858262" y="288869"/>
                    <a:pt x="1897726" y="276020"/>
                  </a:cubicBezTo>
                  <a:cubicBezTo>
                    <a:pt x="1889466" y="265466"/>
                    <a:pt x="1879485" y="253994"/>
                    <a:pt x="1867784" y="241604"/>
                  </a:cubicBezTo>
                  <a:cubicBezTo>
                    <a:pt x="1847593" y="251470"/>
                    <a:pt x="1826369" y="260303"/>
                    <a:pt x="1804113" y="268104"/>
                  </a:cubicBezTo>
                  <a:cubicBezTo>
                    <a:pt x="1795853" y="253649"/>
                    <a:pt x="1786675" y="239653"/>
                    <a:pt x="1776580" y="226116"/>
                  </a:cubicBezTo>
                  <a:cubicBezTo>
                    <a:pt x="1848166" y="206843"/>
                    <a:pt x="1906330" y="177704"/>
                    <a:pt x="1951071" y="138698"/>
                  </a:cubicBezTo>
                  <a:cubicBezTo>
                    <a:pt x="1904265" y="161184"/>
                    <a:pt x="1849313" y="180113"/>
                    <a:pt x="1786216" y="195485"/>
                  </a:cubicBezTo>
                  <a:cubicBezTo>
                    <a:pt x="1779562" y="178507"/>
                    <a:pt x="1772335" y="163478"/>
                    <a:pt x="1764534" y="150400"/>
                  </a:cubicBezTo>
                  <a:cubicBezTo>
                    <a:pt x="1803769" y="144205"/>
                    <a:pt x="1840480" y="135486"/>
                    <a:pt x="1874667" y="124243"/>
                  </a:cubicBezTo>
                  <a:cubicBezTo>
                    <a:pt x="1865489" y="113689"/>
                    <a:pt x="1855164" y="102790"/>
                    <a:pt x="1843692" y="91548"/>
                  </a:cubicBezTo>
                  <a:cubicBezTo>
                    <a:pt x="1830155" y="99808"/>
                    <a:pt x="1815929" y="107723"/>
                    <a:pt x="1801015" y="115295"/>
                  </a:cubicBezTo>
                  <a:cubicBezTo>
                    <a:pt x="1792985" y="102676"/>
                    <a:pt x="1782775" y="89712"/>
                    <a:pt x="1770385" y="76404"/>
                  </a:cubicBezTo>
                  <a:cubicBezTo>
                    <a:pt x="1816962" y="59196"/>
                    <a:pt x="1857114" y="34187"/>
                    <a:pt x="1890843" y="1376"/>
                  </a:cubicBezTo>
                  <a:close/>
                  <a:moveTo>
                    <a:pt x="1100640" y="1032"/>
                  </a:moveTo>
                  <a:lnTo>
                    <a:pt x="1146414" y="9981"/>
                  </a:lnTo>
                  <a:cubicBezTo>
                    <a:pt x="1142972" y="21567"/>
                    <a:pt x="1139301" y="32810"/>
                    <a:pt x="1135400" y="43709"/>
                  </a:cubicBezTo>
                  <a:lnTo>
                    <a:pt x="1179453" y="43709"/>
                  </a:lnTo>
                  <a:lnTo>
                    <a:pt x="1179453" y="82255"/>
                  </a:lnTo>
                  <a:lnTo>
                    <a:pt x="1120085" y="82255"/>
                  </a:lnTo>
                  <a:cubicBezTo>
                    <a:pt x="1116299" y="90745"/>
                    <a:pt x="1112341" y="99005"/>
                    <a:pt x="1108211" y="107035"/>
                  </a:cubicBezTo>
                  <a:lnTo>
                    <a:pt x="1172570" y="107035"/>
                  </a:lnTo>
                  <a:lnTo>
                    <a:pt x="1172570" y="145926"/>
                  </a:lnTo>
                  <a:lnTo>
                    <a:pt x="1142972" y="145926"/>
                  </a:lnTo>
                  <a:lnTo>
                    <a:pt x="1142972" y="180686"/>
                  </a:lnTo>
                  <a:lnTo>
                    <a:pt x="1182895" y="180686"/>
                  </a:lnTo>
                  <a:lnTo>
                    <a:pt x="1182895" y="219577"/>
                  </a:lnTo>
                  <a:lnTo>
                    <a:pt x="1142972" y="219577"/>
                  </a:lnTo>
                  <a:lnTo>
                    <a:pt x="1142972" y="271202"/>
                  </a:lnTo>
                  <a:cubicBezTo>
                    <a:pt x="1153756" y="262483"/>
                    <a:pt x="1165228" y="252961"/>
                    <a:pt x="1177388" y="242636"/>
                  </a:cubicBezTo>
                  <a:cubicBezTo>
                    <a:pt x="1178077" y="258697"/>
                    <a:pt x="1179453" y="274070"/>
                    <a:pt x="1181518" y="288754"/>
                  </a:cubicBezTo>
                  <a:cubicBezTo>
                    <a:pt x="1147331" y="313764"/>
                    <a:pt x="1124731" y="331431"/>
                    <a:pt x="1113718" y="341756"/>
                  </a:cubicBezTo>
                  <a:lnTo>
                    <a:pt x="1087217" y="307683"/>
                  </a:lnTo>
                  <a:cubicBezTo>
                    <a:pt x="1095477" y="298964"/>
                    <a:pt x="1099607" y="288410"/>
                    <a:pt x="1099607" y="276020"/>
                  </a:cubicBezTo>
                  <a:lnTo>
                    <a:pt x="1099607" y="219577"/>
                  </a:lnTo>
                  <a:lnTo>
                    <a:pt x="1057619" y="219577"/>
                  </a:lnTo>
                  <a:lnTo>
                    <a:pt x="1057619" y="180686"/>
                  </a:lnTo>
                  <a:lnTo>
                    <a:pt x="1099607" y="180686"/>
                  </a:lnTo>
                  <a:lnTo>
                    <a:pt x="1099607" y="145926"/>
                  </a:lnTo>
                  <a:lnTo>
                    <a:pt x="1085668" y="145926"/>
                  </a:lnTo>
                  <a:cubicBezTo>
                    <a:pt x="1080735" y="153497"/>
                    <a:pt x="1075630" y="160725"/>
                    <a:pt x="1070353" y="167608"/>
                  </a:cubicBezTo>
                  <a:cubicBezTo>
                    <a:pt x="1065305" y="145811"/>
                    <a:pt x="1060716" y="127456"/>
                    <a:pt x="1056586" y="112542"/>
                  </a:cubicBezTo>
                  <a:cubicBezTo>
                    <a:pt x="1075860" y="80420"/>
                    <a:pt x="1090544" y="43250"/>
                    <a:pt x="1100640" y="1032"/>
                  </a:cubicBezTo>
                  <a:close/>
                  <a:moveTo>
                    <a:pt x="758884" y="0"/>
                  </a:moveTo>
                  <a:lnTo>
                    <a:pt x="800872" y="5506"/>
                  </a:lnTo>
                  <a:cubicBezTo>
                    <a:pt x="798004" y="12390"/>
                    <a:pt x="794964" y="19158"/>
                    <a:pt x="791752" y="25812"/>
                  </a:cubicBezTo>
                  <a:lnTo>
                    <a:pt x="854218" y="25812"/>
                  </a:lnTo>
                  <a:lnTo>
                    <a:pt x="854218" y="58164"/>
                  </a:lnTo>
                  <a:lnTo>
                    <a:pt x="836665" y="89483"/>
                  </a:lnTo>
                  <a:lnTo>
                    <a:pt x="865575" y="89483"/>
                  </a:lnTo>
                  <a:lnTo>
                    <a:pt x="865575" y="210285"/>
                  </a:lnTo>
                  <a:cubicBezTo>
                    <a:pt x="879227" y="188029"/>
                    <a:pt x="887946" y="164855"/>
                    <a:pt x="891731" y="140763"/>
                  </a:cubicBezTo>
                  <a:lnTo>
                    <a:pt x="929245" y="145926"/>
                  </a:lnTo>
                  <a:cubicBezTo>
                    <a:pt x="927983" y="153153"/>
                    <a:pt x="926549" y="160151"/>
                    <a:pt x="924943" y="166920"/>
                  </a:cubicBezTo>
                  <a:lnTo>
                    <a:pt x="946110" y="166920"/>
                  </a:lnTo>
                  <a:lnTo>
                    <a:pt x="946110" y="138010"/>
                  </a:lnTo>
                  <a:lnTo>
                    <a:pt x="989474" y="138010"/>
                  </a:lnTo>
                  <a:lnTo>
                    <a:pt x="989474" y="166920"/>
                  </a:lnTo>
                  <a:lnTo>
                    <a:pt x="1037313" y="166920"/>
                  </a:lnTo>
                  <a:lnTo>
                    <a:pt x="1037313" y="204778"/>
                  </a:lnTo>
                  <a:lnTo>
                    <a:pt x="989474" y="204778"/>
                  </a:lnTo>
                  <a:lnTo>
                    <a:pt x="989474" y="242636"/>
                  </a:lnTo>
                  <a:lnTo>
                    <a:pt x="1045573" y="242636"/>
                  </a:lnTo>
                  <a:lnTo>
                    <a:pt x="1045573" y="280494"/>
                  </a:lnTo>
                  <a:lnTo>
                    <a:pt x="989474" y="280494"/>
                  </a:lnTo>
                  <a:lnTo>
                    <a:pt x="989474" y="340379"/>
                  </a:lnTo>
                  <a:lnTo>
                    <a:pt x="946110" y="340379"/>
                  </a:lnTo>
                  <a:lnTo>
                    <a:pt x="946110" y="280494"/>
                  </a:lnTo>
                  <a:lnTo>
                    <a:pt x="875211" y="280494"/>
                  </a:lnTo>
                  <a:lnTo>
                    <a:pt x="875211" y="242636"/>
                  </a:lnTo>
                  <a:lnTo>
                    <a:pt x="946110" y="242636"/>
                  </a:lnTo>
                  <a:lnTo>
                    <a:pt x="946110" y="204778"/>
                  </a:lnTo>
                  <a:lnTo>
                    <a:pt x="913758" y="204778"/>
                  </a:lnTo>
                  <a:cubicBezTo>
                    <a:pt x="909399" y="216135"/>
                    <a:pt x="904465" y="226460"/>
                    <a:pt x="898959" y="235753"/>
                  </a:cubicBezTo>
                  <a:cubicBezTo>
                    <a:pt x="886798" y="228984"/>
                    <a:pt x="875671" y="223420"/>
                    <a:pt x="865575" y="219061"/>
                  </a:cubicBezTo>
                  <a:lnTo>
                    <a:pt x="865575" y="292540"/>
                  </a:lnTo>
                  <a:cubicBezTo>
                    <a:pt x="865575" y="305848"/>
                    <a:pt x="863280" y="316201"/>
                    <a:pt x="858692" y="323601"/>
                  </a:cubicBezTo>
                  <a:cubicBezTo>
                    <a:pt x="854103" y="331000"/>
                    <a:pt x="847305" y="335417"/>
                    <a:pt x="838300" y="336851"/>
                  </a:cubicBezTo>
                  <a:cubicBezTo>
                    <a:pt x="829294" y="338285"/>
                    <a:pt x="819113" y="339002"/>
                    <a:pt x="807755" y="339002"/>
                  </a:cubicBezTo>
                  <a:lnTo>
                    <a:pt x="803453" y="317320"/>
                  </a:lnTo>
                  <a:lnTo>
                    <a:pt x="777125" y="317320"/>
                  </a:lnTo>
                  <a:lnTo>
                    <a:pt x="777125" y="252273"/>
                  </a:lnTo>
                  <a:lnTo>
                    <a:pt x="756647" y="252273"/>
                  </a:lnTo>
                  <a:cubicBezTo>
                    <a:pt x="753205" y="291163"/>
                    <a:pt x="746264" y="321909"/>
                    <a:pt x="735825" y="344509"/>
                  </a:cubicBezTo>
                  <a:cubicBezTo>
                    <a:pt x="724582" y="330513"/>
                    <a:pt x="713798" y="318811"/>
                    <a:pt x="703473" y="309404"/>
                  </a:cubicBezTo>
                  <a:cubicBezTo>
                    <a:pt x="716322" y="280035"/>
                    <a:pt x="722746" y="237129"/>
                    <a:pt x="722746" y="180686"/>
                  </a:cubicBezTo>
                  <a:lnTo>
                    <a:pt x="722746" y="123727"/>
                  </a:lnTo>
                  <a:cubicBezTo>
                    <a:pt x="720567" y="125907"/>
                    <a:pt x="718387" y="128029"/>
                    <a:pt x="716207" y="130094"/>
                  </a:cubicBezTo>
                  <a:cubicBezTo>
                    <a:pt x="713454" y="115180"/>
                    <a:pt x="709439" y="99234"/>
                    <a:pt x="704162" y="82255"/>
                  </a:cubicBezTo>
                  <a:cubicBezTo>
                    <a:pt x="727794" y="58164"/>
                    <a:pt x="746035" y="30745"/>
                    <a:pt x="758884"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b="1" dirty="0"/>
            </a:p>
          </p:txBody>
        </p:sp>
        <p:sp>
          <p:nvSpPr>
            <p:cNvPr id="4" name="文本框 3">
              <a:extLst>
                <a:ext uri="{FF2B5EF4-FFF2-40B4-BE49-F238E27FC236}">
                  <a16:creationId xmlns:a16="http://schemas.microsoft.com/office/drawing/2014/main" id="{9DB374FD-23D6-022E-7A2B-10A19942DACD}"/>
                </a:ext>
              </a:extLst>
            </p:cNvPr>
            <p:cNvSpPr txBox="1"/>
            <p:nvPr/>
          </p:nvSpPr>
          <p:spPr>
            <a:xfrm>
              <a:off x="480047" y="6448996"/>
              <a:ext cx="2059340" cy="195337"/>
            </a:xfrm>
            <a:custGeom>
              <a:avLst/>
              <a:gdLst/>
              <a:ahLst/>
              <a:cxnLst/>
              <a:rect l="l" t="t" r="r" b="b"/>
              <a:pathLst>
                <a:path w="2059340" h="195337">
                  <a:moveTo>
                    <a:pt x="2046741" y="145135"/>
                  </a:moveTo>
                  <a:cubicBezTo>
                    <a:pt x="2050191" y="145135"/>
                    <a:pt x="2053154" y="146340"/>
                    <a:pt x="2055628" y="148749"/>
                  </a:cubicBezTo>
                  <a:cubicBezTo>
                    <a:pt x="2058103" y="151158"/>
                    <a:pt x="2059340" y="154088"/>
                    <a:pt x="2059340" y="157539"/>
                  </a:cubicBezTo>
                  <a:cubicBezTo>
                    <a:pt x="2059340" y="161055"/>
                    <a:pt x="2058103" y="164001"/>
                    <a:pt x="2055628" y="166378"/>
                  </a:cubicBezTo>
                  <a:cubicBezTo>
                    <a:pt x="2053154" y="168755"/>
                    <a:pt x="2050191" y="169943"/>
                    <a:pt x="2046741" y="169943"/>
                  </a:cubicBezTo>
                  <a:cubicBezTo>
                    <a:pt x="2043289" y="169943"/>
                    <a:pt x="2040327" y="168755"/>
                    <a:pt x="2037853" y="166378"/>
                  </a:cubicBezTo>
                  <a:cubicBezTo>
                    <a:pt x="2035379" y="164001"/>
                    <a:pt x="2034141" y="161055"/>
                    <a:pt x="2034141" y="157539"/>
                  </a:cubicBezTo>
                  <a:cubicBezTo>
                    <a:pt x="2034141" y="154088"/>
                    <a:pt x="2035379" y="151158"/>
                    <a:pt x="2037853" y="148749"/>
                  </a:cubicBezTo>
                  <a:cubicBezTo>
                    <a:pt x="2040327" y="146340"/>
                    <a:pt x="2043289" y="145135"/>
                    <a:pt x="2046741" y="145135"/>
                  </a:cubicBezTo>
                  <a:close/>
                  <a:moveTo>
                    <a:pt x="1846716" y="145135"/>
                  </a:moveTo>
                  <a:cubicBezTo>
                    <a:pt x="1850167" y="145135"/>
                    <a:pt x="1853129" y="146340"/>
                    <a:pt x="1855603" y="148749"/>
                  </a:cubicBezTo>
                  <a:cubicBezTo>
                    <a:pt x="1858078" y="151158"/>
                    <a:pt x="1859315" y="154088"/>
                    <a:pt x="1859315" y="157539"/>
                  </a:cubicBezTo>
                  <a:cubicBezTo>
                    <a:pt x="1859315" y="161055"/>
                    <a:pt x="1858078" y="164001"/>
                    <a:pt x="1855603" y="166378"/>
                  </a:cubicBezTo>
                  <a:cubicBezTo>
                    <a:pt x="1853129" y="168755"/>
                    <a:pt x="1850167" y="169943"/>
                    <a:pt x="1846716" y="169943"/>
                  </a:cubicBezTo>
                  <a:cubicBezTo>
                    <a:pt x="1843265" y="169943"/>
                    <a:pt x="1840302" y="168755"/>
                    <a:pt x="1837828" y="166378"/>
                  </a:cubicBezTo>
                  <a:cubicBezTo>
                    <a:pt x="1835354" y="164001"/>
                    <a:pt x="1834116" y="161055"/>
                    <a:pt x="1834116" y="157539"/>
                  </a:cubicBezTo>
                  <a:cubicBezTo>
                    <a:pt x="1834116" y="154088"/>
                    <a:pt x="1835354" y="151158"/>
                    <a:pt x="1837828" y="148749"/>
                  </a:cubicBezTo>
                  <a:cubicBezTo>
                    <a:pt x="1840302" y="146340"/>
                    <a:pt x="1843265" y="145135"/>
                    <a:pt x="1846716" y="145135"/>
                  </a:cubicBezTo>
                  <a:close/>
                  <a:moveTo>
                    <a:pt x="1646690" y="145135"/>
                  </a:moveTo>
                  <a:cubicBezTo>
                    <a:pt x="1650142" y="145135"/>
                    <a:pt x="1653104" y="146340"/>
                    <a:pt x="1655578" y="148749"/>
                  </a:cubicBezTo>
                  <a:cubicBezTo>
                    <a:pt x="1658053" y="151158"/>
                    <a:pt x="1659290" y="154088"/>
                    <a:pt x="1659290" y="157539"/>
                  </a:cubicBezTo>
                  <a:cubicBezTo>
                    <a:pt x="1659290" y="161055"/>
                    <a:pt x="1658053" y="164001"/>
                    <a:pt x="1655578" y="166378"/>
                  </a:cubicBezTo>
                  <a:cubicBezTo>
                    <a:pt x="1653104" y="168755"/>
                    <a:pt x="1650142" y="169943"/>
                    <a:pt x="1646690" y="169943"/>
                  </a:cubicBezTo>
                  <a:cubicBezTo>
                    <a:pt x="1643240" y="169943"/>
                    <a:pt x="1640277" y="168755"/>
                    <a:pt x="1637803" y="166378"/>
                  </a:cubicBezTo>
                  <a:cubicBezTo>
                    <a:pt x="1635329" y="164001"/>
                    <a:pt x="1634091" y="161055"/>
                    <a:pt x="1634091" y="157539"/>
                  </a:cubicBezTo>
                  <a:cubicBezTo>
                    <a:pt x="1634091" y="154088"/>
                    <a:pt x="1635329" y="151158"/>
                    <a:pt x="1637803" y="148749"/>
                  </a:cubicBezTo>
                  <a:cubicBezTo>
                    <a:pt x="1640277" y="146340"/>
                    <a:pt x="1643240" y="145135"/>
                    <a:pt x="1646690" y="145135"/>
                  </a:cubicBezTo>
                  <a:close/>
                  <a:moveTo>
                    <a:pt x="967309" y="139861"/>
                  </a:moveTo>
                  <a:cubicBezTo>
                    <a:pt x="975643" y="149498"/>
                    <a:pt x="984108" y="160437"/>
                    <a:pt x="992703" y="172678"/>
                  </a:cubicBezTo>
                  <a:lnTo>
                    <a:pt x="979810" y="181858"/>
                  </a:lnTo>
                  <a:cubicBezTo>
                    <a:pt x="973559" y="171571"/>
                    <a:pt x="965746" y="160176"/>
                    <a:pt x="956370" y="147675"/>
                  </a:cubicBezTo>
                  <a:close/>
                  <a:moveTo>
                    <a:pt x="850107" y="136345"/>
                  </a:moveTo>
                  <a:lnTo>
                    <a:pt x="864952" y="136345"/>
                  </a:lnTo>
                  <a:lnTo>
                    <a:pt x="864952" y="163301"/>
                  </a:lnTo>
                  <a:cubicBezTo>
                    <a:pt x="864952" y="171375"/>
                    <a:pt x="869119" y="175412"/>
                    <a:pt x="877454" y="175412"/>
                  </a:cubicBezTo>
                  <a:lnTo>
                    <a:pt x="912614" y="175412"/>
                  </a:lnTo>
                  <a:cubicBezTo>
                    <a:pt x="922642" y="175412"/>
                    <a:pt x="928371" y="171636"/>
                    <a:pt x="929804" y="164083"/>
                  </a:cubicBezTo>
                  <a:cubicBezTo>
                    <a:pt x="930846" y="159785"/>
                    <a:pt x="932018" y="152818"/>
                    <a:pt x="933320" y="143182"/>
                  </a:cubicBezTo>
                  <a:cubicBezTo>
                    <a:pt x="937748" y="145005"/>
                    <a:pt x="942891" y="146958"/>
                    <a:pt x="948752" y="149042"/>
                  </a:cubicBezTo>
                  <a:cubicBezTo>
                    <a:pt x="947059" y="157897"/>
                    <a:pt x="945366" y="165125"/>
                    <a:pt x="943673" y="170724"/>
                  </a:cubicBezTo>
                  <a:cubicBezTo>
                    <a:pt x="940548" y="182965"/>
                    <a:pt x="931236" y="189086"/>
                    <a:pt x="915740" y="189086"/>
                  </a:cubicBezTo>
                  <a:lnTo>
                    <a:pt x="874328" y="189086"/>
                  </a:lnTo>
                  <a:cubicBezTo>
                    <a:pt x="858180" y="189086"/>
                    <a:pt x="850107" y="181077"/>
                    <a:pt x="850107" y="165060"/>
                  </a:cubicBezTo>
                  <a:close/>
                  <a:moveTo>
                    <a:pt x="822955" y="135368"/>
                  </a:moveTo>
                  <a:lnTo>
                    <a:pt x="836824" y="140838"/>
                  </a:lnTo>
                  <a:cubicBezTo>
                    <a:pt x="830182" y="157637"/>
                    <a:pt x="822955" y="172092"/>
                    <a:pt x="815141" y="184203"/>
                  </a:cubicBezTo>
                  <a:cubicBezTo>
                    <a:pt x="811886" y="182249"/>
                    <a:pt x="807523" y="179775"/>
                    <a:pt x="802054" y="176780"/>
                  </a:cubicBezTo>
                  <a:cubicBezTo>
                    <a:pt x="810518" y="164539"/>
                    <a:pt x="817485" y="150735"/>
                    <a:pt x="822955" y="135368"/>
                  </a:cubicBezTo>
                  <a:close/>
                  <a:moveTo>
                    <a:pt x="1488663" y="129118"/>
                  </a:moveTo>
                  <a:cubicBezTo>
                    <a:pt x="1498300" y="139275"/>
                    <a:pt x="1506504" y="148847"/>
                    <a:pt x="1513275" y="157832"/>
                  </a:cubicBezTo>
                  <a:lnTo>
                    <a:pt x="1500188" y="167013"/>
                  </a:lnTo>
                  <a:cubicBezTo>
                    <a:pt x="1493807" y="157116"/>
                    <a:pt x="1486319" y="147154"/>
                    <a:pt x="1477724" y="137126"/>
                  </a:cubicBezTo>
                  <a:close/>
                  <a:moveTo>
                    <a:pt x="891713" y="125992"/>
                  </a:moveTo>
                  <a:cubicBezTo>
                    <a:pt x="900308" y="135108"/>
                    <a:pt x="907992" y="143833"/>
                    <a:pt x="914763" y="152167"/>
                  </a:cubicBezTo>
                  <a:lnTo>
                    <a:pt x="902457" y="161543"/>
                  </a:lnTo>
                  <a:cubicBezTo>
                    <a:pt x="895425" y="151386"/>
                    <a:pt x="888328" y="142205"/>
                    <a:pt x="881165" y="134001"/>
                  </a:cubicBezTo>
                  <a:close/>
                  <a:moveTo>
                    <a:pt x="1068298" y="96496"/>
                  </a:moveTo>
                  <a:lnTo>
                    <a:pt x="1068298" y="116030"/>
                  </a:lnTo>
                  <a:lnTo>
                    <a:pt x="1104435" y="116030"/>
                  </a:lnTo>
                  <a:lnTo>
                    <a:pt x="1104435" y="96496"/>
                  </a:lnTo>
                  <a:close/>
                  <a:moveTo>
                    <a:pt x="1548045" y="91418"/>
                  </a:moveTo>
                  <a:lnTo>
                    <a:pt x="1563282" y="91418"/>
                  </a:lnTo>
                  <a:lnTo>
                    <a:pt x="1563282" y="111342"/>
                  </a:lnTo>
                  <a:lnTo>
                    <a:pt x="1592387" y="111342"/>
                  </a:lnTo>
                  <a:lnTo>
                    <a:pt x="1592387" y="125406"/>
                  </a:lnTo>
                  <a:lnTo>
                    <a:pt x="1563282" y="125406"/>
                  </a:lnTo>
                  <a:lnTo>
                    <a:pt x="1563282" y="169748"/>
                  </a:lnTo>
                  <a:cubicBezTo>
                    <a:pt x="1563282" y="184072"/>
                    <a:pt x="1556575" y="191300"/>
                    <a:pt x="1543162" y="191430"/>
                  </a:cubicBezTo>
                  <a:cubicBezTo>
                    <a:pt x="1535088" y="191560"/>
                    <a:pt x="1525451" y="191495"/>
                    <a:pt x="1514252" y="191235"/>
                  </a:cubicBezTo>
                  <a:cubicBezTo>
                    <a:pt x="1513731" y="186937"/>
                    <a:pt x="1513015" y="181793"/>
                    <a:pt x="1512103" y="175803"/>
                  </a:cubicBezTo>
                  <a:cubicBezTo>
                    <a:pt x="1522001" y="176845"/>
                    <a:pt x="1530856" y="177366"/>
                    <a:pt x="1538669" y="177366"/>
                  </a:cubicBezTo>
                  <a:cubicBezTo>
                    <a:pt x="1544920" y="177366"/>
                    <a:pt x="1548045" y="173850"/>
                    <a:pt x="1548045" y="166818"/>
                  </a:cubicBezTo>
                  <a:lnTo>
                    <a:pt x="1548045" y="125406"/>
                  </a:lnTo>
                  <a:lnTo>
                    <a:pt x="1465418" y="125406"/>
                  </a:lnTo>
                  <a:lnTo>
                    <a:pt x="1465418" y="111342"/>
                  </a:lnTo>
                  <a:lnTo>
                    <a:pt x="1548045" y="111342"/>
                  </a:lnTo>
                  <a:close/>
                  <a:moveTo>
                    <a:pt x="861045" y="88878"/>
                  </a:moveTo>
                  <a:lnTo>
                    <a:pt x="861045" y="107630"/>
                  </a:lnTo>
                  <a:lnTo>
                    <a:pt x="894643" y="107630"/>
                  </a:lnTo>
                  <a:lnTo>
                    <a:pt x="894643" y="88878"/>
                  </a:lnTo>
                  <a:close/>
                  <a:moveTo>
                    <a:pt x="653012" y="87315"/>
                  </a:moveTo>
                  <a:lnTo>
                    <a:pt x="666881" y="92590"/>
                  </a:lnTo>
                  <a:cubicBezTo>
                    <a:pt x="664276" y="96106"/>
                    <a:pt x="661672" y="99491"/>
                    <a:pt x="659067" y="102747"/>
                  </a:cubicBezTo>
                  <a:lnTo>
                    <a:pt x="780371" y="102747"/>
                  </a:lnTo>
                  <a:cubicBezTo>
                    <a:pt x="779199" y="127359"/>
                    <a:pt x="777962" y="146372"/>
                    <a:pt x="776660" y="159785"/>
                  </a:cubicBezTo>
                  <a:cubicBezTo>
                    <a:pt x="774967" y="180752"/>
                    <a:pt x="764419" y="191300"/>
                    <a:pt x="745015" y="191430"/>
                  </a:cubicBezTo>
                  <a:cubicBezTo>
                    <a:pt x="734207" y="191560"/>
                    <a:pt x="722942" y="191560"/>
                    <a:pt x="711222" y="191430"/>
                  </a:cubicBezTo>
                  <a:cubicBezTo>
                    <a:pt x="710441" y="185830"/>
                    <a:pt x="709464" y="180296"/>
                    <a:pt x="708292" y="174826"/>
                  </a:cubicBezTo>
                  <a:cubicBezTo>
                    <a:pt x="719621" y="175868"/>
                    <a:pt x="730560" y="176389"/>
                    <a:pt x="741109" y="176389"/>
                  </a:cubicBezTo>
                  <a:cubicBezTo>
                    <a:pt x="753350" y="176389"/>
                    <a:pt x="760121" y="170269"/>
                    <a:pt x="761424" y="158027"/>
                  </a:cubicBezTo>
                  <a:cubicBezTo>
                    <a:pt x="762856" y="146307"/>
                    <a:pt x="763833" y="132438"/>
                    <a:pt x="764354" y="116421"/>
                  </a:cubicBezTo>
                  <a:lnTo>
                    <a:pt x="734272" y="116421"/>
                  </a:lnTo>
                  <a:cubicBezTo>
                    <a:pt x="726328" y="150670"/>
                    <a:pt x="703213" y="176975"/>
                    <a:pt x="664927" y="195337"/>
                  </a:cubicBezTo>
                  <a:cubicBezTo>
                    <a:pt x="661541" y="191039"/>
                    <a:pt x="657895" y="186612"/>
                    <a:pt x="653988" y="182054"/>
                  </a:cubicBezTo>
                  <a:cubicBezTo>
                    <a:pt x="690451" y="167078"/>
                    <a:pt x="712134" y="145200"/>
                    <a:pt x="719036" y="116421"/>
                  </a:cubicBezTo>
                  <a:lnTo>
                    <a:pt x="689344" y="116421"/>
                  </a:lnTo>
                  <a:cubicBezTo>
                    <a:pt x="679838" y="144158"/>
                    <a:pt x="654705" y="165906"/>
                    <a:pt x="613944" y="181663"/>
                  </a:cubicBezTo>
                  <a:cubicBezTo>
                    <a:pt x="610558" y="177366"/>
                    <a:pt x="606912" y="173003"/>
                    <a:pt x="603005" y="168576"/>
                  </a:cubicBezTo>
                  <a:cubicBezTo>
                    <a:pt x="641422" y="154251"/>
                    <a:pt x="664797" y="136866"/>
                    <a:pt x="673131" y="116421"/>
                  </a:cubicBezTo>
                  <a:lnTo>
                    <a:pt x="646761" y="116421"/>
                  </a:lnTo>
                  <a:cubicBezTo>
                    <a:pt x="635692" y="127620"/>
                    <a:pt x="623386" y="137452"/>
                    <a:pt x="609842" y="145917"/>
                  </a:cubicBezTo>
                  <a:cubicBezTo>
                    <a:pt x="607107" y="142010"/>
                    <a:pt x="603852" y="137843"/>
                    <a:pt x="600075" y="133415"/>
                  </a:cubicBezTo>
                  <a:cubicBezTo>
                    <a:pt x="620911" y="122085"/>
                    <a:pt x="638557" y="106719"/>
                    <a:pt x="653012" y="87315"/>
                  </a:cubicBezTo>
                  <a:close/>
                  <a:moveTo>
                    <a:pt x="1256700" y="86339"/>
                  </a:moveTo>
                  <a:cubicBezTo>
                    <a:pt x="1266207" y="109844"/>
                    <a:pt x="1279946" y="128336"/>
                    <a:pt x="1297916" y="141814"/>
                  </a:cubicBezTo>
                  <a:cubicBezTo>
                    <a:pt x="1318101" y="126513"/>
                    <a:pt x="1332980" y="108021"/>
                    <a:pt x="1342551" y="86339"/>
                  </a:cubicBezTo>
                  <a:close/>
                  <a:moveTo>
                    <a:pt x="523699" y="78135"/>
                  </a:moveTo>
                  <a:cubicBezTo>
                    <a:pt x="548051" y="92980"/>
                    <a:pt x="571556" y="108086"/>
                    <a:pt x="594215" y="123453"/>
                  </a:cubicBezTo>
                  <a:lnTo>
                    <a:pt x="583081" y="138884"/>
                  </a:lnTo>
                  <a:cubicBezTo>
                    <a:pt x="556255" y="118960"/>
                    <a:pt x="533270" y="103138"/>
                    <a:pt x="514127" y="91418"/>
                  </a:cubicBezTo>
                  <a:close/>
                  <a:moveTo>
                    <a:pt x="1136666" y="77549"/>
                  </a:moveTo>
                  <a:cubicBezTo>
                    <a:pt x="1142266" y="89790"/>
                    <a:pt x="1147995" y="103724"/>
                    <a:pt x="1153856" y="119351"/>
                  </a:cubicBezTo>
                  <a:lnTo>
                    <a:pt x="1140377" y="125406"/>
                  </a:lnTo>
                  <a:cubicBezTo>
                    <a:pt x="1135168" y="109779"/>
                    <a:pt x="1129894" y="95520"/>
                    <a:pt x="1124555" y="82627"/>
                  </a:cubicBezTo>
                  <a:close/>
                  <a:moveTo>
                    <a:pt x="847762" y="77158"/>
                  </a:moveTo>
                  <a:lnTo>
                    <a:pt x="907926" y="77158"/>
                  </a:lnTo>
                  <a:lnTo>
                    <a:pt x="907926" y="119351"/>
                  </a:lnTo>
                  <a:lnTo>
                    <a:pt x="861045" y="119351"/>
                  </a:lnTo>
                  <a:lnTo>
                    <a:pt x="861045" y="124820"/>
                  </a:lnTo>
                  <a:lnTo>
                    <a:pt x="847762" y="124820"/>
                  </a:lnTo>
                  <a:close/>
                  <a:moveTo>
                    <a:pt x="999344" y="67782"/>
                  </a:moveTo>
                  <a:lnTo>
                    <a:pt x="1031184" y="67782"/>
                  </a:lnTo>
                  <a:lnTo>
                    <a:pt x="1031184" y="150995"/>
                  </a:lnTo>
                  <a:cubicBezTo>
                    <a:pt x="1038346" y="146307"/>
                    <a:pt x="1045574" y="141359"/>
                    <a:pt x="1052866" y="136150"/>
                  </a:cubicBezTo>
                  <a:cubicBezTo>
                    <a:pt x="1052996" y="141619"/>
                    <a:pt x="1053452" y="146893"/>
                    <a:pt x="1054234" y="151972"/>
                  </a:cubicBezTo>
                  <a:cubicBezTo>
                    <a:pt x="1040430" y="160827"/>
                    <a:pt x="1029035" y="168706"/>
                    <a:pt x="1020050" y="175608"/>
                  </a:cubicBezTo>
                  <a:lnTo>
                    <a:pt x="1011064" y="163888"/>
                  </a:lnTo>
                  <a:cubicBezTo>
                    <a:pt x="1015362" y="159720"/>
                    <a:pt x="1017510" y="154121"/>
                    <a:pt x="1017510" y="147089"/>
                  </a:cubicBezTo>
                  <a:lnTo>
                    <a:pt x="1017510" y="81065"/>
                  </a:lnTo>
                  <a:lnTo>
                    <a:pt x="999344" y="81065"/>
                  </a:lnTo>
                  <a:close/>
                  <a:moveTo>
                    <a:pt x="1068298" y="65047"/>
                  </a:moveTo>
                  <a:lnTo>
                    <a:pt x="1068298" y="84385"/>
                  </a:lnTo>
                  <a:lnTo>
                    <a:pt x="1104435" y="84385"/>
                  </a:lnTo>
                  <a:lnTo>
                    <a:pt x="1104435" y="65047"/>
                  </a:lnTo>
                  <a:close/>
                  <a:moveTo>
                    <a:pt x="640510" y="53913"/>
                  </a:moveTo>
                  <a:lnTo>
                    <a:pt x="640510" y="70321"/>
                  </a:lnTo>
                  <a:lnTo>
                    <a:pt x="753805" y="70321"/>
                  </a:lnTo>
                  <a:lnTo>
                    <a:pt x="753805" y="53913"/>
                  </a:lnTo>
                  <a:close/>
                  <a:moveTo>
                    <a:pt x="841707" y="51959"/>
                  </a:moveTo>
                  <a:lnTo>
                    <a:pt x="912810" y="51959"/>
                  </a:lnTo>
                  <a:lnTo>
                    <a:pt x="912810" y="63680"/>
                  </a:lnTo>
                  <a:lnTo>
                    <a:pt x="841707" y="63680"/>
                  </a:lnTo>
                  <a:close/>
                  <a:moveTo>
                    <a:pt x="1068298" y="33598"/>
                  </a:moveTo>
                  <a:lnTo>
                    <a:pt x="1068298" y="52936"/>
                  </a:lnTo>
                  <a:lnTo>
                    <a:pt x="1104435" y="52936"/>
                  </a:lnTo>
                  <a:lnTo>
                    <a:pt x="1104435" y="33598"/>
                  </a:lnTo>
                  <a:close/>
                  <a:moveTo>
                    <a:pt x="640510" y="24222"/>
                  </a:moveTo>
                  <a:lnTo>
                    <a:pt x="640510" y="40239"/>
                  </a:lnTo>
                  <a:lnTo>
                    <a:pt x="753805" y="40239"/>
                  </a:lnTo>
                  <a:lnTo>
                    <a:pt x="753805" y="24222"/>
                  </a:lnTo>
                  <a:close/>
                  <a:moveTo>
                    <a:pt x="129899" y="21487"/>
                  </a:moveTo>
                  <a:lnTo>
                    <a:pt x="144940" y="21487"/>
                  </a:lnTo>
                  <a:lnTo>
                    <a:pt x="144940" y="141814"/>
                  </a:lnTo>
                  <a:lnTo>
                    <a:pt x="129899" y="141814"/>
                  </a:lnTo>
                  <a:close/>
                  <a:moveTo>
                    <a:pt x="403566" y="18362"/>
                  </a:moveTo>
                  <a:lnTo>
                    <a:pt x="589722" y="18362"/>
                  </a:lnTo>
                  <a:lnTo>
                    <a:pt x="589722" y="33598"/>
                  </a:lnTo>
                  <a:lnTo>
                    <a:pt x="517839" y="33598"/>
                  </a:lnTo>
                  <a:cubicBezTo>
                    <a:pt x="511588" y="44406"/>
                    <a:pt x="503253" y="57234"/>
                    <a:pt x="492835" y="72079"/>
                  </a:cubicBezTo>
                  <a:lnTo>
                    <a:pt x="504165" y="72079"/>
                  </a:lnTo>
                  <a:lnTo>
                    <a:pt x="504165" y="194555"/>
                  </a:lnTo>
                  <a:lnTo>
                    <a:pt x="487366" y="194555"/>
                  </a:lnTo>
                  <a:lnTo>
                    <a:pt x="487366" y="78135"/>
                  </a:lnTo>
                  <a:cubicBezTo>
                    <a:pt x="465097" y="105612"/>
                    <a:pt x="438857" y="129052"/>
                    <a:pt x="408645" y="148456"/>
                  </a:cubicBezTo>
                  <a:cubicBezTo>
                    <a:pt x="405390" y="143768"/>
                    <a:pt x="401743" y="139080"/>
                    <a:pt x="397706" y="134392"/>
                  </a:cubicBezTo>
                  <a:cubicBezTo>
                    <a:pt x="438727" y="108737"/>
                    <a:pt x="471804" y="75139"/>
                    <a:pt x="496937" y="33598"/>
                  </a:cubicBezTo>
                  <a:lnTo>
                    <a:pt x="403566" y="33598"/>
                  </a:lnTo>
                  <a:close/>
                  <a:moveTo>
                    <a:pt x="2036583" y="16310"/>
                  </a:moveTo>
                  <a:lnTo>
                    <a:pt x="2056312" y="16310"/>
                  </a:lnTo>
                  <a:lnTo>
                    <a:pt x="2054163" y="124527"/>
                  </a:lnTo>
                  <a:lnTo>
                    <a:pt x="2038732" y="124527"/>
                  </a:lnTo>
                  <a:close/>
                  <a:moveTo>
                    <a:pt x="1836558" y="16310"/>
                  </a:moveTo>
                  <a:lnTo>
                    <a:pt x="1856287" y="16310"/>
                  </a:lnTo>
                  <a:lnTo>
                    <a:pt x="1854138" y="124527"/>
                  </a:lnTo>
                  <a:lnTo>
                    <a:pt x="1838707" y="124527"/>
                  </a:lnTo>
                  <a:close/>
                  <a:moveTo>
                    <a:pt x="1636533" y="16310"/>
                  </a:moveTo>
                  <a:lnTo>
                    <a:pt x="1656262" y="16310"/>
                  </a:lnTo>
                  <a:lnTo>
                    <a:pt x="1654113" y="124527"/>
                  </a:lnTo>
                  <a:lnTo>
                    <a:pt x="1638682" y="124527"/>
                  </a:lnTo>
                  <a:close/>
                  <a:moveTo>
                    <a:pt x="625274" y="10548"/>
                  </a:moveTo>
                  <a:lnTo>
                    <a:pt x="769042" y="10548"/>
                  </a:lnTo>
                  <a:lnTo>
                    <a:pt x="769042" y="91808"/>
                  </a:lnTo>
                  <a:lnTo>
                    <a:pt x="753805" y="91808"/>
                  </a:lnTo>
                  <a:lnTo>
                    <a:pt x="753805" y="83995"/>
                  </a:lnTo>
                  <a:lnTo>
                    <a:pt x="625274" y="83995"/>
                  </a:lnTo>
                  <a:close/>
                  <a:moveTo>
                    <a:pt x="1022003" y="5079"/>
                  </a:moveTo>
                  <a:cubicBezTo>
                    <a:pt x="1033072" y="19794"/>
                    <a:pt x="1040951" y="30863"/>
                    <a:pt x="1045639" y="38286"/>
                  </a:cubicBezTo>
                  <a:lnTo>
                    <a:pt x="1031574" y="47467"/>
                  </a:lnTo>
                  <a:cubicBezTo>
                    <a:pt x="1025845" y="37049"/>
                    <a:pt x="1018422" y="25524"/>
                    <a:pt x="1009306" y="12892"/>
                  </a:cubicBezTo>
                  <a:close/>
                  <a:moveTo>
                    <a:pt x="56062" y="2930"/>
                  </a:moveTo>
                  <a:lnTo>
                    <a:pt x="71298" y="2930"/>
                  </a:lnTo>
                  <a:lnTo>
                    <a:pt x="71298" y="32816"/>
                  </a:lnTo>
                  <a:lnTo>
                    <a:pt x="113686" y="32816"/>
                  </a:lnTo>
                  <a:lnTo>
                    <a:pt x="113686" y="46490"/>
                  </a:lnTo>
                  <a:lnTo>
                    <a:pt x="71298" y="46490"/>
                  </a:lnTo>
                  <a:lnTo>
                    <a:pt x="71298" y="72665"/>
                  </a:lnTo>
                  <a:lnTo>
                    <a:pt x="122281" y="72665"/>
                  </a:lnTo>
                  <a:lnTo>
                    <a:pt x="122281" y="86339"/>
                  </a:lnTo>
                  <a:lnTo>
                    <a:pt x="71298" y="86339"/>
                  </a:lnTo>
                  <a:lnTo>
                    <a:pt x="71298" y="108216"/>
                  </a:lnTo>
                  <a:lnTo>
                    <a:pt x="114077" y="108216"/>
                  </a:lnTo>
                  <a:lnTo>
                    <a:pt x="114077" y="154707"/>
                  </a:lnTo>
                  <a:cubicBezTo>
                    <a:pt x="114077" y="168771"/>
                    <a:pt x="107696" y="175868"/>
                    <a:pt x="94934" y="175998"/>
                  </a:cubicBezTo>
                  <a:cubicBezTo>
                    <a:pt x="90897" y="176129"/>
                    <a:pt x="85493" y="176129"/>
                    <a:pt x="78721" y="175998"/>
                  </a:cubicBezTo>
                  <a:cubicBezTo>
                    <a:pt x="78070" y="171831"/>
                    <a:pt x="77093" y="167143"/>
                    <a:pt x="75791" y="161934"/>
                  </a:cubicBezTo>
                  <a:cubicBezTo>
                    <a:pt x="82172" y="162325"/>
                    <a:pt x="87381" y="162520"/>
                    <a:pt x="91418" y="162520"/>
                  </a:cubicBezTo>
                  <a:cubicBezTo>
                    <a:pt x="96887" y="162520"/>
                    <a:pt x="99622" y="159265"/>
                    <a:pt x="99622" y="152753"/>
                  </a:cubicBezTo>
                  <a:lnTo>
                    <a:pt x="99622" y="121499"/>
                  </a:lnTo>
                  <a:lnTo>
                    <a:pt x="71298" y="121499"/>
                  </a:lnTo>
                  <a:lnTo>
                    <a:pt x="71298" y="193969"/>
                  </a:lnTo>
                  <a:lnTo>
                    <a:pt x="56062" y="193969"/>
                  </a:lnTo>
                  <a:lnTo>
                    <a:pt x="56062" y="121499"/>
                  </a:lnTo>
                  <a:lnTo>
                    <a:pt x="29105" y="121499"/>
                  </a:lnTo>
                  <a:lnTo>
                    <a:pt x="29105" y="179319"/>
                  </a:lnTo>
                  <a:lnTo>
                    <a:pt x="14651" y="179319"/>
                  </a:lnTo>
                  <a:lnTo>
                    <a:pt x="14651" y="108216"/>
                  </a:lnTo>
                  <a:lnTo>
                    <a:pt x="56062" y="108216"/>
                  </a:lnTo>
                  <a:lnTo>
                    <a:pt x="56062" y="86339"/>
                  </a:lnTo>
                  <a:lnTo>
                    <a:pt x="0" y="86339"/>
                  </a:lnTo>
                  <a:lnTo>
                    <a:pt x="0" y="72665"/>
                  </a:lnTo>
                  <a:lnTo>
                    <a:pt x="56062" y="72665"/>
                  </a:lnTo>
                  <a:lnTo>
                    <a:pt x="56062" y="46490"/>
                  </a:lnTo>
                  <a:lnTo>
                    <a:pt x="27152" y="46490"/>
                  </a:lnTo>
                  <a:cubicBezTo>
                    <a:pt x="23831" y="53978"/>
                    <a:pt x="20055" y="61075"/>
                    <a:pt x="15823" y="67782"/>
                  </a:cubicBezTo>
                  <a:cubicBezTo>
                    <a:pt x="11525" y="65307"/>
                    <a:pt x="7098" y="62833"/>
                    <a:pt x="2540" y="60359"/>
                  </a:cubicBezTo>
                  <a:cubicBezTo>
                    <a:pt x="12827" y="44862"/>
                    <a:pt x="19990" y="28063"/>
                    <a:pt x="24027" y="9962"/>
                  </a:cubicBezTo>
                  <a:lnTo>
                    <a:pt x="38482" y="13673"/>
                  </a:lnTo>
                  <a:cubicBezTo>
                    <a:pt x="36789" y="20315"/>
                    <a:pt x="34868" y="26696"/>
                    <a:pt x="32719" y="32816"/>
                  </a:cubicBezTo>
                  <a:lnTo>
                    <a:pt x="56062" y="32816"/>
                  </a:lnTo>
                  <a:close/>
                  <a:moveTo>
                    <a:pt x="167404" y="2735"/>
                  </a:moveTo>
                  <a:lnTo>
                    <a:pt x="183031" y="2735"/>
                  </a:lnTo>
                  <a:lnTo>
                    <a:pt x="183031" y="163692"/>
                  </a:lnTo>
                  <a:cubicBezTo>
                    <a:pt x="183031" y="181272"/>
                    <a:pt x="175283" y="190063"/>
                    <a:pt x="159786" y="190063"/>
                  </a:cubicBezTo>
                  <a:cubicBezTo>
                    <a:pt x="154707" y="190063"/>
                    <a:pt x="145982" y="189998"/>
                    <a:pt x="133611" y="189867"/>
                  </a:cubicBezTo>
                  <a:cubicBezTo>
                    <a:pt x="132829" y="184789"/>
                    <a:pt x="131788" y="179124"/>
                    <a:pt x="130485" y="172873"/>
                  </a:cubicBezTo>
                  <a:cubicBezTo>
                    <a:pt x="141424" y="173915"/>
                    <a:pt x="149628" y="174436"/>
                    <a:pt x="155098" y="174436"/>
                  </a:cubicBezTo>
                  <a:cubicBezTo>
                    <a:pt x="163302" y="174436"/>
                    <a:pt x="167404" y="169813"/>
                    <a:pt x="167404" y="160567"/>
                  </a:cubicBezTo>
                  <a:close/>
                  <a:moveTo>
                    <a:pt x="1160888" y="2344"/>
                  </a:moveTo>
                  <a:lnTo>
                    <a:pt x="1174561" y="2344"/>
                  </a:lnTo>
                  <a:lnTo>
                    <a:pt x="1174561" y="49225"/>
                  </a:lnTo>
                  <a:lnTo>
                    <a:pt x="1192923" y="49225"/>
                  </a:lnTo>
                  <a:lnTo>
                    <a:pt x="1192923" y="62312"/>
                  </a:lnTo>
                  <a:lnTo>
                    <a:pt x="1174561" y="62312"/>
                  </a:lnTo>
                  <a:lnTo>
                    <a:pt x="1174561" y="167404"/>
                  </a:lnTo>
                  <a:cubicBezTo>
                    <a:pt x="1174561" y="182119"/>
                    <a:pt x="1167204" y="189542"/>
                    <a:pt x="1152488" y="189672"/>
                  </a:cubicBezTo>
                  <a:cubicBezTo>
                    <a:pt x="1148191" y="189672"/>
                    <a:pt x="1142331" y="189672"/>
                    <a:pt x="1134908" y="189672"/>
                  </a:cubicBezTo>
                  <a:cubicBezTo>
                    <a:pt x="1134127" y="184593"/>
                    <a:pt x="1133150" y="179645"/>
                    <a:pt x="1131978" y="174826"/>
                  </a:cubicBezTo>
                  <a:cubicBezTo>
                    <a:pt x="1137968" y="175608"/>
                    <a:pt x="1143307" y="175998"/>
                    <a:pt x="1147995" y="175998"/>
                  </a:cubicBezTo>
                  <a:cubicBezTo>
                    <a:pt x="1156590" y="175998"/>
                    <a:pt x="1160888" y="171961"/>
                    <a:pt x="1160888" y="163888"/>
                  </a:cubicBezTo>
                  <a:lnTo>
                    <a:pt x="1160888" y="62312"/>
                  </a:lnTo>
                  <a:lnTo>
                    <a:pt x="1123578" y="62312"/>
                  </a:lnTo>
                  <a:lnTo>
                    <a:pt x="1123578" y="49225"/>
                  </a:lnTo>
                  <a:lnTo>
                    <a:pt x="1160888" y="49225"/>
                  </a:lnTo>
                  <a:close/>
                  <a:moveTo>
                    <a:pt x="918475" y="2344"/>
                  </a:moveTo>
                  <a:lnTo>
                    <a:pt x="932929" y="2344"/>
                  </a:lnTo>
                  <a:cubicBezTo>
                    <a:pt x="932929" y="9767"/>
                    <a:pt x="933092" y="17450"/>
                    <a:pt x="933418" y="25394"/>
                  </a:cubicBezTo>
                  <a:lnTo>
                    <a:pt x="990358" y="25394"/>
                  </a:lnTo>
                  <a:lnTo>
                    <a:pt x="990358" y="37895"/>
                  </a:lnTo>
                  <a:lnTo>
                    <a:pt x="934101" y="37895"/>
                  </a:lnTo>
                  <a:cubicBezTo>
                    <a:pt x="935469" y="57950"/>
                    <a:pt x="938887" y="74781"/>
                    <a:pt x="944357" y="88390"/>
                  </a:cubicBezTo>
                  <a:cubicBezTo>
                    <a:pt x="953147" y="76800"/>
                    <a:pt x="960081" y="63875"/>
                    <a:pt x="965160" y="49615"/>
                  </a:cubicBezTo>
                  <a:lnTo>
                    <a:pt x="978443" y="56257"/>
                  </a:lnTo>
                  <a:cubicBezTo>
                    <a:pt x="970890" y="73316"/>
                    <a:pt x="961807" y="88487"/>
                    <a:pt x="951193" y="101770"/>
                  </a:cubicBezTo>
                  <a:cubicBezTo>
                    <a:pt x="953537" y="105547"/>
                    <a:pt x="956109" y="108933"/>
                    <a:pt x="958909" y="111928"/>
                  </a:cubicBezTo>
                  <a:cubicBezTo>
                    <a:pt x="962035" y="115183"/>
                    <a:pt x="964965" y="116811"/>
                    <a:pt x="967700" y="116811"/>
                  </a:cubicBezTo>
                  <a:cubicBezTo>
                    <a:pt x="970174" y="116811"/>
                    <a:pt x="972192" y="114728"/>
                    <a:pt x="973755" y="110561"/>
                  </a:cubicBezTo>
                  <a:cubicBezTo>
                    <a:pt x="975708" y="105091"/>
                    <a:pt x="977662" y="97799"/>
                    <a:pt x="979615" y="88683"/>
                  </a:cubicBezTo>
                  <a:cubicBezTo>
                    <a:pt x="983001" y="90506"/>
                    <a:pt x="987819" y="92590"/>
                    <a:pt x="994070" y="94934"/>
                  </a:cubicBezTo>
                  <a:cubicBezTo>
                    <a:pt x="991075" y="106524"/>
                    <a:pt x="988470" y="115053"/>
                    <a:pt x="986256" y="120523"/>
                  </a:cubicBezTo>
                  <a:cubicBezTo>
                    <a:pt x="982480" y="129638"/>
                    <a:pt x="976945" y="134196"/>
                    <a:pt x="969653" y="134196"/>
                  </a:cubicBezTo>
                  <a:cubicBezTo>
                    <a:pt x="963662" y="134196"/>
                    <a:pt x="957281" y="131071"/>
                    <a:pt x="950510" y="124820"/>
                  </a:cubicBezTo>
                  <a:cubicBezTo>
                    <a:pt x="946994" y="121565"/>
                    <a:pt x="943771" y="117821"/>
                    <a:pt x="940841" y="113588"/>
                  </a:cubicBezTo>
                  <a:cubicBezTo>
                    <a:pt x="933808" y="120881"/>
                    <a:pt x="926223" y="127490"/>
                    <a:pt x="918084" y="133415"/>
                  </a:cubicBezTo>
                  <a:cubicBezTo>
                    <a:pt x="914959" y="129899"/>
                    <a:pt x="911247" y="126448"/>
                    <a:pt x="906949" y="123062"/>
                  </a:cubicBezTo>
                  <a:cubicBezTo>
                    <a:pt x="916977" y="116421"/>
                    <a:pt x="925897" y="109030"/>
                    <a:pt x="933711" y="100891"/>
                  </a:cubicBezTo>
                  <a:cubicBezTo>
                    <a:pt x="926093" y="84678"/>
                    <a:pt x="921470" y="63680"/>
                    <a:pt x="919842" y="37895"/>
                  </a:cubicBezTo>
                  <a:lnTo>
                    <a:pt x="834480" y="37895"/>
                  </a:lnTo>
                  <a:lnTo>
                    <a:pt x="834480" y="63680"/>
                  </a:lnTo>
                  <a:cubicBezTo>
                    <a:pt x="834480" y="95324"/>
                    <a:pt x="826666" y="120848"/>
                    <a:pt x="811039" y="140252"/>
                  </a:cubicBezTo>
                  <a:cubicBezTo>
                    <a:pt x="808304" y="134782"/>
                    <a:pt x="804919" y="129834"/>
                    <a:pt x="800882" y="125406"/>
                  </a:cubicBezTo>
                  <a:cubicBezTo>
                    <a:pt x="813904" y="111081"/>
                    <a:pt x="820415" y="90441"/>
                    <a:pt x="820415" y="63484"/>
                  </a:cubicBezTo>
                  <a:lnTo>
                    <a:pt x="820415" y="25394"/>
                  </a:lnTo>
                  <a:lnTo>
                    <a:pt x="919158" y="25394"/>
                  </a:lnTo>
                  <a:cubicBezTo>
                    <a:pt x="918768" y="17450"/>
                    <a:pt x="918540" y="9767"/>
                    <a:pt x="918475" y="2344"/>
                  </a:cubicBezTo>
                  <a:close/>
                  <a:moveTo>
                    <a:pt x="1520894" y="1758"/>
                  </a:moveTo>
                  <a:lnTo>
                    <a:pt x="1536130" y="1758"/>
                  </a:lnTo>
                  <a:lnTo>
                    <a:pt x="1536130" y="29300"/>
                  </a:lnTo>
                  <a:lnTo>
                    <a:pt x="1581839" y="29300"/>
                  </a:lnTo>
                  <a:lnTo>
                    <a:pt x="1581839" y="43365"/>
                  </a:lnTo>
                  <a:lnTo>
                    <a:pt x="1536130" y="43365"/>
                  </a:lnTo>
                  <a:lnTo>
                    <a:pt x="1536130" y="70712"/>
                  </a:lnTo>
                  <a:lnTo>
                    <a:pt x="1594145" y="70712"/>
                  </a:lnTo>
                  <a:lnTo>
                    <a:pt x="1594145" y="84776"/>
                  </a:lnTo>
                  <a:lnTo>
                    <a:pt x="1464637" y="84776"/>
                  </a:lnTo>
                  <a:lnTo>
                    <a:pt x="1464637" y="70712"/>
                  </a:lnTo>
                  <a:lnTo>
                    <a:pt x="1520894" y="70712"/>
                  </a:lnTo>
                  <a:lnTo>
                    <a:pt x="1520894" y="43365"/>
                  </a:lnTo>
                  <a:lnTo>
                    <a:pt x="1475771" y="43365"/>
                  </a:lnTo>
                  <a:lnTo>
                    <a:pt x="1475771" y="29300"/>
                  </a:lnTo>
                  <a:lnTo>
                    <a:pt x="1520894" y="29300"/>
                  </a:lnTo>
                  <a:close/>
                  <a:moveTo>
                    <a:pt x="1426741" y="1758"/>
                  </a:moveTo>
                  <a:lnTo>
                    <a:pt x="1441977" y="1758"/>
                  </a:lnTo>
                  <a:lnTo>
                    <a:pt x="1441977" y="39458"/>
                  </a:lnTo>
                  <a:lnTo>
                    <a:pt x="1466981" y="39458"/>
                  </a:lnTo>
                  <a:lnTo>
                    <a:pt x="1466981" y="53522"/>
                  </a:lnTo>
                  <a:lnTo>
                    <a:pt x="1441977" y="53522"/>
                  </a:lnTo>
                  <a:lnTo>
                    <a:pt x="1441977" y="95520"/>
                  </a:lnTo>
                  <a:cubicBezTo>
                    <a:pt x="1450116" y="93371"/>
                    <a:pt x="1457279" y="91352"/>
                    <a:pt x="1463465" y="89464"/>
                  </a:cubicBezTo>
                  <a:cubicBezTo>
                    <a:pt x="1463595" y="94152"/>
                    <a:pt x="1464050" y="99231"/>
                    <a:pt x="1464832" y="104700"/>
                  </a:cubicBezTo>
                  <a:cubicBezTo>
                    <a:pt x="1456693" y="106849"/>
                    <a:pt x="1449075" y="108900"/>
                    <a:pt x="1441977" y="110854"/>
                  </a:cubicBezTo>
                  <a:lnTo>
                    <a:pt x="1441977" y="169748"/>
                  </a:lnTo>
                  <a:cubicBezTo>
                    <a:pt x="1441977" y="184333"/>
                    <a:pt x="1435336" y="191625"/>
                    <a:pt x="1422053" y="191625"/>
                  </a:cubicBezTo>
                  <a:cubicBezTo>
                    <a:pt x="1418016" y="191625"/>
                    <a:pt x="1411830" y="191495"/>
                    <a:pt x="1403496" y="191235"/>
                  </a:cubicBezTo>
                  <a:cubicBezTo>
                    <a:pt x="1402975" y="185895"/>
                    <a:pt x="1402129" y="180491"/>
                    <a:pt x="1400957" y="175022"/>
                  </a:cubicBezTo>
                  <a:cubicBezTo>
                    <a:pt x="1409161" y="175933"/>
                    <a:pt x="1415086" y="176389"/>
                    <a:pt x="1418732" y="176389"/>
                  </a:cubicBezTo>
                  <a:cubicBezTo>
                    <a:pt x="1424072" y="176389"/>
                    <a:pt x="1426741" y="173329"/>
                    <a:pt x="1426741" y="167208"/>
                  </a:cubicBezTo>
                  <a:lnTo>
                    <a:pt x="1426741" y="115053"/>
                  </a:lnTo>
                  <a:cubicBezTo>
                    <a:pt x="1417105" y="117788"/>
                    <a:pt x="1408640" y="120262"/>
                    <a:pt x="1401347" y="122476"/>
                  </a:cubicBezTo>
                  <a:lnTo>
                    <a:pt x="1399394" y="105677"/>
                  </a:lnTo>
                  <a:cubicBezTo>
                    <a:pt x="1409291" y="103463"/>
                    <a:pt x="1418407" y="101347"/>
                    <a:pt x="1426741" y="99329"/>
                  </a:cubicBezTo>
                  <a:lnTo>
                    <a:pt x="1426741" y="53522"/>
                  </a:lnTo>
                  <a:lnTo>
                    <a:pt x="1401152" y="53522"/>
                  </a:lnTo>
                  <a:lnTo>
                    <a:pt x="1401152" y="39458"/>
                  </a:lnTo>
                  <a:lnTo>
                    <a:pt x="1426741" y="39458"/>
                  </a:lnTo>
                  <a:close/>
                  <a:moveTo>
                    <a:pt x="242218" y="1758"/>
                  </a:moveTo>
                  <a:lnTo>
                    <a:pt x="258236" y="6446"/>
                  </a:lnTo>
                  <a:cubicBezTo>
                    <a:pt x="253222" y="21812"/>
                    <a:pt x="247883" y="36235"/>
                    <a:pt x="242218" y="49713"/>
                  </a:cubicBezTo>
                  <a:lnTo>
                    <a:pt x="242218" y="193188"/>
                  </a:lnTo>
                  <a:lnTo>
                    <a:pt x="226982" y="193188"/>
                  </a:lnTo>
                  <a:lnTo>
                    <a:pt x="226982" y="81553"/>
                  </a:lnTo>
                  <a:cubicBezTo>
                    <a:pt x="220406" y="93859"/>
                    <a:pt x="213438" y="105091"/>
                    <a:pt x="206081" y="115249"/>
                  </a:cubicBezTo>
                  <a:cubicBezTo>
                    <a:pt x="204127" y="110300"/>
                    <a:pt x="201653" y="104700"/>
                    <a:pt x="198658" y="98450"/>
                  </a:cubicBezTo>
                  <a:cubicBezTo>
                    <a:pt x="217020" y="71233"/>
                    <a:pt x="231540" y="39002"/>
                    <a:pt x="242218" y="1758"/>
                  </a:cubicBezTo>
                  <a:close/>
                  <a:moveTo>
                    <a:pt x="291248" y="1172"/>
                  </a:moveTo>
                  <a:lnTo>
                    <a:pt x="307265" y="4102"/>
                  </a:lnTo>
                  <a:cubicBezTo>
                    <a:pt x="304205" y="14129"/>
                    <a:pt x="300754" y="23831"/>
                    <a:pt x="296912" y="33207"/>
                  </a:cubicBezTo>
                  <a:lnTo>
                    <a:pt x="393214" y="33207"/>
                  </a:lnTo>
                  <a:lnTo>
                    <a:pt x="393214" y="46881"/>
                  </a:lnTo>
                  <a:lnTo>
                    <a:pt x="322111" y="46881"/>
                  </a:lnTo>
                  <a:lnTo>
                    <a:pt x="322111" y="81065"/>
                  </a:lnTo>
                  <a:lnTo>
                    <a:pt x="385400" y="81065"/>
                  </a:lnTo>
                  <a:lnTo>
                    <a:pt x="385400" y="94738"/>
                  </a:lnTo>
                  <a:lnTo>
                    <a:pt x="322111" y="94738"/>
                  </a:lnTo>
                  <a:lnTo>
                    <a:pt x="322111" y="130290"/>
                  </a:lnTo>
                  <a:lnTo>
                    <a:pt x="387939" y="130290"/>
                  </a:lnTo>
                  <a:lnTo>
                    <a:pt x="387939" y="143963"/>
                  </a:lnTo>
                  <a:lnTo>
                    <a:pt x="322111" y="143963"/>
                  </a:lnTo>
                  <a:lnTo>
                    <a:pt x="322111" y="193188"/>
                  </a:lnTo>
                  <a:lnTo>
                    <a:pt x="306875" y="193188"/>
                  </a:lnTo>
                  <a:lnTo>
                    <a:pt x="306875" y="46881"/>
                  </a:lnTo>
                  <a:lnTo>
                    <a:pt x="290955" y="46881"/>
                  </a:lnTo>
                  <a:cubicBezTo>
                    <a:pt x="283597" y="62768"/>
                    <a:pt x="275035" y="77679"/>
                    <a:pt x="265268" y="91613"/>
                  </a:cubicBezTo>
                  <a:cubicBezTo>
                    <a:pt x="261622" y="88097"/>
                    <a:pt x="257519" y="84385"/>
                    <a:pt x="252962" y="80479"/>
                  </a:cubicBezTo>
                  <a:cubicBezTo>
                    <a:pt x="270282" y="56778"/>
                    <a:pt x="283043" y="30342"/>
                    <a:pt x="291248" y="1172"/>
                  </a:cubicBezTo>
                  <a:close/>
                  <a:moveTo>
                    <a:pt x="1290396" y="781"/>
                  </a:moveTo>
                  <a:lnTo>
                    <a:pt x="1306414" y="781"/>
                  </a:lnTo>
                  <a:lnTo>
                    <a:pt x="1306414" y="28910"/>
                  </a:lnTo>
                  <a:lnTo>
                    <a:pt x="1390995" y="28910"/>
                  </a:lnTo>
                  <a:lnTo>
                    <a:pt x="1390995" y="43169"/>
                  </a:lnTo>
                  <a:lnTo>
                    <a:pt x="1306414" y="43169"/>
                  </a:lnTo>
                  <a:lnTo>
                    <a:pt x="1306414" y="72079"/>
                  </a:lnTo>
                  <a:lnTo>
                    <a:pt x="1361499" y="72079"/>
                  </a:lnTo>
                  <a:lnTo>
                    <a:pt x="1361499" y="85557"/>
                  </a:lnTo>
                  <a:cubicBezTo>
                    <a:pt x="1349779" y="111472"/>
                    <a:pt x="1333175" y="133122"/>
                    <a:pt x="1311688" y="150507"/>
                  </a:cubicBezTo>
                  <a:cubicBezTo>
                    <a:pt x="1332980" y="162032"/>
                    <a:pt x="1360327" y="170203"/>
                    <a:pt x="1393729" y="175022"/>
                  </a:cubicBezTo>
                  <a:cubicBezTo>
                    <a:pt x="1389041" y="181533"/>
                    <a:pt x="1385330" y="187198"/>
                    <a:pt x="1382595" y="192016"/>
                  </a:cubicBezTo>
                  <a:cubicBezTo>
                    <a:pt x="1345416" y="184658"/>
                    <a:pt x="1316864" y="174273"/>
                    <a:pt x="1296940" y="160860"/>
                  </a:cubicBezTo>
                  <a:cubicBezTo>
                    <a:pt x="1275648" y="174012"/>
                    <a:pt x="1246576" y="185375"/>
                    <a:pt x="1209722" y="194946"/>
                  </a:cubicBezTo>
                  <a:cubicBezTo>
                    <a:pt x="1207117" y="188956"/>
                    <a:pt x="1204253" y="183812"/>
                    <a:pt x="1201127" y="179514"/>
                  </a:cubicBezTo>
                  <a:cubicBezTo>
                    <a:pt x="1236613" y="171571"/>
                    <a:pt x="1264253" y="162032"/>
                    <a:pt x="1284048" y="150898"/>
                  </a:cubicBezTo>
                  <a:cubicBezTo>
                    <a:pt x="1265165" y="134685"/>
                    <a:pt x="1250547" y="113165"/>
                    <a:pt x="1240195" y="86339"/>
                  </a:cubicBezTo>
                  <a:lnTo>
                    <a:pt x="1220856" y="86339"/>
                  </a:lnTo>
                  <a:lnTo>
                    <a:pt x="1220856" y="72079"/>
                  </a:lnTo>
                  <a:lnTo>
                    <a:pt x="1290396" y="72079"/>
                  </a:lnTo>
                  <a:lnTo>
                    <a:pt x="1290396" y="43169"/>
                  </a:lnTo>
                  <a:lnTo>
                    <a:pt x="1201713" y="43169"/>
                  </a:lnTo>
                  <a:lnTo>
                    <a:pt x="1201713" y="28910"/>
                  </a:lnTo>
                  <a:lnTo>
                    <a:pt x="1290396" y="28910"/>
                  </a:lnTo>
                  <a:close/>
                  <a:moveTo>
                    <a:pt x="954026" y="195"/>
                  </a:moveTo>
                  <a:cubicBezTo>
                    <a:pt x="960798" y="5144"/>
                    <a:pt x="967244" y="10222"/>
                    <a:pt x="973364" y="15431"/>
                  </a:cubicBezTo>
                  <a:lnTo>
                    <a:pt x="963793" y="25003"/>
                  </a:lnTo>
                  <a:cubicBezTo>
                    <a:pt x="958193" y="19794"/>
                    <a:pt x="952072" y="14520"/>
                    <a:pt x="945431" y="9181"/>
                  </a:cubicBezTo>
                  <a:close/>
                  <a:moveTo>
                    <a:pt x="1082167" y="0"/>
                  </a:moveTo>
                  <a:lnTo>
                    <a:pt x="1096036" y="3907"/>
                  </a:lnTo>
                  <a:cubicBezTo>
                    <a:pt x="1093236" y="10092"/>
                    <a:pt x="1090501" y="15757"/>
                    <a:pt x="1087832" y="20901"/>
                  </a:cubicBezTo>
                  <a:lnTo>
                    <a:pt x="1118109" y="20901"/>
                  </a:lnTo>
                  <a:lnTo>
                    <a:pt x="1118109" y="167404"/>
                  </a:lnTo>
                  <a:cubicBezTo>
                    <a:pt x="1118109" y="182119"/>
                    <a:pt x="1110946" y="189542"/>
                    <a:pt x="1096622" y="189672"/>
                  </a:cubicBezTo>
                  <a:cubicBezTo>
                    <a:pt x="1091934" y="189672"/>
                    <a:pt x="1085943" y="189672"/>
                    <a:pt x="1078651" y="189672"/>
                  </a:cubicBezTo>
                  <a:cubicBezTo>
                    <a:pt x="1077869" y="184723"/>
                    <a:pt x="1076893" y="179905"/>
                    <a:pt x="1075721" y="175217"/>
                  </a:cubicBezTo>
                  <a:cubicBezTo>
                    <a:pt x="1082232" y="175998"/>
                    <a:pt x="1087897" y="176389"/>
                    <a:pt x="1092715" y="176389"/>
                  </a:cubicBezTo>
                  <a:cubicBezTo>
                    <a:pt x="1100528" y="176389"/>
                    <a:pt x="1104435" y="172352"/>
                    <a:pt x="1104435" y="164278"/>
                  </a:cubicBezTo>
                  <a:lnTo>
                    <a:pt x="1104435" y="134099"/>
                  </a:lnTo>
                  <a:cubicBezTo>
                    <a:pt x="1091087" y="154218"/>
                    <a:pt x="1071619" y="172027"/>
                    <a:pt x="1046029" y="187523"/>
                  </a:cubicBezTo>
                  <a:cubicBezTo>
                    <a:pt x="1042383" y="182965"/>
                    <a:pt x="1038867" y="179189"/>
                    <a:pt x="1035481" y="176194"/>
                  </a:cubicBezTo>
                  <a:cubicBezTo>
                    <a:pt x="1060094" y="162585"/>
                    <a:pt x="1079269" y="146763"/>
                    <a:pt x="1093008" y="128727"/>
                  </a:cubicBezTo>
                  <a:lnTo>
                    <a:pt x="1042904" y="128727"/>
                  </a:lnTo>
                  <a:lnTo>
                    <a:pt x="1042904" y="116030"/>
                  </a:lnTo>
                  <a:lnTo>
                    <a:pt x="1054624" y="116030"/>
                  </a:lnTo>
                  <a:lnTo>
                    <a:pt x="1054624" y="20901"/>
                  </a:lnTo>
                  <a:lnTo>
                    <a:pt x="1073963" y="20901"/>
                  </a:lnTo>
                  <a:cubicBezTo>
                    <a:pt x="1076762" y="14455"/>
                    <a:pt x="1079497" y="7488"/>
                    <a:pt x="1082167"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p>
          </p:txBody>
        </p:sp>
        <p:sp>
          <p:nvSpPr>
            <p:cNvPr id="5" name="箭头: V 形 4">
              <a:extLst>
                <a:ext uri="{FF2B5EF4-FFF2-40B4-BE49-F238E27FC236}">
                  <a16:creationId xmlns:a16="http://schemas.microsoft.com/office/drawing/2014/main" id="{76B151A2-7858-6895-E401-7323FC3A69F2}"/>
                </a:ext>
              </a:extLst>
            </p:cNvPr>
            <p:cNvSpPr/>
            <p:nvPr/>
          </p:nvSpPr>
          <p:spPr>
            <a:xfrm>
              <a:off x="4405431"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10B28255-7324-035D-5358-CDDC0A09B27B}"/>
                </a:ext>
              </a:extLst>
            </p:cNvPr>
            <p:cNvSpPr/>
            <p:nvPr/>
          </p:nvSpPr>
          <p:spPr>
            <a:xfrm>
              <a:off x="4649849"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id="{639A6512-E8AF-5352-9E50-0C509B751B26}"/>
                </a:ext>
              </a:extLst>
            </p:cNvPr>
            <p:cNvSpPr/>
            <p:nvPr/>
          </p:nvSpPr>
          <p:spPr>
            <a:xfrm>
              <a:off x="4894267"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a:extLst>
                <a:ext uri="{FF2B5EF4-FFF2-40B4-BE49-F238E27FC236}">
                  <a16:creationId xmlns:a16="http://schemas.microsoft.com/office/drawing/2014/main" id="{92D66A20-5A27-9D68-B29D-21F38B2AAB19}"/>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11000425" y="5815462"/>
              <a:ext cx="830851" cy="842719"/>
            </a:xfrm>
            <a:prstGeom prst="rect">
              <a:avLst/>
            </a:prstGeom>
          </p:spPr>
        </p:pic>
      </p:grpSp>
    </p:spTree>
    <p:extLst>
      <p:ext uri="{BB962C8B-B14F-4D97-AF65-F5344CB8AC3E}">
        <p14:creationId xmlns:p14="http://schemas.microsoft.com/office/powerpoint/2010/main" val="3258287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5CA9B4-8F2D-175A-9597-A75A7144CCAE}"/>
              </a:ext>
            </a:extLst>
          </p:cNvPr>
          <p:cNvSpPr txBox="1"/>
          <p:nvPr/>
        </p:nvSpPr>
        <p:spPr>
          <a:xfrm>
            <a:off x="1584960" y="2395248"/>
            <a:ext cx="6096000" cy="1200329"/>
          </a:xfrm>
          <a:prstGeom prst="rect">
            <a:avLst/>
          </a:prstGeom>
          <a:noFill/>
        </p:spPr>
        <p:txBody>
          <a:bodyPr wrap="square">
            <a:spAutoFit/>
          </a:bodyPr>
          <a:lstStyle/>
          <a:p>
            <a:r>
              <a:rPr lang="zh-CN" altLang="en-US" dirty="0">
                <a:hlinkClick r:id="rId2"/>
              </a:rPr>
              <a:t>苘苘</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741242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F3773D-1A08-5FE5-E954-78522110419C}"/>
              </a:ext>
            </a:extLst>
          </p:cNvPr>
          <p:cNvSpPr txBox="1"/>
          <p:nvPr/>
        </p:nvSpPr>
        <p:spPr>
          <a:xfrm>
            <a:off x="993792" y="4799615"/>
            <a:ext cx="9927083" cy="1420389"/>
          </a:xfrm>
          <a:prstGeom prst="rect">
            <a:avLst/>
          </a:prstGeom>
          <a:noFill/>
        </p:spPr>
        <p:txBody>
          <a:bodyPr wrap="square">
            <a:spAutoFit/>
          </a:bodyPr>
          <a:lstStyle/>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32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
        <p:nvSpPr>
          <p:cNvPr id="3" name="文本框 2">
            <a:extLst>
              <a:ext uri="{FF2B5EF4-FFF2-40B4-BE49-F238E27FC236}">
                <a16:creationId xmlns:a16="http://schemas.microsoft.com/office/drawing/2014/main" id="{8B270F3C-DD99-28EE-69F4-9F827B82C657}"/>
              </a:ext>
            </a:extLst>
          </p:cNvPr>
          <p:cNvSpPr txBox="1"/>
          <p:nvPr/>
        </p:nvSpPr>
        <p:spPr>
          <a:xfrm>
            <a:off x="993792" y="1003917"/>
            <a:ext cx="10734029" cy="1323439"/>
          </a:xfrm>
          <a:prstGeom prst="rect">
            <a:avLst/>
          </a:prstGeom>
          <a:noFill/>
        </p:spPr>
        <p:txBody>
          <a:bodyPr wrap="none" rtlCol="0">
            <a:spAutoFit/>
          </a:bodyPr>
          <a:lstStyle/>
          <a:p>
            <a:r>
              <a:rPr lang="zh-CN" altLang="en-US" sz="2800" dirty="0">
                <a:hlinkClick r:id="rId3"/>
              </a:rPr>
              <a:t>苘苘</a:t>
            </a:r>
            <a:r>
              <a:rPr lang="zh-CN" altLang="en-US" sz="2800" dirty="0"/>
              <a:t>  </a:t>
            </a:r>
            <a:r>
              <a:rPr lang="en-US" altLang="zh-CN" sz="26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www.51pptmoban.com  </a:t>
            </a:r>
            <a:r>
              <a:rPr lang="zh-CN" altLang="en-US" sz="2600" b="1"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原创作品</a:t>
            </a:r>
            <a:endParaRPr lang="en-US" altLang="zh-CN" sz="2600" b="1"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6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仅供学习参考之用！未经许可禁止在</a:t>
            </a:r>
            <a:r>
              <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6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3AB2"/>
        </a:solidFill>
        <a:effectLst/>
      </p:bgPr>
    </p:bg>
    <p:spTree>
      <p:nvGrpSpPr>
        <p:cNvPr id="1" name=""/>
        <p:cNvGrpSpPr/>
        <p:nvPr/>
      </p:nvGrpSpPr>
      <p:grpSpPr>
        <a:xfrm>
          <a:off x="0" y="0"/>
          <a:ext cx="0" cy="0"/>
          <a:chOff x="0" y="0"/>
          <a:chExt cx="0" cy="0"/>
        </a:xfrm>
      </p:grpSpPr>
      <p:sp>
        <p:nvSpPr>
          <p:cNvPr id="80" name="任意多边形: 形状 79">
            <a:extLst>
              <a:ext uri="{FF2B5EF4-FFF2-40B4-BE49-F238E27FC236}">
                <a16:creationId xmlns:a16="http://schemas.microsoft.com/office/drawing/2014/main" id="{B8B1DBA2-6A63-F6FE-796A-40447C6A8186}"/>
              </a:ext>
            </a:extLst>
          </p:cNvPr>
          <p:cNvSpPr/>
          <p:nvPr/>
        </p:nvSpPr>
        <p:spPr>
          <a:xfrm>
            <a:off x="1" y="0"/>
            <a:ext cx="2438033" cy="6858000"/>
          </a:xfrm>
          <a:custGeom>
            <a:avLst/>
            <a:gdLst>
              <a:gd name="connsiteX0" fmla="*/ 0 w 2438033"/>
              <a:gd name="connsiteY0" fmla="*/ 0 h 6858000"/>
              <a:gd name="connsiteX1" fmla="*/ 2438033 w 2438033"/>
              <a:gd name="connsiteY1" fmla="*/ 0 h 6858000"/>
              <a:gd name="connsiteX2" fmla="*/ 2438033 w 2438033"/>
              <a:gd name="connsiteY2" fmla="*/ 6858000 h 6858000"/>
              <a:gd name="connsiteX3" fmla="*/ 0 w 24380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38033" h="6858000">
                <a:moveTo>
                  <a:pt x="0" y="0"/>
                </a:moveTo>
                <a:lnTo>
                  <a:pt x="2438033" y="0"/>
                </a:lnTo>
                <a:lnTo>
                  <a:pt x="2438033" y="6858000"/>
                </a:lnTo>
                <a:lnTo>
                  <a:pt x="0" y="6858000"/>
                </a:lnTo>
                <a:close/>
              </a:path>
            </a:pathLst>
          </a:custGeom>
          <a:solidFill>
            <a:schemeClr val="bg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3" name="图片 52">
            <a:extLst>
              <a:ext uri="{FF2B5EF4-FFF2-40B4-BE49-F238E27FC236}">
                <a16:creationId xmlns:a16="http://schemas.microsoft.com/office/drawing/2014/main" id="{722B1CEC-DC3D-7C4E-1B02-087D85A6153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53269" y="2081232"/>
            <a:ext cx="2310102" cy="2859762"/>
          </a:xfrm>
          <a:custGeom>
            <a:avLst/>
            <a:gdLst>
              <a:gd name="connsiteX0" fmla="*/ 65491 w 2310102"/>
              <a:gd name="connsiteY0" fmla="*/ 0 h 2859762"/>
              <a:gd name="connsiteX1" fmla="*/ 2244611 w 2310102"/>
              <a:gd name="connsiteY1" fmla="*/ 0 h 2859762"/>
              <a:gd name="connsiteX2" fmla="*/ 2310102 w 2310102"/>
              <a:gd name="connsiteY2" fmla="*/ 65491 h 2859762"/>
              <a:gd name="connsiteX3" fmla="*/ 2310102 w 2310102"/>
              <a:gd name="connsiteY3" fmla="*/ 2794271 h 2859762"/>
              <a:gd name="connsiteX4" fmla="*/ 2244611 w 2310102"/>
              <a:gd name="connsiteY4" fmla="*/ 2859762 h 2859762"/>
              <a:gd name="connsiteX5" fmla="*/ 65491 w 2310102"/>
              <a:gd name="connsiteY5" fmla="*/ 2859762 h 2859762"/>
              <a:gd name="connsiteX6" fmla="*/ 0 w 2310102"/>
              <a:gd name="connsiteY6" fmla="*/ 2794271 h 2859762"/>
              <a:gd name="connsiteX7" fmla="*/ 0 w 2310102"/>
              <a:gd name="connsiteY7" fmla="*/ 65491 h 2859762"/>
              <a:gd name="connsiteX8" fmla="*/ 65491 w 2310102"/>
              <a:gd name="connsiteY8" fmla="*/ 0 h 285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0102" h="2859762">
                <a:moveTo>
                  <a:pt x="65491" y="0"/>
                </a:moveTo>
                <a:lnTo>
                  <a:pt x="2244611" y="0"/>
                </a:lnTo>
                <a:cubicBezTo>
                  <a:pt x="2280781" y="0"/>
                  <a:pt x="2310102" y="29321"/>
                  <a:pt x="2310102" y="65491"/>
                </a:cubicBezTo>
                <a:lnTo>
                  <a:pt x="2310102" y="2794271"/>
                </a:lnTo>
                <a:cubicBezTo>
                  <a:pt x="2310102" y="2830441"/>
                  <a:pt x="2280781" y="2859762"/>
                  <a:pt x="2244611" y="2859762"/>
                </a:cubicBezTo>
                <a:lnTo>
                  <a:pt x="65491" y="2859762"/>
                </a:lnTo>
                <a:cubicBezTo>
                  <a:pt x="29321" y="2859762"/>
                  <a:pt x="0" y="2830441"/>
                  <a:pt x="0" y="2794271"/>
                </a:cubicBezTo>
                <a:lnTo>
                  <a:pt x="0" y="65491"/>
                </a:lnTo>
                <a:cubicBezTo>
                  <a:pt x="0" y="29321"/>
                  <a:pt x="29321" y="0"/>
                  <a:pt x="65491" y="0"/>
                </a:cubicBezTo>
                <a:close/>
              </a:path>
            </a:pathLst>
          </a:custGeom>
        </p:spPr>
      </p:pic>
      <p:pic>
        <p:nvPicPr>
          <p:cNvPr id="52" name="图片 51">
            <a:extLst>
              <a:ext uri="{FF2B5EF4-FFF2-40B4-BE49-F238E27FC236}">
                <a16:creationId xmlns:a16="http://schemas.microsoft.com/office/drawing/2014/main" id="{8FC910E4-28AA-9225-BB26-7D439A879FB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629088" y="2081232"/>
            <a:ext cx="2310102" cy="2859762"/>
          </a:xfrm>
          <a:custGeom>
            <a:avLst/>
            <a:gdLst>
              <a:gd name="connsiteX0" fmla="*/ 65491 w 2310102"/>
              <a:gd name="connsiteY0" fmla="*/ 0 h 2859762"/>
              <a:gd name="connsiteX1" fmla="*/ 2244611 w 2310102"/>
              <a:gd name="connsiteY1" fmla="*/ 0 h 2859762"/>
              <a:gd name="connsiteX2" fmla="*/ 2310102 w 2310102"/>
              <a:gd name="connsiteY2" fmla="*/ 65491 h 2859762"/>
              <a:gd name="connsiteX3" fmla="*/ 2310102 w 2310102"/>
              <a:gd name="connsiteY3" fmla="*/ 2794271 h 2859762"/>
              <a:gd name="connsiteX4" fmla="*/ 2244611 w 2310102"/>
              <a:gd name="connsiteY4" fmla="*/ 2859762 h 2859762"/>
              <a:gd name="connsiteX5" fmla="*/ 65491 w 2310102"/>
              <a:gd name="connsiteY5" fmla="*/ 2859762 h 2859762"/>
              <a:gd name="connsiteX6" fmla="*/ 0 w 2310102"/>
              <a:gd name="connsiteY6" fmla="*/ 2794271 h 2859762"/>
              <a:gd name="connsiteX7" fmla="*/ 0 w 2310102"/>
              <a:gd name="connsiteY7" fmla="*/ 65491 h 2859762"/>
              <a:gd name="connsiteX8" fmla="*/ 65491 w 2310102"/>
              <a:gd name="connsiteY8" fmla="*/ 0 h 285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0102" h="2859762">
                <a:moveTo>
                  <a:pt x="65491" y="0"/>
                </a:moveTo>
                <a:lnTo>
                  <a:pt x="2244611" y="0"/>
                </a:lnTo>
                <a:cubicBezTo>
                  <a:pt x="2280781" y="0"/>
                  <a:pt x="2310102" y="29321"/>
                  <a:pt x="2310102" y="65491"/>
                </a:cubicBezTo>
                <a:lnTo>
                  <a:pt x="2310102" y="2794271"/>
                </a:lnTo>
                <a:cubicBezTo>
                  <a:pt x="2310102" y="2830441"/>
                  <a:pt x="2280781" y="2859762"/>
                  <a:pt x="2244611" y="2859762"/>
                </a:cubicBezTo>
                <a:lnTo>
                  <a:pt x="65491" y="2859762"/>
                </a:lnTo>
                <a:cubicBezTo>
                  <a:pt x="29321" y="2859762"/>
                  <a:pt x="0" y="2830441"/>
                  <a:pt x="0" y="2794271"/>
                </a:cubicBezTo>
                <a:lnTo>
                  <a:pt x="0" y="65491"/>
                </a:lnTo>
                <a:cubicBezTo>
                  <a:pt x="0" y="29321"/>
                  <a:pt x="29321" y="0"/>
                  <a:pt x="65491" y="0"/>
                </a:cubicBezTo>
                <a:close/>
              </a:path>
            </a:pathLst>
          </a:custGeom>
        </p:spPr>
      </p:pic>
      <p:pic>
        <p:nvPicPr>
          <p:cNvPr id="51" name="图片 50">
            <a:extLst>
              <a:ext uri="{FF2B5EF4-FFF2-40B4-BE49-F238E27FC236}">
                <a16:creationId xmlns:a16="http://schemas.microsoft.com/office/drawing/2014/main" id="{E938E4C7-8F9E-C154-BA21-E2AB24F4F69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404907" y="2081232"/>
            <a:ext cx="2310102" cy="2859762"/>
          </a:xfrm>
          <a:custGeom>
            <a:avLst/>
            <a:gdLst>
              <a:gd name="connsiteX0" fmla="*/ 65491 w 2310102"/>
              <a:gd name="connsiteY0" fmla="*/ 0 h 2859762"/>
              <a:gd name="connsiteX1" fmla="*/ 2244611 w 2310102"/>
              <a:gd name="connsiteY1" fmla="*/ 0 h 2859762"/>
              <a:gd name="connsiteX2" fmla="*/ 2310102 w 2310102"/>
              <a:gd name="connsiteY2" fmla="*/ 65491 h 2859762"/>
              <a:gd name="connsiteX3" fmla="*/ 2310102 w 2310102"/>
              <a:gd name="connsiteY3" fmla="*/ 2794271 h 2859762"/>
              <a:gd name="connsiteX4" fmla="*/ 2244611 w 2310102"/>
              <a:gd name="connsiteY4" fmla="*/ 2859762 h 2859762"/>
              <a:gd name="connsiteX5" fmla="*/ 65491 w 2310102"/>
              <a:gd name="connsiteY5" fmla="*/ 2859762 h 2859762"/>
              <a:gd name="connsiteX6" fmla="*/ 0 w 2310102"/>
              <a:gd name="connsiteY6" fmla="*/ 2794271 h 2859762"/>
              <a:gd name="connsiteX7" fmla="*/ 0 w 2310102"/>
              <a:gd name="connsiteY7" fmla="*/ 65491 h 2859762"/>
              <a:gd name="connsiteX8" fmla="*/ 65491 w 2310102"/>
              <a:gd name="connsiteY8" fmla="*/ 0 h 285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0102" h="2859762">
                <a:moveTo>
                  <a:pt x="65491" y="0"/>
                </a:moveTo>
                <a:lnTo>
                  <a:pt x="2244611" y="0"/>
                </a:lnTo>
                <a:cubicBezTo>
                  <a:pt x="2280781" y="0"/>
                  <a:pt x="2310102" y="29321"/>
                  <a:pt x="2310102" y="65491"/>
                </a:cubicBezTo>
                <a:lnTo>
                  <a:pt x="2310102" y="2794271"/>
                </a:lnTo>
                <a:cubicBezTo>
                  <a:pt x="2310102" y="2830441"/>
                  <a:pt x="2280781" y="2859762"/>
                  <a:pt x="2244611" y="2859762"/>
                </a:cubicBezTo>
                <a:lnTo>
                  <a:pt x="65491" y="2859762"/>
                </a:lnTo>
                <a:cubicBezTo>
                  <a:pt x="29321" y="2859762"/>
                  <a:pt x="0" y="2830441"/>
                  <a:pt x="0" y="2794271"/>
                </a:cubicBezTo>
                <a:lnTo>
                  <a:pt x="0" y="65491"/>
                </a:lnTo>
                <a:cubicBezTo>
                  <a:pt x="0" y="29321"/>
                  <a:pt x="29321" y="0"/>
                  <a:pt x="65491" y="0"/>
                </a:cubicBezTo>
                <a:close/>
              </a:path>
            </a:pathLst>
          </a:custGeom>
        </p:spPr>
      </p:pic>
      <p:pic>
        <p:nvPicPr>
          <p:cNvPr id="50" name="图片 49">
            <a:extLst>
              <a:ext uri="{FF2B5EF4-FFF2-40B4-BE49-F238E27FC236}">
                <a16:creationId xmlns:a16="http://schemas.microsoft.com/office/drawing/2014/main" id="{ED51E773-EB55-9B3B-C464-F79260AE46CF}"/>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180727" y="2081232"/>
            <a:ext cx="2310102" cy="2859762"/>
          </a:xfrm>
          <a:custGeom>
            <a:avLst/>
            <a:gdLst>
              <a:gd name="connsiteX0" fmla="*/ 65491 w 2310102"/>
              <a:gd name="connsiteY0" fmla="*/ 0 h 2859762"/>
              <a:gd name="connsiteX1" fmla="*/ 2244611 w 2310102"/>
              <a:gd name="connsiteY1" fmla="*/ 0 h 2859762"/>
              <a:gd name="connsiteX2" fmla="*/ 2310102 w 2310102"/>
              <a:gd name="connsiteY2" fmla="*/ 65491 h 2859762"/>
              <a:gd name="connsiteX3" fmla="*/ 2310102 w 2310102"/>
              <a:gd name="connsiteY3" fmla="*/ 2794271 h 2859762"/>
              <a:gd name="connsiteX4" fmla="*/ 2244611 w 2310102"/>
              <a:gd name="connsiteY4" fmla="*/ 2859762 h 2859762"/>
              <a:gd name="connsiteX5" fmla="*/ 65491 w 2310102"/>
              <a:gd name="connsiteY5" fmla="*/ 2859762 h 2859762"/>
              <a:gd name="connsiteX6" fmla="*/ 0 w 2310102"/>
              <a:gd name="connsiteY6" fmla="*/ 2794271 h 2859762"/>
              <a:gd name="connsiteX7" fmla="*/ 0 w 2310102"/>
              <a:gd name="connsiteY7" fmla="*/ 65491 h 2859762"/>
              <a:gd name="connsiteX8" fmla="*/ 65491 w 2310102"/>
              <a:gd name="connsiteY8" fmla="*/ 0 h 285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0102" h="2859762">
                <a:moveTo>
                  <a:pt x="65491" y="0"/>
                </a:moveTo>
                <a:lnTo>
                  <a:pt x="2244611" y="0"/>
                </a:lnTo>
                <a:cubicBezTo>
                  <a:pt x="2280781" y="0"/>
                  <a:pt x="2310102" y="29321"/>
                  <a:pt x="2310102" y="65491"/>
                </a:cubicBezTo>
                <a:lnTo>
                  <a:pt x="2310102" y="2794271"/>
                </a:lnTo>
                <a:cubicBezTo>
                  <a:pt x="2310102" y="2830441"/>
                  <a:pt x="2280781" y="2859762"/>
                  <a:pt x="2244611" y="2859762"/>
                </a:cubicBezTo>
                <a:lnTo>
                  <a:pt x="65491" y="2859762"/>
                </a:lnTo>
                <a:cubicBezTo>
                  <a:pt x="29321" y="2859762"/>
                  <a:pt x="0" y="2830441"/>
                  <a:pt x="0" y="2794271"/>
                </a:cubicBezTo>
                <a:lnTo>
                  <a:pt x="0" y="65491"/>
                </a:lnTo>
                <a:cubicBezTo>
                  <a:pt x="0" y="29321"/>
                  <a:pt x="29321" y="0"/>
                  <a:pt x="65491" y="0"/>
                </a:cubicBezTo>
                <a:close/>
              </a:path>
            </a:pathLst>
          </a:custGeom>
        </p:spPr>
      </p:pic>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631713" y="264180"/>
            <a:ext cx="921488" cy="215444"/>
          </a:xfrm>
          <a:prstGeom prst="rect">
            <a:avLst/>
          </a:prstGeom>
          <a:noFill/>
        </p:spPr>
        <p:txBody>
          <a:bodyPr wrap="squar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CONTENTS</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5342153" y="525790"/>
            <a:ext cx="1500608" cy="523220"/>
          </a:xfrm>
          <a:prstGeom prst="rect">
            <a:avLst/>
          </a:prstGeom>
          <a:noFill/>
        </p:spPr>
        <p:txBody>
          <a:bodyPr wrap="square" rtlCol="0">
            <a:spAutoFit/>
          </a:bodyPr>
          <a:lstStyle/>
          <a:p>
            <a:pPr algn="dist"/>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目录</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0"/>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圆角 53">
            <a:extLst>
              <a:ext uri="{FF2B5EF4-FFF2-40B4-BE49-F238E27FC236}">
                <a16:creationId xmlns:a16="http://schemas.microsoft.com/office/drawing/2014/main" id="{79DA3316-24C1-EC97-510E-1DF05DBEE6C7}"/>
              </a:ext>
            </a:extLst>
          </p:cNvPr>
          <p:cNvSpPr/>
          <p:nvPr/>
        </p:nvSpPr>
        <p:spPr>
          <a:xfrm>
            <a:off x="853269" y="2081232"/>
            <a:ext cx="2310102" cy="2859762"/>
          </a:xfrm>
          <a:prstGeom prst="roundRect">
            <a:avLst>
              <a:gd name="adj" fmla="val 2835"/>
            </a:avLst>
          </a:prstGeom>
          <a:gradFill>
            <a:gsLst>
              <a:gs pos="0">
                <a:schemeClr val="accent1">
                  <a:alpha val="88000"/>
                </a:schemeClr>
              </a:gs>
              <a:gs pos="100000">
                <a:schemeClr val="accent1"/>
              </a:gs>
            </a:gsLst>
            <a:lin ang="5400000" scaled="1"/>
          </a:gradFill>
          <a:ln w="3175">
            <a:solidFill>
              <a:schemeClr val="bg1">
                <a:alpha val="53000"/>
              </a:schemeClr>
            </a:solidFill>
          </a:ln>
          <a:effectLst>
            <a:outerShdw blurRad="266700" sx="102000" sy="102000" algn="ctr" rotWithShape="0">
              <a:schemeClr val="bg1">
                <a:alpha val="1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a16="http://schemas.microsoft.com/office/drawing/2014/main" id="{EB516228-A7DF-CB67-D643-CD4F6392EE84}"/>
              </a:ext>
            </a:extLst>
          </p:cNvPr>
          <p:cNvSpPr/>
          <p:nvPr/>
        </p:nvSpPr>
        <p:spPr>
          <a:xfrm>
            <a:off x="3629088" y="2081232"/>
            <a:ext cx="2310102" cy="2859762"/>
          </a:xfrm>
          <a:prstGeom prst="roundRect">
            <a:avLst>
              <a:gd name="adj" fmla="val 2835"/>
            </a:avLst>
          </a:prstGeom>
          <a:gradFill>
            <a:gsLst>
              <a:gs pos="0">
                <a:schemeClr val="accent1">
                  <a:alpha val="88000"/>
                </a:schemeClr>
              </a:gs>
              <a:gs pos="100000">
                <a:schemeClr val="accent1"/>
              </a:gs>
            </a:gsLst>
            <a:lin ang="5400000" scaled="1"/>
          </a:gradFill>
          <a:ln w="3175">
            <a:solidFill>
              <a:schemeClr val="bg1">
                <a:alpha val="53000"/>
              </a:schemeClr>
            </a:solidFill>
          </a:ln>
          <a:effectLst>
            <a:outerShdw blurRad="266700" sx="102000" sy="102000" algn="ctr" rotWithShape="0">
              <a:schemeClr val="bg1">
                <a:alpha val="1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a:extLst>
              <a:ext uri="{FF2B5EF4-FFF2-40B4-BE49-F238E27FC236}">
                <a16:creationId xmlns:a16="http://schemas.microsoft.com/office/drawing/2014/main" id="{D65A4F8C-3657-E98D-59DB-9626C42BCA8A}"/>
              </a:ext>
            </a:extLst>
          </p:cNvPr>
          <p:cNvSpPr/>
          <p:nvPr/>
        </p:nvSpPr>
        <p:spPr>
          <a:xfrm>
            <a:off x="6404907" y="2081232"/>
            <a:ext cx="2310102" cy="2859762"/>
          </a:xfrm>
          <a:prstGeom prst="roundRect">
            <a:avLst>
              <a:gd name="adj" fmla="val 2835"/>
            </a:avLst>
          </a:prstGeom>
          <a:gradFill>
            <a:gsLst>
              <a:gs pos="0">
                <a:schemeClr val="accent1">
                  <a:alpha val="88000"/>
                </a:schemeClr>
              </a:gs>
              <a:gs pos="100000">
                <a:schemeClr val="accent1"/>
              </a:gs>
            </a:gsLst>
            <a:lin ang="5400000" scaled="1"/>
          </a:gradFill>
          <a:ln w="3175">
            <a:solidFill>
              <a:schemeClr val="bg1">
                <a:alpha val="53000"/>
              </a:schemeClr>
            </a:solidFill>
          </a:ln>
          <a:effectLst>
            <a:outerShdw blurRad="266700" sx="102000" sy="102000" algn="ctr" rotWithShape="0">
              <a:schemeClr val="bg1">
                <a:alpha val="1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D641006F-FEE0-A72B-212F-9A748D97B402}"/>
              </a:ext>
            </a:extLst>
          </p:cNvPr>
          <p:cNvSpPr/>
          <p:nvPr/>
        </p:nvSpPr>
        <p:spPr>
          <a:xfrm>
            <a:off x="9180727" y="2081232"/>
            <a:ext cx="2310102" cy="2859762"/>
          </a:xfrm>
          <a:prstGeom prst="roundRect">
            <a:avLst>
              <a:gd name="adj" fmla="val 2835"/>
            </a:avLst>
          </a:prstGeom>
          <a:gradFill>
            <a:gsLst>
              <a:gs pos="0">
                <a:schemeClr val="accent1">
                  <a:alpha val="88000"/>
                </a:schemeClr>
              </a:gs>
              <a:gs pos="100000">
                <a:schemeClr val="accent1"/>
              </a:gs>
            </a:gsLst>
            <a:lin ang="5400000" scaled="1"/>
          </a:gradFill>
          <a:ln w="3175">
            <a:solidFill>
              <a:schemeClr val="bg1">
                <a:alpha val="53000"/>
              </a:schemeClr>
            </a:solidFill>
          </a:ln>
          <a:effectLst>
            <a:outerShdw blurRad="266700" sx="102000" sy="102000" algn="ctr" rotWithShape="0">
              <a:schemeClr val="bg1">
                <a:alpha val="1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a:extLst>
              <a:ext uri="{FF2B5EF4-FFF2-40B4-BE49-F238E27FC236}">
                <a16:creationId xmlns:a16="http://schemas.microsoft.com/office/drawing/2014/main" id="{787361D2-4CB4-786A-C736-740B69AFD4A9}"/>
              </a:ext>
            </a:extLst>
          </p:cNvPr>
          <p:cNvGrpSpPr/>
          <p:nvPr/>
        </p:nvGrpSpPr>
        <p:grpSpPr>
          <a:xfrm>
            <a:off x="1007205" y="2485615"/>
            <a:ext cx="2002230" cy="1701884"/>
            <a:chOff x="1007205" y="2228761"/>
            <a:chExt cx="2002230" cy="1701884"/>
          </a:xfrm>
        </p:grpSpPr>
        <p:sp>
          <p:nvSpPr>
            <p:cNvPr id="58" name="文本框 57">
              <a:extLst>
                <a:ext uri="{FF2B5EF4-FFF2-40B4-BE49-F238E27FC236}">
                  <a16:creationId xmlns:a16="http://schemas.microsoft.com/office/drawing/2014/main" id="{D082DCA4-0CD7-CC8C-F879-91EFCFA38D60}"/>
                </a:ext>
              </a:extLst>
            </p:cNvPr>
            <p:cNvSpPr txBox="1"/>
            <p:nvPr/>
          </p:nvSpPr>
          <p:spPr>
            <a:xfrm>
              <a:off x="1007205" y="2228761"/>
              <a:ext cx="2002230" cy="400110"/>
            </a:xfrm>
            <a:prstGeom prst="rect">
              <a:avLst/>
            </a:prstGeom>
            <a:noFill/>
          </p:spPr>
          <p:txBody>
            <a:bodyPr wrap="square" rtlCol="0">
              <a:spAutoFit/>
            </a:bodyPr>
            <a:lstStyle/>
            <a:p>
              <a:pPr algn="ctr"/>
              <a:r>
                <a:rPr lang="en-US" altLang="zh-CN"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PARD-01</a:t>
              </a:r>
              <a:endParaRPr lang="zh-CN" altLang="en-US"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9" name="文本框 58">
              <a:extLst>
                <a:ext uri="{FF2B5EF4-FFF2-40B4-BE49-F238E27FC236}">
                  <a16:creationId xmlns:a16="http://schemas.microsoft.com/office/drawing/2014/main" id="{0053DDD2-CCD3-BCED-3AFD-6152FE9A9E9C}"/>
                </a:ext>
              </a:extLst>
            </p:cNvPr>
            <p:cNvSpPr txBox="1"/>
            <p:nvPr/>
          </p:nvSpPr>
          <p:spPr>
            <a:xfrm>
              <a:off x="1007205" y="3023587"/>
              <a:ext cx="2002230" cy="584775"/>
            </a:xfrm>
            <a:prstGeom prst="rect">
              <a:avLst/>
            </a:prstGeom>
            <a:noFill/>
          </p:spPr>
          <p:txBody>
            <a:bodyPr wrap="square" rtlCol="0">
              <a:spAutoFit/>
            </a:bodyPr>
            <a:lstStyle/>
            <a:p>
              <a:pPr algn="ctr"/>
              <a:r>
                <a:rPr lang="zh-CN" altLang="en-US" sz="32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p>
          </p:txBody>
        </p:sp>
        <p:sp>
          <p:nvSpPr>
            <p:cNvPr id="60" name="文本框 59">
              <a:extLst>
                <a:ext uri="{FF2B5EF4-FFF2-40B4-BE49-F238E27FC236}">
                  <a16:creationId xmlns:a16="http://schemas.microsoft.com/office/drawing/2014/main" id="{1D3CBF3B-838F-8843-67D0-D78DAA603731}"/>
                </a:ext>
              </a:extLst>
            </p:cNvPr>
            <p:cNvSpPr txBox="1"/>
            <p:nvPr/>
          </p:nvSpPr>
          <p:spPr>
            <a:xfrm>
              <a:off x="1496000" y="3684424"/>
              <a:ext cx="1024640" cy="246221"/>
            </a:xfrm>
            <a:prstGeom prst="rect">
              <a:avLst/>
            </a:prstGeom>
            <a:noFill/>
          </p:spPr>
          <p:txBody>
            <a:bodyPr wrap="none" rtlCol="0">
              <a:spAutoFit/>
            </a:bodyPr>
            <a:lstStyle/>
            <a:p>
              <a:pPr algn="ctr"/>
              <a:r>
                <a:rPr lang="en-US" altLang="zh-CN"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TEXT CONTENT</a:t>
              </a:r>
              <a:endParaRPr lang="zh-CN" altLang="en-US"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grpSp>
      <p:grpSp>
        <p:nvGrpSpPr>
          <p:cNvPr id="62" name="组合 61">
            <a:extLst>
              <a:ext uri="{FF2B5EF4-FFF2-40B4-BE49-F238E27FC236}">
                <a16:creationId xmlns:a16="http://schemas.microsoft.com/office/drawing/2014/main" id="{7FB3D34A-3E3A-8A08-97BB-926EEF327027}"/>
              </a:ext>
            </a:extLst>
          </p:cNvPr>
          <p:cNvGrpSpPr/>
          <p:nvPr/>
        </p:nvGrpSpPr>
        <p:grpSpPr>
          <a:xfrm>
            <a:off x="3783024" y="2485615"/>
            <a:ext cx="2002230" cy="1701884"/>
            <a:chOff x="1007205" y="2228761"/>
            <a:chExt cx="2002230" cy="1701884"/>
          </a:xfrm>
        </p:grpSpPr>
        <p:sp>
          <p:nvSpPr>
            <p:cNvPr id="63" name="文本框 62">
              <a:extLst>
                <a:ext uri="{FF2B5EF4-FFF2-40B4-BE49-F238E27FC236}">
                  <a16:creationId xmlns:a16="http://schemas.microsoft.com/office/drawing/2014/main" id="{5E5D8A8F-E11A-040E-1E9D-A368FA9AA63D}"/>
                </a:ext>
              </a:extLst>
            </p:cNvPr>
            <p:cNvSpPr txBox="1"/>
            <p:nvPr/>
          </p:nvSpPr>
          <p:spPr>
            <a:xfrm>
              <a:off x="1007205" y="2228761"/>
              <a:ext cx="2002230" cy="400110"/>
            </a:xfrm>
            <a:prstGeom prst="rect">
              <a:avLst/>
            </a:prstGeom>
            <a:noFill/>
          </p:spPr>
          <p:txBody>
            <a:bodyPr wrap="square" rtlCol="0">
              <a:spAutoFit/>
            </a:bodyPr>
            <a:lstStyle/>
            <a:p>
              <a:pPr algn="ctr"/>
              <a:r>
                <a:rPr lang="en-US" altLang="zh-CN"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PARD-01</a:t>
              </a:r>
              <a:endParaRPr lang="zh-CN" altLang="en-US"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4" name="文本框 63">
              <a:extLst>
                <a:ext uri="{FF2B5EF4-FFF2-40B4-BE49-F238E27FC236}">
                  <a16:creationId xmlns:a16="http://schemas.microsoft.com/office/drawing/2014/main" id="{E43BFD11-13BB-1819-EAA6-16751130660A}"/>
                </a:ext>
              </a:extLst>
            </p:cNvPr>
            <p:cNvSpPr txBox="1"/>
            <p:nvPr/>
          </p:nvSpPr>
          <p:spPr>
            <a:xfrm>
              <a:off x="1007205" y="3023587"/>
              <a:ext cx="2002230" cy="584775"/>
            </a:xfrm>
            <a:prstGeom prst="rect">
              <a:avLst/>
            </a:prstGeom>
            <a:noFill/>
          </p:spPr>
          <p:txBody>
            <a:bodyPr wrap="square" rtlCol="0">
              <a:spAutoFit/>
            </a:bodyPr>
            <a:lstStyle/>
            <a:p>
              <a:pPr algn="ctr"/>
              <a:r>
                <a:rPr lang="zh-CN" altLang="en-US" sz="32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p>
          </p:txBody>
        </p:sp>
        <p:sp>
          <p:nvSpPr>
            <p:cNvPr id="65" name="文本框 64">
              <a:extLst>
                <a:ext uri="{FF2B5EF4-FFF2-40B4-BE49-F238E27FC236}">
                  <a16:creationId xmlns:a16="http://schemas.microsoft.com/office/drawing/2014/main" id="{87E6F5ED-A26D-EC73-9CCB-DDA58816F666}"/>
                </a:ext>
              </a:extLst>
            </p:cNvPr>
            <p:cNvSpPr txBox="1"/>
            <p:nvPr/>
          </p:nvSpPr>
          <p:spPr>
            <a:xfrm>
              <a:off x="1496000" y="3684424"/>
              <a:ext cx="1024640" cy="246221"/>
            </a:xfrm>
            <a:prstGeom prst="rect">
              <a:avLst/>
            </a:prstGeom>
            <a:noFill/>
          </p:spPr>
          <p:txBody>
            <a:bodyPr wrap="none" rtlCol="0">
              <a:spAutoFit/>
            </a:bodyPr>
            <a:lstStyle/>
            <a:p>
              <a:pPr algn="ctr"/>
              <a:r>
                <a:rPr lang="en-US" altLang="zh-CN"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TEXT CONTENT</a:t>
              </a:r>
              <a:endParaRPr lang="zh-CN" altLang="en-US"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grpSp>
      <p:grpSp>
        <p:nvGrpSpPr>
          <p:cNvPr id="67" name="组合 66">
            <a:extLst>
              <a:ext uri="{FF2B5EF4-FFF2-40B4-BE49-F238E27FC236}">
                <a16:creationId xmlns:a16="http://schemas.microsoft.com/office/drawing/2014/main" id="{8D837488-66C4-B540-90B0-F20200EDE78B}"/>
              </a:ext>
            </a:extLst>
          </p:cNvPr>
          <p:cNvGrpSpPr/>
          <p:nvPr/>
        </p:nvGrpSpPr>
        <p:grpSpPr>
          <a:xfrm>
            <a:off x="6545720" y="2485615"/>
            <a:ext cx="2002230" cy="1701884"/>
            <a:chOff x="1007205" y="2228761"/>
            <a:chExt cx="2002230" cy="1701884"/>
          </a:xfrm>
        </p:grpSpPr>
        <p:sp>
          <p:nvSpPr>
            <p:cNvPr id="68" name="文本框 67">
              <a:extLst>
                <a:ext uri="{FF2B5EF4-FFF2-40B4-BE49-F238E27FC236}">
                  <a16:creationId xmlns:a16="http://schemas.microsoft.com/office/drawing/2014/main" id="{F04520BD-CAF9-EC7F-7F93-EF9764E65BFF}"/>
                </a:ext>
              </a:extLst>
            </p:cNvPr>
            <p:cNvSpPr txBox="1"/>
            <p:nvPr/>
          </p:nvSpPr>
          <p:spPr>
            <a:xfrm>
              <a:off x="1007205" y="2228761"/>
              <a:ext cx="2002230" cy="400110"/>
            </a:xfrm>
            <a:prstGeom prst="rect">
              <a:avLst/>
            </a:prstGeom>
            <a:noFill/>
          </p:spPr>
          <p:txBody>
            <a:bodyPr wrap="square" rtlCol="0">
              <a:spAutoFit/>
            </a:bodyPr>
            <a:lstStyle/>
            <a:p>
              <a:pPr algn="ctr"/>
              <a:r>
                <a:rPr lang="en-US" altLang="zh-CN"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PARD-01</a:t>
              </a:r>
              <a:endParaRPr lang="zh-CN" altLang="en-US"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9" name="文本框 68">
              <a:extLst>
                <a:ext uri="{FF2B5EF4-FFF2-40B4-BE49-F238E27FC236}">
                  <a16:creationId xmlns:a16="http://schemas.microsoft.com/office/drawing/2014/main" id="{B8E3D355-C8D6-D3EC-64AB-B4151FC43CD1}"/>
                </a:ext>
              </a:extLst>
            </p:cNvPr>
            <p:cNvSpPr txBox="1"/>
            <p:nvPr/>
          </p:nvSpPr>
          <p:spPr>
            <a:xfrm>
              <a:off x="1007205" y="3023587"/>
              <a:ext cx="2002230" cy="584775"/>
            </a:xfrm>
            <a:prstGeom prst="rect">
              <a:avLst/>
            </a:prstGeom>
            <a:noFill/>
          </p:spPr>
          <p:txBody>
            <a:bodyPr wrap="square" rtlCol="0">
              <a:spAutoFit/>
            </a:bodyPr>
            <a:lstStyle/>
            <a:p>
              <a:pPr algn="ctr"/>
              <a:r>
                <a:rPr lang="zh-CN" altLang="en-US" sz="32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p>
          </p:txBody>
        </p:sp>
        <p:sp>
          <p:nvSpPr>
            <p:cNvPr id="70" name="文本框 69">
              <a:extLst>
                <a:ext uri="{FF2B5EF4-FFF2-40B4-BE49-F238E27FC236}">
                  <a16:creationId xmlns:a16="http://schemas.microsoft.com/office/drawing/2014/main" id="{B9671ED5-6D03-9C2A-9DD1-499C7B3B600D}"/>
                </a:ext>
              </a:extLst>
            </p:cNvPr>
            <p:cNvSpPr txBox="1"/>
            <p:nvPr/>
          </p:nvSpPr>
          <p:spPr>
            <a:xfrm>
              <a:off x="1496000" y="3684424"/>
              <a:ext cx="1024640" cy="246221"/>
            </a:xfrm>
            <a:prstGeom prst="rect">
              <a:avLst/>
            </a:prstGeom>
            <a:noFill/>
          </p:spPr>
          <p:txBody>
            <a:bodyPr wrap="none" rtlCol="0">
              <a:spAutoFit/>
            </a:bodyPr>
            <a:lstStyle/>
            <a:p>
              <a:pPr algn="ctr"/>
              <a:r>
                <a:rPr lang="en-US" altLang="zh-CN"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TEXT CONTENT</a:t>
              </a:r>
              <a:endParaRPr lang="zh-CN" altLang="en-US"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grpSp>
      <p:grpSp>
        <p:nvGrpSpPr>
          <p:cNvPr id="71" name="组合 70">
            <a:extLst>
              <a:ext uri="{FF2B5EF4-FFF2-40B4-BE49-F238E27FC236}">
                <a16:creationId xmlns:a16="http://schemas.microsoft.com/office/drawing/2014/main" id="{DFA07418-E7DC-0FE9-E077-E94DC269B781}"/>
              </a:ext>
            </a:extLst>
          </p:cNvPr>
          <p:cNvGrpSpPr/>
          <p:nvPr/>
        </p:nvGrpSpPr>
        <p:grpSpPr>
          <a:xfrm>
            <a:off x="9321539" y="2485615"/>
            <a:ext cx="2002230" cy="1701884"/>
            <a:chOff x="1007205" y="2228761"/>
            <a:chExt cx="2002230" cy="1701884"/>
          </a:xfrm>
        </p:grpSpPr>
        <p:sp>
          <p:nvSpPr>
            <p:cNvPr id="72" name="文本框 71">
              <a:extLst>
                <a:ext uri="{FF2B5EF4-FFF2-40B4-BE49-F238E27FC236}">
                  <a16:creationId xmlns:a16="http://schemas.microsoft.com/office/drawing/2014/main" id="{8FD87B30-6D63-7247-7A73-52832664A6E8}"/>
                </a:ext>
              </a:extLst>
            </p:cNvPr>
            <p:cNvSpPr txBox="1"/>
            <p:nvPr/>
          </p:nvSpPr>
          <p:spPr>
            <a:xfrm>
              <a:off x="1007205" y="2228761"/>
              <a:ext cx="2002230" cy="400110"/>
            </a:xfrm>
            <a:prstGeom prst="rect">
              <a:avLst/>
            </a:prstGeom>
            <a:noFill/>
          </p:spPr>
          <p:txBody>
            <a:bodyPr wrap="square" rtlCol="0">
              <a:spAutoFit/>
            </a:bodyPr>
            <a:lstStyle/>
            <a:p>
              <a:pPr algn="ctr"/>
              <a:r>
                <a:rPr lang="en-US" altLang="zh-CN"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PARD-01</a:t>
              </a:r>
              <a:endParaRPr lang="zh-CN" altLang="en-US" sz="2000" dirty="0">
                <a:solidFill>
                  <a:schemeClr val="bg1">
                    <a:alpha val="62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3" name="文本框 72">
              <a:extLst>
                <a:ext uri="{FF2B5EF4-FFF2-40B4-BE49-F238E27FC236}">
                  <a16:creationId xmlns:a16="http://schemas.microsoft.com/office/drawing/2014/main" id="{B95071B9-1FBF-2537-D7AB-341EA66DF759}"/>
                </a:ext>
              </a:extLst>
            </p:cNvPr>
            <p:cNvSpPr txBox="1"/>
            <p:nvPr/>
          </p:nvSpPr>
          <p:spPr>
            <a:xfrm>
              <a:off x="1007205" y="3023587"/>
              <a:ext cx="2002230" cy="584775"/>
            </a:xfrm>
            <a:prstGeom prst="rect">
              <a:avLst/>
            </a:prstGeom>
            <a:noFill/>
          </p:spPr>
          <p:txBody>
            <a:bodyPr wrap="square" rtlCol="0">
              <a:spAutoFit/>
            </a:bodyPr>
            <a:lstStyle/>
            <a:p>
              <a:pPr algn="ctr"/>
              <a:r>
                <a:rPr lang="zh-CN" altLang="en-US" sz="32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p>
          </p:txBody>
        </p:sp>
        <p:sp>
          <p:nvSpPr>
            <p:cNvPr id="74" name="文本框 73">
              <a:extLst>
                <a:ext uri="{FF2B5EF4-FFF2-40B4-BE49-F238E27FC236}">
                  <a16:creationId xmlns:a16="http://schemas.microsoft.com/office/drawing/2014/main" id="{86519F37-EB47-0180-C1A6-EF38F33FA0CE}"/>
                </a:ext>
              </a:extLst>
            </p:cNvPr>
            <p:cNvSpPr txBox="1"/>
            <p:nvPr/>
          </p:nvSpPr>
          <p:spPr>
            <a:xfrm>
              <a:off x="1496000" y="3684424"/>
              <a:ext cx="1024640" cy="246221"/>
            </a:xfrm>
            <a:prstGeom prst="rect">
              <a:avLst/>
            </a:prstGeom>
            <a:noFill/>
          </p:spPr>
          <p:txBody>
            <a:bodyPr wrap="none" rtlCol="0">
              <a:spAutoFit/>
            </a:bodyPr>
            <a:lstStyle/>
            <a:p>
              <a:pPr algn="ctr"/>
              <a:r>
                <a:rPr lang="en-US" altLang="zh-CN"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TEXT CONTENT</a:t>
              </a:r>
              <a:endParaRPr lang="zh-CN" altLang="en-US" sz="10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grpSp>
      <p:sp>
        <p:nvSpPr>
          <p:cNvPr id="78" name="任意多边形: 形状 77">
            <a:extLst>
              <a:ext uri="{FF2B5EF4-FFF2-40B4-BE49-F238E27FC236}">
                <a16:creationId xmlns:a16="http://schemas.microsoft.com/office/drawing/2014/main" id="{B9B20DFC-C115-B220-D7A6-3ECCCE8E819D}"/>
              </a:ext>
            </a:extLst>
          </p:cNvPr>
          <p:cNvSpPr/>
          <p:nvPr/>
        </p:nvSpPr>
        <p:spPr>
          <a:xfrm>
            <a:off x="6394542" y="5345378"/>
            <a:ext cx="5797459" cy="1512623"/>
          </a:xfrm>
          <a:custGeom>
            <a:avLst/>
            <a:gdLst>
              <a:gd name="connsiteX0" fmla="*/ 0 w 5797459"/>
              <a:gd name="connsiteY0" fmla="*/ 0 h 1512623"/>
              <a:gd name="connsiteX1" fmla="*/ 5797459 w 5797459"/>
              <a:gd name="connsiteY1" fmla="*/ 0 h 1512623"/>
              <a:gd name="connsiteX2" fmla="*/ 5797459 w 5797459"/>
              <a:gd name="connsiteY2" fmla="*/ 1512623 h 1512623"/>
              <a:gd name="connsiteX3" fmla="*/ 0 w 5797459"/>
              <a:gd name="connsiteY3" fmla="*/ 1512623 h 1512623"/>
            </a:gdLst>
            <a:ahLst/>
            <a:cxnLst>
              <a:cxn ang="0">
                <a:pos x="connsiteX0" y="connsiteY0"/>
              </a:cxn>
              <a:cxn ang="0">
                <a:pos x="connsiteX1" y="connsiteY1"/>
              </a:cxn>
              <a:cxn ang="0">
                <a:pos x="connsiteX2" y="connsiteY2"/>
              </a:cxn>
              <a:cxn ang="0">
                <a:pos x="connsiteX3" y="connsiteY3"/>
              </a:cxn>
            </a:cxnLst>
            <a:rect l="l" t="t" r="r" b="b"/>
            <a:pathLst>
              <a:path w="5797459" h="1512623">
                <a:moveTo>
                  <a:pt x="0" y="0"/>
                </a:moveTo>
                <a:lnTo>
                  <a:pt x="5797459" y="0"/>
                </a:lnTo>
                <a:lnTo>
                  <a:pt x="5797459" y="1512623"/>
                </a:lnTo>
                <a:lnTo>
                  <a:pt x="0" y="1512623"/>
                </a:lnTo>
                <a:close/>
              </a:path>
            </a:pathLst>
          </a:custGeom>
          <a:solidFill>
            <a:schemeClr val="bg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2"/>
    </p:custDataLst>
    <p:extLst>
      <p:ext uri="{BB962C8B-B14F-4D97-AF65-F5344CB8AC3E}">
        <p14:creationId xmlns:p14="http://schemas.microsoft.com/office/powerpoint/2010/main" val="2782668135"/>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组合 27">
            <a:extLst>
              <a:ext uri="{FF2B5EF4-FFF2-40B4-BE49-F238E27FC236}">
                <a16:creationId xmlns:a16="http://schemas.microsoft.com/office/drawing/2014/main" id="{FF683AA6-5715-7F44-A3F6-8A4D0D898A97}"/>
              </a:ext>
            </a:extLst>
          </p:cNvPr>
          <p:cNvGrpSpPr/>
          <p:nvPr/>
        </p:nvGrpSpPr>
        <p:grpSpPr>
          <a:xfrm>
            <a:off x="535338" y="1334144"/>
            <a:ext cx="2656694" cy="4610827"/>
            <a:chOff x="434855" y="1507000"/>
            <a:chExt cx="2656694" cy="4610827"/>
          </a:xfrm>
        </p:grpSpPr>
        <p:sp>
          <p:nvSpPr>
            <p:cNvPr id="24" name="矩形: 圆角 23">
              <a:extLst>
                <a:ext uri="{FF2B5EF4-FFF2-40B4-BE49-F238E27FC236}">
                  <a16:creationId xmlns:a16="http://schemas.microsoft.com/office/drawing/2014/main" id="{DA75A5B9-9198-3510-764D-FABDA443CC73}"/>
                </a:ext>
              </a:extLst>
            </p:cNvPr>
            <p:cNvSpPr/>
            <p:nvPr/>
          </p:nvSpPr>
          <p:spPr>
            <a:xfrm>
              <a:off x="434855" y="1702416"/>
              <a:ext cx="2656694" cy="4415411"/>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773D08C5-E5A7-8C6C-3E6A-45CFFFDACB8A}"/>
                </a:ext>
              </a:extLst>
            </p:cNvPr>
            <p:cNvSpPr/>
            <p:nvPr/>
          </p:nvSpPr>
          <p:spPr>
            <a:xfrm>
              <a:off x="919533" y="1507000"/>
              <a:ext cx="1614617" cy="401732"/>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文本框 26">
              <a:extLst>
                <a:ext uri="{FF2B5EF4-FFF2-40B4-BE49-F238E27FC236}">
                  <a16:creationId xmlns:a16="http://schemas.microsoft.com/office/drawing/2014/main" id="{586EC020-4F9E-99DD-38C2-9B1E65357F71}"/>
                </a:ext>
              </a:extLst>
            </p:cNvPr>
            <p:cNvSpPr txBox="1"/>
            <p:nvPr/>
          </p:nvSpPr>
          <p:spPr>
            <a:xfrm>
              <a:off x="595312" y="1909761"/>
              <a:ext cx="2440680" cy="4122475"/>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a:t>
              </a:r>
            </a:p>
          </p:txBody>
        </p:sp>
      </p:grpSp>
      <p:grpSp>
        <p:nvGrpSpPr>
          <p:cNvPr id="29" name="组合 28">
            <a:extLst>
              <a:ext uri="{FF2B5EF4-FFF2-40B4-BE49-F238E27FC236}">
                <a16:creationId xmlns:a16="http://schemas.microsoft.com/office/drawing/2014/main" id="{C259B3BE-B7D2-5B97-4DA4-38ABDDA48567}"/>
              </a:ext>
            </a:extLst>
          </p:cNvPr>
          <p:cNvGrpSpPr/>
          <p:nvPr/>
        </p:nvGrpSpPr>
        <p:grpSpPr>
          <a:xfrm>
            <a:off x="3356882" y="1334144"/>
            <a:ext cx="2656694" cy="4610827"/>
            <a:chOff x="434855" y="1507000"/>
            <a:chExt cx="2656694" cy="4610827"/>
          </a:xfrm>
        </p:grpSpPr>
        <p:sp>
          <p:nvSpPr>
            <p:cNvPr id="30" name="矩形: 圆角 29">
              <a:extLst>
                <a:ext uri="{FF2B5EF4-FFF2-40B4-BE49-F238E27FC236}">
                  <a16:creationId xmlns:a16="http://schemas.microsoft.com/office/drawing/2014/main" id="{2BB95F21-EA16-148F-9FB9-C2F14B15722C}"/>
                </a:ext>
              </a:extLst>
            </p:cNvPr>
            <p:cNvSpPr/>
            <p:nvPr/>
          </p:nvSpPr>
          <p:spPr>
            <a:xfrm>
              <a:off x="434855" y="1702416"/>
              <a:ext cx="2656694" cy="4415411"/>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AE6C4417-4100-8236-D709-BD01708C3975}"/>
                </a:ext>
              </a:extLst>
            </p:cNvPr>
            <p:cNvSpPr/>
            <p:nvPr/>
          </p:nvSpPr>
          <p:spPr>
            <a:xfrm>
              <a:off x="919533" y="1507000"/>
              <a:ext cx="1614617" cy="401732"/>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2" name="文本框 31">
              <a:extLst>
                <a:ext uri="{FF2B5EF4-FFF2-40B4-BE49-F238E27FC236}">
                  <a16:creationId xmlns:a16="http://schemas.microsoft.com/office/drawing/2014/main" id="{6A50B9BF-0537-A9DB-972A-C5E574E70ABC}"/>
                </a:ext>
              </a:extLst>
            </p:cNvPr>
            <p:cNvSpPr txBox="1"/>
            <p:nvPr/>
          </p:nvSpPr>
          <p:spPr>
            <a:xfrm>
              <a:off x="595312" y="1909761"/>
              <a:ext cx="2440680" cy="4122475"/>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a:t>
              </a:r>
            </a:p>
          </p:txBody>
        </p:sp>
      </p:grpSp>
      <p:grpSp>
        <p:nvGrpSpPr>
          <p:cNvPr id="33" name="组合 32">
            <a:extLst>
              <a:ext uri="{FF2B5EF4-FFF2-40B4-BE49-F238E27FC236}">
                <a16:creationId xmlns:a16="http://schemas.microsoft.com/office/drawing/2014/main" id="{0320F701-2B87-23D9-B0C2-F88299A4C8F6}"/>
              </a:ext>
            </a:extLst>
          </p:cNvPr>
          <p:cNvGrpSpPr/>
          <p:nvPr/>
        </p:nvGrpSpPr>
        <p:grpSpPr>
          <a:xfrm>
            <a:off x="6178426" y="1334144"/>
            <a:ext cx="2656694" cy="4610827"/>
            <a:chOff x="434855" y="1507000"/>
            <a:chExt cx="2656694" cy="4610827"/>
          </a:xfrm>
        </p:grpSpPr>
        <p:sp>
          <p:nvSpPr>
            <p:cNvPr id="34" name="矩形: 圆角 33">
              <a:extLst>
                <a:ext uri="{FF2B5EF4-FFF2-40B4-BE49-F238E27FC236}">
                  <a16:creationId xmlns:a16="http://schemas.microsoft.com/office/drawing/2014/main" id="{142590E5-C68F-08CC-87B3-A7FF320832DC}"/>
                </a:ext>
              </a:extLst>
            </p:cNvPr>
            <p:cNvSpPr/>
            <p:nvPr/>
          </p:nvSpPr>
          <p:spPr>
            <a:xfrm>
              <a:off x="434855" y="1702416"/>
              <a:ext cx="2656694" cy="4415411"/>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11267855-A0D9-5DAB-6CEC-4642EB35AAE0}"/>
                </a:ext>
              </a:extLst>
            </p:cNvPr>
            <p:cNvSpPr/>
            <p:nvPr/>
          </p:nvSpPr>
          <p:spPr>
            <a:xfrm>
              <a:off x="919533" y="1507000"/>
              <a:ext cx="1614617" cy="401732"/>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6" name="文本框 35">
              <a:extLst>
                <a:ext uri="{FF2B5EF4-FFF2-40B4-BE49-F238E27FC236}">
                  <a16:creationId xmlns:a16="http://schemas.microsoft.com/office/drawing/2014/main" id="{E5A8D3D2-19AB-ACAA-FA78-55C14B9E1CA2}"/>
                </a:ext>
              </a:extLst>
            </p:cNvPr>
            <p:cNvSpPr txBox="1"/>
            <p:nvPr/>
          </p:nvSpPr>
          <p:spPr>
            <a:xfrm>
              <a:off x="595312" y="1909761"/>
              <a:ext cx="2440680" cy="4122475"/>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a:t>
              </a:r>
            </a:p>
          </p:txBody>
        </p:sp>
      </p:grpSp>
      <p:grpSp>
        <p:nvGrpSpPr>
          <p:cNvPr id="37" name="组合 36">
            <a:extLst>
              <a:ext uri="{FF2B5EF4-FFF2-40B4-BE49-F238E27FC236}">
                <a16:creationId xmlns:a16="http://schemas.microsoft.com/office/drawing/2014/main" id="{C0754FA4-9CEE-761A-0023-CD91C845D9BE}"/>
              </a:ext>
            </a:extLst>
          </p:cNvPr>
          <p:cNvGrpSpPr/>
          <p:nvPr/>
        </p:nvGrpSpPr>
        <p:grpSpPr>
          <a:xfrm>
            <a:off x="8999969" y="1334144"/>
            <a:ext cx="2656694" cy="4610827"/>
            <a:chOff x="434855" y="1507000"/>
            <a:chExt cx="2656694" cy="4610827"/>
          </a:xfrm>
        </p:grpSpPr>
        <p:sp>
          <p:nvSpPr>
            <p:cNvPr id="38" name="矩形: 圆角 37">
              <a:extLst>
                <a:ext uri="{FF2B5EF4-FFF2-40B4-BE49-F238E27FC236}">
                  <a16:creationId xmlns:a16="http://schemas.microsoft.com/office/drawing/2014/main" id="{15CF0B79-AC22-DB53-F4C8-8E820EBEFEDE}"/>
                </a:ext>
              </a:extLst>
            </p:cNvPr>
            <p:cNvSpPr/>
            <p:nvPr/>
          </p:nvSpPr>
          <p:spPr>
            <a:xfrm>
              <a:off x="434855" y="1702416"/>
              <a:ext cx="2656694" cy="4415411"/>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67262737-9F3E-D3EF-6B22-2D76D474C8F0}"/>
                </a:ext>
              </a:extLst>
            </p:cNvPr>
            <p:cNvSpPr/>
            <p:nvPr/>
          </p:nvSpPr>
          <p:spPr>
            <a:xfrm>
              <a:off x="919533" y="1507000"/>
              <a:ext cx="1614617" cy="401732"/>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0" name="文本框 39">
              <a:extLst>
                <a:ext uri="{FF2B5EF4-FFF2-40B4-BE49-F238E27FC236}">
                  <a16:creationId xmlns:a16="http://schemas.microsoft.com/office/drawing/2014/main" id="{50DBE1A4-AC20-09AF-D6CF-69C8024974C2}"/>
                </a:ext>
              </a:extLst>
            </p:cNvPr>
            <p:cNvSpPr txBox="1"/>
            <p:nvPr/>
          </p:nvSpPr>
          <p:spPr>
            <a:xfrm>
              <a:off x="595312" y="1909761"/>
              <a:ext cx="2440680" cy="4122475"/>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a:t>
              </a:r>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0"/>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423581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12">
            <a:extLst>
              <a:ext uri="{FF2B5EF4-FFF2-40B4-BE49-F238E27FC236}">
                <a16:creationId xmlns:a16="http://schemas.microsoft.com/office/drawing/2014/main" id="{038BFF53-81B0-5204-A9AB-A6A12AA98D8D}"/>
              </a:ext>
            </a:extLst>
          </p:cNvPr>
          <p:cNvSpPr/>
          <p:nvPr/>
        </p:nvSpPr>
        <p:spPr>
          <a:xfrm>
            <a:off x="1651000" y="2529982"/>
            <a:ext cx="3149485" cy="2986940"/>
          </a:xfrm>
          <a:custGeom>
            <a:avLst/>
            <a:gdLst>
              <a:gd name="connsiteX0" fmla="*/ 0 w 5371362"/>
              <a:gd name="connsiteY0" fmla="*/ 4630484 h 4630484"/>
              <a:gd name="connsiteX1" fmla="*/ 2685681 w 5371362"/>
              <a:gd name="connsiteY1" fmla="*/ 0 h 4630484"/>
              <a:gd name="connsiteX2" fmla="*/ 5371362 w 5371362"/>
              <a:gd name="connsiteY2" fmla="*/ 4630484 h 4630484"/>
              <a:gd name="connsiteX3" fmla="*/ 0 w 5371362"/>
              <a:gd name="connsiteY3" fmla="*/ 4630484 h 4630484"/>
              <a:gd name="connsiteX0" fmla="*/ 58533 w 5488428"/>
              <a:gd name="connsiteY0" fmla="*/ 4630484 h 4630484"/>
              <a:gd name="connsiteX1" fmla="*/ 2744214 w 5488428"/>
              <a:gd name="connsiteY1" fmla="*/ 0 h 4630484"/>
              <a:gd name="connsiteX2" fmla="*/ 5429895 w 5488428"/>
              <a:gd name="connsiteY2" fmla="*/ 4630484 h 4630484"/>
              <a:gd name="connsiteX3" fmla="*/ 58533 w 5488428"/>
              <a:gd name="connsiteY3" fmla="*/ 4630484 h 4630484"/>
              <a:gd name="connsiteX0" fmla="*/ 58533 w 5488428"/>
              <a:gd name="connsiteY0" fmla="*/ 4630484 h 4973482"/>
              <a:gd name="connsiteX1" fmla="*/ 2744214 w 5488428"/>
              <a:gd name="connsiteY1" fmla="*/ 0 h 4973482"/>
              <a:gd name="connsiteX2" fmla="*/ 5429895 w 5488428"/>
              <a:gd name="connsiteY2" fmla="*/ 4630484 h 4973482"/>
              <a:gd name="connsiteX3" fmla="*/ 58533 w 5488428"/>
              <a:gd name="connsiteY3" fmla="*/ 4630484 h 4973482"/>
              <a:gd name="connsiteX0" fmla="*/ 58533 w 5924315"/>
              <a:gd name="connsiteY0" fmla="*/ 4630484 h 4973482"/>
              <a:gd name="connsiteX1" fmla="*/ 2744214 w 5924315"/>
              <a:gd name="connsiteY1" fmla="*/ 0 h 4973482"/>
              <a:gd name="connsiteX2" fmla="*/ 5429895 w 5924315"/>
              <a:gd name="connsiteY2" fmla="*/ 4630484 h 4973482"/>
              <a:gd name="connsiteX3" fmla="*/ 58533 w 5924315"/>
              <a:gd name="connsiteY3" fmla="*/ 4630484 h 4973482"/>
              <a:gd name="connsiteX0" fmla="*/ 58533 w 5586809"/>
              <a:gd name="connsiteY0" fmla="*/ 4630484 h 5167206"/>
              <a:gd name="connsiteX1" fmla="*/ 2744214 w 5586809"/>
              <a:gd name="connsiteY1" fmla="*/ 0 h 5167206"/>
              <a:gd name="connsiteX2" fmla="*/ 5429895 w 5586809"/>
              <a:gd name="connsiteY2" fmla="*/ 4630484 h 5167206"/>
              <a:gd name="connsiteX3" fmla="*/ 58533 w 5586809"/>
              <a:gd name="connsiteY3" fmla="*/ 4630484 h 5167206"/>
              <a:gd name="connsiteX0" fmla="*/ 270284 w 5798560"/>
              <a:gd name="connsiteY0" fmla="*/ 4630484 h 5601695"/>
              <a:gd name="connsiteX1" fmla="*/ 2955965 w 5798560"/>
              <a:gd name="connsiteY1" fmla="*/ 0 h 5601695"/>
              <a:gd name="connsiteX2" fmla="*/ 5641646 w 5798560"/>
              <a:gd name="connsiteY2" fmla="*/ 4630484 h 5601695"/>
              <a:gd name="connsiteX3" fmla="*/ 270284 w 5798560"/>
              <a:gd name="connsiteY3" fmla="*/ 4630484 h 5601695"/>
              <a:gd name="connsiteX0" fmla="*/ 339725 w 5919298"/>
              <a:gd name="connsiteY0" fmla="*/ 4630484 h 5601695"/>
              <a:gd name="connsiteX1" fmla="*/ 3025406 w 5919298"/>
              <a:gd name="connsiteY1" fmla="*/ 0 h 5601695"/>
              <a:gd name="connsiteX2" fmla="*/ 5711087 w 5919298"/>
              <a:gd name="connsiteY2" fmla="*/ 4630484 h 5601695"/>
              <a:gd name="connsiteX3" fmla="*/ 339725 w 5919298"/>
              <a:gd name="connsiteY3" fmla="*/ 4630484 h 5601695"/>
              <a:gd name="connsiteX0" fmla="*/ 339725 w 5926126"/>
              <a:gd name="connsiteY0" fmla="*/ 4630484 h 5751630"/>
              <a:gd name="connsiteX1" fmla="*/ 3025406 w 5926126"/>
              <a:gd name="connsiteY1" fmla="*/ 0 h 5751630"/>
              <a:gd name="connsiteX2" fmla="*/ 5711087 w 5926126"/>
              <a:gd name="connsiteY2" fmla="*/ 4630484 h 5751630"/>
              <a:gd name="connsiteX3" fmla="*/ 339725 w 5926126"/>
              <a:gd name="connsiteY3" fmla="*/ 4630484 h 5751630"/>
              <a:gd name="connsiteX0" fmla="*/ 339725 w 5825662"/>
              <a:gd name="connsiteY0" fmla="*/ 4630484 h 5626560"/>
              <a:gd name="connsiteX1" fmla="*/ 3025406 w 5825662"/>
              <a:gd name="connsiteY1" fmla="*/ 0 h 5626560"/>
              <a:gd name="connsiteX2" fmla="*/ 5711087 w 5825662"/>
              <a:gd name="connsiteY2" fmla="*/ 4630484 h 5626560"/>
              <a:gd name="connsiteX3" fmla="*/ 339725 w 5825662"/>
              <a:gd name="connsiteY3" fmla="*/ 4630484 h 5626560"/>
              <a:gd name="connsiteX0" fmla="*/ 310475 w 5781232"/>
              <a:gd name="connsiteY0" fmla="*/ 4630553 h 5626629"/>
              <a:gd name="connsiteX1" fmla="*/ 2996156 w 5781232"/>
              <a:gd name="connsiteY1" fmla="*/ 69 h 5626629"/>
              <a:gd name="connsiteX2" fmla="*/ 5681837 w 5781232"/>
              <a:gd name="connsiteY2" fmla="*/ 4630553 h 5626629"/>
              <a:gd name="connsiteX3" fmla="*/ 310475 w 5781232"/>
              <a:gd name="connsiteY3" fmla="*/ 4630553 h 5626629"/>
              <a:gd name="connsiteX0" fmla="*/ 198840 w 5669597"/>
              <a:gd name="connsiteY0" fmla="*/ 4630553 h 5376988"/>
              <a:gd name="connsiteX1" fmla="*/ 2884521 w 5669597"/>
              <a:gd name="connsiteY1" fmla="*/ 69 h 5376988"/>
              <a:gd name="connsiteX2" fmla="*/ 5570202 w 5669597"/>
              <a:gd name="connsiteY2" fmla="*/ 4630553 h 5376988"/>
              <a:gd name="connsiteX3" fmla="*/ 198840 w 5669597"/>
              <a:gd name="connsiteY3" fmla="*/ 4630553 h 5376988"/>
            </a:gdLst>
            <a:ahLst/>
            <a:cxnLst>
              <a:cxn ang="0">
                <a:pos x="connsiteX0" y="connsiteY0"/>
              </a:cxn>
              <a:cxn ang="0">
                <a:pos x="connsiteX1" y="connsiteY1"/>
              </a:cxn>
              <a:cxn ang="0">
                <a:pos x="connsiteX2" y="connsiteY2"/>
              </a:cxn>
              <a:cxn ang="0">
                <a:pos x="connsiteX3" y="connsiteY3"/>
              </a:cxn>
            </a:cxnLst>
            <a:rect l="l" t="t" r="r" b="b"/>
            <a:pathLst>
              <a:path w="5669597" h="5376988">
                <a:moveTo>
                  <a:pt x="198840" y="4630553"/>
                </a:moveTo>
                <a:cubicBezTo>
                  <a:pt x="-658348" y="3411131"/>
                  <a:pt x="1446369" y="19119"/>
                  <a:pt x="2884521" y="69"/>
                </a:cubicBezTo>
                <a:cubicBezTo>
                  <a:pt x="4322673" y="-18981"/>
                  <a:pt x="6112881" y="3887603"/>
                  <a:pt x="5570202" y="4630553"/>
                </a:cubicBezTo>
                <a:cubicBezTo>
                  <a:pt x="5027523" y="5373503"/>
                  <a:pt x="1056028" y="5849975"/>
                  <a:pt x="198840" y="4630553"/>
                </a:cubicBezTo>
                <a:close/>
              </a:path>
            </a:pathLst>
          </a:cu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2">
            <a:extLst>
              <a:ext uri="{FF2B5EF4-FFF2-40B4-BE49-F238E27FC236}">
                <a16:creationId xmlns:a16="http://schemas.microsoft.com/office/drawing/2014/main" id="{BEFD2666-2B87-35C8-BAFE-06212146F551}"/>
              </a:ext>
            </a:extLst>
          </p:cNvPr>
          <p:cNvSpPr/>
          <p:nvPr/>
        </p:nvSpPr>
        <p:spPr>
          <a:xfrm>
            <a:off x="1172808" y="2529982"/>
            <a:ext cx="3149485" cy="2986940"/>
          </a:xfrm>
          <a:custGeom>
            <a:avLst/>
            <a:gdLst>
              <a:gd name="connsiteX0" fmla="*/ 0 w 5371362"/>
              <a:gd name="connsiteY0" fmla="*/ 4630484 h 4630484"/>
              <a:gd name="connsiteX1" fmla="*/ 2685681 w 5371362"/>
              <a:gd name="connsiteY1" fmla="*/ 0 h 4630484"/>
              <a:gd name="connsiteX2" fmla="*/ 5371362 w 5371362"/>
              <a:gd name="connsiteY2" fmla="*/ 4630484 h 4630484"/>
              <a:gd name="connsiteX3" fmla="*/ 0 w 5371362"/>
              <a:gd name="connsiteY3" fmla="*/ 4630484 h 4630484"/>
              <a:gd name="connsiteX0" fmla="*/ 58533 w 5488428"/>
              <a:gd name="connsiteY0" fmla="*/ 4630484 h 4630484"/>
              <a:gd name="connsiteX1" fmla="*/ 2744214 w 5488428"/>
              <a:gd name="connsiteY1" fmla="*/ 0 h 4630484"/>
              <a:gd name="connsiteX2" fmla="*/ 5429895 w 5488428"/>
              <a:gd name="connsiteY2" fmla="*/ 4630484 h 4630484"/>
              <a:gd name="connsiteX3" fmla="*/ 58533 w 5488428"/>
              <a:gd name="connsiteY3" fmla="*/ 4630484 h 4630484"/>
              <a:gd name="connsiteX0" fmla="*/ 58533 w 5488428"/>
              <a:gd name="connsiteY0" fmla="*/ 4630484 h 4973482"/>
              <a:gd name="connsiteX1" fmla="*/ 2744214 w 5488428"/>
              <a:gd name="connsiteY1" fmla="*/ 0 h 4973482"/>
              <a:gd name="connsiteX2" fmla="*/ 5429895 w 5488428"/>
              <a:gd name="connsiteY2" fmla="*/ 4630484 h 4973482"/>
              <a:gd name="connsiteX3" fmla="*/ 58533 w 5488428"/>
              <a:gd name="connsiteY3" fmla="*/ 4630484 h 4973482"/>
              <a:gd name="connsiteX0" fmla="*/ 58533 w 5924315"/>
              <a:gd name="connsiteY0" fmla="*/ 4630484 h 4973482"/>
              <a:gd name="connsiteX1" fmla="*/ 2744214 w 5924315"/>
              <a:gd name="connsiteY1" fmla="*/ 0 h 4973482"/>
              <a:gd name="connsiteX2" fmla="*/ 5429895 w 5924315"/>
              <a:gd name="connsiteY2" fmla="*/ 4630484 h 4973482"/>
              <a:gd name="connsiteX3" fmla="*/ 58533 w 5924315"/>
              <a:gd name="connsiteY3" fmla="*/ 4630484 h 4973482"/>
              <a:gd name="connsiteX0" fmla="*/ 58533 w 5586809"/>
              <a:gd name="connsiteY0" fmla="*/ 4630484 h 5167206"/>
              <a:gd name="connsiteX1" fmla="*/ 2744214 w 5586809"/>
              <a:gd name="connsiteY1" fmla="*/ 0 h 5167206"/>
              <a:gd name="connsiteX2" fmla="*/ 5429895 w 5586809"/>
              <a:gd name="connsiteY2" fmla="*/ 4630484 h 5167206"/>
              <a:gd name="connsiteX3" fmla="*/ 58533 w 5586809"/>
              <a:gd name="connsiteY3" fmla="*/ 4630484 h 5167206"/>
              <a:gd name="connsiteX0" fmla="*/ 270284 w 5798560"/>
              <a:gd name="connsiteY0" fmla="*/ 4630484 h 5601695"/>
              <a:gd name="connsiteX1" fmla="*/ 2955965 w 5798560"/>
              <a:gd name="connsiteY1" fmla="*/ 0 h 5601695"/>
              <a:gd name="connsiteX2" fmla="*/ 5641646 w 5798560"/>
              <a:gd name="connsiteY2" fmla="*/ 4630484 h 5601695"/>
              <a:gd name="connsiteX3" fmla="*/ 270284 w 5798560"/>
              <a:gd name="connsiteY3" fmla="*/ 4630484 h 5601695"/>
              <a:gd name="connsiteX0" fmla="*/ 339725 w 5919298"/>
              <a:gd name="connsiteY0" fmla="*/ 4630484 h 5601695"/>
              <a:gd name="connsiteX1" fmla="*/ 3025406 w 5919298"/>
              <a:gd name="connsiteY1" fmla="*/ 0 h 5601695"/>
              <a:gd name="connsiteX2" fmla="*/ 5711087 w 5919298"/>
              <a:gd name="connsiteY2" fmla="*/ 4630484 h 5601695"/>
              <a:gd name="connsiteX3" fmla="*/ 339725 w 5919298"/>
              <a:gd name="connsiteY3" fmla="*/ 4630484 h 5601695"/>
              <a:gd name="connsiteX0" fmla="*/ 339725 w 5926126"/>
              <a:gd name="connsiteY0" fmla="*/ 4630484 h 5751630"/>
              <a:gd name="connsiteX1" fmla="*/ 3025406 w 5926126"/>
              <a:gd name="connsiteY1" fmla="*/ 0 h 5751630"/>
              <a:gd name="connsiteX2" fmla="*/ 5711087 w 5926126"/>
              <a:gd name="connsiteY2" fmla="*/ 4630484 h 5751630"/>
              <a:gd name="connsiteX3" fmla="*/ 339725 w 5926126"/>
              <a:gd name="connsiteY3" fmla="*/ 4630484 h 5751630"/>
              <a:gd name="connsiteX0" fmla="*/ 339725 w 5825662"/>
              <a:gd name="connsiteY0" fmla="*/ 4630484 h 5626560"/>
              <a:gd name="connsiteX1" fmla="*/ 3025406 w 5825662"/>
              <a:gd name="connsiteY1" fmla="*/ 0 h 5626560"/>
              <a:gd name="connsiteX2" fmla="*/ 5711087 w 5825662"/>
              <a:gd name="connsiteY2" fmla="*/ 4630484 h 5626560"/>
              <a:gd name="connsiteX3" fmla="*/ 339725 w 5825662"/>
              <a:gd name="connsiteY3" fmla="*/ 4630484 h 5626560"/>
              <a:gd name="connsiteX0" fmla="*/ 310475 w 5781232"/>
              <a:gd name="connsiteY0" fmla="*/ 4630553 h 5626629"/>
              <a:gd name="connsiteX1" fmla="*/ 2996156 w 5781232"/>
              <a:gd name="connsiteY1" fmla="*/ 69 h 5626629"/>
              <a:gd name="connsiteX2" fmla="*/ 5681837 w 5781232"/>
              <a:gd name="connsiteY2" fmla="*/ 4630553 h 5626629"/>
              <a:gd name="connsiteX3" fmla="*/ 310475 w 5781232"/>
              <a:gd name="connsiteY3" fmla="*/ 4630553 h 5626629"/>
              <a:gd name="connsiteX0" fmla="*/ 198840 w 5669597"/>
              <a:gd name="connsiteY0" fmla="*/ 4630553 h 5376988"/>
              <a:gd name="connsiteX1" fmla="*/ 2884521 w 5669597"/>
              <a:gd name="connsiteY1" fmla="*/ 69 h 5376988"/>
              <a:gd name="connsiteX2" fmla="*/ 5570202 w 5669597"/>
              <a:gd name="connsiteY2" fmla="*/ 4630553 h 5376988"/>
              <a:gd name="connsiteX3" fmla="*/ 198840 w 5669597"/>
              <a:gd name="connsiteY3" fmla="*/ 4630553 h 5376988"/>
            </a:gdLst>
            <a:ahLst/>
            <a:cxnLst>
              <a:cxn ang="0">
                <a:pos x="connsiteX0" y="connsiteY0"/>
              </a:cxn>
              <a:cxn ang="0">
                <a:pos x="connsiteX1" y="connsiteY1"/>
              </a:cxn>
              <a:cxn ang="0">
                <a:pos x="connsiteX2" y="connsiteY2"/>
              </a:cxn>
              <a:cxn ang="0">
                <a:pos x="connsiteX3" y="connsiteY3"/>
              </a:cxn>
            </a:cxnLst>
            <a:rect l="l" t="t" r="r" b="b"/>
            <a:pathLst>
              <a:path w="5669597" h="5376988">
                <a:moveTo>
                  <a:pt x="198840" y="4630553"/>
                </a:moveTo>
                <a:cubicBezTo>
                  <a:pt x="-658348" y="3411131"/>
                  <a:pt x="1446369" y="19119"/>
                  <a:pt x="2884521" y="69"/>
                </a:cubicBezTo>
                <a:cubicBezTo>
                  <a:pt x="4322673" y="-18981"/>
                  <a:pt x="6112881" y="3887603"/>
                  <a:pt x="5570202" y="4630553"/>
                </a:cubicBezTo>
                <a:cubicBezTo>
                  <a:pt x="5027523" y="5373503"/>
                  <a:pt x="1056028" y="5849975"/>
                  <a:pt x="198840" y="4630553"/>
                </a:cubicBezTo>
                <a:close/>
              </a:path>
            </a:pathLst>
          </a:cu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石头, 海滩, 海岸, 多雾路段, 薄雾, 自然">
            <a:extLst>
              <a:ext uri="{FF2B5EF4-FFF2-40B4-BE49-F238E27FC236}">
                <a16:creationId xmlns:a16="http://schemas.microsoft.com/office/drawing/2014/main" id="{5354F4ED-F2E5-FEBE-A511-F573309D865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10933" y="2301381"/>
            <a:ext cx="3149485" cy="2986940"/>
          </a:xfrm>
          <a:custGeom>
            <a:avLst/>
            <a:gdLst>
              <a:gd name="connsiteX0" fmla="*/ 1602364 w 3149485"/>
              <a:gd name="connsiteY0" fmla="*/ 39 h 2986940"/>
              <a:gd name="connsiteX1" fmla="*/ 3094271 w 3149485"/>
              <a:gd name="connsiteY1" fmla="*/ 2572293 h 2986940"/>
              <a:gd name="connsiteX2" fmla="*/ 110457 w 3149485"/>
              <a:gd name="connsiteY2" fmla="*/ 2572293 h 2986940"/>
              <a:gd name="connsiteX3" fmla="*/ 1602364 w 3149485"/>
              <a:gd name="connsiteY3" fmla="*/ 39 h 2986940"/>
            </a:gdLst>
            <a:ahLst/>
            <a:cxnLst>
              <a:cxn ang="0">
                <a:pos x="connsiteX0" y="connsiteY0"/>
              </a:cxn>
              <a:cxn ang="0">
                <a:pos x="connsiteX1" y="connsiteY1"/>
              </a:cxn>
              <a:cxn ang="0">
                <a:pos x="connsiteX2" y="connsiteY2"/>
              </a:cxn>
              <a:cxn ang="0">
                <a:pos x="connsiteX3" y="connsiteY3"/>
              </a:cxn>
            </a:cxnLst>
            <a:rect l="l" t="t" r="r" b="b"/>
            <a:pathLst>
              <a:path w="3149485" h="2986940">
                <a:moveTo>
                  <a:pt x="1602364" y="39"/>
                </a:moveTo>
                <a:cubicBezTo>
                  <a:pt x="2401263" y="-10543"/>
                  <a:pt x="3395731" y="2159581"/>
                  <a:pt x="3094271" y="2572293"/>
                </a:cubicBezTo>
                <a:cubicBezTo>
                  <a:pt x="2792810" y="2985005"/>
                  <a:pt x="586628" y="3249687"/>
                  <a:pt x="110457" y="2572293"/>
                </a:cubicBezTo>
                <a:cubicBezTo>
                  <a:pt x="-365715" y="1894899"/>
                  <a:pt x="803464" y="10622"/>
                  <a:pt x="1602364" y="39"/>
                </a:cubicBezTo>
                <a:close/>
              </a:path>
            </a:pathLst>
          </a:custGeom>
          <a:ln>
            <a:solidFill>
              <a:schemeClr val="bg1"/>
            </a:solidFill>
          </a:ln>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319839FB-8AAF-9E6E-DF0A-BF6F7253E2FF}"/>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4" name="文本框 3">
            <a:extLst>
              <a:ext uri="{FF2B5EF4-FFF2-40B4-BE49-F238E27FC236}">
                <a16:creationId xmlns:a16="http://schemas.microsoft.com/office/drawing/2014/main" id="{2ECA8679-19D1-FF0D-0995-462D96A14722}"/>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5" name="直接连接符 4">
            <a:extLst>
              <a:ext uri="{FF2B5EF4-FFF2-40B4-BE49-F238E27FC236}">
                <a16:creationId xmlns:a16="http://schemas.microsoft.com/office/drawing/2014/main" id="{DA28BF77-F133-E6F9-BF6E-F1A6857FD631}"/>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E7C7D6D7-B2A3-A7A4-0775-E9B94D6E57F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08E7BD1F-1987-57DB-15D3-31489CAF3F53}"/>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8" name="文本框 7">
            <a:extLst>
              <a:ext uri="{FF2B5EF4-FFF2-40B4-BE49-F238E27FC236}">
                <a16:creationId xmlns:a16="http://schemas.microsoft.com/office/drawing/2014/main" id="{9F7B75F9-2628-1E24-0DE1-44AD81701497}"/>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9" name="直接连接符 8">
            <a:extLst>
              <a:ext uri="{FF2B5EF4-FFF2-40B4-BE49-F238E27FC236}">
                <a16:creationId xmlns:a16="http://schemas.microsoft.com/office/drawing/2014/main" id="{8FCCA834-8740-1770-F908-5040C31717D0}"/>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D564FCB8-A677-40BF-7382-C63361F3481A}"/>
              </a:ext>
            </a:extLst>
          </p:cNvPr>
          <p:cNvGrpSpPr/>
          <p:nvPr/>
        </p:nvGrpSpPr>
        <p:grpSpPr>
          <a:xfrm>
            <a:off x="11150916" y="595413"/>
            <a:ext cx="307776" cy="307774"/>
            <a:chOff x="11149619" y="1311476"/>
            <a:chExt cx="492369" cy="492369"/>
          </a:xfrm>
        </p:grpSpPr>
        <p:sp>
          <p:nvSpPr>
            <p:cNvPr id="11" name="椭圆 10">
              <a:extLst>
                <a:ext uri="{FF2B5EF4-FFF2-40B4-BE49-F238E27FC236}">
                  <a16:creationId xmlns:a16="http://schemas.microsoft.com/office/drawing/2014/main" id="{1368F064-06D8-A0DC-6A20-108C69F4E9F8}"/>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confont-1161-857315">
              <a:extLst>
                <a:ext uri="{FF2B5EF4-FFF2-40B4-BE49-F238E27FC236}">
                  <a16:creationId xmlns:a16="http://schemas.microsoft.com/office/drawing/2014/main" id="{845227D3-5F8D-E9C2-FF07-89387C13E78E}"/>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组合 23">
            <a:extLst>
              <a:ext uri="{FF2B5EF4-FFF2-40B4-BE49-F238E27FC236}">
                <a16:creationId xmlns:a16="http://schemas.microsoft.com/office/drawing/2014/main" id="{F40C6B63-5B92-497B-FD6B-046A651E8EFE}"/>
              </a:ext>
            </a:extLst>
          </p:cNvPr>
          <p:cNvGrpSpPr/>
          <p:nvPr/>
        </p:nvGrpSpPr>
        <p:grpSpPr>
          <a:xfrm>
            <a:off x="5706577" y="1728603"/>
            <a:ext cx="5528045" cy="1145556"/>
            <a:chOff x="5903520" y="1739523"/>
            <a:chExt cx="5528045" cy="1145556"/>
          </a:xfrm>
        </p:grpSpPr>
        <p:sp>
          <p:nvSpPr>
            <p:cNvPr id="17" name="矩形: 圆角 16">
              <a:extLst>
                <a:ext uri="{FF2B5EF4-FFF2-40B4-BE49-F238E27FC236}">
                  <a16:creationId xmlns:a16="http://schemas.microsoft.com/office/drawing/2014/main" id="{23C5868F-2A7B-7A4F-38F0-7FD62010C05E}"/>
                </a:ext>
              </a:extLst>
            </p:cNvPr>
            <p:cNvSpPr/>
            <p:nvPr/>
          </p:nvSpPr>
          <p:spPr>
            <a:xfrm>
              <a:off x="5953228" y="1739523"/>
              <a:ext cx="3857522"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文本框 17">
              <a:extLst>
                <a:ext uri="{FF2B5EF4-FFF2-40B4-BE49-F238E27FC236}">
                  <a16:creationId xmlns:a16="http://schemas.microsoft.com/office/drawing/2014/main" id="{3287F415-D2CA-1CF9-22EC-86FCAD3EECE9}"/>
                </a:ext>
              </a:extLst>
            </p:cNvPr>
            <p:cNvSpPr txBox="1"/>
            <p:nvPr/>
          </p:nvSpPr>
          <p:spPr>
            <a:xfrm>
              <a:off x="6092455" y="1772663"/>
              <a:ext cx="2959100" cy="307777"/>
            </a:xfrm>
            <a:prstGeom prst="rect">
              <a:avLst/>
            </a:prstGeom>
            <a:noFill/>
          </p:spPr>
          <p:txBody>
            <a:bodyPr wrap="square">
              <a:spAutoFit/>
            </a:bodyPr>
            <a:lstStyle/>
            <a:p>
              <a:r>
                <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p>
          </p:txBody>
        </p:sp>
        <p:sp>
          <p:nvSpPr>
            <p:cNvPr id="20" name="文本框 19">
              <a:extLst>
                <a:ext uri="{FF2B5EF4-FFF2-40B4-BE49-F238E27FC236}">
                  <a16:creationId xmlns:a16="http://schemas.microsoft.com/office/drawing/2014/main" id="{3C6972AA-CDB4-7F52-B0DC-40D93084B05E}"/>
                </a:ext>
              </a:extLst>
            </p:cNvPr>
            <p:cNvSpPr txBox="1"/>
            <p:nvPr/>
          </p:nvSpPr>
          <p:spPr>
            <a:xfrm>
              <a:off x="5903520" y="2174885"/>
              <a:ext cx="5528045" cy="710194"/>
            </a:xfrm>
            <a:prstGeom prst="rect">
              <a:avLst/>
            </a:prstGeom>
            <a:noFill/>
          </p:spPr>
          <p:txBody>
            <a:bodyPr wrap="square">
              <a:spAutoFit/>
            </a:bodyPr>
            <a:lstStyle/>
            <a:p>
              <a:pPr>
                <a:lnSpc>
                  <a:spcPct val="150000"/>
                </a:lnSpc>
              </a:pP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a:t>
              </a:r>
            </a:p>
          </p:txBody>
        </p:sp>
        <p:cxnSp>
          <p:nvCxnSpPr>
            <p:cNvPr id="23" name="直接连接符 22">
              <a:extLst>
                <a:ext uri="{FF2B5EF4-FFF2-40B4-BE49-F238E27FC236}">
                  <a16:creationId xmlns:a16="http://schemas.microsoft.com/office/drawing/2014/main" id="{86378EF4-B025-6312-8E59-17100DE1D91F}"/>
                </a:ext>
              </a:extLst>
            </p:cNvPr>
            <p:cNvCxnSpPr/>
            <p:nvPr/>
          </p:nvCxnSpPr>
          <p:spPr>
            <a:xfrm>
              <a:off x="7673582" y="1926551"/>
              <a:ext cx="203872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8D3802D8-B6AF-F818-72CE-59C07F27EC5F}"/>
              </a:ext>
            </a:extLst>
          </p:cNvPr>
          <p:cNvGrpSpPr/>
          <p:nvPr/>
        </p:nvGrpSpPr>
        <p:grpSpPr>
          <a:xfrm>
            <a:off x="5706577" y="3160344"/>
            <a:ext cx="5528045" cy="1145556"/>
            <a:chOff x="5903520" y="1739523"/>
            <a:chExt cx="5528045" cy="1145556"/>
          </a:xfrm>
        </p:grpSpPr>
        <p:sp>
          <p:nvSpPr>
            <p:cNvPr id="26" name="矩形: 圆角 25">
              <a:extLst>
                <a:ext uri="{FF2B5EF4-FFF2-40B4-BE49-F238E27FC236}">
                  <a16:creationId xmlns:a16="http://schemas.microsoft.com/office/drawing/2014/main" id="{C98D52F9-ACCB-38E8-FB26-EED2C2C12E2B}"/>
                </a:ext>
              </a:extLst>
            </p:cNvPr>
            <p:cNvSpPr/>
            <p:nvPr/>
          </p:nvSpPr>
          <p:spPr>
            <a:xfrm>
              <a:off x="5953228" y="1739523"/>
              <a:ext cx="3857522"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文本框 26">
              <a:extLst>
                <a:ext uri="{FF2B5EF4-FFF2-40B4-BE49-F238E27FC236}">
                  <a16:creationId xmlns:a16="http://schemas.microsoft.com/office/drawing/2014/main" id="{12968908-5072-BAE5-99DC-E912A4D731C5}"/>
                </a:ext>
              </a:extLst>
            </p:cNvPr>
            <p:cNvSpPr txBox="1"/>
            <p:nvPr/>
          </p:nvSpPr>
          <p:spPr>
            <a:xfrm>
              <a:off x="6092455" y="1772663"/>
              <a:ext cx="2959100" cy="307777"/>
            </a:xfrm>
            <a:prstGeom prst="rect">
              <a:avLst/>
            </a:prstGeom>
            <a:noFill/>
          </p:spPr>
          <p:txBody>
            <a:bodyPr wrap="square">
              <a:spAutoFit/>
            </a:bodyPr>
            <a:lstStyle/>
            <a:p>
              <a:r>
                <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p>
          </p:txBody>
        </p:sp>
        <p:sp>
          <p:nvSpPr>
            <p:cNvPr id="28" name="文本框 27">
              <a:extLst>
                <a:ext uri="{FF2B5EF4-FFF2-40B4-BE49-F238E27FC236}">
                  <a16:creationId xmlns:a16="http://schemas.microsoft.com/office/drawing/2014/main" id="{80F8A23E-F1F2-2300-1873-718DE21BDCC2}"/>
                </a:ext>
              </a:extLst>
            </p:cNvPr>
            <p:cNvSpPr txBox="1"/>
            <p:nvPr/>
          </p:nvSpPr>
          <p:spPr>
            <a:xfrm>
              <a:off x="5903520" y="2174885"/>
              <a:ext cx="5528045" cy="710194"/>
            </a:xfrm>
            <a:prstGeom prst="rect">
              <a:avLst/>
            </a:prstGeom>
            <a:noFill/>
          </p:spPr>
          <p:txBody>
            <a:bodyPr wrap="square">
              <a:spAutoFit/>
            </a:bodyPr>
            <a:lstStyle/>
            <a:p>
              <a:pPr>
                <a:lnSpc>
                  <a:spcPct val="150000"/>
                </a:lnSpc>
              </a:pP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a:t>
              </a:r>
            </a:p>
          </p:txBody>
        </p:sp>
        <p:cxnSp>
          <p:nvCxnSpPr>
            <p:cNvPr id="29" name="直接连接符 28">
              <a:extLst>
                <a:ext uri="{FF2B5EF4-FFF2-40B4-BE49-F238E27FC236}">
                  <a16:creationId xmlns:a16="http://schemas.microsoft.com/office/drawing/2014/main" id="{B7151FA6-0F71-A850-ACE6-1D345C808932}"/>
                </a:ext>
              </a:extLst>
            </p:cNvPr>
            <p:cNvCxnSpPr/>
            <p:nvPr/>
          </p:nvCxnSpPr>
          <p:spPr>
            <a:xfrm>
              <a:off x="7673582" y="1926551"/>
              <a:ext cx="203872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050BB0C0-794E-EB9E-56EA-8E0067A817D0}"/>
              </a:ext>
            </a:extLst>
          </p:cNvPr>
          <p:cNvGrpSpPr/>
          <p:nvPr/>
        </p:nvGrpSpPr>
        <p:grpSpPr>
          <a:xfrm>
            <a:off x="5706577" y="4592084"/>
            <a:ext cx="5528045" cy="1145556"/>
            <a:chOff x="5903520" y="1739523"/>
            <a:chExt cx="5528045" cy="1145556"/>
          </a:xfrm>
        </p:grpSpPr>
        <p:sp>
          <p:nvSpPr>
            <p:cNvPr id="31" name="矩形: 圆角 30">
              <a:extLst>
                <a:ext uri="{FF2B5EF4-FFF2-40B4-BE49-F238E27FC236}">
                  <a16:creationId xmlns:a16="http://schemas.microsoft.com/office/drawing/2014/main" id="{FE7514B8-70A0-D49D-6815-72D07DBBD756}"/>
                </a:ext>
              </a:extLst>
            </p:cNvPr>
            <p:cNvSpPr/>
            <p:nvPr/>
          </p:nvSpPr>
          <p:spPr>
            <a:xfrm>
              <a:off x="5953228" y="1739523"/>
              <a:ext cx="3857522" cy="374057"/>
            </a:xfrm>
            <a:prstGeom prst="roundRect">
              <a:avLst>
                <a:gd name="adj" fmla="val 50000"/>
              </a:avLst>
            </a:prstGeom>
            <a:gradFill>
              <a:gsLst>
                <a:gs pos="0">
                  <a:schemeClr val="accent2"/>
                </a:gs>
                <a:gs pos="100000">
                  <a:schemeClr val="accent3"/>
                </a:gs>
              </a:gsLst>
              <a:lin ang="54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2" name="文本框 31">
              <a:extLst>
                <a:ext uri="{FF2B5EF4-FFF2-40B4-BE49-F238E27FC236}">
                  <a16:creationId xmlns:a16="http://schemas.microsoft.com/office/drawing/2014/main" id="{716AD2BD-FF64-703F-7AD5-E21A4993F158}"/>
                </a:ext>
              </a:extLst>
            </p:cNvPr>
            <p:cNvSpPr txBox="1"/>
            <p:nvPr/>
          </p:nvSpPr>
          <p:spPr>
            <a:xfrm>
              <a:off x="6092455" y="1772663"/>
              <a:ext cx="2959100" cy="307777"/>
            </a:xfrm>
            <a:prstGeom prst="rect">
              <a:avLst/>
            </a:prstGeom>
            <a:noFill/>
          </p:spPr>
          <p:txBody>
            <a:bodyPr wrap="square">
              <a:spAutoFit/>
            </a:bodyPr>
            <a:lstStyle/>
            <a:p>
              <a:r>
                <a:rPr lang="zh-CN" altLang="en-US" sz="14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p>
          </p:txBody>
        </p:sp>
        <p:sp>
          <p:nvSpPr>
            <p:cNvPr id="33" name="文本框 32">
              <a:extLst>
                <a:ext uri="{FF2B5EF4-FFF2-40B4-BE49-F238E27FC236}">
                  <a16:creationId xmlns:a16="http://schemas.microsoft.com/office/drawing/2014/main" id="{1C08402A-2041-F2BA-998B-B61948232275}"/>
                </a:ext>
              </a:extLst>
            </p:cNvPr>
            <p:cNvSpPr txBox="1"/>
            <p:nvPr/>
          </p:nvSpPr>
          <p:spPr>
            <a:xfrm>
              <a:off x="5903520" y="2174885"/>
              <a:ext cx="5528045" cy="710194"/>
            </a:xfrm>
            <a:prstGeom prst="rect">
              <a:avLst/>
            </a:prstGeom>
            <a:noFill/>
          </p:spPr>
          <p:txBody>
            <a:bodyPr wrap="square">
              <a:spAutoFit/>
            </a:bodyPr>
            <a:lstStyle/>
            <a:p>
              <a:pPr>
                <a:lnSpc>
                  <a:spcPct val="150000"/>
                </a:lnSpc>
              </a:pP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a:t>
              </a:r>
            </a:p>
          </p:txBody>
        </p:sp>
        <p:cxnSp>
          <p:nvCxnSpPr>
            <p:cNvPr id="34" name="直接连接符 33">
              <a:extLst>
                <a:ext uri="{FF2B5EF4-FFF2-40B4-BE49-F238E27FC236}">
                  <a16:creationId xmlns:a16="http://schemas.microsoft.com/office/drawing/2014/main" id="{5698C942-601A-F5BF-D9F7-D17DA8333459}"/>
                </a:ext>
              </a:extLst>
            </p:cNvPr>
            <p:cNvCxnSpPr/>
            <p:nvPr/>
          </p:nvCxnSpPr>
          <p:spPr>
            <a:xfrm>
              <a:off x="7673582" y="1926551"/>
              <a:ext cx="203872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65692430-3ACE-7426-AB21-E7EC89D722D2}"/>
              </a:ext>
            </a:extLst>
          </p:cNvPr>
          <p:cNvGrpSpPr/>
          <p:nvPr/>
        </p:nvGrpSpPr>
        <p:grpSpPr>
          <a:xfrm>
            <a:off x="0" y="6812280"/>
            <a:ext cx="12191999" cy="45719"/>
            <a:chOff x="0" y="6593820"/>
            <a:chExt cx="12191999" cy="264180"/>
          </a:xfrm>
          <a:solidFill>
            <a:schemeClr val="accent3"/>
          </a:solidFill>
        </p:grpSpPr>
        <p:sp>
          <p:nvSpPr>
            <p:cNvPr id="36" name="矩形 35">
              <a:extLst>
                <a:ext uri="{FF2B5EF4-FFF2-40B4-BE49-F238E27FC236}">
                  <a16:creationId xmlns:a16="http://schemas.microsoft.com/office/drawing/2014/main" id="{F5980879-CE66-B104-27D7-18BABC950476}"/>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52911A79-01B3-5481-7D2F-EA7C9112568F}"/>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895563B6-2B5F-BA51-D46B-4856464D8EB7}"/>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6C33B736-8BD9-26AE-71A0-B354C43B686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7CDB4F87-1925-9575-DEF7-1A94D989F246}"/>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05570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0"/>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64E63E83-9117-032D-A735-DD414D53B89C}"/>
              </a:ext>
            </a:extLst>
          </p:cNvPr>
          <p:cNvGrpSpPr/>
          <p:nvPr/>
        </p:nvGrpSpPr>
        <p:grpSpPr>
          <a:xfrm>
            <a:off x="653241" y="1148973"/>
            <a:ext cx="10878428" cy="1580250"/>
            <a:chOff x="653241" y="1334144"/>
            <a:chExt cx="10878428" cy="1580250"/>
          </a:xfrm>
        </p:grpSpPr>
        <p:sp>
          <p:nvSpPr>
            <p:cNvPr id="24" name="矩形: 圆角 23">
              <a:extLst>
                <a:ext uri="{FF2B5EF4-FFF2-40B4-BE49-F238E27FC236}">
                  <a16:creationId xmlns:a16="http://schemas.microsoft.com/office/drawing/2014/main" id="{DA75A5B9-9198-3510-764D-FABDA443CC73}"/>
                </a:ext>
              </a:extLst>
            </p:cNvPr>
            <p:cNvSpPr/>
            <p:nvPr/>
          </p:nvSpPr>
          <p:spPr>
            <a:xfrm>
              <a:off x="653241" y="1516099"/>
              <a:ext cx="10770836" cy="1398295"/>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773D08C5-E5A7-8C6C-3E6A-45CFFFDACB8A}"/>
                </a:ext>
              </a:extLst>
            </p:cNvPr>
            <p:cNvSpPr/>
            <p:nvPr/>
          </p:nvSpPr>
          <p:spPr>
            <a:xfrm>
              <a:off x="813697" y="1334144"/>
              <a:ext cx="4580684" cy="374057"/>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文本框 26">
              <a:extLst>
                <a:ext uri="{FF2B5EF4-FFF2-40B4-BE49-F238E27FC236}">
                  <a16:creationId xmlns:a16="http://schemas.microsoft.com/office/drawing/2014/main" id="{586EC020-4F9E-99DD-38C2-9B1E65357F71}"/>
                </a:ext>
              </a:extLst>
            </p:cNvPr>
            <p:cNvSpPr txBox="1"/>
            <p:nvPr/>
          </p:nvSpPr>
          <p:spPr>
            <a:xfrm>
              <a:off x="768772" y="1694645"/>
              <a:ext cx="10762897" cy="1087369"/>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a:t>
              </a:r>
            </a:p>
          </p:txBody>
        </p:sp>
        <p:sp>
          <p:nvSpPr>
            <p:cNvPr id="52" name="文本框 51">
              <a:extLst>
                <a:ext uri="{FF2B5EF4-FFF2-40B4-BE49-F238E27FC236}">
                  <a16:creationId xmlns:a16="http://schemas.microsoft.com/office/drawing/2014/main" id="{FDB9DDE0-0F0B-E836-A277-E9DDF1B40AB8}"/>
                </a:ext>
              </a:extLst>
            </p:cNvPr>
            <p:cNvSpPr txBox="1"/>
            <p:nvPr/>
          </p:nvSpPr>
          <p:spPr>
            <a:xfrm>
              <a:off x="919533" y="1347882"/>
              <a:ext cx="6097554" cy="369332"/>
            </a:xfrm>
            <a:prstGeom prst="rect">
              <a:avLst/>
            </a:prstGeom>
            <a:noFill/>
          </p:spPr>
          <p:txBody>
            <a:bodyPr wrap="squar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文本内容文本内容文本内容文本内容</a:t>
              </a:r>
            </a:p>
          </p:txBody>
        </p:sp>
      </p:grpSp>
      <p:grpSp>
        <p:nvGrpSpPr>
          <p:cNvPr id="59" name="组合 58">
            <a:extLst>
              <a:ext uri="{FF2B5EF4-FFF2-40B4-BE49-F238E27FC236}">
                <a16:creationId xmlns:a16="http://schemas.microsoft.com/office/drawing/2014/main" id="{163D636D-1002-036C-9258-F42582519466}"/>
              </a:ext>
            </a:extLst>
          </p:cNvPr>
          <p:cNvGrpSpPr/>
          <p:nvPr/>
        </p:nvGrpSpPr>
        <p:grpSpPr>
          <a:xfrm>
            <a:off x="653241" y="2950467"/>
            <a:ext cx="10878428" cy="1580250"/>
            <a:chOff x="653241" y="1334144"/>
            <a:chExt cx="10878428" cy="1580250"/>
          </a:xfrm>
        </p:grpSpPr>
        <p:sp>
          <p:nvSpPr>
            <p:cNvPr id="60" name="矩形: 圆角 59">
              <a:extLst>
                <a:ext uri="{FF2B5EF4-FFF2-40B4-BE49-F238E27FC236}">
                  <a16:creationId xmlns:a16="http://schemas.microsoft.com/office/drawing/2014/main" id="{3F9706EB-E849-F2B9-38D6-782083C3A6B4}"/>
                </a:ext>
              </a:extLst>
            </p:cNvPr>
            <p:cNvSpPr/>
            <p:nvPr/>
          </p:nvSpPr>
          <p:spPr>
            <a:xfrm>
              <a:off x="653241" y="1516099"/>
              <a:ext cx="10770836" cy="1398295"/>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60">
              <a:extLst>
                <a:ext uri="{FF2B5EF4-FFF2-40B4-BE49-F238E27FC236}">
                  <a16:creationId xmlns:a16="http://schemas.microsoft.com/office/drawing/2014/main" id="{A5B67486-EEA7-84FB-A919-9EF1F2656009}"/>
                </a:ext>
              </a:extLst>
            </p:cNvPr>
            <p:cNvSpPr/>
            <p:nvPr/>
          </p:nvSpPr>
          <p:spPr>
            <a:xfrm>
              <a:off x="813697" y="1334144"/>
              <a:ext cx="4580684" cy="374057"/>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2" name="文本框 61">
              <a:extLst>
                <a:ext uri="{FF2B5EF4-FFF2-40B4-BE49-F238E27FC236}">
                  <a16:creationId xmlns:a16="http://schemas.microsoft.com/office/drawing/2014/main" id="{EF8BA292-EA8B-5550-6760-BE3765BF4785}"/>
                </a:ext>
              </a:extLst>
            </p:cNvPr>
            <p:cNvSpPr txBox="1"/>
            <p:nvPr/>
          </p:nvSpPr>
          <p:spPr>
            <a:xfrm>
              <a:off x="768772" y="1694645"/>
              <a:ext cx="10762897" cy="1087369"/>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a:t>
              </a:r>
            </a:p>
          </p:txBody>
        </p:sp>
        <p:sp>
          <p:nvSpPr>
            <p:cNvPr id="63" name="文本框 62">
              <a:extLst>
                <a:ext uri="{FF2B5EF4-FFF2-40B4-BE49-F238E27FC236}">
                  <a16:creationId xmlns:a16="http://schemas.microsoft.com/office/drawing/2014/main" id="{81BC50FD-C870-CB9E-AED5-E8145363C274}"/>
                </a:ext>
              </a:extLst>
            </p:cNvPr>
            <p:cNvSpPr txBox="1"/>
            <p:nvPr/>
          </p:nvSpPr>
          <p:spPr>
            <a:xfrm>
              <a:off x="919533" y="1347882"/>
              <a:ext cx="6097554" cy="369332"/>
            </a:xfrm>
            <a:prstGeom prst="rect">
              <a:avLst/>
            </a:prstGeom>
            <a:noFill/>
          </p:spPr>
          <p:txBody>
            <a:bodyPr wrap="squar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文本内容文本内容文本内容文本内容</a:t>
              </a:r>
            </a:p>
          </p:txBody>
        </p:sp>
      </p:grpSp>
      <p:grpSp>
        <p:nvGrpSpPr>
          <p:cNvPr id="64" name="组合 63">
            <a:extLst>
              <a:ext uri="{FF2B5EF4-FFF2-40B4-BE49-F238E27FC236}">
                <a16:creationId xmlns:a16="http://schemas.microsoft.com/office/drawing/2014/main" id="{17284A4F-8D5A-3473-2A7A-FC9EE9FF2784}"/>
              </a:ext>
            </a:extLst>
          </p:cNvPr>
          <p:cNvGrpSpPr/>
          <p:nvPr/>
        </p:nvGrpSpPr>
        <p:grpSpPr>
          <a:xfrm>
            <a:off x="653241" y="4751960"/>
            <a:ext cx="10878428" cy="1580250"/>
            <a:chOff x="653241" y="1334144"/>
            <a:chExt cx="10878428" cy="1580250"/>
          </a:xfrm>
        </p:grpSpPr>
        <p:sp>
          <p:nvSpPr>
            <p:cNvPr id="65" name="矩形: 圆角 64">
              <a:extLst>
                <a:ext uri="{FF2B5EF4-FFF2-40B4-BE49-F238E27FC236}">
                  <a16:creationId xmlns:a16="http://schemas.microsoft.com/office/drawing/2014/main" id="{B6764E0D-F4CC-D890-FF9E-2FD8AEF8AA7B}"/>
                </a:ext>
              </a:extLst>
            </p:cNvPr>
            <p:cNvSpPr/>
            <p:nvPr/>
          </p:nvSpPr>
          <p:spPr>
            <a:xfrm>
              <a:off x="653241" y="1516099"/>
              <a:ext cx="10770836" cy="1398295"/>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id="{62C9A698-8BDB-5EF5-E89F-74DF1D9B0D2A}"/>
                </a:ext>
              </a:extLst>
            </p:cNvPr>
            <p:cNvSpPr/>
            <p:nvPr/>
          </p:nvSpPr>
          <p:spPr>
            <a:xfrm>
              <a:off x="813697" y="1334144"/>
              <a:ext cx="4580684" cy="374057"/>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7" name="文本框 66">
              <a:extLst>
                <a:ext uri="{FF2B5EF4-FFF2-40B4-BE49-F238E27FC236}">
                  <a16:creationId xmlns:a16="http://schemas.microsoft.com/office/drawing/2014/main" id="{467E0D3F-61A4-3F5B-8903-7C6A5ADAC3E3}"/>
                </a:ext>
              </a:extLst>
            </p:cNvPr>
            <p:cNvSpPr txBox="1"/>
            <p:nvPr/>
          </p:nvSpPr>
          <p:spPr>
            <a:xfrm>
              <a:off x="768772" y="1694645"/>
              <a:ext cx="10762897" cy="1087369"/>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文字内容在此处输入你的企业介绍</a:t>
              </a:r>
            </a:p>
          </p:txBody>
        </p:sp>
        <p:sp>
          <p:nvSpPr>
            <p:cNvPr id="68" name="文本框 67">
              <a:extLst>
                <a:ext uri="{FF2B5EF4-FFF2-40B4-BE49-F238E27FC236}">
                  <a16:creationId xmlns:a16="http://schemas.microsoft.com/office/drawing/2014/main" id="{1B783728-66A5-E4DE-6B8F-24F59A20B461}"/>
                </a:ext>
              </a:extLst>
            </p:cNvPr>
            <p:cNvSpPr txBox="1"/>
            <p:nvPr/>
          </p:nvSpPr>
          <p:spPr>
            <a:xfrm>
              <a:off x="919533" y="1347882"/>
              <a:ext cx="6097554" cy="369332"/>
            </a:xfrm>
            <a:prstGeom prst="rect">
              <a:avLst/>
            </a:prstGeom>
            <a:noFill/>
          </p:spPr>
          <p:txBody>
            <a:bodyPr wrap="squar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文本内容文本内容文本内容文本内容</a:t>
              </a:r>
            </a:p>
          </p:txBody>
        </p:sp>
      </p:grpSp>
    </p:spTree>
    <p:custDataLst>
      <p:tags r:id="rId1"/>
    </p:custDataLst>
    <p:extLst>
      <p:ext uri="{BB962C8B-B14F-4D97-AF65-F5344CB8AC3E}">
        <p14:creationId xmlns:p14="http://schemas.microsoft.com/office/powerpoint/2010/main" val="1016253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0"/>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a:extLst>
              <a:ext uri="{FF2B5EF4-FFF2-40B4-BE49-F238E27FC236}">
                <a16:creationId xmlns:a16="http://schemas.microsoft.com/office/drawing/2014/main" id="{76681625-F80B-D6B4-8512-B6417E45A174}"/>
              </a:ext>
            </a:extLst>
          </p:cNvPr>
          <p:cNvSpPr/>
          <p:nvPr/>
        </p:nvSpPr>
        <p:spPr>
          <a:xfrm>
            <a:off x="4223994" y="1981201"/>
            <a:ext cx="3599182" cy="3599180"/>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58578C90-EC24-EE6D-2957-C6D1A32136C8}"/>
              </a:ext>
            </a:extLst>
          </p:cNvPr>
          <p:cNvSpPr/>
          <p:nvPr/>
        </p:nvSpPr>
        <p:spPr>
          <a:xfrm>
            <a:off x="4300211" y="2057417"/>
            <a:ext cx="3446748" cy="3446746"/>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3412EB34-6A09-D516-883F-A3B7872CE72A}"/>
              </a:ext>
            </a:extLst>
          </p:cNvPr>
          <p:cNvSpPr/>
          <p:nvPr/>
        </p:nvSpPr>
        <p:spPr>
          <a:xfrm>
            <a:off x="4501421" y="2326602"/>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nvGrpSpPr>
          <p:cNvPr id="42" name="组合 41">
            <a:extLst>
              <a:ext uri="{FF2B5EF4-FFF2-40B4-BE49-F238E27FC236}">
                <a16:creationId xmlns:a16="http://schemas.microsoft.com/office/drawing/2014/main" id="{0D8C3ED8-2457-D32F-CB23-0F85742E91F7}"/>
              </a:ext>
            </a:extLst>
          </p:cNvPr>
          <p:cNvGrpSpPr/>
          <p:nvPr/>
        </p:nvGrpSpPr>
        <p:grpSpPr>
          <a:xfrm>
            <a:off x="1172808" y="1550118"/>
            <a:ext cx="2984500" cy="1744670"/>
            <a:chOff x="1172808" y="1550118"/>
            <a:chExt cx="2984500" cy="1744670"/>
          </a:xfrm>
        </p:grpSpPr>
        <p:sp>
          <p:nvSpPr>
            <p:cNvPr id="40" name="矩形: 圆角 39">
              <a:extLst>
                <a:ext uri="{FF2B5EF4-FFF2-40B4-BE49-F238E27FC236}">
                  <a16:creationId xmlns:a16="http://schemas.microsoft.com/office/drawing/2014/main" id="{3821FCF0-5A1F-C122-9663-FC37AE64D56B}"/>
                </a:ext>
              </a:extLst>
            </p:cNvPr>
            <p:cNvSpPr/>
            <p:nvPr/>
          </p:nvSpPr>
          <p:spPr>
            <a:xfrm>
              <a:off x="1172808" y="1550118"/>
              <a:ext cx="2839667" cy="431081"/>
            </a:xfrm>
            <a:prstGeom prst="roundRect">
              <a:avLst>
                <a:gd name="adj" fmla="val 2202"/>
              </a:avLst>
            </a:prstGeom>
            <a:solidFill>
              <a:schemeClr val="accent2"/>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DA75A5B9-9198-3510-764D-FABDA443CC73}"/>
                </a:ext>
              </a:extLst>
            </p:cNvPr>
            <p:cNvSpPr/>
            <p:nvPr/>
          </p:nvSpPr>
          <p:spPr>
            <a:xfrm>
              <a:off x="1172808" y="1578693"/>
              <a:ext cx="2839667" cy="1716095"/>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586EC020-4F9E-99DD-38C2-9B1E65357F71}"/>
                </a:ext>
              </a:extLst>
            </p:cNvPr>
            <p:cNvSpPr txBox="1"/>
            <p:nvPr/>
          </p:nvSpPr>
          <p:spPr>
            <a:xfrm>
              <a:off x="1198208" y="1894523"/>
              <a:ext cx="2814267" cy="1356525"/>
            </a:xfrm>
            <a:prstGeom prst="rect">
              <a:avLst/>
            </a:prstGeom>
            <a:noFill/>
          </p:spPr>
          <p:txBody>
            <a:bodyPr wrap="square">
              <a:spAutoFit/>
            </a:bodyPr>
            <a:lstStyle/>
            <a:p>
              <a:pPr>
                <a:lnSpc>
                  <a:spcPct val="150000"/>
                </a:lnSpc>
              </a:pP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a:t>
              </a:r>
            </a:p>
          </p:txBody>
        </p:sp>
        <p:sp>
          <p:nvSpPr>
            <p:cNvPr id="39" name="文本框 38">
              <a:extLst>
                <a:ext uri="{FF2B5EF4-FFF2-40B4-BE49-F238E27FC236}">
                  <a16:creationId xmlns:a16="http://schemas.microsoft.com/office/drawing/2014/main" id="{A01AC904-82FB-3B2B-851F-00D4FF10E9A6}"/>
                </a:ext>
              </a:extLst>
            </p:cNvPr>
            <p:cNvSpPr txBox="1"/>
            <p:nvPr/>
          </p:nvSpPr>
          <p:spPr>
            <a:xfrm>
              <a:off x="1198208" y="1673423"/>
              <a:ext cx="2959100" cy="307777"/>
            </a:xfrm>
            <a:prstGeom prst="rect">
              <a:avLst/>
            </a:prstGeom>
            <a:noFill/>
          </p:spPr>
          <p:txBody>
            <a:bodyPr wrap="square">
              <a:spAutoFit/>
            </a:bodyPr>
            <a:lstStyle/>
            <a:p>
              <a:r>
                <a:rPr lang="zh-CN" altLang="en-US" sz="1400" b="1"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p>
          </p:txBody>
        </p:sp>
      </p:grpSp>
      <p:grpSp>
        <p:nvGrpSpPr>
          <p:cNvPr id="43" name="组合 42">
            <a:extLst>
              <a:ext uri="{FF2B5EF4-FFF2-40B4-BE49-F238E27FC236}">
                <a16:creationId xmlns:a16="http://schemas.microsoft.com/office/drawing/2014/main" id="{9A657545-10A7-95AD-F49C-88F90AA37285}"/>
              </a:ext>
            </a:extLst>
          </p:cNvPr>
          <p:cNvGrpSpPr/>
          <p:nvPr/>
        </p:nvGrpSpPr>
        <p:grpSpPr>
          <a:xfrm>
            <a:off x="8185868" y="1550118"/>
            <a:ext cx="2984500" cy="1744670"/>
            <a:chOff x="1172808" y="1550118"/>
            <a:chExt cx="2984500" cy="1744670"/>
          </a:xfrm>
        </p:grpSpPr>
        <p:sp>
          <p:nvSpPr>
            <p:cNvPr id="44" name="矩形: 圆角 43">
              <a:extLst>
                <a:ext uri="{FF2B5EF4-FFF2-40B4-BE49-F238E27FC236}">
                  <a16:creationId xmlns:a16="http://schemas.microsoft.com/office/drawing/2014/main" id="{D3E7F3DD-DE8A-24E7-EA62-C5D73F9889F6}"/>
                </a:ext>
              </a:extLst>
            </p:cNvPr>
            <p:cNvSpPr/>
            <p:nvPr/>
          </p:nvSpPr>
          <p:spPr>
            <a:xfrm>
              <a:off x="1172808" y="1550118"/>
              <a:ext cx="2839667" cy="431081"/>
            </a:xfrm>
            <a:prstGeom prst="roundRect">
              <a:avLst>
                <a:gd name="adj" fmla="val 2202"/>
              </a:avLst>
            </a:prstGeom>
            <a:solidFill>
              <a:schemeClr val="accent2"/>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422D5981-787D-1AE9-D717-296FC6DE9F6D}"/>
                </a:ext>
              </a:extLst>
            </p:cNvPr>
            <p:cNvSpPr/>
            <p:nvPr/>
          </p:nvSpPr>
          <p:spPr>
            <a:xfrm>
              <a:off x="1172808" y="1578693"/>
              <a:ext cx="2839667" cy="1716095"/>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41CA76A9-46ED-E666-13C8-BA3F596DF9C2}"/>
                </a:ext>
              </a:extLst>
            </p:cNvPr>
            <p:cNvSpPr txBox="1"/>
            <p:nvPr/>
          </p:nvSpPr>
          <p:spPr>
            <a:xfrm>
              <a:off x="1198208" y="1894523"/>
              <a:ext cx="2814267" cy="1356525"/>
            </a:xfrm>
            <a:prstGeom prst="rect">
              <a:avLst/>
            </a:prstGeom>
            <a:noFill/>
          </p:spPr>
          <p:txBody>
            <a:bodyPr wrap="square">
              <a:spAutoFit/>
            </a:bodyPr>
            <a:lstStyle/>
            <a:p>
              <a:pPr>
                <a:lnSpc>
                  <a:spcPct val="150000"/>
                </a:lnSpc>
              </a:pP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a:t>
              </a:r>
            </a:p>
          </p:txBody>
        </p:sp>
        <p:sp>
          <p:nvSpPr>
            <p:cNvPr id="47" name="文本框 46">
              <a:extLst>
                <a:ext uri="{FF2B5EF4-FFF2-40B4-BE49-F238E27FC236}">
                  <a16:creationId xmlns:a16="http://schemas.microsoft.com/office/drawing/2014/main" id="{D7E5A8FE-436A-BC2F-91DA-ABD535F9FE56}"/>
                </a:ext>
              </a:extLst>
            </p:cNvPr>
            <p:cNvSpPr txBox="1"/>
            <p:nvPr/>
          </p:nvSpPr>
          <p:spPr>
            <a:xfrm>
              <a:off x="1198208" y="1673423"/>
              <a:ext cx="2959100" cy="307777"/>
            </a:xfrm>
            <a:prstGeom prst="rect">
              <a:avLst/>
            </a:prstGeom>
            <a:noFill/>
          </p:spPr>
          <p:txBody>
            <a:bodyPr wrap="square">
              <a:spAutoFit/>
            </a:bodyPr>
            <a:lstStyle/>
            <a:p>
              <a:r>
                <a:rPr lang="zh-CN" altLang="en-US" sz="1400" b="1"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p>
          </p:txBody>
        </p:sp>
      </p:grpSp>
      <p:grpSp>
        <p:nvGrpSpPr>
          <p:cNvPr id="48" name="组合 47">
            <a:extLst>
              <a:ext uri="{FF2B5EF4-FFF2-40B4-BE49-F238E27FC236}">
                <a16:creationId xmlns:a16="http://schemas.microsoft.com/office/drawing/2014/main" id="{46CDFBC2-2B5C-BEF3-46A9-313A8585A078}"/>
              </a:ext>
            </a:extLst>
          </p:cNvPr>
          <p:cNvGrpSpPr/>
          <p:nvPr/>
        </p:nvGrpSpPr>
        <p:grpSpPr>
          <a:xfrm>
            <a:off x="1172808" y="4039030"/>
            <a:ext cx="2984500" cy="1744670"/>
            <a:chOff x="1172808" y="1550118"/>
            <a:chExt cx="2984500" cy="1744670"/>
          </a:xfrm>
        </p:grpSpPr>
        <p:sp>
          <p:nvSpPr>
            <p:cNvPr id="49" name="矩形: 圆角 48">
              <a:extLst>
                <a:ext uri="{FF2B5EF4-FFF2-40B4-BE49-F238E27FC236}">
                  <a16:creationId xmlns:a16="http://schemas.microsoft.com/office/drawing/2014/main" id="{5D4B056B-E70F-F50B-0AC1-4EA4707E0AE4}"/>
                </a:ext>
              </a:extLst>
            </p:cNvPr>
            <p:cNvSpPr/>
            <p:nvPr/>
          </p:nvSpPr>
          <p:spPr>
            <a:xfrm>
              <a:off x="1172808" y="1550118"/>
              <a:ext cx="2839667" cy="431081"/>
            </a:xfrm>
            <a:prstGeom prst="roundRect">
              <a:avLst>
                <a:gd name="adj" fmla="val 2202"/>
              </a:avLst>
            </a:prstGeom>
            <a:solidFill>
              <a:schemeClr val="accent2"/>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07F8D134-0229-4FD0-F896-70354A3FB942}"/>
                </a:ext>
              </a:extLst>
            </p:cNvPr>
            <p:cNvSpPr/>
            <p:nvPr/>
          </p:nvSpPr>
          <p:spPr>
            <a:xfrm>
              <a:off x="1172808" y="1578693"/>
              <a:ext cx="2839667" cy="1716095"/>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8091456A-A8B2-4EE8-CFCA-DAA46FC41856}"/>
                </a:ext>
              </a:extLst>
            </p:cNvPr>
            <p:cNvSpPr txBox="1"/>
            <p:nvPr/>
          </p:nvSpPr>
          <p:spPr>
            <a:xfrm>
              <a:off x="1198208" y="1894523"/>
              <a:ext cx="2814267" cy="1356525"/>
            </a:xfrm>
            <a:prstGeom prst="rect">
              <a:avLst/>
            </a:prstGeom>
            <a:noFill/>
          </p:spPr>
          <p:txBody>
            <a:bodyPr wrap="square">
              <a:spAutoFit/>
            </a:bodyPr>
            <a:lstStyle/>
            <a:p>
              <a:pPr>
                <a:lnSpc>
                  <a:spcPct val="150000"/>
                </a:lnSpc>
              </a:pP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a:t>
              </a:r>
            </a:p>
          </p:txBody>
        </p:sp>
        <p:sp>
          <p:nvSpPr>
            <p:cNvPr id="53" name="文本框 52">
              <a:extLst>
                <a:ext uri="{FF2B5EF4-FFF2-40B4-BE49-F238E27FC236}">
                  <a16:creationId xmlns:a16="http://schemas.microsoft.com/office/drawing/2014/main" id="{7B8DF87A-25D8-D4DD-3274-E5041CC00EB7}"/>
                </a:ext>
              </a:extLst>
            </p:cNvPr>
            <p:cNvSpPr txBox="1"/>
            <p:nvPr/>
          </p:nvSpPr>
          <p:spPr>
            <a:xfrm>
              <a:off x="1198208" y="1673423"/>
              <a:ext cx="2959100" cy="307777"/>
            </a:xfrm>
            <a:prstGeom prst="rect">
              <a:avLst/>
            </a:prstGeom>
            <a:noFill/>
          </p:spPr>
          <p:txBody>
            <a:bodyPr wrap="square">
              <a:spAutoFit/>
            </a:bodyPr>
            <a:lstStyle/>
            <a:p>
              <a:r>
                <a:rPr lang="zh-CN" altLang="en-US" sz="1400" b="1"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p>
          </p:txBody>
        </p:sp>
      </p:grpSp>
      <p:grpSp>
        <p:nvGrpSpPr>
          <p:cNvPr id="54" name="组合 53">
            <a:extLst>
              <a:ext uri="{FF2B5EF4-FFF2-40B4-BE49-F238E27FC236}">
                <a16:creationId xmlns:a16="http://schemas.microsoft.com/office/drawing/2014/main" id="{9593D10B-4664-3FC3-CE97-ED44BB0C0A46}"/>
              </a:ext>
            </a:extLst>
          </p:cNvPr>
          <p:cNvGrpSpPr/>
          <p:nvPr/>
        </p:nvGrpSpPr>
        <p:grpSpPr>
          <a:xfrm>
            <a:off x="8185868" y="4039030"/>
            <a:ext cx="2984500" cy="1744670"/>
            <a:chOff x="1172808" y="1550118"/>
            <a:chExt cx="2984500" cy="1744670"/>
          </a:xfrm>
        </p:grpSpPr>
        <p:sp>
          <p:nvSpPr>
            <p:cNvPr id="55" name="矩形: 圆角 54">
              <a:extLst>
                <a:ext uri="{FF2B5EF4-FFF2-40B4-BE49-F238E27FC236}">
                  <a16:creationId xmlns:a16="http://schemas.microsoft.com/office/drawing/2014/main" id="{8977BEAE-571E-5DBA-7186-884B13BE2D6B}"/>
                </a:ext>
              </a:extLst>
            </p:cNvPr>
            <p:cNvSpPr/>
            <p:nvPr/>
          </p:nvSpPr>
          <p:spPr>
            <a:xfrm>
              <a:off x="1172808" y="1550118"/>
              <a:ext cx="2839667" cy="431081"/>
            </a:xfrm>
            <a:prstGeom prst="roundRect">
              <a:avLst>
                <a:gd name="adj" fmla="val 2202"/>
              </a:avLst>
            </a:prstGeom>
            <a:solidFill>
              <a:schemeClr val="accent2"/>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a:extLst>
                <a:ext uri="{FF2B5EF4-FFF2-40B4-BE49-F238E27FC236}">
                  <a16:creationId xmlns:a16="http://schemas.microsoft.com/office/drawing/2014/main" id="{51CCC307-2C20-C814-9490-544B41FB6D7C}"/>
                </a:ext>
              </a:extLst>
            </p:cNvPr>
            <p:cNvSpPr/>
            <p:nvPr/>
          </p:nvSpPr>
          <p:spPr>
            <a:xfrm>
              <a:off x="1172808" y="1578693"/>
              <a:ext cx="2839667" cy="1716095"/>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16FF2523-1183-B376-AE4C-9D086E84A7CF}"/>
                </a:ext>
              </a:extLst>
            </p:cNvPr>
            <p:cNvSpPr txBox="1"/>
            <p:nvPr/>
          </p:nvSpPr>
          <p:spPr>
            <a:xfrm>
              <a:off x="1198208" y="1894523"/>
              <a:ext cx="2814267" cy="1356525"/>
            </a:xfrm>
            <a:prstGeom prst="rect">
              <a:avLst/>
            </a:prstGeom>
            <a:noFill/>
          </p:spPr>
          <p:txBody>
            <a:bodyPr wrap="square">
              <a:spAutoFit/>
            </a:bodyPr>
            <a:lstStyle/>
            <a:p>
              <a:pPr>
                <a:lnSpc>
                  <a:spcPct val="150000"/>
                </a:lnSpc>
              </a:pP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a:t>
              </a:r>
            </a:p>
          </p:txBody>
        </p:sp>
        <p:sp>
          <p:nvSpPr>
            <p:cNvPr id="69" name="文本框 68">
              <a:extLst>
                <a:ext uri="{FF2B5EF4-FFF2-40B4-BE49-F238E27FC236}">
                  <a16:creationId xmlns:a16="http://schemas.microsoft.com/office/drawing/2014/main" id="{12660C2E-6DF1-2423-7F52-7002ACBE0794}"/>
                </a:ext>
              </a:extLst>
            </p:cNvPr>
            <p:cNvSpPr txBox="1"/>
            <p:nvPr/>
          </p:nvSpPr>
          <p:spPr>
            <a:xfrm>
              <a:off x="1198208" y="1673423"/>
              <a:ext cx="2959100" cy="307777"/>
            </a:xfrm>
            <a:prstGeom prst="rect">
              <a:avLst/>
            </a:prstGeom>
            <a:noFill/>
          </p:spPr>
          <p:txBody>
            <a:bodyPr wrap="square">
              <a:spAutoFit/>
            </a:bodyPr>
            <a:lstStyle/>
            <a:p>
              <a:r>
                <a:rPr lang="zh-CN" altLang="en-US" sz="1400" b="1"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在此处输入你内容</a:t>
              </a:r>
            </a:p>
          </p:txBody>
        </p:sp>
      </p:grpSp>
      <p:sp>
        <p:nvSpPr>
          <p:cNvPr id="70" name="椭圆 69">
            <a:extLst>
              <a:ext uri="{FF2B5EF4-FFF2-40B4-BE49-F238E27FC236}">
                <a16:creationId xmlns:a16="http://schemas.microsoft.com/office/drawing/2014/main" id="{0C3C0466-560B-8C69-634D-7A2013BF791B}"/>
              </a:ext>
            </a:extLst>
          </p:cNvPr>
          <p:cNvSpPr/>
          <p:nvPr/>
        </p:nvSpPr>
        <p:spPr>
          <a:xfrm>
            <a:off x="7046514" y="2326602"/>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1" name="椭圆 70">
            <a:extLst>
              <a:ext uri="{FF2B5EF4-FFF2-40B4-BE49-F238E27FC236}">
                <a16:creationId xmlns:a16="http://schemas.microsoft.com/office/drawing/2014/main" id="{536C5A9E-FCC6-2E14-2CF3-FFCB36551D26}"/>
              </a:ext>
            </a:extLst>
          </p:cNvPr>
          <p:cNvSpPr/>
          <p:nvPr/>
        </p:nvSpPr>
        <p:spPr>
          <a:xfrm>
            <a:off x="4501421" y="4757140"/>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72" name="椭圆 71">
            <a:extLst>
              <a:ext uri="{FF2B5EF4-FFF2-40B4-BE49-F238E27FC236}">
                <a16:creationId xmlns:a16="http://schemas.microsoft.com/office/drawing/2014/main" id="{E10F204C-ACBC-F74D-3AA1-2357CD976E01}"/>
              </a:ext>
            </a:extLst>
          </p:cNvPr>
          <p:cNvSpPr/>
          <p:nvPr/>
        </p:nvSpPr>
        <p:spPr>
          <a:xfrm>
            <a:off x="7046514" y="4757140"/>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pic>
        <p:nvPicPr>
          <p:cNvPr id="73" name="图片 72" descr="石头, 海滩, 海岸, 多雾路段, 薄雾, 自然">
            <a:extLst>
              <a:ext uri="{FF2B5EF4-FFF2-40B4-BE49-F238E27FC236}">
                <a16:creationId xmlns:a16="http://schemas.microsoft.com/office/drawing/2014/main" id="{59C360BD-388D-92F5-CF06-3D4F52B0FA2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82130" y="2639335"/>
            <a:ext cx="2282911" cy="2282911"/>
          </a:xfrm>
          <a:custGeom>
            <a:avLst/>
            <a:gdLst>
              <a:gd name="connsiteX0" fmla="*/ 1823696 w 3647392"/>
              <a:gd name="connsiteY0" fmla="*/ 0 h 3647392"/>
              <a:gd name="connsiteX1" fmla="*/ 3647392 w 3647392"/>
              <a:gd name="connsiteY1" fmla="*/ 1823696 h 3647392"/>
              <a:gd name="connsiteX2" fmla="*/ 1823696 w 3647392"/>
              <a:gd name="connsiteY2" fmla="*/ 3647392 h 3647392"/>
              <a:gd name="connsiteX3" fmla="*/ 0 w 3647392"/>
              <a:gd name="connsiteY3" fmla="*/ 1823696 h 3647392"/>
              <a:gd name="connsiteX4" fmla="*/ 1823696 w 3647392"/>
              <a:gd name="connsiteY4" fmla="*/ 0 h 364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7392" h="3647392">
                <a:moveTo>
                  <a:pt x="1823696" y="0"/>
                </a:moveTo>
                <a:cubicBezTo>
                  <a:pt x="2830895" y="0"/>
                  <a:pt x="3647392" y="816497"/>
                  <a:pt x="3647392" y="1823696"/>
                </a:cubicBezTo>
                <a:cubicBezTo>
                  <a:pt x="3647392" y="2830895"/>
                  <a:pt x="2830895" y="3647392"/>
                  <a:pt x="1823696" y="3647392"/>
                </a:cubicBezTo>
                <a:cubicBezTo>
                  <a:pt x="816497" y="3647392"/>
                  <a:pt x="0" y="2830895"/>
                  <a:pt x="0" y="1823696"/>
                </a:cubicBezTo>
                <a:cubicBezTo>
                  <a:pt x="0" y="816497"/>
                  <a:pt x="816497" y="0"/>
                  <a:pt x="1823696" y="0"/>
                </a:cubicBezTo>
                <a:close/>
              </a:path>
            </a:pathLst>
          </a:cu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6017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0"/>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64E63E83-9117-032D-A735-DD414D53B89C}"/>
              </a:ext>
            </a:extLst>
          </p:cNvPr>
          <p:cNvGrpSpPr/>
          <p:nvPr/>
        </p:nvGrpSpPr>
        <p:grpSpPr>
          <a:xfrm>
            <a:off x="877311" y="1623529"/>
            <a:ext cx="5689502" cy="1822824"/>
            <a:chOff x="653241" y="1334144"/>
            <a:chExt cx="5689502" cy="1822824"/>
          </a:xfrm>
        </p:grpSpPr>
        <p:sp>
          <p:nvSpPr>
            <p:cNvPr id="24" name="矩形: 圆角 23">
              <a:extLst>
                <a:ext uri="{FF2B5EF4-FFF2-40B4-BE49-F238E27FC236}">
                  <a16:creationId xmlns:a16="http://schemas.microsoft.com/office/drawing/2014/main" id="{DA75A5B9-9198-3510-764D-FABDA443CC73}"/>
                </a:ext>
              </a:extLst>
            </p:cNvPr>
            <p:cNvSpPr/>
            <p:nvPr/>
          </p:nvSpPr>
          <p:spPr>
            <a:xfrm>
              <a:off x="653241" y="1516099"/>
              <a:ext cx="5689502" cy="1640869"/>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773D08C5-E5A7-8C6C-3E6A-45CFFFDACB8A}"/>
                </a:ext>
              </a:extLst>
            </p:cNvPr>
            <p:cNvSpPr/>
            <p:nvPr/>
          </p:nvSpPr>
          <p:spPr>
            <a:xfrm>
              <a:off x="813697" y="1334144"/>
              <a:ext cx="3293846" cy="374057"/>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文本框 26">
              <a:extLst>
                <a:ext uri="{FF2B5EF4-FFF2-40B4-BE49-F238E27FC236}">
                  <a16:creationId xmlns:a16="http://schemas.microsoft.com/office/drawing/2014/main" id="{586EC020-4F9E-99DD-38C2-9B1E65357F71}"/>
                </a:ext>
              </a:extLst>
            </p:cNvPr>
            <p:cNvSpPr txBox="1"/>
            <p:nvPr/>
          </p:nvSpPr>
          <p:spPr>
            <a:xfrm>
              <a:off x="809138" y="1815063"/>
              <a:ext cx="5388462" cy="1167820"/>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a:t>
              </a:r>
            </a:p>
          </p:txBody>
        </p:sp>
        <p:sp>
          <p:nvSpPr>
            <p:cNvPr id="52" name="文本框 51">
              <a:extLst>
                <a:ext uri="{FF2B5EF4-FFF2-40B4-BE49-F238E27FC236}">
                  <a16:creationId xmlns:a16="http://schemas.microsoft.com/office/drawing/2014/main" id="{FDB9DDE0-0F0B-E836-A277-E9DDF1B40AB8}"/>
                </a:ext>
              </a:extLst>
            </p:cNvPr>
            <p:cNvSpPr txBox="1"/>
            <p:nvPr/>
          </p:nvSpPr>
          <p:spPr>
            <a:xfrm>
              <a:off x="1477258" y="1347882"/>
              <a:ext cx="3132842" cy="369332"/>
            </a:xfrm>
            <a:prstGeom prst="rect">
              <a:avLst/>
            </a:prstGeom>
            <a:noFill/>
          </p:spPr>
          <p:txBody>
            <a:bodyPr wrap="squar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文本内容文本内容文本</a:t>
              </a:r>
            </a:p>
          </p:txBody>
        </p:sp>
      </p:grpSp>
      <p:sp>
        <p:nvSpPr>
          <p:cNvPr id="20" name="椭圆 19">
            <a:extLst>
              <a:ext uri="{FF2B5EF4-FFF2-40B4-BE49-F238E27FC236}">
                <a16:creationId xmlns:a16="http://schemas.microsoft.com/office/drawing/2014/main" id="{1A983195-5F25-1023-B4F8-192620087B60}"/>
              </a:ext>
            </a:extLst>
          </p:cNvPr>
          <p:cNvSpPr/>
          <p:nvPr/>
        </p:nvSpPr>
        <p:spPr>
          <a:xfrm>
            <a:off x="1239358" y="1574865"/>
            <a:ext cx="467485" cy="467485"/>
          </a:xfrm>
          <a:prstGeom prst="ellipse">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nvGrpSpPr>
          <p:cNvPr id="33" name="组合 32">
            <a:extLst>
              <a:ext uri="{FF2B5EF4-FFF2-40B4-BE49-F238E27FC236}">
                <a16:creationId xmlns:a16="http://schemas.microsoft.com/office/drawing/2014/main" id="{D9DC33DD-F466-106E-D959-36CEBE7A1C20}"/>
              </a:ext>
            </a:extLst>
          </p:cNvPr>
          <p:cNvGrpSpPr/>
          <p:nvPr/>
        </p:nvGrpSpPr>
        <p:grpSpPr>
          <a:xfrm>
            <a:off x="877311" y="3902723"/>
            <a:ext cx="5689502" cy="1822824"/>
            <a:chOff x="653241" y="1334144"/>
            <a:chExt cx="5689502" cy="1822824"/>
          </a:xfrm>
        </p:grpSpPr>
        <p:sp>
          <p:nvSpPr>
            <p:cNvPr id="34" name="矩形: 圆角 33">
              <a:extLst>
                <a:ext uri="{FF2B5EF4-FFF2-40B4-BE49-F238E27FC236}">
                  <a16:creationId xmlns:a16="http://schemas.microsoft.com/office/drawing/2014/main" id="{A549FDA4-6725-67D4-8201-C47572359755}"/>
                </a:ext>
              </a:extLst>
            </p:cNvPr>
            <p:cNvSpPr/>
            <p:nvPr/>
          </p:nvSpPr>
          <p:spPr>
            <a:xfrm>
              <a:off x="653241" y="1516099"/>
              <a:ext cx="5689502" cy="1640869"/>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959C2B4E-F117-82DC-DA14-B7634E016DA5}"/>
                </a:ext>
              </a:extLst>
            </p:cNvPr>
            <p:cNvSpPr/>
            <p:nvPr/>
          </p:nvSpPr>
          <p:spPr>
            <a:xfrm>
              <a:off x="813697" y="1334144"/>
              <a:ext cx="3293846" cy="374057"/>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6" name="文本框 35">
              <a:extLst>
                <a:ext uri="{FF2B5EF4-FFF2-40B4-BE49-F238E27FC236}">
                  <a16:creationId xmlns:a16="http://schemas.microsoft.com/office/drawing/2014/main" id="{0D447EDE-9DD8-2516-6412-5CF805E87FC7}"/>
                </a:ext>
              </a:extLst>
            </p:cNvPr>
            <p:cNvSpPr txBox="1"/>
            <p:nvPr/>
          </p:nvSpPr>
          <p:spPr>
            <a:xfrm>
              <a:off x="809138" y="1815063"/>
              <a:ext cx="5388462" cy="1167820"/>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a:t>
              </a:r>
            </a:p>
          </p:txBody>
        </p:sp>
        <p:sp>
          <p:nvSpPr>
            <p:cNvPr id="37" name="文本框 36">
              <a:extLst>
                <a:ext uri="{FF2B5EF4-FFF2-40B4-BE49-F238E27FC236}">
                  <a16:creationId xmlns:a16="http://schemas.microsoft.com/office/drawing/2014/main" id="{41DD9E41-4EBA-3FD4-FBCE-8CDCBC227F99}"/>
                </a:ext>
              </a:extLst>
            </p:cNvPr>
            <p:cNvSpPr txBox="1"/>
            <p:nvPr/>
          </p:nvSpPr>
          <p:spPr>
            <a:xfrm>
              <a:off x="1477258" y="1347882"/>
              <a:ext cx="3132842" cy="369332"/>
            </a:xfrm>
            <a:prstGeom prst="rect">
              <a:avLst/>
            </a:prstGeom>
            <a:noFill/>
          </p:spPr>
          <p:txBody>
            <a:bodyPr wrap="squar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文本内容文本内容文本</a:t>
              </a:r>
            </a:p>
          </p:txBody>
        </p:sp>
      </p:grpSp>
      <p:sp>
        <p:nvSpPr>
          <p:cNvPr id="38" name="椭圆 37">
            <a:extLst>
              <a:ext uri="{FF2B5EF4-FFF2-40B4-BE49-F238E27FC236}">
                <a16:creationId xmlns:a16="http://schemas.microsoft.com/office/drawing/2014/main" id="{1CD26794-B47A-33A4-0422-EED700FF191B}"/>
              </a:ext>
            </a:extLst>
          </p:cNvPr>
          <p:cNvSpPr/>
          <p:nvPr/>
        </p:nvSpPr>
        <p:spPr>
          <a:xfrm>
            <a:off x="1239358" y="3854059"/>
            <a:ext cx="467485" cy="467485"/>
          </a:xfrm>
          <a:prstGeom prst="ellipse">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nvGrpSpPr>
          <p:cNvPr id="45" name="组合 44">
            <a:extLst>
              <a:ext uri="{FF2B5EF4-FFF2-40B4-BE49-F238E27FC236}">
                <a16:creationId xmlns:a16="http://schemas.microsoft.com/office/drawing/2014/main" id="{541A134C-5949-8D82-889C-40AB17B6C66C}"/>
              </a:ext>
            </a:extLst>
          </p:cNvPr>
          <p:cNvGrpSpPr/>
          <p:nvPr/>
        </p:nvGrpSpPr>
        <p:grpSpPr>
          <a:xfrm>
            <a:off x="7165477" y="1623529"/>
            <a:ext cx="4293215" cy="4094352"/>
            <a:chOff x="653241" y="1334144"/>
            <a:chExt cx="4293215" cy="4094352"/>
          </a:xfrm>
        </p:grpSpPr>
        <p:sp>
          <p:nvSpPr>
            <p:cNvPr id="46" name="矩形: 圆角 45">
              <a:extLst>
                <a:ext uri="{FF2B5EF4-FFF2-40B4-BE49-F238E27FC236}">
                  <a16:creationId xmlns:a16="http://schemas.microsoft.com/office/drawing/2014/main" id="{59D58299-D9FB-89CA-8E00-1E635233A259}"/>
                </a:ext>
              </a:extLst>
            </p:cNvPr>
            <p:cNvSpPr/>
            <p:nvPr/>
          </p:nvSpPr>
          <p:spPr>
            <a:xfrm>
              <a:off x="653241" y="1516099"/>
              <a:ext cx="4293215" cy="3912397"/>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F7C4B1D4-4B87-F4AA-36FD-078792A28522}"/>
                </a:ext>
              </a:extLst>
            </p:cNvPr>
            <p:cNvSpPr/>
            <p:nvPr/>
          </p:nvSpPr>
          <p:spPr>
            <a:xfrm>
              <a:off x="813697" y="1334144"/>
              <a:ext cx="3293846" cy="374057"/>
            </a:xfrm>
            <a:prstGeom prst="roundRect">
              <a:avLst>
                <a:gd name="adj" fmla="val 50000"/>
              </a:avLst>
            </a:prstGeom>
            <a:gradFill>
              <a:gsLst>
                <a:gs pos="0">
                  <a:schemeClr val="accent2"/>
                </a:gs>
                <a:gs pos="100000">
                  <a:schemeClr val="accent3"/>
                </a:gs>
              </a:gsLst>
              <a:lin ang="5400000" scaled="1"/>
            </a:gra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8" name="文本框 47">
              <a:extLst>
                <a:ext uri="{FF2B5EF4-FFF2-40B4-BE49-F238E27FC236}">
                  <a16:creationId xmlns:a16="http://schemas.microsoft.com/office/drawing/2014/main" id="{8820216B-F5EE-CDF6-EB3F-EE828467C635}"/>
                </a:ext>
              </a:extLst>
            </p:cNvPr>
            <p:cNvSpPr txBox="1"/>
            <p:nvPr/>
          </p:nvSpPr>
          <p:spPr>
            <a:xfrm>
              <a:off x="813697" y="1849114"/>
              <a:ext cx="3930369" cy="3383811"/>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在此处输入你的企业介绍文字内容在此处输入你的企业介绍文字内容在此处输入你的企业介绍文字内容在在此处输入你的企业介绍文字内容在此处输入你的企业介绍文字内容在此处输入你的企业介绍文字内容在此处输入你的企业介绍文字内容在此处输入你的企业介绍文字内容</a:t>
              </a:r>
            </a:p>
          </p:txBody>
        </p:sp>
        <p:sp>
          <p:nvSpPr>
            <p:cNvPr id="49" name="文本框 48">
              <a:extLst>
                <a:ext uri="{FF2B5EF4-FFF2-40B4-BE49-F238E27FC236}">
                  <a16:creationId xmlns:a16="http://schemas.microsoft.com/office/drawing/2014/main" id="{4DAF968D-E056-449D-8A8E-2BD1C4DABC38}"/>
                </a:ext>
              </a:extLst>
            </p:cNvPr>
            <p:cNvSpPr txBox="1"/>
            <p:nvPr/>
          </p:nvSpPr>
          <p:spPr>
            <a:xfrm>
              <a:off x="1477258" y="1347882"/>
              <a:ext cx="3132842" cy="369332"/>
            </a:xfrm>
            <a:prstGeom prst="rect">
              <a:avLst/>
            </a:prstGeom>
            <a:noFill/>
          </p:spPr>
          <p:txBody>
            <a:bodyPr wrap="squar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文本内容文本内容文本</a:t>
              </a:r>
            </a:p>
          </p:txBody>
        </p:sp>
      </p:grpSp>
      <p:sp>
        <p:nvSpPr>
          <p:cNvPr id="50" name="椭圆 49">
            <a:extLst>
              <a:ext uri="{FF2B5EF4-FFF2-40B4-BE49-F238E27FC236}">
                <a16:creationId xmlns:a16="http://schemas.microsoft.com/office/drawing/2014/main" id="{EFD04B33-4BE7-BA1D-368A-D82DC53BA3EB}"/>
              </a:ext>
            </a:extLst>
          </p:cNvPr>
          <p:cNvSpPr/>
          <p:nvPr/>
        </p:nvSpPr>
        <p:spPr>
          <a:xfrm>
            <a:off x="7527524" y="1574865"/>
            <a:ext cx="467485" cy="467485"/>
          </a:xfrm>
          <a:prstGeom prst="ellipse">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Tree>
    <p:custDataLst>
      <p:tags r:id="rId1"/>
    </p:custDataLst>
    <p:extLst>
      <p:ext uri="{BB962C8B-B14F-4D97-AF65-F5344CB8AC3E}">
        <p14:creationId xmlns:p14="http://schemas.microsoft.com/office/powerpoint/2010/main" val="2375242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0"/>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a:extLst>
              <a:ext uri="{FF2B5EF4-FFF2-40B4-BE49-F238E27FC236}">
                <a16:creationId xmlns:a16="http://schemas.microsoft.com/office/drawing/2014/main" id="{2E67BF6A-7427-BEFE-72D5-321B94049490}"/>
              </a:ext>
            </a:extLst>
          </p:cNvPr>
          <p:cNvCxnSpPr>
            <a:cxnSpLocks/>
          </p:cNvCxnSpPr>
          <p:nvPr/>
        </p:nvCxnSpPr>
        <p:spPr>
          <a:xfrm>
            <a:off x="1338066" y="3715716"/>
            <a:ext cx="95158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1A79AB9B-79E7-CF29-8AF8-E126B92E9341}"/>
              </a:ext>
            </a:extLst>
          </p:cNvPr>
          <p:cNvGrpSpPr/>
          <p:nvPr/>
        </p:nvGrpSpPr>
        <p:grpSpPr>
          <a:xfrm>
            <a:off x="1057062" y="1640394"/>
            <a:ext cx="3237489" cy="1640869"/>
            <a:chOff x="1057062" y="1544178"/>
            <a:chExt cx="3237489" cy="1640869"/>
          </a:xfrm>
        </p:grpSpPr>
        <p:sp>
          <p:nvSpPr>
            <p:cNvPr id="24" name="矩形: 圆角 23">
              <a:extLst>
                <a:ext uri="{FF2B5EF4-FFF2-40B4-BE49-F238E27FC236}">
                  <a16:creationId xmlns:a16="http://schemas.microsoft.com/office/drawing/2014/main" id="{DA75A5B9-9198-3510-764D-FABDA443CC73}"/>
                </a:ext>
              </a:extLst>
            </p:cNvPr>
            <p:cNvSpPr/>
            <p:nvPr/>
          </p:nvSpPr>
          <p:spPr>
            <a:xfrm>
              <a:off x="1057062" y="1544178"/>
              <a:ext cx="3237489" cy="1640869"/>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586EC020-4F9E-99DD-38C2-9B1E65357F71}"/>
                </a:ext>
              </a:extLst>
            </p:cNvPr>
            <p:cNvSpPr txBox="1"/>
            <p:nvPr/>
          </p:nvSpPr>
          <p:spPr>
            <a:xfrm>
              <a:off x="1172808" y="1950174"/>
              <a:ext cx="3121743" cy="1167820"/>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31" name="文本框 30">
              <a:extLst>
                <a:ext uri="{FF2B5EF4-FFF2-40B4-BE49-F238E27FC236}">
                  <a16:creationId xmlns:a16="http://schemas.microsoft.com/office/drawing/2014/main" id="{A0C3B372-5509-635B-2FD5-77C837B85CEF}"/>
                </a:ext>
              </a:extLst>
            </p:cNvPr>
            <p:cNvSpPr txBox="1"/>
            <p:nvPr/>
          </p:nvSpPr>
          <p:spPr>
            <a:xfrm>
              <a:off x="1172808" y="1653779"/>
              <a:ext cx="1095172"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2" name="椭圆 31">
            <a:extLst>
              <a:ext uri="{FF2B5EF4-FFF2-40B4-BE49-F238E27FC236}">
                <a16:creationId xmlns:a16="http://schemas.microsoft.com/office/drawing/2014/main" id="{931BBDC5-5608-2358-A5FE-58F830DA01B9}"/>
              </a:ext>
            </a:extLst>
          </p:cNvPr>
          <p:cNvSpPr/>
          <p:nvPr/>
        </p:nvSpPr>
        <p:spPr>
          <a:xfrm>
            <a:off x="1274566" y="3652216"/>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F624E13F-9B2F-4BCF-5350-DD264FCCA44A}"/>
              </a:ext>
            </a:extLst>
          </p:cNvPr>
          <p:cNvSpPr/>
          <p:nvPr/>
        </p:nvSpPr>
        <p:spPr>
          <a:xfrm>
            <a:off x="3751066" y="3652216"/>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A48A2C42-140F-4588-B1B6-867F91FC860F}"/>
              </a:ext>
            </a:extLst>
          </p:cNvPr>
          <p:cNvSpPr/>
          <p:nvPr/>
        </p:nvSpPr>
        <p:spPr>
          <a:xfrm>
            <a:off x="6000750" y="3652216"/>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839B2395-D0A4-030D-3D8B-8906118B0C0F}"/>
              </a:ext>
            </a:extLst>
          </p:cNvPr>
          <p:cNvSpPr/>
          <p:nvPr/>
        </p:nvSpPr>
        <p:spPr>
          <a:xfrm>
            <a:off x="8477250" y="3652216"/>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758435BE-3577-139C-295F-266D799A00C3}"/>
              </a:ext>
            </a:extLst>
          </p:cNvPr>
          <p:cNvSpPr/>
          <p:nvPr/>
        </p:nvSpPr>
        <p:spPr>
          <a:xfrm rot="5400000">
            <a:off x="10825890" y="3652216"/>
            <a:ext cx="127000" cy="127000"/>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id="{E7265DA1-6238-971E-38D6-29B6059484D5}"/>
              </a:ext>
            </a:extLst>
          </p:cNvPr>
          <p:cNvGrpSpPr/>
          <p:nvPr/>
        </p:nvGrpSpPr>
        <p:grpSpPr>
          <a:xfrm>
            <a:off x="5624026" y="1640394"/>
            <a:ext cx="3237489" cy="1640869"/>
            <a:chOff x="1057062" y="1544178"/>
            <a:chExt cx="3237489" cy="1640869"/>
          </a:xfrm>
        </p:grpSpPr>
        <p:sp>
          <p:nvSpPr>
            <p:cNvPr id="51" name="矩形: 圆角 50">
              <a:extLst>
                <a:ext uri="{FF2B5EF4-FFF2-40B4-BE49-F238E27FC236}">
                  <a16:creationId xmlns:a16="http://schemas.microsoft.com/office/drawing/2014/main" id="{4542ABC8-6688-00D7-1FCF-8DE1A2CA620C}"/>
                </a:ext>
              </a:extLst>
            </p:cNvPr>
            <p:cNvSpPr/>
            <p:nvPr/>
          </p:nvSpPr>
          <p:spPr>
            <a:xfrm>
              <a:off x="1057062" y="1544178"/>
              <a:ext cx="3237489" cy="1640869"/>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D57B115B-B388-BCAC-DCD3-9FBCC4E4555B}"/>
                </a:ext>
              </a:extLst>
            </p:cNvPr>
            <p:cNvSpPr txBox="1"/>
            <p:nvPr/>
          </p:nvSpPr>
          <p:spPr>
            <a:xfrm>
              <a:off x="1172808" y="1950174"/>
              <a:ext cx="3121743" cy="1167820"/>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54" name="文本框 53">
              <a:extLst>
                <a:ext uri="{FF2B5EF4-FFF2-40B4-BE49-F238E27FC236}">
                  <a16:creationId xmlns:a16="http://schemas.microsoft.com/office/drawing/2014/main" id="{3E1ECCE2-C13A-FFB4-4F47-040266B2EEAB}"/>
                </a:ext>
              </a:extLst>
            </p:cNvPr>
            <p:cNvSpPr txBox="1"/>
            <p:nvPr/>
          </p:nvSpPr>
          <p:spPr>
            <a:xfrm>
              <a:off x="1172808" y="1653779"/>
              <a:ext cx="1095172"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55" name="组合 54">
            <a:extLst>
              <a:ext uri="{FF2B5EF4-FFF2-40B4-BE49-F238E27FC236}">
                <a16:creationId xmlns:a16="http://schemas.microsoft.com/office/drawing/2014/main" id="{DEE56D63-30D6-D10A-30E5-2F830FA8EAA0}"/>
              </a:ext>
            </a:extLst>
          </p:cNvPr>
          <p:cNvGrpSpPr/>
          <p:nvPr/>
        </p:nvGrpSpPr>
        <p:grpSpPr>
          <a:xfrm>
            <a:off x="3315145" y="4183927"/>
            <a:ext cx="3237489" cy="1640869"/>
            <a:chOff x="1057062" y="1544178"/>
            <a:chExt cx="3237489" cy="1640869"/>
          </a:xfrm>
        </p:grpSpPr>
        <p:sp>
          <p:nvSpPr>
            <p:cNvPr id="56" name="矩形: 圆角 55">
              <a:extLst>
                <a:ext uri="{FF2B5EF4-FFF2-40B4-BE49-F238E27FC236}">
                  <a16:creationId xmlns:a16="http://schemas.microsoft.com/office/drawing/2014/main" id="{34490913-8EDD-1789-ACAA-7EFC818657EF}"/>
                </a:ext>
              </a:extLst>
            </p:cNvPr>
            <p:cNvSpPr/>
            <p:nvPr/>
          </p:nvSpPr>
          <p:spPr>
            <a:xfrm>
              <a:off x="1057062" y="1544178"/>
              <a:ext cx="3237489" cy="1640869"/>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72771BE2-D942-4E80-76C3-1F97CEFB1898}"/>
                </a:ext>
              </a:extLst>
            </p:cNvPr>
            <p:cNvSpPr txBox="1"/>
            <p:nvPr/>
          </p:nvSpPr>
          <p:spPr>
            <a:xfrm>
              <a:off x="1172808" y="1950174"/>
              <a:ext cx="3121743" cy="1167820"/>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59" name="文本框 58">
              <a:extLst>
                <a:ext uri="{FF2B5EF4-FFF2-40B4-BE49-F238E27FC236}">
                  <a16:creationId xmlns:a16="http://schemas.microsoft.com/office/drawing/2014/main" id="{54E973A8-1F1B-CEEA-A5A4-929FE4B54863}"/>
                </a:ext>
              </a:extLst>
            </p:cNvPr>
            <p:cNvSpPr txBox="1"/>
            <p:nvPr/>
          </p:nvSpPr>
          <p:spPr>
            <a:xfrm>
              <a:off x="1172808" y="1653779"/>
              <a:ext cx="1095172" cy="369332"/>
            </a:xfrm>
            <a:prstGeom prst="rect">
              <a:avLst/>
            </a:prstGeom>
            <a:noFill/>
          </p:spPr>
          <p:txBody>
            <a:bodyPr wrap="none">
              <a:spAutoFit/>
            </a:bodyPr>
            <a:lstStyle/>
            <a:p>
              <a:r>
                <a:rPr kumimoji="0" lang="zh-CN" altLang="en-US" b="0" i="0" u="none" strike="noStrike" kern="1200" cap="none" spc="0" normalizeH="0" baseline="0" noProof="0" dirty="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60" name="组合 59">
            <a:extLst>
              <a:ext uri="{FF2B5EF4-FFF2-40B4-BE49-F238E27FC236}">
                <a16:creationId xmlns:a16="http://schemas.microsoft.com/office/drawing/2014/main" id="{981ED8BE-2F8C-B8E0-33EA-9640169D308B}"/>
              </a:ext>
            </a:extLst>
          </p:cNvPr>
          <p:cNvGrpSpPr/>
          <p:nvPr/>
        </p:nvGrpSpPr>
        <p:grpSpPr>
          <a:xfrm>
            <a:off x="7882109" y="4183927"/>
            <a:ext cx="3237489" cy="1640869"/>
            <a:chOff x="1057062" y="1544178"/>
            <a:chExt cx="3237489" cy="1640869"/>
          </a:xfrm>
        </p:grpSpPr>
        <p:sp>
          <p:nvSpPr>
            <p:cNvPr id="61" name="矩形: 圆角 60">
              <a:extLst>
                <a:ext uri="{FF2B5EF4-FFF2-40B4-BE49-F238E27FC236}">
                  <a16:creationId xmlns:a16="http://schemas.microsoft.com/office/drawing/2014/main" id="{48758FA1-1B51-5D9B-210B-5D147A2BDFED}"/>
                </a:ext>
              </a:extLst>
            </p:cNvPr>
            <p:cNvSpPr/>
            <p:nvPr/>
          </p:nvSpPr>
          <p:spPr>
            <a:xfrm>
              <a:off x="1057062" y="1544178"/>
              <a:ext cx="3237489" cy="1640869"/>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F3A088B4-CC7B-96D9-ACFA-621FB495AAC3}"/>
                </a:ext>
              </a:extLst>
            </p:cNvPr>
            <p:cNvSpPr txBox="1"/>
            <p:nvPr/>
          </p:nvSpPr>
          <p:spPr>
            <a:xfrm>
              <a:off x="1172808" y="1950174"/>
              <a:ext cx="3121743" cy="1167820"/>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63" name="文本框 62">
              <a:extLst>
                <a:ext uri="{FF2B5EF4-FFF2-40B4-BE49-F238E27FC236}">
                  <a16:creationId xmlns:a16="http://schemas.microsoft.com/office/drawing/2014/main" id="{C229BC78-8A5A-3647-EE6A-51B23E98347C}"/>
                </a:ext>
              </a:extLst>
            </p:cNvPr>
            <p:cNvSpPr txBox="1"/>
            <p:nvPr/>
          </p:nvSpPr>
          <p:spPr>
            <a:xfrm>
              <a:off x="1172808" y="1653779"/>
              <a:ext cx="1095172"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Tree>
    <p:custDataLst>
      <p:tags r:id="rId1"/>
    </p:custDataLst>
    <p:extLst>
      <p:ext uri="{BB962C8B-B14F-4D97-AF65-F5344CB8AC3E}">
        <p14:creationId xmlns:p14="http://schemas.microsoft.com/office/powerpoint/2010/main" val="876603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6E3BFFC8-4EC8-01B5-52CB-918E39F14DA3}"/>
              </a:ext>
            </a:extLst>
          </p:cNvPr>
          <p:cNvSpPr/>
          <p:nvPr/>
        </p:nvSpPr>
        <p:spPr>
          <a:xfrm>
            <a:off x="2340933" y="3015906"/>
            <a:ext cx="8585200" cy="1625348"/>
          </a:xfrm>
          <a:custGeom>
            <a:avLst/>
            <a:gdLst>
              <a:gd name="connsiteX0" fmla="*/ 0 w 8242300"/>
              <a:gd name="connsiteY0" fmla="*/ 2082800 h 2082800"/>
              <a:gd name="connsiteX1" fmla="*/ 2336800 w 8242300"/>
              <a:gd name="connsiteY1" fmla="*/ 127000 h 2082800"/>
              <a:gd name="connsiteX2" fmla="*/ 5448300 w 8242300"/>
              <a:gd name="connsiteY2" fmla="*/ 1968500 h 2082800"/>
              <a:gd name="connsiteX3" fmla="*/ 8242300 w 8242300"/>
              <a:gd name="connsiteY3" fmla="*/ 0 h 2082800"/>
              <a:gd name="connsiteX0" fmla="*/ 0 w 8585200"/>
              <a:gd name="connsiteY0" fmla="*/ 2050752 h 2050752"/>
              <a:gd name="connsiteX1" fmla="*/ 2679700 w 8585200"/>
              <a:gd name="connsiteY1" fmla="*/ 127000 h 2050752"/>
              <a:gd name="connsiteX2" fmla="*/ 5791200 w 8585200"/>
              <a:gd name="connsiteY2" fmla="*/ 1968500 h 2050752"/>
              <a:gd name="connsiteX3" fmla="*/ 8585200 w 8585200"/>
              <a:gd name="connsiteY3" fmla="*/ 0 h 2050752"/>
              <a:gd name="connsiteX0" fmla="*/ 0 w 8585200"/>
              <a:gd name="connsiteY0" fmla="*/ 2050752 h 2050752"/>
              <a:gd name="connsiteX1" fmla="*/ 2679700 w 8585200"/>
              <a:gd name="connsiteY1" fmla="*/ 127000 h 2050752"/>
              <a:gd name="connsiteX2" fmla="*/ 5791200 w 8585200"/>
              <a:gd name="connsiteY2" fmla="*/ 1968500 h 2050752"/>
              <a:gd name="connsiteX3" fmla="*/ 8585200 w 8585200"/>
              <a:gd name="connsiteY3" fmla="*/ 0 h 2050752"/>
            </a:gdLst>
            <a:ahLst/>
            <a:cxnLst>
              <a:cxn ang="0">
                <a:pos x="connsiteX0" y="connsiteY0"/>
              </a:cxn>
              <a:cxn ang="0">
                <a:pos x="connsiteX1" y="connsiteY1"/>
              </a:cxn>
              <a:cxn ang="0">
                <a:pos x="connsiteX2" y="connsiteY2"/>
              </a:cxn>
              <a:cxn ang="0">
                <a:pos x="connsiteX3" y="connsiteY3"/>
              </a:cxn>
            </a:cxnLst>
            <a:rect l="l" t="t" r="r" b="b"/>
            <a:pathLst>
              <a:path w="8585200" h="2050752">
                <a:moveTo>
                  <a:pt x="0" y="2050752"/>
                </a:moveTo>
                <a:cubicBezTo>
                  <a:pt x="892175" y="1210569"/>
                  <a:pt x="1714500" y="140709"/>
                  <a:pt x="2679700" y="127000"/>
                </a:cubicBezTo>
                <a:cubicBezTo>
                  <a:pt x="3644900" y="113291"/>
                  <a:pt x="4806950" y="1989667"/>
                  <a:pt x="5791200" y="1968500"/>
                </a:cubicBezTo>
                <a:cubicBezTo>
                  <a:pt x="6775450" y="1947333"/>
                  <a:pt x="7680325" y="973666"/>
                  <a:pt x="8585200" y="0"/>
                </a:cubicBezTo>
              </a:path>
            </a:pathLst>
          </a:cu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574339B0-E353-58C8-F4CD-CE1109D536F6}"/>
              </a:ext>
            </a:extLst>
          </p:cNvPr>
          <p:cNvSpPr/>
          <p:nvPr/>
        </p:nvSpPr>
        <p:spPr>
          <a:xfrm>
            <a:off x="8252918" y="-751476"/>
            <a:ext cx="492369" cy="492369"/>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799267-89E0-A0CA-930C-FC8D2A7D80DA}"/>
              </a:ext>
            </a:extLst>
          </p:cNvPr>
          <p:cNvSpPr/>
          <p:nvPr/>
        </p:nvSpPr>
        <p:spPr>
          <a:xfrm>
            <a:off x="9054362" y="-751476"/>
            <a:ext cx="492369" cy="492369"/>
          </a:xfrm>
          <a:prstGeom prst="ellipse">
            <a:avLst/>
          </a:prstGeom>
          <a:solidFill>
            <a:srgbClr val="F0654B"/>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FDE880-5F08-8BAF-9D1C-E7C67EEAFE1C}"/>
              </a:ext>
            </a:extLst>
          </p:cNvPr>
          <p:cNvSpPr/>
          <p:nvPr/>
        </p:nvSpPr>
        <p:spPr>
          <a:xfrm>
            <a:off x="10657250" y="-751476"/>
            <a:ext cx="492369" cy="492369"/>
          </a:xfrm>
          <a:prstGeom prst="ellipse">
            <a:avLst/>
          </a:prstGeom>
          <a:solidFill>
            <a:schemeClr val="accent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833924D-7F78-3578-D27B-16EFE335B837}"/>
              </a:ext>
            </a:extLst>
          </p:cNvPr>
          <p:cNvSpPr/>
          <p:nvPr/>
        </p:nvSpPr>
        <p:spPr>
          <a:xfrm>
            <a:off x="9855806" y="-751476"/>
            <a:ext cx="492369" cy="492369"/>
          </a:xfrm>
          <a:prstGeom prst="ellipse">
            <a:avLst/>
          </a:prstGeom>
          <a:gradFill>
            <a:gsLst>
              <a:gs pos="0">
                <a:schemeClr val="accent2"/>
              </a:gs>
              <a:gs pos="100000">
                <a:schemeClr val="accent3"/>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1E851B8-36CB-5EBB-C486-2992546B820C}"/>
              </a:ext>
            </a:extLst>
          </p:cNvPr>
          <p:cNvSpPr/>
          <p:nvPr/>
        </p:nvSpPr>
        <p:spPr>
          <a:xfrm>
            <a:off x="11458692" y="-751476"/>
            <a:ext cx="492369" cy="492369"/>
          </a:xfrm>
          <a:prstGeom prst="ellipse">
            <a:avLst/>
          </a:prstGeom>
          <a:gradFill>
            <a:gsLst>
              <a:gs pos="0">
                <a:schemeClr val="accent1"/>
              </a:gs>
              <a:gs pos="100000">
                <a:schemeClr val="accent1">
                  <a:lumMod val="60000"/>
                  <a:lumOff val="40000"/>
                </a:schemeClr>
              </a:gs>
            </a:gsLst>
            <a:lin ang="5400000" scaled="1"/>
          </a:gra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38ADB1-052A-AF4B-BC76-6B34E1100218}"/>
              </a:ext>
            </a:extLst>
          </p:cNvPr>
          <p:cNvSpPr txBox="1"/>
          <p:nvPr/>
        </p:nvSpPr>
        <p:spPr>
          <a:xfrm>
            <a:off x="5243506" y="264180"/>
            <a:ext cx="1697901" cy="215444"/>
          </a:xfrm>
          <a:prstGeom prst="rect">
            <a:avLst/>
          </a:prstGeom>
          <a:noFill/>
        </p:spPr>
        <p:txBody>
          <a:bodyPr wrap="none" rtlCol="0">
            <a:spAutoFit/>
          </a:bodyPr>
          <a:lstStyle/>
          <a:p>
            <a:pPr algn="ctr"/>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 Classification Navigation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文本框 8">
            <a:extLst>
              <a:ext uri="{FF2B5EF4-FFF2-40B4-BE49-F238E27FC236}">
                <a16:creationId xmlns:a16="http://schemas.microsoft.com/office/drawing/2014/main" id="{CB35E612-14FD-13D5-91E2-6D698588C6DF}"/>
              </a:ext>
            </a:extLst>
          </p:cNvPr>
          <p:cNvSpPr txBox="1"/>
          <p:nvPr/>
        </p:nvSpPr>
        <p:spPr>
          <a:xfrm>
            <a:off x="4942140" y="525790"/>
            <a:ext cx="2300631" cy="523220"/>
          </a:xfrm>
          <a:prstGeom prst="rect">
            <a:avLst/>
          </a:prstGeom>
          <a:noFill/>
        </p:spPr>
        <p:txBody>
          <a:bodyPr wrap="none" rtlCol="0">
            <a:spAutoFit/>
          </a:bodyPr>
          <a:lstStyle/>
          <a:p>
            <a:pPr algn="ct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产品分类导航</a:t>
            </a:r>
          </a:p>
        </p:txBody>
      </p:sp>
      <p:cxnSp>
        <p:nvCxnSpPr>
          <p:cNvPr id="12" name="直接连接符 11">
            <a:extLst>
              <a:ext uri="{FF2B5EF4-FFF2-40B4-BE49-F238E27FC236}">
                <a16:creationId xmlns:a16="http://schemas.microsoft.com/office/drawing/2014/main" id="{90A420A4-7E26-57CB-749F-3F26C72323EF}"/>
              </a:ext>
            </a:extLst>
          </p:cNvPr>
          <p:cNvCxnSpPr/>
          <p:nvPr/>
        </p:nvCxnSpPr>
        <p:spPr>
          <a:xfrm>
            <a:off x="1651000"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745F6EE-4DDB-3434-5E50-375B546111DA}"/>
              </a:ext>
            </a:extLst>
          </p:cNvPr>
          <p:cNvCxnSpPr/>
          <p:nvPr/>
        </p:nvCxnSpPr>
        <p:spPr>
          <a:xfrm>
            <a:off x="7574812" y="749300"/>
            <a:ext cx="29591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64FE25A-435B-2126-D9C2-CD5030F1054A}"/>
              </a:ext>
            </a:extLst>
          </p:cNvPr>
          <p:cNvSpPr txBox="1"/>
          <p:nvPr/>
        </p:nvSpPr>
        <p:spPr>
          <a:xfrm>
            <a:off x="382206" y="571956"/>
            <a:ext cx="537327"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Product</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17" name="文本框 16">
            <a:extLst>
              <a:ext uri="{FF2B5EF4-FFF2-40B4-BE49-F238E27FC236}">
                <a16:creationId xmlns:a16="http://schemas.microsoft.com/office/drawing/2014/main" id="{A57E3DBA-71AC-7850-5FBD-6A350EF78E2C}"/>
              </a:ext>
            </a:extLst>
          </p:cNvPr>
          <p:cNvSpPr txBox="1"/>
          <p:nvPr/>
        </p:nvSpPr>
        <p:spPr>
          <a:xfrm>
            <a:off x="382206" y="740173"/>
            <a:ext cx="790602" cy="215444"/>
          </a:xfrm>
          <a:prstGeom prst="rect">
            <a:avLst/>
          </a:prstGeom>
          <a:noFill/>
        </p:spPr>
        <p:txBody>
          <a:bodyPr wrap="none" rtlCol="0">
            <a:spAutoFit/>
          </a:bodyPr>
          <a:lstStyle/>
          <a:p>
            <a:r>
              <a:rPr lang="en-US" altLang="zh-CN"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Classification</a:t>
            </a:r>
            <a:endParaRPr lang="zh-CN" altLang="en-US" sz="800" dirty="0">
              <a:solidFill>
                <a:schemeClr val="bg1">
                  <a:alpha val="50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18" name="直接连接符 17">
            <a:extLst>
              <a:ext uri="{FF2B5EF4-FFF2-40B4-BE49-F238E27FC236}">
                <a16:creationId xmlns:a16="http://schemas.microsoft.com/office/drawing/2014/main" id="{96A8D2AD-5071-E937-23FD-01DEBC03D5FB}"/>
              </a:ext>
            </a:extLst>
          </p:cNvPr>
          <p:cNvCxnSpPr>
            <a:cxnSpLocks/>
          </p:cNvCxnSpPr>
          <p:nvPr/>
        </p:nvCxnSpPr>
        <p:spPr>
          <a:xfrm>
            <a:off x="476250" y="498676"/>
            <a:ext cx="119062"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1EE3395-5A84-EE9B-E43B-B848C8A7227F}"/>
              </a:ext>
            </a:extLst>
          </p:cNvPr>
          <p:cNvGrpSpPr/>
          <p:nvPr/>
        </p:nvGrpSpPr>
        <p:grpSpPr>
          <a:xfrm>
            <a:off x="11150916" y="595413"/>
            <a:ext cx="307776" cy="307774"/>
            <a:chOff x="11149619" y="1311476"/>
            <a:chExt cx="492369" cy="492369"/>
          </a:xfrm>
        </p:grpSpPr>
        <p:sp>
          <p:nvSpPr>
            <p:cNvPr id="21" name="椭圆 20">
              <a:extLst>
                <a:ext uri="{FF2B5EF4-FFF2-40B4-BE49-F238E27FC236}">
                  <a16:creationId xmlns:a16="http://schemas.microsoft.com/office/drawing/2014/main" id="{3C253D49-9087-AEAE-BEE0-DC31F73B2B83}"/>
                </a:ext>
              </a:extLst>
            </p:cNvPr>
            <p:cNvSpPr/>
            <p:nvPr/>
          </p:nvSpPr>
          <p:spPr>
            <a:xfrm>
              <a:off x="11149619" y="1311476"/>
              <a:ext cx="492369" cy="492369"/>
            </a:xfrm>
            <a:prstGeom prst="ellipse">
              <a:avLst/>
            </a:prstGeom>
            <a:noFill/>
            <a:ln>
              <a:solidFill>
                <a:srgbClr val="FFFFFF">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iconfont-1161-857315">
              <a:extLst>
                <a:ext uri="{FF2B5EF4-FFF2-40B4-BE49-F238E27FC236}">
                  <a16:creationId xmlns:a16="http://schemas.microsoft.com/office/drawing/2014/main" id="{C65A84AB-B578-D1D2-4FFA-F57131D51BC4}"/>
                </a:ext>
              </a:extLst>
            </p:cNvPr>
            <p:cNvSpPr/>
            <p:nvPr/>
          </p:nvSpPr>
          <p:spPr>
            <a:xfrm>
              <a:off x="11283529" y="1440930"/>
              <a:ext cx="224547" cy="233459"/>
            </a:xfrm>
            <a:custGeom>
              <a:avLst/>
              <a:gdLst>
                <a:gd name="T0" fmla="*/ 7072 w 8818"/>
                <a:gd name="T1" fmla="*/ 9168 h 9168"/>
                <a:gd name="T2" fmla="*/ 1010 w 8818"/>
                <a:gd name="T3" fmla="*/ 9168 h 9168"/>
                <a:gd name="T4" fmla="*/ 0 w 8818"/>
                <a:gd name="T5" fmla="*/ 8187 h 9168"/>
                <a:gd name="T6" fmla="*/ 0 w 8818"/>
                <a:gd name="T7" fmla="*/ 1646 h 9168"/>
                <a:gd name="T8" fmla="*/ 1010 w 8818"/>
                <a:gd name="T9" fmla="*/ 665 h 9168"/>
                <a:gd name="T10" fmla="*/ 5725 w 8818"/>
                <a:gd name="T11" fmla="*/ 665 h 9168"/>
                <a:gd name="T12" fmla="*/ 5725 w 8818"/>
                <a:gd name="T13" fmla="*/ 1319 h 9168"/>
                <a:gd name="T14" fmla="*/ 1010 w 8818"/>
                <a:gd name="T15" fmla="*/ 1319 h 9168"/>
                <a:gd name="T16" fmla="*/ 673 w 8818"/>
                <a:gd name="T17" fmla="*/ 1646 h 9168"/>
                <a:gd name="T18" fmla="*/ 673 w 8818"/>
                <a:gd name="T19" fmla="*/ 8187 h 9168"/>
                <a:gd name="T20" fmla="*/ 1010 w 8818"/>
                <a:gd name="T21" fmla="*/ 8514 h 9168"/>
                <a:gd name="T22" fmla="*/ 7072 w 8818"/>
                <a:gd name="T23" fmla="*/ 8514 h 9168"/>
                <a:gd name="T24" fmla="*/ 7408 w 8818"/>
                <a:gd name="T25" fmla="*/ 8187 h 9168"/>
                <a:gd name="T26" fmla="*/ 7408 w 8818"/>
                <a:gd name="T27" fmla="*/ 2954 h 9168"/>
                <a:gd name="T28" fmla="*/ 8082 w 8818"/>
                <a:gd name="T29" fmla="*/ 2954 h 9168"/>
                <a:gd name="T30" fmla="*/ 8082 w 8818"/>
                <a:gd name="T31" fmla="*/ 8187 h 9168"/>
                <a:gd name="T32" fmla="*/ 7072 w 8818"/>
                <a:gd name="T33" fmla="*/ 9168 h 9168"/>
                <a:gd name="T34" fmla="*/ 4851 w 8818"/>
                <a:gd name="T35" fmla="*/ 3843 h 9168"/>
                <a:gd name="T36" fmla="*/ 4851 w 8818"/>
                <a:gd name="T37" fmla="*/ 3373 h 9168"/>
                <a:gd name="T38" fmla="*/ 8198 w 8818"/>
                <a:gd name="T39" fmla="*/ 123 h 9168"/>
                <a:gd name="T40" fmla="*/ 8682 w 8818"/>
                <a:gd name="T41" fmla="*/ 123 h 9168"/>
                <a:gd name="T42" fmla="*/ 8734 w 8818"/>
                <a:gd name="T43" fmla="*/ 522 h 9168"/>
                <a:gd name="T44" fmla="*/ 8682 w 8818"/>
                <a:gd name="T45" fmla="*/ 593 h 9168"/>
                <a:gd name="T46" fmla="*/ 5335 w 8818"/>
                <a:gd name="T47" fmla="*/ 3843 h 9168"/>
                <a:gd name="T48" fmla="*/ 4851 w 8818"/>
                <a:gd name="T49" fmla="*/ 3843 h 9168"/>
                <a:gd name="T50" fmla="*/ 3704 w 8818"/>
                <a:gd name="T51" fmla="*/ 3935 h 9168"/>
                <a:gd name="T52" fmla="*/ 1683 w 8818"/>
                <a:gd name="T53" fmla="*/ 3935 h 9168"/>
                <a:gd name="T54" fmla="*/ 1683 w 8818"/>
                <a:gd name="T55" fmla="*/ 3281 h 9168"/>
                <a:gd name="T56" fmla="*/ 3704 w 8818"/>
                <a:gd name="T57" fmla="*/ 3281 h 9168"/>
                <a:gd name="T58" fmla="*/ 3704 w 8818"/>
                <a:gd name="T59" fmla="*/ 3935 h 9168"/>
                <a:gd name="T60" fmla="*/ 5725 w 8818"/>
                <a:gd name="T61" fmla="*/ 5898 h 9168"/>
                <a:gd name="T62" fmla="*/ 1683 w 8818"/>
                <a:gd name="T63" fmla="*/ 5898 h 9168"/>
                <a:gd name="T64" fmla="*/ 1683 w 8818"/>
                <a:gd name="T65" fmla="*/ 5244 h 9168"/>
                <a:gd name="T66" fmla="*/ 5725 w 8818"/>
                <a:gd name="T67" fmla="*/ 5244 h 9168"/>
                <a:gd name="T68" fmla="*/ 5725 w 8818"/>
                <a:gd name="T69" fmla="*/ 5898 h 9168"/>
                <a:gd name="T70" fmla="*/ 5725 w 8818"/>
                <a:gd name="T71" fmla="*/ 5898 h 9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18" h="9168">
                  <a:moveTo>
                    <a:pt x="7072" y="9168"/>
                  </a:moveTo>
                  <a:lnTo>
                    <a:pt x="1010" y="9168"/>
                  </a:lnTo>
                  <a:cubicBezTo>
                    <a:pt x="452" y="9168"/>
                    <a:pt x="0" y="8729"/>
                    <a:pt x="0" y="8187"/>
                  </a:cubicBezTo>
                  <a:lnTo>
                    <a:pt x="0" y="1646"/>
                  </a:lnTo>
                  <a:cubicBezTo>
                    <a:pt x="0" y="1104"/>
                    <a:pt x="452" y="665"/>
                    <a:pt x="1010" y="665"/>
                  </a:cubicBezTo>
                  <a:lnTo>
                    <a:pt x="5725" y="665"/>
                  </a:lnTo>
                  <a:cubicBezTo>
                    <a:pt x="6156" y="665"/>
                    <a:pt x="6156" y="1319"/>
                    <a:pt x="5725" y="1319"/>
                  </a:cubicBezTo>
                  <a:lnTo>
                    <a:pt x="1010" y="1319"/>
                  </a:lnTo>
                  <a:cubicBezTo>
                    <a:pt x="831" y="1319"/>
                    <a:pt x="673" y="1472"/>
                    <a:pt x="673" y="1646"/>
                  </a:cubicBezTo>
                  <a:lnTo>
                    <a:pt x="673" y="8187"/>
                  </a:lnTo>
                  <a:cubicBezTo>
                    <a:pt x="673" y="8361"/>
                    <a:pt x="831" y="8514"/>
                    <a:pt x="1010" y="8514"/>
                  </a:cubicBezTo>
                  <a:lnTo>
                    <a:pt x="7072" y="8514"/>
                  </a:lnTo>
                  <a:cubicBezTo>
                    <a:pt x="7250" y="8514"/>
                    <a:pt x="7408" y="8361"/>
                    <a:pt x="7408" y="8187"/>
                  </a:cubicBezTo>
                  <a:lnTo>
                    <a:pt x="7408" y="2954"/>
                  </a:lnTo>
                  <a:cubicBezTo>
                    <a:pt x="7408" y="2535"/>
                    <a:pt x="8082" y="2535"/>
                    <a:pt x="8082" y="2954"/>
                  </a:cubicBezTo>
                  <a:lnTo>
                    <a:pt x="8082" y="8187"/>
                  </a:lnTo>
                  <a:cubicBezTo>
                    <a:pt x="8082" y="8729"/>
                    <a:pt x="7629" y="9168"/>
                    <a:pt x="7072" y="9168"/>
                  </a:cubicBezTo>
                  <a:close/>
                  <a:moveTo>
                    <a:pt x="4851" y="3843"/>
                  </a:moveTo>
                  <a:cubicBezTo>
                    <a:pt x="4725" y="3700"/>
                    <a:pt x="4725" y="3516"/>
                    <a:pt x="4851" y="3373"/>
                  </a:cubicBezTo>
                  <a:lnTo>
                    <a:pt x="8198" y="123"/>
                  </a:lnTo>
                  <a:cubicBezTo>
                    <a:pt x="8335" y="0"/>
                    <a:pt x="8545" y="0"/>
                    <a:pt x="8682" y="123"/>
                  </a:cubicBezTo>
                  <a:cubicBezTo>
                    <a:pt x="8797" y="246"/>
                    <a:pt x="8818" y="379"/>
                    <a:pt x="8734" y="522"/>
                  </a:cubicBezTo>
                  <a:lnTo>
                    <a:pt x="8682" y="593"/>
                  </a:lnTo>
                  <a:lnTo>
                    <a:pt x="5335" y="3843"/>
                  </a:lnTo>
                  <a:cubicBezTo>
                    <a:pt x="5198" y="3966"/>
                    <a:pt x="4988" y="3966"/>
                    <a:pt x="4851" y="3843"/>
                  </a:cubicBezTo>
                  <a:close/>
                  <a:moveTo>
                    <a:pt x="3704" y="3935"/>
                  </a:moveTo>
                  <a:lnTo>
                    <a:pt x="1683" y="3935"/>
                  </a:lnTo>
                  <a:cubicBezTo>
                    <a:pt x="1252" y="3935"/>
                    <a:pt x="1252" y="3281"/>
                    <a:pt x="1683" y="3281"/>
                  </a:cubicBezTo>
                  <a:lnTo>
                    <a:pt x="3704" y="3281"/>
                  </a:lnTo>
                  <a:cubicBezTo>
                    <a:pt x="4136" y="3281"/>
                    <a:pt x="4136" y="3935"/>
                    <a:pt x="3704" y="3935"/>
                  </a:cubicBezTo>
                  <a:close/>
                  <a:moveTo>
                    <a:pt x="5725" y="5898"/>
                  </a:moveTo>
                  <a:lnTo>
                    <a:pt x="1683" y="5898"/>
                  </a:lnTo>
                  <a:cubicBezTo>
                    <a:pt x="1252" y="5898"/>
                    <a:pt x="1252" y="5244"/>
                    <a:pt x="1683" y="5244"/>
                  </a:cubicBezTo>
                  <a:lnTo>
                    <a:pt x="5725" y="5244"/>
                  </a:lnTo>
                  <a:cubicBezTo>
                    <a:pt x="6156" y="5244"/>
                    <a:pt x="6156" y="5898"/>
                    <a:pt x="5725" y="5898"/>
                  </a:cubicBezTo>
                  <a:close/>
                  <a:moveTo>
                    <a:pt x="5725" y="58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44FD47F0-E855-D8E8-A7B6-6C8EC132360A}"/>
              </a:ext>
            </a:extLst>
          </p:cNvPr>
          <p:cNvGrpSpPr/>
          <p:nvPr/>
        </p:nvGrpSpPr>
        <p:grpSpPr>
          <a:xfrm>
            <a:off x="0" y="6812280"/>
            <a:ext cx="12191999" cy="45719"/>
            <a:chOff x="0" y="6593820"/>
            <a:chExt cx="12191999" cy="264180"/>
          </a:xfrm>
          <a:solidFill>
            <a:schemeClr val="accent3"/>
          </a:solidFill>
        </p:grpSpPr>
        <p:sp>
          <p:nvSpPr>
            <p:cNvPr id="3" name="矩形 2">
              <a:extLst>
                <a:ext uri="{FF2B5EF4-FFF2-40B4-BE49-F238E27FC236}">
                  <a16:creationId xmlns:a16="http://schemas.microsoft.com/office/drawing/2014/main" id="{9E653BE8-FCBB-9A22-0F35-A5906552F9C3}"/>
                </a:ext>
              </a:extLst>
            </p:cNvPr>
            <p:cNvSpPr/>
            <p:nvPr/>
          </p:nvSpPr>
          <p:spPr>
            <a:xfrm>
              <a:off x="0" y="6593820"/>
              <a:ext cx="1065725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809C224-5289-CE2E-261C-081D704D35D2}"/>
                </a:ext>
              </a:extLst>
            </p:cNvPr>
            <p:cNvSpPr/>
            <p:nvPr/>
          </p:nvSpPr>
          <p:spPr>
            <a:xfrm>
              <a:off x="11306174" y="6593820"/>
              <a:ext cx="885825"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3E52C81-DD62-0382-80E0-357A8F4810E9}"/>
                </a:ext>
              </a:extLst>
            </p:cNvPr>
            <p:cNvSpPr/>
            <p:nvPr/>
          </p:nvSpPr>
          <p:spPr>
            <a:xfrm>
              <a:off x="10742285"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2E0E617-A72A-FDE5-8CE3-EE424CAD7CC3}"/>
                </a:ext>
              </a:extLst>
            </p:cNvPr>
            <p:cNvSpPr/>
            <p:nvPr/>
          </p:nvSpPr>
          <p:spPr>
            <a:xfrm>
              <a:off x="10926133"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A7D8449-F1DB-324F-2648-C9E327FC8B10}"/>
                </a:ext>
              </a:extLst>
            </p:cNvPr>
            <p:cNvSpPr/>
            <p:nvPr/>
          </p:nvSpPr>
          <p:spPr>
            <a:xfrm>
              <a:off x="11119598" y="6593820"/>
              <a:ext cx="101540" cy="26418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a:extLst>
              <a:ext uri="{FF2B5EF4-FFF2-40B4-BE49-F238E27FC236}">
                <a16:creationId xmlns:a16="http://schemas.microsoft.com/office/drawing/2014/main" id="{931BBDC5-5608-2358-A5FE-58F830DA01B9}"/>
              </a:ext>
            </a:extLst>
          </p:cNvPr>
          <p:cNvSpPr/>
          <p:nvPr/>
        </p:nvSpPr>
        <p:spPr>
          <a:xfrm>
            <a:off x="2264101" y="4586793"/>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F624E13F-9B2F-4BCF-5350-DD264FCCA44A}"/>
              </a:ext>
            </a:extLst>
          </p:cNvPr>
          <p:cNvSpPr/>
          <p:nvPr/>
        </p:nvSpPr>
        <p:spPr>
          <a:xfrm>
            <a:off x="4812378" y="3060702"/>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A48A2C42-140F-4588-B1B6-867F91FC860F}"/>
              </a:ext>
            </a:extLst>
          </p:cNvPr>
          <p:cNvSpPr/>
          <p:nvPr/>
        </p:nvSpPr>
        <p:spPr>
          <a:xfrm>
            <a:off x="10252134" y="3454400"/>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839B2395-D0A4-030D-3D8B-8906118B0C0F}"/>
              </a:ext>
            </a:extLst>
          </p:cNvPr>
          <p:cNvSpPr/>
          <p:nvPr/>
        </p:nvSpPr>
        <p:spPr>
          <a:xfrm>
            <a:off x="7684378" y="4445178"/>
            <a:ext cx="127000" cy="127000"/>
          </a:xfrm>
          <a:prstGeom prst="ellipse">
            <a:avLst/>
          </a:prstGeom>
          <a:solidFill>
            <a:schemeClr val="accent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758435BE-3577-139C-295F-266D799A00C3}"/>
              </a:ext>
            </a:extLst>
          </p:cNvPr>
          <p:cNvSpPr/>
          <p:nvPr/>
        </p:nvSpPr>
        <p:spPr>
          <a:xfrm rot="2731586">
            <a:off x="10889107" y="2938450"/>
            <a:ext cx="127000" cy="127000"/>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4EF86C64-7A2F-FC39-431B-49E90FCF1F65}"/>
              </a:ext>
            </a:extLst>
          </p:cNvPr>
          <p:cNvGrpSpPr/>
          <p:nvPr/>
        </p:nvGrpSpPr>
        <p:grpSpPr>
          <a:xfrm>
            <a:off x="3815324" y="4423931"/>
            <a:ext cx="2174637" cy="2009167"/>
            <a:chOff x="542609" y="1419833"/>
            <a:chExt cx="2174637" cy="2009167"/>
          </a:xfrm>
        </p:grpSpPr>
        <p:sp>
          <p:nvSpPr>
            <p:cNvPr id="56" name="矩形: 圆角 55">
              <a:extLst>
                <a:ext uri="{FF2B5EF4-FFF2-40B4-BE49-F238E27FC236}">
                  <a16:creationId xmlns:a16="http://schemas.microsoft.com/office/drawing/2014/main" id="{34490913-8EDD-1789-ACAA-7EFC818657EF}"/>
                </a:ext>
              </a:extLst>
            </p:cNvPr>
            <p:cNvSpPr/>
            <p:nvPr/>
          </p:nvSpPr>
          <p:spPr>
            <a:xfrm>
              <a:off x="542609" y="1419833"/>
              <a:ext cx="2174637" cy="2009167"/>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72771BE2-D942-4E80-76C3-1F97CEFB1898}"/>
                </a:ext>
              </a:extLst>
            </p:cNvPr>
            <p:cNvSpPr txBox="1"/>
            <p:nvPr/>
          </p:nvSpPr>
          <p:spPr>
            <a:xfrm>
              <a:off x="658355" y="1825829"/>
              <a:ext cx="2021783" cy="1537152"/>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59" name="文本框 58">
              <a:extLst>
                <a:ext uri="{FF2B5EF4-FFF2-40B4-BE49-F238E27FC236}">
                  <a16:creationId xmlns:a16="http://schemas.microsoft.com/office/drawing/2014/main" id="{54E973A8-1F1B-CEEA-A5A4-929FE4B54863}"/>
                </a:ext>
              </a:extLst>
            </p:cNvPr>
            <p:cNvSpPr txBox="1"/>
            <p:nvPr/>
          </p:nvSpPr>
          <p:spPr>
            <a:xfrm>
              <a:off x="658355" y="1529434"/>
              <a:ext cx="1095172" cy="369332"/>
            </a:xfrm>
            <a:prstGeom prst="rect">
              <a:avLst/>
            </a:prstGeom>
            <a:noFill/>
          </p:spPr>
          <p:txBody>
            <a:bodyPr wrap="none">
              <a:spAutoFit/>
            </a:bodyPr>
            <a:lstStyle/>
            <a:p>
              <a:r>
                <a:rPr kumimoji="0" lang="zh-CN" altLang="en-US" b="1" i="0" u="none" strike="noStrike" kern="1200" cap="none" spc="0" normalizeH="0" baseline="0" noProof="0" dirty="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8" name="等腰三角形 37">
              <a:extLst>
                <a:ext uri="{FF2B5EF4-FFF2-40B4-BE49-F238E27FC236}">
                  <a16:creationId xmlns:a16="http://schemas.microsoft.com/office/drawing/2014/main" id="{676051FE-7C38-9F16-600A-B3C6E7DFCF1E}"/>
                </a:ext>
              </a:extLst>
            </p:cNvPr>
            <p:cNvSpPr/>
            <p:nvPr/>
          </p:nvSpPr>
          <p:spPr>
            <a:xfrm rot="16200000">
              <a:off x="1969384"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E9BDFA5C-AA29-7346-50D2-211136826F58}"/>
                </a:ext>
              </a:extLst>
            </p:cNvPr>
            <p:cNvSpPr/>
            <p:nvPr/>
          </p:nvSpPr>
          <p:spPr>
            <a:xfrm rot="16200000">
              <a:off x="2180755"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41FF338A-8070-2537-3A79-0472AA8F2ECE}"/>
                </a:ext>
              </a:extLst>
            </p:cNvPr>
            <p:cNvSpPr/>
            <p:nvPr/>
          </p:nvSpPr>
          <p:spPr>
            <a:xfrm rot="16200000">
              <a:off x="2392126"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4FBD3639-63B6-73C4-3AE7-1FAB8CC32B79}"/>
              </a:ext>
            </a:extLst>
          </p:cNvPr>
          <p:cNvGrpSpPr/>
          <p:nvPr/>
        </p:nvGrpSpPr>
        <p:grpSpPr>
          <a:xfrm>
            <a:off x="1187468" y="1569235"/>
            <a:ext cx="2174637" cy="2009167"/>
            <a:chOff x="542609" y="1419833"/>
            <a:chExt cx="2174637" cy="2009167"/>
          </a:xfrm>
        </p:grpSpPr>
        <p:sp>
          <p:nvSpPr>
            <p:cNvPr id="49" name="矩形: 圆角 48">
              <a:extLst>
                <a:ext uri="{FF2B5EF4-FFF2-40B4-BE49-F238E27FC236}">
                  <a16:creationId xmlns:a16="http://schemas.microsoft.com/office/drawing/2014/main" id="{83AF2513-6703-F55E-7BF6-3C8E04DDE25D}"/>
                </a:ext>
              </a:extLst>
            </p:cNvPr>
            <p:cNvSpPr/>
            <p:nvPr/>
          </p:nvSpPr>
          <p:spPr>
            <a:xfrm>
              <a:off x="542609" y="1419833"/>
              <a:ext cx="2174637" cy="2009167"/>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684C4926-5A1D-48C5-AF1C-30F552868324}"/>
                </a:ext>
              </a:extLst>
            </p:cNvPr>
            <p:cNvSpPr txBox="1"/>
            <p:nvPr/>
          </p:nvSpPr>
          <p:spPr>
            <a:xfrm>
              <a:off x="658355" y="1825829"/>
              <a:ext cx="2021783" cy="1537152"/>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52" name="文本框 51">
              <a:extLst>
                <a:ext uri="{FF2B5EF4-FFF2-40B4-BE49-F238E27FC236}">
                  <a16:creationId xmlns:a16="http://schemas.microsoft.com/office/drawing/2014/main" id="{91A98D41-6F86-7403-F7A4-06F907708B74}"/>
                </a:ext>
              </a:extLst>
            </p:cNvPr>
            <p:cNvSpPr txBox="1"/>
            <p:nvPr/>
          </p:nvSpPr>
          <p:spPr>
            <a:xfrm>
              <a:off x="658355" y="1529434"/>
              <a:ext cx="1095172" cy="369332"/>
            </a:xfrm>
            <a:prstGeom prst="rect">
              <a:avLst/>
            </a:prstGeom>
            <a:noFill/>
          </p:spPr>
          <p:txBody>
            <a:bodyPr wrap="none">
              <a:spAutoFit/>
            </a:bodyPr>
            <a:lstStyle/>
            <a:p>
              <a:r>
                <a:rPr kumimoji="0" lang="zh-CN" altLang="en-US" b="1" i="0" u="none" strike="noStrike" kern="1200" cap="none" spc="0" normalizeH="0" baseline="0" noProof="0" dirty="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8" name="等腰三角形 57">
              <a:extLst>
                <a:ext uri="{FF2B5EF4-FFF2-40B4-BE49-F238E27FC236}">
                  <a16:creationId xmlns:a16="http://schemas.microsoft.com/office/drawing/2014/main" id="{C71DE45E-9A7B-10BC-55EB-59A73B5B37D9}"/>
                </a:ext>
              </a:extLst>
            </p:cNvPr>
            <p:cNvSpPr/>
            <p:nvPr/>
          </p:nvSpPr>
          <p:spPr>
            <a:xfrm rot="16200000">
              <a:off x="1969384"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a16="http://schemas.microsoft.com/office/drawing/2014/main" id="{D24D9193-3A14-65F8-C357-0E5D8B9544F8}"/>
                </a:ext>
              </a:extLst>
            </p:cNvPr>
            <p:cNvSpPr/>
            <p:nvPr/>
          </p:nvSpPr>
          <p:spPr>
            <a:xfrm rot="16200000">
              <a:off x="2180755"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a:extLst>
                <a:ext uri="{FF2B5EF4-FFF2-40B4-BE49-F238E27FC236}">
                  <a16:creationId xmlns:a16="http://schemas.microsoft.com/office/drawing/2014/main" id="{C8733FC6-7269-8F3A-9BAD-1467BD8FF1AC}"/>
                </a:ext>
              </a:extLst>
            </p:cNvPr>
            <p:cNvSpPr/>
            <p:nvPr/>
          </p:nvSpPr>
          <p:spPr>
            <a:xfrm rot="16200000">
              <a:off x="2392126"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450F89E3-778B-4E0F-99E5-1EEFF0051329}"/>
              </a:ext>
            </a:extLst>
          </p:cNvPr>
          <p:cNvGrpSpPr/>
          <p:nvPr/>
        </p:nvGrpSpPr>
        <p:grpSpPr>
          <a:xfrm>
            <a:off x="9228316" y="4423931"/>
            <a:ext cx="2174637" cy="2009167"/>
            <a:chOff x="542609" y="1419833"/>
            <a:chExt cx="2174637" cy="2009167"/>
          </a:xfrm>
        </p:grpSpPr>
        <p:sp>
          <p:nvSpPr>
            <p:cNvPr id="67" name="矩形: 圆角 66">
              <a:extLst>
                <a:ext uri="{FF2B5EF4-FFF2-40B4-BE49-F238E27FC236}">
                  <a16:creationId xmlns:a16="http://schemas.microsoft.com/office/drawing/2014/main" id="{BCE0FA83-AA8F-91BD-446B-991DB2DE77FE}"/>
                </a:ext>
              </a:extLst>
            </p:cNvPr>
            <p:cNvSpPr/>
            <p:nvPr/>
          </p:nvSpPr>
          <p:spPr>
            <a:xfrm>
              <a:off x="542609" y="1419833"/>
              <a:ext cx="2174637" cy="2009167"/>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6CE9EB44-EBB3-DE77-B46A-39A255A25F72}"/>
                </a:ext>
              </a:extLst>
            </p:cNvPr>
            <p:cNvSpPr txBox="1"/>
            <p:nvPr/>
          </p:nvSpPr>
          <p:spPr>
            <a:xfrm>
              <a:off x="658355" y="1825829"/>
              <a:ext cx="2021783" cy="1537152"/>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69" name="文本框 68">
              <a:extLst>
                <a:ext uri="{FF2B5EF4-FFF2-40B4-BE49-F238E27FC236}">
                  <a16:creationId xmlns:a16="http://schemas.microsoft.com/office/drawing/2014/main" id="{2AD5B063-771C-A209-0399-2D0BE9EB5705}"/>
                </a:ext>
              </a:extLst>
            </p:cNvPr>
            <p:cNvSpPr txBox="1"/>
            <p:nvPr/>
          </p:nvSpPr>
          <p:spPr>
            <a:xfrm>
              <a:off x="658355" y="1529434"/>
              <a:ext cx="1095172" cy="369332"/>
            </a:xfrm>
            <a:prstGeom prst="rect">
              <a:avLst/>
            </a:prstGeom>
            <a:noFill/>
          </p:spPr>
          <p:txBody>
            <a:bodyPr wrap="none">
              <a:spAutoFit/>
            </a:bodyPr>
            <a:lstStyle/>
            <a:p>
              <a:r>
                <a:rPr kumimoji="0" lang="zh-CN" altLang="en-US" b="1" i="0" u="none" strike="noStrike" kern="1200" cap="none" spc="0" normalizeH="0" baseline="0" noProof="0" dirty="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0" name="等腰三角形 69">
              <a:extLst>
                <a:ext uri="{FF2B5EF4-FFF2-40B4-BE49-F238E27FC236}">
                  <a16:creationId xmlns:a16="http://schemas.microsoft.com/office/drawing/2014/main" id="{11D741CC-4773-2BB1-5A00-CB070861DFF5}"/>
                </a:ext>
              </a:extLst>
            </p:cNvPr>
            <p:cNvSpPr/>
            <p:nvPr/>
          </p:nvSpPr>
          <p:spPr>
            <a:xfrm rot="16200000">
              <a:off x="1969384"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a:extLst>
                <a:ext uri="{FF2B5EF4-FFF2-40B4-BE49-F238E27FC236}">
                  <a16:creationId xmlns:a16="http://schemas.microsoft.com/office/drawing/2014/main" id="{C8ABB91D-D4EB-8CA4-FF05-4AA9B16EC91A}"/>
                </a:ext>
              </a:extLst>
            </p:cNvPr>
            <p:cNvSpPr/>
            <p:nvPr/>
          </p:nvSpPr>
          <p:spPr>
            <a:xfrm rot="16200000">
              <a:off x="2180755"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a:extLst>
                <a:ext uri="{FF2B5EF4-FFF2-40B4-BE49-F238E27FC236}">
                  <a16:creationId xmlns:a16="http://schemas.microsoft.com/office/drawing/2014/main" id="{17ABE63F-6B73-FCF3-C070-7138C1FFB042}"/>
                </a:ext>
              </a:extLst>
            </p:cNvPr>
            <p:cNvSpPr/>
            <p:nvPr/>
          </p:nvSpPr>
          <p:spPr>
            <a:xfrm rot="16200000">
              <a:off x="2392126"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238A8496-A8CA-DC17-3993-D9F99A3A83D1}"/>
              </a:ext>
            </a:extLst>
          </p:cNvPr>
          <p:cNvGrpSpPr/>
          <p:nvPr/>
        </p:nvGrpSpPr>
        <p:grpSpPr>
          <a:xfrm>
            <a:off x="6600460" y="1569235"/>
            <a:ext cx="2174637" cy="2009167"/>
            <a:chOff x="542609" y="1419833"/>
            <a:chExt cx="2174637" cy="2009167"/>
          </a:xfrm>
        </p:grpSpPr>
        <p:sp>
          <p:nvSpPr>
            <p:cNvPr id="74" name="矩形: 圆角 73">
              <a:extLst>
                <a:ext uri="{FF2B5EF4-FFF2-40B4-BE49-F238E27FC236}">
                  <a16:creationId xmlns:a16="http://schemas.microsoft.com/office/drawing/2014/main" id="{5D77D02A-5AD6-5171-AB6B-142A133E0A9D}"/>
                </a:ext>
              </a:extLst>
            </p:cNvPr>
            <p:cNvSpPr/>
            <p:nvPr/>
          </p:nvSpPr>
          <p:spPr>
            <a:xfrm>
              <a:off x="542609" y="1419833"/>
              <a:ext cx="2174637" cy="2009167"/>
            </a:xfrm>
            <a:prstGeom prst="roundRect">
              <a:avLst>
                <a:gd name="adj" fmla="val 2202"/>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224F6721-5B28-9915-65B4-CF32D567DE67}"/>
                </a:ext>
              </a:extLst>
            </p:cNvPr>
            <p:cNvSpPr txBox="1"/>
            <p:nvPr/>
          </p:nvSpPr>
          <p:spPr>
            <a:xfrm>
              <a:off x="658355" y="1825829"/>
              <a:ext cx="2021783" cy="1537152"/>
            </a:xfrm>
            <a:prstGeom prst="rect">
              <a:avLst/>
            </a:prstGeom>
            <a:noFill/>
          </p:spPr>
          <p:txBody>
            <a:bodyPr wrap="square">
              <a:spAutoFit/>
            </a:bodyPr>
            <a:lstStyle/>
            <a:p>
              <a:pPr>
                <a:lnSpc>
                  <a:spcPct val="150000"/>
                </a:lnSpc>
              </a:pPr>
              <a:r>
                <a:rPr lang="zh-CN" altLang="en-US" sz="16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在此处输入你的企业介绍文字内容在此处输入你的企业介绍文字内容</a:t>
              </a:r>
            </a:p>
          </p:txBody>
        </p:sp>
        <p:sp>
          <p:nvSpPr>
            <p:cNvPr id="76" name="文本框 75">
              <a:extLst>
                <a:ext uri="{FF2B5EF4-FFF2-40B4-BE49-F238E27FC236}">
                  <a16:creationId xmlns:a16="http://schemas.microsoft.com/office/drawing/2014/main" id="{A8293560-4002-F2A1-DDD2-0E6046DC0D53}"/>
                </a:ext>
              </a:extLst>
            </p:cNvPr>
            <p:cNvSpPr txBox="1"/>
            <p:nvPr/>
          </p:nvSpPr>
          <p:spPr>
            <a:xfrm>
              <a:off x="658355" y="1529434"/>
              <a:ext cx="1095172" cy="369332"/>
            </a:xfrm>
            <a:prstGeom prst="rect">
              <a:avLst/>
            </a:prstGeom>
            <a:noFill/>
          </p:spPr>
          <p:txBody>
            <a:bodyPr wrap="none">
              <a:spAutoFit/>
            </a:bodyPr>
            <a:lstStyle/>
            <a:p>
              <a:r>
                <a:rPr kumimoji="0" lang="zh-CN" altLang="en-US" b="1" i="0" u="none" strike="noStrike" kern="1200" cap="none" spc="0" normalizeH="0" baseline="0" noProof="0" dirty="0">
                  <a:ln>
                    <a:noFill/>
                  </a:ln>
                  <a:solidFill>
                    <a:prstClr val="black"/>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标题文本</a:t>
              </a:r>
              <a:endParaRPr lang="zh-CN" altLang="en-US"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7" name="等腰三角形 76">
              <a:extLst>
                <a:ext uri="{FF2B5EF4-FFF2-40B4-BE49-F238E27FC236}">
                  <a16:creationId xmlns:a16="http://schemas.microsoft.com/office/drawing/2014/main" id="{892690B5-39A8-F70F-B409-97F7FE8ABECA}"/>
                </a:ext>
              </a:extLst>
            </p:cNvPr>
            <p:cNvSpPr/>
            <p:nvPr/>
          </p:nvSpPr>
          <p:spPr>
            <a:xfrm rot="16200000">
              <a:off x="1969384"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a:extLst>
                <a:ext uri="{FF2B5EF4-FFF2-40B4-BE49-F238E27FC236}">
                  <a16:creationId xmlns:a16="http://schemas.microsoft.com/office/drawing/2014/main" id="{092E3C5D-E7D3-A4A5-4DAB-E655BE5AA1D0}"/>
                </a:ext>
              </a:extLst>
            </p:cNvPr>
            <p:cNvSpPr/>
            <p:nvPr/>
          </p:nvSpPr>
          <p:spPr>
            <a:xfrm rot="16200000">
              <a:off x="2180755"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a:extLst>
                <a:ext uri="{FF2B5EF4-FFF2-40B4-BE49-F238E27FC236}">
                  <a16:creationId xmlns:a16="http://schemas.microsoft.com/office/drawing/2014/main" id="{1FFE2E35-9160-A960-45DB-44CFA6AB398B}"/>
                </a:ext>
              </a:extLst>
            </p:cNvPr>
            <p:cNvSpPr/>
            <p:nvPr/>
          </p:nvSpPr>
          <p:spPr>
            <a:xfrm rot="16200000">
              <a:off x="2392126" y="1667004"/>
              <a:ext cx="109264" cy="9419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1" name="直接连接符 80">
            <a:extLst>
              <a:ext uri="{FF2B5EF4-FFF2-40B4-BE49-F238E27FC236}">
                <a16:creationId xmlns:a16="http://schemas.microsoft.com/office/drawing/2014/main" id="{468B3D10-707D-27BF-4BE4-98F2DB46CBEB}"/>
              </a:ext>
            </a:extLst>
          </p:cNvPr>
          <p:cNvCxnSpPr>
            <a:cxnSpLocks/>
          </p:cNvCxnSpPr>
          <p:nvPr/>
        </p:nvCxnSpPr>
        <p:spPr>
          <a:xfrm flipH="1">
            <a:off x="4866578" y="3310615"/>
            <a:ext cx="18599" cy="1047297"/>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BEE30CC7-C011-9E5C-706D-FC2696141ADD}"/>
              </a:ext>
            </a:extLst>
          </p:cNvPr>
          <p:cNvCxnSpPr>
            <a:cxnSpLocks/>
          </p:cNvCxnSpPr>
          <p:nvPr/>
        </p:nvCxnSpPr>
        <p:spPr>
          <a:xfrm>
            <a:off x="10315634" y="3638496"/>
            <a:ext cx="0" cy="719416"/>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EA49B8A3-DD12-7D20-BF61-AE61BA5363FD}"/>
              </a:ext>
            </a:extLst>
          </p:cNvPr>
          <p:cNvCxnSpPr>
            <a:cxnSpLocks/>
          </p:cNvCxnSpPr>
          <p:nvPr/>
        </p:nvCxnSpPr>
        <p:spPr>
          <a:xfrm>
            <a:off x="7747878" y="3672058"/>
            <a:ext cx="0" cy="68585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42FE3738-1616-8F6D-4EC2-288844F22C41}"/>
              </a:ext>
            </a:extLst>
          </p:cNvPr>
          <p:cNvCxnSpPr>
            <a:cxnSpLocks/>
          </p:cNvCxnSpPr>
          <p:nvPr/>
        </p:nvCxnSpPr>
        <p:spPr>
          <a:xfrm>
            <a:off x="2324346" y="3672058"/>
            <a:ext cx="0" cy="83662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7633042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400539;"/>
</p:tagLst>
</file>

<file path=ppt/tags/tag10.xml><?xml version="1.0" encoding="utf-8"?>
<p:tagLst xmlns:a="http://schemas.openxmlformats.org/drawingml/2006/main" xmlns:r="http://schemas.openxmlformats.org/officeDocument/2006/relationships" xmlns:p="http://schemas.openxmlformats.org/presentationml/2006/main">
  <p:tag name="ISLIDE.ICON" val="#400539;#134099;#133968;#149858;#1797737;"/>
</p:tagLst>
</file>

<file path=ppt/tags/tag2.xml><?xml version="1.0" encoding="utf-8"?>
<p:tagLst xmlns:a="http://schemas.openxmlformats.org/drawingml/2006/main" xmlns:r="http://schemas.openxmlformats.org/officeDocument/2006/relationships" xmlns:p="http://schemas.openxmlformats.org/presentationml/2006/main">
  <p:tag name="ISLIDE.ICON" val="#400539;"/>
</p:tagLst>
</file>

<file path=ppt/tags/tag3.xml><?xml version="1.0" encoding="utf-8"?>
<p:tagLst xmlns:a="http://schemas.openxmlformats.org/drawingml/2006/main" xmlns:r="http://schemas.openxmlformats.org/officeDocument/2006/relationships" xmlns:p="http://schemas.openxmlformats.org/presentationml/2006/main">
  <p:tag name="ISLIDE.ICON" val="#400539;"/>
</p:tagLst>
</file>

<file path=ppt/tags/tag4.xml><?xml version="1.0" encoding="utf-8"?>
<p:tagLst xmlns:a="http://schemas.openxmlformats.org/drawingml/2006/main" xmlns:r="http://schemas.openxmlformats.org/officeDocument/2006/relationships" xmlns:p="http://schemas.openxmlformats.org/presentationml/2006/main">
  <p:tag name="ISLIDE.ICON" val="#400539;"/>
</p:tagLst>
</file>

<file path=ppt/tags/tag5.xml><?xml version="1.0" encoding="utf-8"?>
<p:tagLst xmlns:a="http://schemas.openxmlformats.org/drawingml/2006/main" xmlns:r="http://schemas.openxmlformats.org/officeDocument/2006/relationships" xmlns:p="http://schemas.openxmlformats.org/presentationml/2006/main">
  <p:tag name="ISLIDE.ICON" val="#400539;"/>
</p:tagLst>
</file>

<file path=ppt/tags/tag6.xml><?xml version="1.0" encoding="utf-8"?>
<p:tagLst xmlns:a="http://schemas.openxmlformats.org/drawingml/2006/main" xmlns:r="http://schemas.openxmlformats.org/officeDocument/2006/relationships" xmlns:p="http://schemas.openxmlformats.org/presentationml/2006/main">
  <p:tag name="ISLIDE.ICON" val="#400539;"/>
</p:tagLst>
</file>

<file path=ppt/tags/tag7.xml><?xml version="1.0" encoding="utf-8"?>
<p:tagLst xmlns:a="http://schemas.openxmlformats.org/drawingml/2006/main" xmlns:r="http://schemas.openxmlformats.org/officeDocument/2006/relationships" xmlns:p="http://schemas.openxmlformats.org/presentationml/2006/main">
  <p:tag name="ISLIDE.ICON" val="#400539;"/>
</p:tagLst>
</file>

<file path=ppt/tags/tag8.xml><?xml version="1.0" encoding="utf-8"?>
<p:tagLst xmlns:a="http://schemas.openxmlformats.org/drawingml/2006/main" xmlns:r="http://schemas.openxmlformats.org/officeDocument/2006/relationships" xmlns:p="http://schemas.openxmlformats.org/presentationml/2006/main">
  <p:tag name="ISLIDE.ICON" val="#400539;"/>
</p:tagLst>
</file>

<file path=ppt/tags/tag9.xml><?xml version="1.0" encoding="utf-8"?>
<p:tagLst xmlns:a="http://schemas.openxmlformats.org/drawingml/2006/main" xmlns:r="http://schemas.openxmlformats.org/officeDocument/2006/relationships" xmlns:p="http://schemas.openxmlformats.org/presentationml/2006/main">
  <p:tag name="ISLIDE.ICON" val="#400539;#134099;#133968;#149858;#1797737;"/>
</p:tagLst>
</file>

<file path=ppt/theme/theme1.xml><?xml version="1.0" encoding="utf-8"?>
<a:theme xmlns:a="http://schemas.openxmlformats.org/drawingml/2006/main" name="Office 主题，www.51pptmoban.com​​">
  <a:themeElements>
    <a:clrScheme name="自定义 115">
      <a:dk1>
        <a:sysClr val="windowText" lastClr="000000"/>
      </a:dk1>
      <a:lt1>
        <a:sysClr val="window" lastClr="FFFFFF"/>
      </a:lt1>
      <a:dk2>
        <a:srgbClr val="44546A"/>
      </a:dk2>
      <a:lt2>
        <a:srgbClr val="E7E6E6"/>
      </a:lt2>
      <a:accent1>
        <a:srgbClr val="003CB6"/>
      </a:accent1>
      <a:accent2>
        <a:srgbClr val="E53A1C"/>
      </a:accent2>
      <a:accent3>
        <a:srgbClr val="E85136"/>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15">
    <a:dk1>
      <a:sysClr val="windowText" lastClr="000000"/>
    </a:dk1>
    <a:lt1>
      <a:sysClr val="window" lastClr="FFFFFF"/>
    </a:lt1>
    <a:dk2>
      <a:srgbClr val="44546A"/>
    </a:dk2>
    <a:lt2>
      <a:srgbClr val="E7E6E6"/>
    </a:lt2>
    <a:accent1>
      <a:srgbClr val="003CB6"/>
    </a:accent1>
    <a:accent2>
      <a:srgbClr val="E53A1C"/>
    </a:accent2>
    <a:accent3>
      <a:srgbClr val="E85136"/>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13327</TotalTime>
  <Words>1786</Words>
  <Application>Microsoft Office PowerPoint</Application>
  <PresentationFormat>宽屏</PresentationFormat>
  <Paragraphs>194</Paragraphs>
  <Slides>19</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HarmonyOS Sans SC Light</vt:lpstr>
      <vt:lpstr>阿里巴巴普惠体 2.0 115 Black</vt:lpstr>
      <vt:lpstr>阿里巴巴普惠体 2.0 35 Thin</vt:lpstr>
      <vt:lpstr>阿里巴巴普惠体 2.0 55 Regular</vt:lpstr>
      <vt:lpstr>阿里巴巴普惠体 2.0 65 Medium</vt:lpstr>
      <vt:lpstr>等线</vt:lpstr>
      <vt:lpstr>等线 Light</vt:lpstr>
      <vt:lpstr>Arial</vt:lpstr>
      <vt:lpstr>Office 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极简蓝色商务通用ppt模板</dc:title>
  <dc:creator>苘苘</dc:creator>
  <cp:keywords>51PPT模板网</cp:keywords>
  <dc:description>51PPT模板网，幻灯片演示模板及素材免费下载！_x000d_
51PPT模板网 唯一访问网址：www.51pptmoban.com</dc:description>
  <cp:lastModifiedBy>51pptmoban .com</cp:lastModifiedBy>
  <cp:revision>17</cp:revision>
  <dcterms:created xsi:type="dcterms:W3CDTF">2023-08-03T12:40:01Z</dcterms:created>
  <dcterms:modified xsi:type="dcterms:W3CDTF">2023-11-05T12:14:00Z</dcterms:modified>
  <cp:contentStatus>极简蓝色商务通用ppt模板，www.51pptmoban.com</cp:contentStatus>
  <cp:version>51pptmoban.com（V51-110502版）</cp:version>
</cp:coreProperties>
</file>