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embeddings/Microsoft_Excel_Worksheet.xlsx" ContentType="application/vnd.openxmlformats-officedocument.spreadsheetml.sheet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embeddings/Microsoft_Excel_Worksheet1.xlsx" ContentType="application/vnd.openxmlformats-officedocument.spreadsheetml.sheet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57" r:id="rId4"/>
    <p:sldId id="265" r:id="rId5"/>
    <p:sldId id="267" r:id="rId6"/>
    <p:sldId id="266" r:id="rId7"/>
    <p:sldId id="261" r:id="rId8"/>
    <p:sldId id="274" r:id="rId9"/>
    <p:sldId id="273" r:id="rId10"/>
    <p:sldId id="262" r:id="rId11"/>
    <p:sldId id="269" r:id="rId12"/>
    <p:sldId id="270" r:id="rId13"/>
    <p:sldId id="263" r:id="rId14"/>
    <p:sldId id="271" r:id="rId15"/>
    <p:sldId id="272" r:id="rId16"/>
    <p:sldId id="264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DF2"/>
    <a:srgbClr val="881A59"/>
    <a:srgbClr val="FBA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684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6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7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1010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21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31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6277-4301-9A45-0BE8F6DFD661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6277-4301-9A45-0BE8F6DFD661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77-4301-9A45-0BE8F6DFD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17-458D-A03D-4445640ED9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17-458D-A03D-4445640ED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87126069"/>
        <c:axId val="981419523"/>
      </c:barChart>
      <c:catAx>
        <c:axId val="987126069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981419523"/>
        <c:crosses val="autoZero"/>
        <c:auto val="1"/>
        <c:lblAlgn val="ctr"/>
        <c:lblOffset val="100"/>
        <c:noMultiLvlLbl val="0"/>
      </c:catAx>
      <c:valAx>
        <c:axId val="98141952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98712606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2F-4C16-8DD8-3C418C9AB0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2F-4C16-8DD8-3C418C9AB08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2F-4C16-8DD8-3C418C9AB0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176F-42B9-8299-2B19AC437433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176F-42B9-8299-2B19AC43743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6F-42B9-8299-2B19AC4374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1D-41EF-8F98-4C6278C360D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1D-41EF-8F98-4C6278C360D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1D-41EF-8F98-4C6278C360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377B-4F98-BD36-3425B6E8C74E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377B-4F98-BD36-3425B6E8C74E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77B-4F98-BD36-3425B6E8C7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86E-428C-BBAD-9D98AF605B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86E-428C-BBAD-9D98AF605B8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6E-428C-BBAD-9D98AF605B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7739-4CD9-8575-40074E0390DD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7739-4CD9-8575-40074E0390DD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739-4CD9-8575-40074E0390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66F-4D09-AF66-B768E7F3BE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66F-4D09-AF66-B768E7F3BE9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66F-4D09-AF66-B768E7F3B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5D-4509-BA12-F222240CFF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5D-4509-BA12-F222240CF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894134816"/>
        <c:axId val="760114160"/>
      </c:barChart>
      <c:catAx>
        <c:axId val="89413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760114160"/>
        <c:crosses val="autoZero"/>
        <c:auto val="1"/>
        <c:lblAlgn val="ctr"/>
        <c:lblOffset val="100"/>
        <c:noMultiLvlLbl val="0"/>
      </c:catAx>
      <c:valAx>
        <c:axId val="76011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89413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30DBF-706C-4FDE-96D2-E042DE646C32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51654-3677-420E-A868-FE4BD5003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59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5E01C88-B199-47AD-D7F3-14724990282B}"/>
              </a:ext>
            </a:extLst>
          </p:cNvPr>
          <p:cNvSpPr/>
          <p:nvPr userDrawn="1"/>
        </p:nvSpPr>
        <p:spPr>
          <a:xfrm>
            <a:off x="7242046" y="0"/>
            <a:ext cx="4949954" cy="4949954"/>
          </a:xfrm>
          <a:custGeom>
            <a:avLst/>
            <a:gdLst>
              <a:gd name="connsiteX0" fmla="*/ 3772860 w 3771900"/>
              <a:gd name="connsiteY0" fmla="*/ 3771900 h 3771900"/>
              <a:gd name="connsiteX1" fmla="*/ 3161990 w 3771900"/>
              <a:gd name="connsiteY1" fmla="*/ 2282190 h 3771900"/>
              <a:gd name="connsiteX2" fmla="*/ 2509210 w 3771900"/>
              <a:gd name="connsiteY2" fmla="*/ 2188210 h 3771900"/>
              <a:gd name="connsiteX3" fmla="*/ 1456380 w 3771900"/>
              <a:gd name="connsiteY3" fmla="*/ 2316480 h 3771900"/>
              <a:gd name="connsiteX4" fmla="*/ 506420 w 3771900"/>
              <a:gd name="connsiteY4" fmla="*/ 1885950 h 3771900"/>
              <a:gd name="connsiteX5" fmla="*/ 987750 w 3771900"/>
              <a:gd name="connsiteY5" fmla="*/ 746760 h 3771900"/>
              <a:gd name="connsiteX6" fmla="*/ 960 w 3771900"/>
              <a:gd name="connsiteY6" fmla="*/ 0 h 3771900"/>
              <a:gd name="connsiteX7" fmla="*/ 3772860 w 3771900"/>
              <a:gd name="connsiteY7" fmla="*/ 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1900" h="3771900">
                <a:moveTo>
                  <a:pt x="3772860" y="3771900"/>
                </a:moveTo>
                <a:cubicBezTo>
                  <a:pt x="3565850" y="3158490"/>
                  <a:pt x="3357570" y="2543810"/>
                  <a:pt x="3161990" y="2282190"/>
                </a:cubicBezTo>
                <a:cubicBezTo>
                  <a:pt x="2965140" y="2019300"/>
                  <a:pt x="2778450" y="2109470"/>
                  <a:pt x="2509210" y="2188210"/>
                </a:cubicBezTo>
                <a:cubicBezTo>
                  <a:pt x="2239970" y="2268220"/>
                  <a:pt x="1886910" y="2336800"/>
                  <a:pt x="1456380" y="2316480"/>
                </a:cubicBezTo>
                <a:cubicBezTo>
                  <a:pt x="1024580" y="2296160"/>
                  <a:pt x="515310" y="2186940"/>
                  <a:pt x="506420" y="1885950"/>
                </a:cubicBezTo>
                <a:cubicBezTo>
                  <a:pt x="497530" y="1584960"/>
                  <a:pt x="989020" y="1092200"/>
                  <a:pt x="987750" y="746760"/>
                </a:cubicBezTo>
                <a:cubicBezTo>
                  <a:pt x="987750" y="400050"/>
                  <a:pt x="493720" y="199390"/>
                  <a:pt x="960" y="0"/>
                </a:cubicBezTo>
                <a:lnTo>
                  <a:pt x="3772860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8CD71C5-DB8D-EA5C-EEA5-5F117521115E}"/>
              </a:ext>
            </a:extLst>
          </p:cNvPr>
          <p:cNvSpPr/>
          <p:nvPr userDrawn="1"/>
        </p:nvSpPr>
        <p:spPr>
          <a:xfrm>
            <a:off x="7651773" y="-1"/>
            <a:ext cx="4540228" cy="4540228"/>
          </a:xfrm>
          <a:custGeom>
            <a:avLst/>
            <a:gdLst>
              <a:gd name="connsiteX0" fmla="*/ 1886910 w 1885950"/>
              <a:gd name="connsiteY0" fmla="*/ 1885950 h 1885950"/>
              <a:gd name="connsiteX1" fmla="*/ 1580840 w 1885950"/>
              <a:gd name="connsiteY1" fmla="*/ 1140460 h 1885950"/>
              <a:gd name="connsiteX2" fmla="*/ 1255720 w 1885950"/>
              <a:gd name="connsiteY2" fmla="*/ 1094740 h 1885950"/>
              <a:gd name="connsiteX3" fmla="*/ 728670 w 1885950"/>
              <a:gd name="connsiteY3" fmla="*/ 1158240 h 1885950"/>
              <a:gd name="connsiteX4" fmla="*/ 253690 w 1885950"/>
              <a:gd name="connsiteY4" fmla="*/ 943610 h 1885950"/>
              <a:gd name="connsiteX5" fmla="*/ 494990 w 1885950"/>
              <a:gd name="connsiteY5" fmla="*/ 373380 h 1885950"/>
              <a:gd name="connsiteX6" fmla="*/ 960 w 1885950"/>
              <a:gd name="connsiteY6" fmla="*/ 0 h 1885950"/>
              <a:gd name="connsiteX7" fmla="*/ 1886910 w 1885950"/>
              <a:gd name="connsiteY7" fmla="*/ 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5950" h="1885950">
                <a:moveTo>
                  <a:pt x="1886910" y="1885950"/>
                </a:moveTo>
                <a:cubicBezTo>
                  <a:pt x="1782770" y="1578610"/>
                  <a:pt x="1679900" y="1272540"/>
                  <a:pt x="1580840" y="1140460"/>
                </a:cubicBezTo>
                <a:cubicBezTo>
                  <a:pt x="1483050" y="1009650"/>
                  <a:pt x="1390340" y="1054100"/>
                  <a:pt x="1255720" y="1094740"/>
                </a:cubicBezTo>
                <a:cubicBezTo>
                  <a:pt x="1119830" y="1134110"/>
                  <a:pt x="944570" y="1168400"/>
                  <a:pt x="728670" y="1158240"/>
                </a:cubicBezTo>
                <a:cubicBezTo>
                  <a:pt x="512770" y="1148080"/>
                  <a:pt x="257500" y="1093470"/>
                  <a:pt x="253690" y="943610"/>
                </a:cubicBezTo>
                <a:cubicBezTo>
                  <a:pt x="248610" y="792480"/>
                  <a:pt x="494990" y="546100"/>
                  <a:pt x="494990" y="373380"/>
                </a:cubicBezTo>
                <a:cubicBezTo>
                  <a:pt x="493720" y="199390"/>
                  <a:pt x="247340" y="100330"/>
                  <a:pt x="960" y="0"/>
                </a:cubicBezTo>
                <a:lnTo>
                  <a:pt x="1886910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1">
                <a:alpha val="48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7C15B5E-FFA0-8C85-1AB1-1CE33A5028B0}"/>
              </a:ext>
            </a:extLst>
          </p:cNvPr>
          <p:cNvSpPr/>
          <p:nvPr userDrawn="1"/>
        </p:nvSpPr>
        <p:spPr>
          <a:xfrm>
            <a:off x="-46299" y="5119386"/>
            <a:ext cx="1776714" cy="1776714"/>
          </a:xfrm>
          <a:custGeom>
            <a:avLst/>
            <a:gdLst>
              <a:gd name="connsiteX0" fmla="*/ 0 w 3771900"/>
              <a:gd name="connsiteY0" fmla="*/ 540 h 3771900"/>
              <a:gd name="connsiteX1" fmla="*/ 657860 w 3771900"/>
              <a:gd name="connsiteY1" fmla="*/ 1318800 h 3771900"/>
              <a:gd name="connsiteX2" fmla="*/ 1085850 w 3771900"/>
              <a:gd name="connsiteY2" fmla="*/ 1891570 h 3771900"/>
              <a:gd name="connsiteX3" fmla="*/ 2119630 w 3771900"/>
              <a:gd name="connsiteY3" fmla="*/ 1652810 h 3771900"/>
              <a:gd name="connsiteX4" fmla="*/ 3266440 w 3771900"/>
              <a:gd name="connsiteY4" fmla="*/ 1886490 h 3771900"/>
              <a:gd name="connsiteX5" fmla="*/ 2625090 w 3771900"/>
              <a:gd name="connsiteY5" fmla="*/ 3068860 h 3771900"/>
              <a:gd name="connsiteX6" fmla="*/ 3771900 w 3771900"/>
              <a:gd name="connsiteY6" fmla="*/ 3772440 h 3771900"/>
              <a:gd name="connsiteX7" fmla="*/ 0 w 3771900"/>
              <a:gd name="connsiteY7" fmla="*/ 377244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1900" h="3771900">
                <a:moveTo>
                  <a:pt x="0" y="540"/>
                </a:moveTo>
                <a:cubicBezTo>
                  <a:pt x="248920" y="485680"/>
                  <a:pt x="499110" y="972090"/>
                  <a:pt x="657860" y="1318800"/>
                </a:cubicBezTo>
                <a:cubicBezTo>
                  <a:pt x="815340" y="1666780"/>
                  <a:pt x="882650" y="1876330"/>
                  <a:pt x="1085850" y="1891570"/>
                </a:cubicBezTo>
                <a:cubicBezTo>
                  <a:pt x="1289050" y="1906810"/>
                  <a:pt x="1626870" y="1729010"/>
                  <a:pt x="2119630" y="1652810"/>
                </a:cubicBezTo>
                <a:cubicBezTo>
                  <a:pt x="2611120" y="1576610"/>
                  <a:pt x="3257550" y="1603280"/>
                  <a:pt x="3266440" y="1886490"/>
                </a:cubicBezTo>
                <a:cubicBezTo>
                  <a:pt x="3275330" y="2169700"/>
                  <a:pt x="2646680" y="2711990"/>
                  <a:pt x="2625090" y="3068860"/>
                </a:cubicBezTo>
                <a:cubicBezTo>
                  <a:pt x="2603500" y="3425730"/>
                  <a:pt x="3187700" y="3599720"/>
                  <a:pt x="3771900" y="3772440"/>
                </a:cubicBezTo>
                <a:lnTo>
                  <a:pt x="0" y="377244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216E44A-FD52-BFA7-77A0-D496F1B85A24}"/>
              </a:ext>
            </a:extLst>
          </p:cNvPr>
          <p:cNvSpPr/>
          <p:nvPr userDrawn="1"/>
        </p:nvSpPr>
        <p:spPr>
          <a:xfrm>
            <a:off x="-46301" y="5445832"/>
            <a:ext cx="1450268" cy="1450268"/>
          </a:xfrm>
          <a:custGeom>
            <a:avLst/>
            <a:gdLst>
              <a:gd name="connsiteX0" fmla="*/ 0 w 1885950"/>
              <a:gd name="connsiteY0" fmla="*/ 540 h 1885950"/>
              <a:gd name="connsiteX1" fmla="*/ 328930 w 1885950"/>
              <a:gd name="connsiteY1" fmla="*/ 659670 h 1885950"/>
              <a:gd name="connsiteX2" fmla="*/ 542290 w 1885950"/>
              <a:gd name="connsiteY2" fmla="*/ 946690 h 1885950"/>
              <a:gd name="connsiteX3" fmla="*/ 1059180 w 1885950"/>
              <a:gd name="connsiteY3" fmla="*/ 827310 h 1885950"/>
              <a:gd name="connsiteX4" fmla="*/ 1633220 w 1885950"/>
              <a:gd name="connsiteY4" fmla="*/ 942880 h 1885950"/>
              <a:gd name="connsiteX5" fmla="*/ 1313180 w 1885950"/>
              <a:gd name="connsiteY5" fmla="*/ 1534700 h 1885950"/>
              <a:gd name="connsiteX6" fmla="*/ 1885950 w 1885950"/>
              <a:gd name="connsiteY6" fmla="*/ 1886490 h 1885950"/>
              <a:gd name="connsiteX7" fmla="*/ 0 w 1885950"/>
              <a:gd name="connsiteY7" fmla="*/ 188649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5950" h="1885950">
                <a:moveTo>
                  <a:pt x="0" y="540"/>
                </a:moveTo>
                <a:cubicBezTo>
                  <a:pt x="124460" y="243110"/>
                  <a:pt x="248920" y="485680"/>
                  <a:pt x="328930" y="659670"/>
                </a:cubicBezTo>
                <a:cubicBezTo>
                  <a:pt x="407670" y="833660"/>
                  <a:pt x="441960" y="937800"/>
                  <a:pt x="542290" y="946690"/>
                </a:cubicBezTo>
                <a:cubicBezTo>
                  <a:pt x="643890" y="954310"/>
                  <a:pt x="814070" y="865410"/>
                  <a:pt x="1059180" y="827310"/>
                </a:cubicBezTo>
                <a:cubicBezTo>
                  <a:pt x="1305560" y="789210"/>
                  <a:pt x="1629410" y="801910"/>
                  <a:pt x="1633220" y="942880"/>
                </a:cubicBezTo>
                <a:cubicBezTo>
                  <a:pt x="1638300" y="1085120"/>
                  <a:pt x="1323340" y="1355630"/>
                  <a:pt x="1313180" y="1534700"/>
                </a:cubicBezTo>
                <a:cubicBezTo>
                  <a:pt x="1301750" y="1713770"/>
                  <a:pt x="1593850" y="1800130"/>
                  <a:pt x="1885950" y="1886490"/>
                </a:cubicBezTo>
                <a:lnTo>
                  <a:pt x="0" y="188649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1">
                <a:alpha val="48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53EC32D-23BD-A07C-7730-1C812136C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044460" y="528638"/>
            <a:ext cx="8147537" cy="6329363"/>
          </a:xfrm>
          <a:prstGeom prst="rect">
            <a:avLst/>
          </a:prstGeom>
        </p:spPr>
      </p:pic>
      <p:sp>
        <p:nvSpPr>
          <p:cNvPr id="23" name="空心弧 22">
            <a:extLst>
              <a:ext uri="{FF2B5EF4-FFF2-40B4-BE49-F238E27FC236}">
                <a16:creationId xmlns:a16="http://schemas.microsoft.com/office/drawing/2014/main" id="{DA7A9D07-2DB1-71FC-BC3C-C1525ACCC69C}"/>
              </a:ext>
            </a:extLst>
          </p:cNvPr>
          <p:cNvSpPr/>
          <p:nvPr userDrawn="1"/>
        </p:nvSpPr>
        <p:spPr>
          <a:xfrm rot="5121768">
            <a:off x="-377536" y="29286"/>
            <a:ext cx="755070" cy="755070"/>
          </a:xfrm>
          <a:prstGeom prst="blockArc">
            <a:avLst>
              <a:gd name="adj1" fmla="val 10505320"/>
              <a:gd name="adj2" fmla="val 423670"/>
              <a:gd name="adj3" fmla="val 26447"/>
            </a:avLst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1">
                <a:alpha val="48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B297EAB-66EC-4142-A006-98E6734538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915411">
            <a:off x="9135913" y="4268971"/>
            <a:ext cx="3662607" cy="3166541"/>
          </a:xfrm>
          <a:custGeom>
            <a:avLst/>
            <a:gdLst>
              <a:gd name="connsiteX0" fmla="*/ 0 w 3662607"/>
              <a:gd name="connsiteY0" fmla="*/ 3166541 h 3166541"/>
              <a:gd name="connsiteX1" fmla="*/ 0 w 3662607"/>
              <a:gd name="connsiteY1" fmla="*/ 1581630 h 3166541"/>
              <a:gd name="connsiteX2" fmla="*/ 1761301 w 3662607"/>
              <a:gd name="connsiteY2" fmla="*/ 0 h 3166541"/>
              <a:gd name="connsiteX3" fmla="*/ 3662607 w 3662607"/>
              <a:gd name="connsiteY3" fmla="*/ 2117292 h 3166541"/>
              <a:gd name="connsiteX4" fmla="*/ 3662607 w 3662607"/>
              <a:gd name="connsiteY4" fmla="*/ 3166541 h 316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2607" h="3166541">
                <a:moveTo>
                  <a:pt x="0" y="3166541"/>
                </a:moveTo>
                <a:lnTo>
                  <a:pt x="0" y="1581630"/>
                </a:lnTo>
                <a:lnTo>
                  <a:pt x="1761301" y="0"/>
                </a:lnTo>
                <a:lnTo>
                  <a:pt x="3662607" y="2117292"/>
                </a:lnTo>
                <a:lnTo>
                  <a:pt x="3662607" y="3166541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2A7E7DE-4D67-4326-801A-CB8D671B7C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39746" y="5954758"/>
            <a:ext cx="6711806" cy="903242"/>
          </a:xfrm>
          <a:custGeom>
            <a:avLst/>
            <a:gdLst>
              <a:gd name="connsiteX0" fmla="*/ 0 w 6711806"/>
              <a:gd name="connsiteY0" fmla="*/ 0 h 903242"/>
              <a:gd name="connsiteX1" fmla="*/ 6711806 w 6711806"/>
              <a:gd name="connsiteY1" fmla="*/ 0 h 903242"/>
              <a:gd name="connsiteX2" fmla="*/ 6711806 w 6711806"/>
              <a:gd name="connsiteY2" fmla="*/ 903242 h 903242"/>
              <a:gd name="connsiteX3" fmla="*/ 0 w 6711806"/>
              <a:gd name="connsiteY3" fmla="*/ 903242 h 90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1806" h="903242">
                <a:moveTo>
                  <a:pt x="0" y="0"/>
                </a:moveTo>
                <a:lnTo>
                  <a:pt x="6711806" y="0"/>
                </a:lnTo>
                <a:lnTo>
                  <a:pt x="6711806" y="903242"/>
                </a:lnTo>
                <a:lnTo>
                  <a:pt x="0" y="9032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6526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122EFBC-2B7D-92C3-D483-9D0010A99386}"/>
              </a:ext>
            </a:extLst>
          </p:cNvPr>
          <p:cNvGrpSpPr/>
          <p:nvPr userDrawn="1"/>
        </p:nvGrpSpPr>
        <p:grpSpPr>
          <a:xfrm rot="16200000" flipH="1" flipV="1">
            <a:off x="4295035" y="-1038965"/>
            <a:ext cx="7227853" cy="8566077"/>
            <a:chOff x="7381841" y="-1"/>
            <a:chExt cx="4810160" cy="481016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17C7619-97AD-FF91-4219-CA1881FCD2F6}"/>
                </a:ext>
              </a:extLst>
            </p:cNvPr>
            <p:cNvSpPr/>
            <p:nvPr userDrawn="1"/>
          </p:nvSpPr>
          <p:spPr>
            <a:xfrm>
              <a:off x="7381841" y="-1"/>
              <a:ext cx="4810160" cy="4810160"/>
            </a:xfrm>
            <a:custGeom>
              <a:avLst/>
              <a:gdLst>
                <a:gd name="connsiteX0" fmla="*/ 3772860 w 3771900"/>
                <a:gd name="connsiteY0" fmla="*/ 3771900 h 3771900"/>
                <a:gd name="connsiteX1" fmla="*/ 3161990 w 3771900"/>
                <a:gd name="connsiteY1" fmla="*/ 2282190 h 3771900"/>
                <a:gd name="connsiteX2" fmla="*/ 2509210 w 3771900"/>
                <a:gd name="connsiteY2" fmla="*/ 2188210 h 3771900"/>
                <a:gd name="connsiteX3" fmla="*/ 1456380 w 3771900"/>
                <a:gd name="connsiteY3" fmla="*/ 2316480 h 3771900"/>
                <a:gd name="connsiteX4" fmla="*/ 506420 w 3771900"/>
                <a:gd name="connsiteY4" fmla="*/ 1885950 h 3771900"/>
                <a:gd name="connsiteX5" fmla="*/ 987750 w 3771900"/>
                <a:gd name="connsiteY5" fmla="*/ 746760 h 3771900"/>
                <a:gd name="connsiteX6" fmla="*/ 960 w 3771900"/>
                <a:gd name="connsiteY6" fmla="*/ 0 h 3771900"/>
                <a:gd name="connsiteX7" fmla="*/ 3772860 w 3771900"/>
                <a:gd name="connsiteY7" fmla="*/ 0 h 377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1900" h="3771900">
                  <a:moveTo>
                    <a:pt x="3772860" y="3771900"/>
                  </a:moveTo>
                  <a:cubicBezTo>
                    <a:pt x="3565850" y="3158490"/>
                    <a:pt x="3357570" y="2543810"/>
                    <a:pt x="3161990" y="2282190"/>
                  </a:cubicBezTo>
                  <a:cubicBezTo>
                    <a:pt x="2965140" y="2019300"/>
                    <a:pt x="2778450" y="2109470"/>
                    <a:pt x="2509210" y="2188210"/>
                  </a:cubicBezTo>
                  <a:cubicBezTo>
                    <a:pt x="2239970" y="2268220"/>
                    <a:pt x="1886910" y="2336800"/>
                    <a:pt x="1456380" y="2316480"/>
                  </a:cubicBezTo>
                  <a:cubicBezTo>
                    <a:pt x="1024580" y="2296160"/>
                    <a:pt x="515310" y="2186940"/>
                    <a:pt x="506420" y="1885950"/>
                  </a:cubicBezTo>
                  <a:cubicBezTo>
                    <a:pt x="497530" y="1584960"/>
                    <a:pt x="989020" y="1092200"/>
                    <a:pt x="987750" y="746760"/>
                  </a:cubicBezTo>
                  <a:cubicBezTo>
                    <a:pt x="987750" y="400050"/>
                    <a:pt x="493720" y="199390"/>
                    <a:pt x="960" y="0"/>
                  </a:cubicBezTo>
                  <a:lnTo>
                    <a:pt x="377286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94D278E-D297-E4DC-748E-5ED8AEEEA184}"/>
                </a:ext>
              </a:extLst>
            </p:cNvPr>
            <p:cNvSpPr/>
            <p:nvPr userDrawn="1"/>
          </p:nvSpPr>
          <p:spPr>
            <a:xfrm>
              <a:off x="7651773" y="-1"/>
              <a:ext cx="4540228" cy="4540228"/>
            </a:xfrm>
            <a:custGeom>
              <a:avLst/>
              <a:gdLst>
                <a:gd name="connsiteX0" fmla="*/ 1886910 w 1885950"/>
                <a:gd name="connsiteY0" fmla="*/ 1885950 h 1885950"/>
                <a:gd name="connsiteX1" fmla="*/ 1580840 w 1885950"/>
                <a:gd name="connsiteY1" fmla="*/ 1140460 h 1885950"/>
                <a:gd name="connsiteX2" fmla="*/ 1255720 w 1885950"/>
                <a:gd name="connsiteY2" fmla="*/ 1094740 h 1885950"/>
                <a:gd name="connsiteX3" fmla="*/ 728670 w 1885950"/>
                <a:gd name="connsiteY3" fmla="*/ 1158240 h 1885950"/>
                <a:gd name="connsiteX4" fmla="*/ 253690 w 1885950"/>
                <a:gd name="connsiteY4" fmla="*/ 943610 h 1885950"/>
                <a:gd name="connsiteX5" fmla="*/ 494990 w 1885950"/>
                <a:gd name="connsiteY5" fmla="*/ 373380 h 1885950"/>
                <a:gd name="connsiteX6" fmla="*/ 960 w 1885950"/>
                <a:gd name="connsiteY6" fmla="*/ 0 h 1885950"/>
                <a:gd name="connsiteX7" fmla="*/ 1886910 w 1885950"/>
                <a:gd name="connsiteY7" fmla="*/ 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5950" h="1885950">
                  <a:moveTo>
                    <a:pt x="1886910" y="1885950"/>
                  </a:moveTo>
                  <a:cubicBezTo>
                    <a:pt x="1782770" y="1578610"/>
                    <a:pt x="1679900" y="1272540"/>
                    <a:pt x="1580840" y="1140460"/>
                  </a:cubicBezTo>
                  <a:cubicBezTo>
                    <a:pt x="1483050" y="1009650"/>
                    <a:pt x="1390340" y="1054100"/>
                    <a:pt x="1255720" y="1094740"/>
                  </a:cubicBezTo>
                  <a:cubicBezTo>
                    <a:pt x="1119830" y="1134110"/>
                    <a:pt x="944570" y="1168400"/>
                    <a:pt x="728670" y="1158240"/>
                  </a:cubicBezTo>
                  <a:cubicBezTo>
                    <a:pt x="512770" y="1148080"/>
                    <a:pt x="257500" y="1093470"/>
                    <a:pt x="253690" y="943610"/>
                  </a:cubicBezTo>
                  <a:cubicBezTo>
                    <a:pt x="248610" y="792480"/>
                    <a:pt x="494990" y="546100"/>
                    <a:pt x="494990" y="373380"/>
                  </a:cubicBezTo>
                  <a:cubicBezTo>
                    <a:pt x="493720" y="199390"/>
                    <a:pt x="247340" y="100330"/>
                    <a:pt x="960" y="0"/>
                  </a:cubicBezTo>
                  <a:lnTo>
                    <a:pt x="188691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51"/>
              </a:stretch>
            </a:blipFill>
            <a:ln w="12700" cap="flat">
              <a:solidFill>
                <a:schemeClr val="accent2"/>
              </a:solidFill>
              <a:prstDash val="solid"/>
              <a:miter/>
            </a:ln>
            <a:effectLst>
              <a:outerShdw blurRad="406400" dist="101600" dir="9600000" algn="ctr" rotWithShape="0">
                <a:schemeClr val="accent1">
                  <a:alpha val="48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wenzi1">
            <a:extLst>
              <a:ext uri="{FF2B5EF4-FFF2-40B4-BE49-F238E27FC236}">
                <a16:creationId xmlns:a16="http://schemas.microsoft.com/office/drawing/2014/main" id="{9189EBDF-C924-9002-85C2-CFF0E02E5E72}"/>
              </a:ext>
            </a:extLst>
          </p:cNvPr>
          <p:cNvSpPr txBox="1"/>
          <p:nvPr userDrawn="1"/>
        </p:nvSpPr>
        <p:spPr>
          <a:xfrm>
            <a:off x="2488895" y="956125"/>
            <a:ext cx="2287245" cy="660181"/>
          </a:xfrm>
          <a:prstGeom prst="rect">
            <a:avLst/>
          </a:prstGeom>
          <a:noFill/>
          <a:effectLst/>
        </p:spPr>
        <p:txBody>
          <a:bodyPr wrap="square" lIns="105156" tIns="52578" rIns="105156" bIns="52578" rtlCol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C</a:t>
            </a:r>
            <a:r>
              <a:rPr kumimoji="0" lang="en-US" altLang="zh-CN" sz="184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ONTENTS</a:t>
            </a:r>
            <a:endParaRPr kumimoji="0" lang="zh-CN" altLang="en-US" sz="184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wenzi">
            <a:extLst>
              <a:ext uri="{FF2B5EF4-FFF2-40B4-BE49-F238E27FC236}">
                <a16:creationId xmlns:a16="http://schemas.microsoft.com/office/drawing/2014/main" id="{8E1168A7-2BCD-5FD6-3327-F9F76BE78309}"/>
              </a:ext>
            </a:extLst>
          </p:cNvPr>
          <p:cNvSpPr txBox="1"/>
          <p:nvPr userDrawn="1"/>
        </p:nvSpPr>
        <p:spPr>
          <a:xfrm>
            <a:off x="583758" y="543373"/>
            <a:ext cx="1905137" cy="1121846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8929D633-E30B-5A88-86F3-5EE9DB5A7B3F}"/>
              </a:ext>
            </a:extLst>
          </p:cNvPr>
          <p:cNvSpPr/>
          <p:nvPr userDrawn="1"/>
        </p:nvSpPr>
        <p:spPr>
          <a:xfrm>
            <a:off x="1056537" y="2396901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54772373-3AE1-E2BC-82C8-7B881C40E5E5}"/>
              </a:ext>
            </a:extLst>
          </p:cNvPr>
          <p:cNvSpPr/>
          <p:nvPr userDrawn="1"/>
        </p:nvSpPr>
        <p:spPr>
          <a:xfrm>
            <a:off x="1056537" y="3334878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950AA895-F960-A68C-2F26-5F6B11C19903}"/>
              </a:ext>
            </a:extLst>
          </p:cNvPr>
          <p:cNvSpPr/>
          <p:nvPr userDrawn="1"/>
        </p:nvSpPr>
        <p:spPr>
          <a:xfrm>
            <a:off x="1056537" y="4272855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1A81081F-D581-5D04-11C3-4765C4230542}"/>
              </a:ext>
            </a:extLst>
          </p:cNvPr>
          <p:cNvSpPr/>
          <p:nvPr userDrawn="1"/>
        </p:nvSpPr>
        <p:spPr>
          <a:xfrm>
            <a:off x="1056537" y="5210832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05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形状">
            <a:extLst>
              <a:ext uri="{FF2B5EF4-FFF2-40B4-BE49-F238E27FC236}">
                <a16:creationId xmlns:a16="http://schemas.microsoft.com/office/drawing/2014/main" id="{272BF27B-0338-2CFD-65DE-A3395BE08665}"/>
              </a:ext>
            </a:extLst>
          </p:cNvPr>
          <p:cNvSpPr/>
          <p:nvPr userDrawn="1"/>
        </p:nvSpPr>
        <p:spPr>
          <a:xfrm rot="17100000">
            <a:off x="5145041" y="227209"/>
            <a:ext cx="8415654" cy="6826459"/>
          </a:xfrm>
          <a:custGeom>
            <a:avLst/>
            <a:gdLst>
              <a:gd name="connsiteX0" fmla="*/ 7078051 w 8415654"/>
              <a:gd name="connsiteY0" fmla="*/ 59476 h 6826459"/>
              <a:gd name="connsiteX1" fmla="*/ 8415654 w 8415654"/>
              <a:gd name="connsiteY1" fmla="*/ 5051478 h 6826459"/>
              <a:gd name="connsiteX2" fmla="*/ 1791335 w 8415654"/>
              <a:gd name="connsiteY2" fmla="*/ 6826459 h 6826459"/>
              <a:gd name="connsiteX3" fmla="*/ 0 w 8415654"/>
              <a:gd name="connsiteY3" fmla="*/ 141106 h 6826459"/>
              <a:gd name="connsiteX4" fmla="*/ 205136 w 8415654"/>
              <a:gd name="connsiteY4" fmla="*/ 216714 h 6826459"/>
              <a:gd name="connsiteX5" fmla="*/ 5038136 w 8415654"/>
              <a:gd name="connsiteY5" fmla="*/ 810485 h 6826459"/>
              <a:gd name="connsiteX6" fmla="*/ 6879279 w 8415654"/>
              <a:gd name="connsiteY6" fmla="*/ 20847 h 6826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15654" h="6826459">
                <a:moveTo>
                  <a:pt x="7078051" y="59476"/>
                </a:moveTo>
                <a:lnTo>
                  <a:pt x="8415654" y="5051478"/>
                </a:lnTo>
                <a:lnTo>
                  <a:pt x="1791335" y="6826459"/>
                </a:lnTo>
                <a:lnTo>
                  <a:pt x="0" y="141106"/>
                </a:lnTo>
                <a:lnTo>
                  <a:pt x="205136" y="216714"/>
                </a:lnTo>
                <a:cubicBezTo>
                  <a:pt x="1816136" y="868063"/>
                  <a:pt x="3427136" y="2652975"/>
                  <a:pt x="5038136" y="810485"/>
                </a:cubicBezTo>
                <a:cubicBezTo>
                  <a:pt x="5651851" y="108585"/>
                  <a:pt x="6265565" y="-66891"/>
                  <a:pt x="6879279" y="208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CC4D7438-C2F2-27D7-FE33-10AB439CB44D}"/>
              </a:ext>
            </a:extLst>
          </p:cNvPr>
          <p:cNvSpPr/>
          <p:nvPr userDrawn="1"/>
        </p:nvSpPr>
        <p:spPr>
          <a:xfrm>
            <a:off x="5270814" y="-1"/>
            <a:ext cx="6921186" cy="6858000"/>
          </a:xfrm>
          <a:custGeom>
            <a:avLst/>
            <a:gdLst>
              <a:gd name="connsiteX0" fmla="*/ 1753086 w 6921186"/>
              <a:gd name="connsiteY0" fmla="*/ 0 h 6858000"/>
              <a:gd name="connsiteX1" fmla="*/ 6921186 w 6921186"/>
              <a:gd name="connsiteY1" fmla="*/ 0 h 6858000"/>
              <a:gd name="connsiteX2" fmla="*/ 6921186 w 6921186"/>
              <a:gd name="connsiteY2" fmla="*/ 6858000 h 6858000"/>
              <a:gd name="connsiteX3" fmla="*/ 0 w 6921186"/>
              <a:gd name="connsiteY3" fmla="*/ 6858000 h 6858000"/>
              <a:gd name="connsiteX4" fmla="*/ 126125 w 6921186"/>
              <a:gd name="connsiteY4" fmla="*/ 6679422 h 6858000"/>
              <a:gd name="connsiteX5" fmla="*/ 1950536 w 6921186"/>
              <a:gd name="connsiteY5" fmla="*/ 2164782 h 6858000"/>
              <a:gd name="connsiteX6" fmla="*/ 1664327 w 6921186"/>
              <a:gd name="connsiteY6" fmla="*/ 182001 h 6858000"/>
              <a:gd name="connsiteX7" fmla="*/ 1753086 w 6921186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186" h="6858000">
                <a:moveTo>
                  <a:pt x="1753086" y="0"/>
                </a:moveTo>
                <a:lnTo>
                  <a:pt x="6921186" y="0"/>
                </a:lnTo>
                <a:lnTo>
                  <a:pt x="6921186" y="6858000"/>
                </a:lnTo>
                <a:lnTo>
                  <a:pt x="0" y="6858000"/>
                </a:lnTo>
                <a:lnTo>
                  <a:pt x="126125" y="6679422"/>
                </a:lnTo>
                <a:cubicBezTo>
                  <a:pt x="1172237" y="5291897"/>
                  <a:pt x="3313287" y="4197760"/>
                  <a:pt x="1950536" y="2164782"/>
                </a:cubicBezTo>
                <a:cubicBezTo>
                  <a:pt x="1431394" y="1390314"/>
                  <a:pt x="1420738" y="752095"/>
                  <a:pt x="1664327" y="182001"/>
                </a:cubicBezTo>
                <a:lnTo>
                  <a:pt x="17530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图片">
            <a:extLst>
              <a:ext uri="{FF2B5EF4-FFF2-40B4-BE49-F238E27FC236}">
                <a16:creationId xmlns:a16="http://schemas.microsoft.com/office/drawing/2014/main" id="{5DCEDF94-2B77-233D-E387-A07C763A2E5F}"/>
              </a:ext>
            </a:extLst>
          </p:cNvPr>
          <p:cNvSpPr/>
          <p:nvPr userDrawn="1"/>
        </p:nvSpPr>
        <p:spPr>
          <a:xfrm>
            <a:off x="5502183" y="-1"/>
            <a:ext cx="6689817" cy="6858000"/>
          </a:xfrm>
          <a:custGeom>
            <a:avLst/>
            <a:gdLst>
              <a:gd name="connsiteX0" fmla="*/ 1753086 w 6921186"/>
              <a:gd name="connsiteY0" fmla="*/ 0 h 6858000"/>
              <a:gd name="connsiteX1" fmla="*/ 6921186 w 6921186"/>
              <a:gd name="connsiteY1" fmla="*/ 0 h 6858000"/>
              <a:gd name="connsiteX2" fmla="*/ 6921186 w 6921186"/>
              <a:gd name="connsiteY2" fmla="*/ 6858000 h 6858000"/>
              <a:gd name="connsiteX3" fmla="*/ 0 w 6921186"/>
              <a:gd name="connsiteY3" fmla="*/ 6858000 h 6858000"/>
              <a:gd name="connsiteX4" fmla="*/ 126125 w 6921186"/>
              <a:gd name="connsiteY4" fmla="*/ 6679422 h 6858000"/>
              <a:gd name="connsiteX5" fmla="*/ 1950536 w 6921186"/>
              <a:gd name="connsiteY5" fmla="*/ 2164782 h 6858000"/>
              <a:gd name="connsiteX6" fmla="*/ 1664327 w 6921186"/>
              <a:gd name="connsiteY6" fmla="*/ 182001 h 6858000"/>
              <a:gd name="connsiteX7" fmla="*/ 1753086 w 6921186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186" h="6858000">
                <a:moveTo>
                  <a:pt x="1753086" y="0"/>
                </a:moveTo>
                <a:lnTo>
                  <a:pt x="6921186" y="0"/>
                </a:lnTo>
                <a:lnTo>
                  <a:pt x="6921186" y="6858000"/>
                </a:lnTo>
                <a:lnTo>
                  <a:pt x="0" y="6858000"/>
                </a:lnTo>
                <a:lnTo>
                  <a:pt x="126125" y="6679422"/>
                </a:lnTo>
                <a:cubicBezTo>
                  <a:pt x="1172237" y="5291897"/>
                  <a:pt x="3313287" y="4197760"/>
                  <a:pt x="1950536" y="2164782"/>
                </a:cubicBezTo>
                <a:cubicBezTo>
                  <a:pt x="1431394" y="1390314"/>
                  <a:pt x="1420738" y="752095"/>
                  <a:pt x="1664327" y="182001"/>
                </a:cubicBezTo>
                <a:lnTo>
                  <a:pt x="1753086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wenzi1">
            <a:extLst>
              <a:ext uri="{FF2B5EF4-FFF2-40B4-BE49-F238E27FC236}">
                <a16:creationId xmlns:a16="http://schemas.microsoft.com/office/drawing/2014/main" id="{3FDAF619-8439-9EEA-DD25-8012FD687B63}"/>
              </a:ext>
            </a:extLst>
          </p:cNvPr>
          <p:cNvSpPr txBox="1"/>
          <p:nvPr userDrawn="1"/>
        </p:nvSpPr>
        <p:spPr>
          <a:xfrm>
            <a:off x="2488895" y="956125"/>
            <a:ext cx="2287245" cy="660181"/>
          </a:xfrm>
          <a:prstGeom prst="rect">
            <a:avLst/>
          </a:prstGeom>
          <a:noFill/>
          <a:effectLst/>
        </p:spPr>
        <p:txBody>
          <a:bodyPr wrap="square" lIns="105156" tIns="52578" rIns="105156" bIns="52578" rtlCol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C</a:t>
            </a:r>
            <a:r>
              <a:rPr kumimoji="0" lang="en-US" altLang="zh-CN" sz="184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ONTENTS</a:t>
            </a:r>
            <a:endParaRPr kumimoji="0" lang="zh-CN" altLang="en-US" sz="184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wenzi">
            <a:extLst>
              <a:ext uri="{FF2B5EF4-FFF2-40B4-BE49-F238E27FC236}">
                <a16:creationId xmlns:a16="http://schemas.microsoft.com/office/drawing/2014/main" id="{A088E0F1-BD41-1548-A2A5-C66420C227AB}"/>
              </a:ext>
            </a:extLst>
          </p:cNvPr>
          <p:cNvSpPr txBox="1"/>
          <p:nvPr userDrawn="1"/>
        </p:nvSpPr>
        <p:spPr>
          <a:xfrm>
            <a:off x="583758" y="543373"/>
            <a:ext cx="1905137" cy="1121846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5042C7ED-6566-AE85-7F32-9FC5C477C3E1}"/>
              </a:ext>
            </a:extLst>
          </p:cNvPr>
          <p:cNvSpPr/>
          <p:nvPr userDrawn="1"/>
        </p:nvSpPr>
        <p:spPr>
          <a:xfrm>
            <a:off x="1056537" y="2396901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63822127-534A-8E3C-FB78-D2A6C20864D2}"/>
              </a:ext>
            </a:extLst>
          </p:cNvPr>
          <p:cNvSpPr/>
          <p:nvPr userDrawn="1"/>
        </p:nvSpPr>
        <p:spPr>
          <a:xfrm>
            <a:off x="1056537" y="3334878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106B5141-159A-6469-5FA8-85D76AFBAAD3}"/>
              </a:ext>
            </a:extLst>
          </p:cNvPr>
          <p:cNvSpPr/>
          <p:nvPr userDrawn="1"/>
        </p:nvSpPr>
        <p:spPr>
          <a:xfrm>
            <a:off x="1056537" y="4272855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616BE541-FF49-595E-212B-0ED273A2D0A7}"/>
              </a:ext>
            </a:extLst>
          </p:cNvPr>
          <p:cNvSpPr/>
          <p:nvPr userDrawn="1"/>
        </p:nvSpPr>
        <p:spPr>
          <a:xfrm>
            <a:off x="1056537" y="5210832"/>
            <a:ext cx="286199" cy="286199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32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C49065D6-AAD0-4AD7-BCEC-3DF578350262}"/>
              </a:ext>
            </a:extLst>
          </p:cNvPr>
          <p:cNvGrpSpPr/>
          <p:nvPr userDrawn="1"/>
        </p:nvGrpSpPr>
        <p:grpSpPr>
          <a:xfrm rot="5400000" flipV="1">
            <a:off x="415863" y="1949974"/>
            <a:ext cx="4492171" cy="5323888"/>
            <a:chOff x="7381841" y="-1"/>
            <a:chExt cx="4810160" cy="481016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3F839C0-C848-732D-E42E-E88327CD6514}"/>
                </a:ext>
              </a:extLst>
            </p:cNvPr>
            <p:cNvSpPr/>
            <p:nvPr userDrawn="1"/>
          </p:nvSpPr>
          <p:spPr>
            <a:xfrm>
              <a:off x="7381841" y="-1"/>
              <a:ext cx="4810160" cy="4810160"/>
            </a:xfrm>
            <a:custGeom>
              <a:avLst/>
              <a:gdLst>
                <a:gd name="connsiteX0" fmla="*/ 3772860 w 3771900"/>
                <a:gd name="connsiteY0" fmla="*/ 3771900 h 3771900"/>
                <a:gd name="connsiteX1" fmla="*/ 3161990 w 3771900"/>
                <a:gd name="connsiteY1" fmla="*/ 2282190 h 3771900"/>
                <a:gd name="connsiteX2" fmla="*/ 2509210 w 3771900"/>
                <a:gd name="connsiteY2" fmla="*/ 2188210 h 3771900"/>
                <a:gd name="connsiteX3" fmla="*/ 1456380 w 3771900"/>
                <a:gd name="connsiteY3" fmla="*/ 2316480 h 3771900"/>
                <a:gd name="connsiteX4" fmla="*/ 506420 w 3771900"/>
                <a:gd name="connsiteY4" fmla="*/ 1885950 h 3771900"/>
                <a:gd name="connsiteX5" fmla="*/ 987750 w 3771900"/>
                <a:gd name="connsiteY5" fmla="*/ 746760 h 3771900"/>
                <a:gd name="connsiteX6" fmla="*/ 960 w 3771900"/>
                <a:gd name="connsiteY6" fmla="*/ 0 h 3771900"/>
                <a:gd name="connsiteX7" fmla="*/ 3772860 w 3771900"/>
                <a:gd name="connsiteY7" fmla="*/ 0 h 377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1900" h="3771900">
                  <a:moveTo>
                    <a:pt x="3772860" y="3771900"/>
                  </a:moveTo>
                  <a:cubicBezTo>
                    <a:pt x="3565850" y="3158490"/>
                    <a:pt x="3357570" y="2543810"/>
                    <a:pt x="3161990" y="2282190"/>
                  </a:cubicBezTo>
                  <a:cubicBezTo>
                    <a:pt x="2965140" y="2019300"/>
                    <a:pt x="2778450" y="2109470"/>
                    <a:pt x="2509210" y="2188210"/>
                  </a:cubicBezTo>
                  <a:cubicBezTo>
                    <a:pt x="2239970" y="2268220"/>
                    <a:pt x="1886910" y="2336800"/>
                    <a:pt x="1456380" y="2316480"/>
                  </a:cubicBezTo>
                  <a:cubicBezTo>
                    <a:pt x="1024580" y="2296160"/>
                    <a:pt x="515310" y="2186940"/>
                    <a:pt x="506420" y="1885950"/>
                  </a:cubicBezTo>
                  <a:cubicBezTo>
                    <a:pt x="497530" y="1584960"/>
                    <a:pt x="989020" y="1092200"/>
                    <a:pt x="987750" y="746760"/>
                  </a:cubicBezTo>
                  <a:cubicBezTo>
                    <a:pt x="987750" y="400050"/>
                    <a:pt x="493720" y="199390"/>
                    <a:pt x="960" y="0"/>
                  </a:cubicBezTo>
                  <a:lnTo>
                    <a:pt x="377286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8E60E72-9D64-D662-F387-ECA90A8EC416}"/>
                </a:ext>
              </a:extLst>
            </p:cNvPr>
            <p:cNvSpPr/>
            <p:nvPr userDrawn="1"/>
          </p:nvSpPr>
          <p:spPr>
            <a:xfrm>
              <a:off x="7651773" y="-1"/>
              <a:ext cx="4540228" cy="4540228"/>
            </a:xfrm>
            <a:custGeom>
              <a:avLst/>
              <a:gdLst>
                <a:gd name="connsiteX0" fmla="*/ 1886910 w 1885950"/>
                <a:gd name="connsiteY0" fmla="*/ 1885950 h 1885950"/>
                <a:gd name="connsiteX1" fmla="*/ 1580840 w 1885950"/>
                <a:gd name="connsiteY1" fmla="*/ 1140460 h 1885950"/>
                <a:gd name="connsiteX2" fmla="*/ 1255720 w 1885950"/>
                <a:gd name="connsiteY2" fmla="*/ 1094740 h 1885950"/>
                <a:gd name="connsiteX3" fmla="*/ 728670 w 1885950"/>
                <a:gd name="connsiteY3" fmla="*/ 1158240 h 1885950"/>
                <a:gd name="connsiteX4" fmla="*/ 253690 w 1885950"/>
                <a:gd name="connsiteY4" fmla="*/ 943610 h 1885950"/>
                <a:gd name="connsiteX5" fmla="*/ 494990 w 1885950"/>
                <a:gd name="connsiteY5" fmla="*/ 373380 h 1885950"/>
                <a:gd name="connsiteX6" fmla="*/ 960 w 1885950"/>
                <a:gd name="connsiteY6" fmla="*/ 0 h 1885950"/>
                <a:gd name="connsiteX7" fmla="*/ 1886910 w 1885950"/>
                <a:gd name="connsiteY7" fmla="*/ 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5950" h="1885950">
                  <a:moveTo>
                    <a:pt x="1886910" y="1885950"/>
                  </a:moveTo>
                  <a:cubicBezTo>
                    <a:pt x="1782770" y="1578610"/>
                    <a:pt x="1679900" y="1272540"/>
                    <a:pt x="1580840" y="1140460"/>
                  </a:cubicBezTo>
                  <a:cubicBezTo>
                    <a:pt x="1483050" y="1009650"/>
                    <a:pt x="1390340" y="1054100"/>
                    <a:pt x="1255720" y="1094740"/>
                  </a:cubicBezTo>
                  <a:cubicBezTo>
                    <a:pt x="1119830" y="1134110"/>
                    <a:pt x="944570" y="1168400"/>
                    <a:pt x="728670" y="1158240"/>
                  </a:cubicBezTo>
                  <a:cubicBezTo>
                    <a:pt x="512770" y="1148080"/>
                    <a:pt x="257500" y="1093470"/>
                    <a:pt x="253690" y="943610"/>
                  </a:cubicBezTo>
                  <a:cubicBezTo>
                    <a:pt x="248610" y="792480"/>
                    <a:pt x="494990" y="546100"/>
                    <a:pt x="494990" y="373380"/>
                  </a:cubicBezTo>
                  <a:cubicBezTo>
                    <a:pt x="493720" y="199390"/>
                    <a:pt x="247340" y="100330"/>
                    <a:pt x="960" y="0"/>
                  </a:cubicBezTo>
                  <a:lnTo>
                    <a:pt x="188691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406400" dist="101600" dir="9600000" algn="ctr" rotWithShape="0">
                <a:schemeClr val="accent1">
                  <a:alpha val="48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D64C13-52D5-84C8-464A-EC1EF741E0DF}"/>
              </a:ext>
            </a:extLst>
          </p:cNvPr>
          <p:cNvGrpSpPr/>
          <p:nvPr userDrawn="1"/>
        </p:nvGrpSpPr>
        <p:grpSpPr>
          <a:xfrm>
            <a:off x="4297039" y="3486556"/>
            <a:ext cx="6762035" cy="562462"/>
            <a:chOff x="4451461" y="3129891"/>
            <a:chExt cx="6762035" cy="56246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C6B1F7D-A85E-28BC-A9DC-71ACA383BC23}"/>
                </a:ext>
              </a:extLst>
            </p:cNvPr>
            <p:cNvSpPr/>
            <p:nvPr/>
          </p:nvSpPr>
          <p:spPr>
            <a:xfrm>
              <a:off x="4748154" y="3418462"/>
              <a:ext cx="6465342" cy="273891"/>
            </a:xfrm>
            <a:custGeom>
              <a:avLst/>
              <a:gdLst>
                <a:gd name="connsiteX0" fmla="*/ 0 w 4144433"/>
                <a:gd name="connsiteY0" fmla="*/ 8467 h 211667"/>
                <a:gd name="connsiteX1" fmla="*/ 1143000 w 4144433"/>
                <a:gd name="connsiteY1" fmla="*/ 8467 h 211667"/>
                <a:gd name="connsiteX2" fmla="*/ 1143000 w 4144433"/>
                <a:gd name="connsiteY2" fmla="*/ 211667 h 211667"/>
                <a:gd name="connsiteX3" fmla="*/ 1380066 w 4144433"/>
                <a:gd name="connsiteY3" fmla="*/ 0 h 211667"/>
                <a:gd name="connsiteX4" fmla="*/ 4144433 w 4144433"/>
                <a:gd name="connsiteY4" fmla="*/ 0 h 21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433" h="211667">
                  <a:moveTo>
                    <a:pt x="0" y="8467"/>
                  </a:moveTo>
                  <a:lnTo>
                    <a:pt x="1143000" y="8467"/>
                  </a:lnTo>
                  <a:lnTo>
                    <a:pt x="1143000" y="211667"/>
                  </a:lnTo>
                  <a:lnTo>
                    <a:pt x="1380066" y="0"/>
                  </a:lnTo>
                  <a:lnTo>
                    <a:pt x="4144433" y="0"/>
                  </a:lnTo>
                </a:path>
              </a:pathLst>
            </a:custGeom>
            <a:noFill/>
            <a:ln w="22225" cap="rnd" cmpd="sng" algn="ctr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E61E9F87-9BAA-6B6D-B60D-A602AC66A191}"/>
                </a:ext>
              </a:extLst>
            </p:cNvPr>
            <p:cNvSpPr/>
            <p:nvPr/>
          </p:nvSpPr>
          <p:spPr>
            <a:xfrm rot="10618789">
              <a:off x="4451461" y="3129891"/>
              <a:ext cx="593386" cy="300024"/>
            </a:xfrm>
            <a:prstGeom prst="arc">
              <a:avLst/>
            </a:prstGeom>
            <a:noFill/>
            <a:ln w="22225" cap="rnd" cmpd="sng" algn="ctr">
              <a:solidFill>
                <a:schemeClr val="accent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24" name="空心弧 23">
            <a:extLst>
              <a:ext uri="{FF2B5EF4-FFF2-40B4-BE49-F238E27FC236}">
                <a16:creationId xmlns:a16="http://schemas.microsoft.com/office/drawing/2014/main" id="{80D8B84F-D6F4-4C46-9AF3-900F34008D8F}"/>
              </a:ext>
            </a:extLst>
          </p:cNvPr>
          <p:cNvSpPr/>
          <p:nvPr userDrawn="1"/>
        </p:nvSpPr>
        <p:spPr>
          <a:xfrm rot="15798992" flipH="1">
            <a:off x="11814466" y="1907"/>
            <a:ext cx="755070" cy="755070"/>
          </a:xfrm>
          <a:prstGeom prst="blockArc">
            <a:avLst>
              <a:gd name="adj1" fmla="val 10505320"/>
              <a:gd name="adj2" fmla="val 423670"/>
              <a:gd name="adj3" fmla="val 26447"/>
            </a:avLst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2">
                <a:alpha val="48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6962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199AFA9-F3B8-E7C4-6A8D-B5E923F70FBF}"/>
              </a:ext>
            </a:extLst>
          </p:cNvPr>
          <p:cNvSpPr/>
          <p:nvPr userDrawn="1"/>
        </p:nvSpPr>
        <p:spPr>
          <a:xfrm rot="5400000">
            <a:off x="2" y="0"/>
            <a:ext cx="1081389" cy="1081389"/>
          </a:xfrm>
          <a:custGeom>
            <a:avLst/>
            <a:gdLst>
              <a:gd name="connsiteX0" fmla="*/ 0 w 3771900"/>
              <a:gd name="connsiteY0" fmla="*/ 540 h 3771900"/>
              <a:gd name="connsiteX1" fmla="*/ 657860 w 3771900"/>
              <a:gd name="connsiteY1" fmla="*/ 1318800 h 3771900"/>
              <a:gd name="connsiteX2" fmla="*/ 1085850 w 3771900"/>
              <a:gd name="connsiteY2" fmla="*/ 1891570 h 3771900"/>
              <a:gd name="connsiteX3" fmla="*/ 2119630 w 3771900"/>
              <a:gd name="connsiteY3" fmla="*/ 1652810 h 3771900"/>
              <a:gd name="connsiteX4" fmla="*/ 3266440 w 3771900"/>
              <a:gd name="connsiteY4" fmla="*/ 1886490 h 3771900"/>
              <a:gd name="connsiteX5" fmla="*/ 2625090 w 3771900"/>
              <a:gd name="connsiteY5" fmla="*/ 3068860 h 3771900"/>
              <a:gd name="connsiteX6" fmla="*/ 3771900 w 3771900"/>
              <a:gd name="connsiteY6" fmla="*/ 3772440 h 3771900"/>
              <a:gd name="connsiteX7" fmla="*/ 0 w 3771900"/>
              <a:gd name="connsiteY7" fmla="*/ 377244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1900" h="3771900">
                <a:moveTo>
                  <a:pt x="0" y="540"/>
                </a:moveTo>
                <a:cubicBezTo>
                  <a:pt x="248920" y="485680"/>
                  <a:pt x="499110" y="972090"/>
                  <a:pt x="657860" y="1318800"/>
                </a:cubicBezTo>
                <a:cubicBezTo>
                  <a:pt x="815340" y="1666780"/>
                  <a:pt x="882650" y="1876330"/>
                  <a:pt x="1085850" y="1891570"/>
                </a:cubicBezTo>
                <a:cubicBezTo>
                  <a:pt x="1289050" y="1906810"/>
                  <a:pt x="1626870" y="1729010"/>
                  <a:pt x="2119630" y="1652810"/>
                </a:cubicBezTo>
                <a:cubicBezTo>
                  <a:pt x="2611120" y="1576610"/>
                  <a:pt x="3257550" y="1603280"/>
                  <a:pt x="3266440" y="1886490"/>
                </a:cubicBezTo>
                <a:cubicBezTo>
                  <a:pt x="3275330" y="2169700"/>
                  <a:pt x="2646680" y="2711990"/>
                  <a:pt x="2625090" y="3068860"/>
                </a:cubicBezTo>
                <a:cubicBezTo>
                  <a:pt x="2603500" y="3425730"/>
                  <a:pt x="3187700" y="3599720"/>
                  <a:pt x="3771900" y="3772440"/>
                </a:cubicBezTo>
                <a:lnTo>
                  <a:pt x="0" y="377244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92046F8-57D5-3295-38D9-B8FB0E6A7A2C}"/>
              </a:ext>
            </a:extLst>
          </p:cNvPr>
          <p:cNvSpPr/>
          <p:nvPr userDrawn="1"/>
        </p:nvSpPr>
        <p:spPr>
          <a:xfrm rot="5400000">
            <a:off x="0" y="0"/>
            <a:ext cx="882699" cy="882699"/>
          </a:xfrm>
          <a:custGeom>
            <a:avLst/>
            <a:gdLst>
              <a:gd name="connsiteX0" fmla="*/ 0 w 1885950"/>
              <a:gd name="connsiteY0" fmla="*/ 540 h 1885950"/>
              <a:gd name="connsiteX1" fmla="*/ 328930 w 1885950"/>
              <a:gd name="connsiteY1" fmla="*/ 659670 h 1885950"/>
              <a:gd name="connsiteX2" fmla="*/ 542290 w 1885950"/>
              <a:gd name="connsiteY2" fmla="*/ 946690 h 1885950"/>
              <a:gd name="connsiteX3" fmla="*/ 1059180 w 1885950"/>
              <a:gd name="connsiteY3" fmla="*/ 827310 h 1885950"/>
              <a:gd name="connsiteX4" fmla="*/ 1633220 w 1885950"/>
              <a:gd name="connsiteY4" fmla="*/ 942880 h 1885950"/>
              <a:gd name="connsiteX5" fmla="*/ 1313180 w 1885950"/>
              <a:gd name="connsiteY5" fmla="*/ 1534700 h 1885950"/>
              <a:gd name="connsiteX6" fmla="*/ 1885950 w 1885950"/>
              <a:gd name="connsiteY6" fmla="*/ 1886490 h 1885950"/>
              <a:gd name="connsiteX7" fmla="*/ 0 w 1885950"/>
              <a:gd name="connsiteY7" fmla="*/ 188649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5950" h="1885950">
                <a:moveTo>
                  <a:pt x="0" y="540"/>
                </a:moveTo>
                <a:cubicBezTo>
                  <a:pt x="124460" y="243110"/>
                  <a:pt x="248920" y="485680"/>
                  <a:pt x="328930" y="659670"/>
                </a:cubicBezTo>
                <a:cubicBezTo>
                  <a:pt x="407670" y="833660"/>
                  <a:pt x="441960" y="937800"/>
                  <a:pt x="542290" y="946690"/>
                </a:cubicBezTo>
                <a:cubicBezTo>
                  <a:pt x="643890" y="954310"/>
                  <a:pt x="814070" y="865410"/>
                  <a:pt x="1059180" y="827310"/>
                </a:cubicBezTo>
                <a:cubicBezTo>
                  <a:pt x="1305560" y="789210"/>
                  <a:pt x="1629410" y="801910"/>
                  <a:pt x="1633220" y="942880"/>
                </a:cubicBezTo>
                <a:cubicBezTo>
                  <a:pt x="1638300" y="1085120"/>
                  <a:pt x="1323340" y="1355630"/>
                  <a:pt x="1313180" y="1534700"/>
                </a:cubicBezTo>
                <a:cubicBezTo>
                  <a:pt x="1301750" y="1713770"/>
                  <a:pt x="1593850" y="1800130"/>
                  <a:pt x="1885950" y="1886490"/>
                </a:cubicBezTo>
                <a:lnTo>
                  <a:pt x="0" y="188649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1">
                <a:alpha val="48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5DB66FFA-28F7-F5A9-0894-EF585C61F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0" y="388772"/>
            <a:ext cx="10680700" cy="59327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F9FAE33-1F52-752C-EB62-34C6A1242E8D}"/>
              </a:ext>
            </a:extLst>
          </p:cNvPr>
          <p:cNvGrpSpPr/>
          <p:nvPr userDrawn="1"/>
        </p:nvGrpSpPr>
        <p:grpSpPr>
          <a:xfrm>
            <a:off x="0" y="5975300"/>
            <a:ext cx="12192000" cy="882700"/>
            <a:chOff x="0" y="5734146"/>
            <a:chExt cx="12192000" cy="112385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177DF59-8605-BC26-DD3D-8559C1B87A03}"/>
                </a:ext>
              </a:extLst>
            </p:cNvPr>
            <p:cNvSpPr/>
            <p:nvPr/>
          </p:nvSpPr>
          <p:spPr>
            <a:xfrm flipH="1">
              <a:off x="0" y="5802691"/>
              <a:ext cx="12192000" cy="1055309"/>
            </a:xfrm>
            <a:custGeom>
              <a:avLst/>
              <a:gdLst>
                <a:gd name="connsiteX0" fmla="*/ 12192000 w 12192000"/>
                <a:gd name="connsiteY0" fmla="*/ 537146 h 1055309"/>
                <a:gd name="connsiteX1" fmla="*/ 12083233 w 12192000"/>
                <a:gd name="connsiteY1" fmla="*/ 579129 h 1055309"/>
                <a:gd name="connsiteX2" fmla="*/ 9048684 w 12192000"/>
                <a:gd name="connsiteY2" fmla="*/ 1043156 h 1055309"/>
                <a:gd name="connsiteX3" fmla="*/ 8767100 w 12192000"/>
                <a:gd name="connsiteY3" fmla="*/ 1055309 h 1055309"/>
                <a:gd name="connsiteX4" fmla="*/ 12192000 w 12192000"/>
                <a:gd name="connsiteY4" fmla="*/ 1055309 h 1055309"/>
                <a:gd name="connsiteX5" fmla="*/ 0 w 12192000"/>
                <a:gd name="connsiteY5" fmla="*/ 0 h 1055309"/>
                <a:gd name="connsiteX6" fmla="*/ 0 w 12192000"/>
                <a:gd name="connsiteY6" fmla="*/ 1055309 h 1055309"/>
                <a:gd name="connsiteX7" fmla="*/ 6565679 w 12192000"/>
                <a:gd name="connsiteY7" fmla="*/ 1055309 h 1055309"/>
                <a:gd name="connsiteX8" fmla="*/ 6248595 w 12192000"/>
                <a:gd name="connsiteY8" fmla="*/ 1042903 h 1055309"/>
                <a:gd name="connsiteX9" fmla="*/ 5743581 w 12192000"/>
                <a:gd name="connsiteY9" fmla="*/ 1015314 h 1055309"/>
                <a:gd name="connsiteX10" fmla="*/ 261332 w 12192000"/>
                <a:gd name="connsiteY10" fmla="*/ 95391 h 105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55309">
                  <a:moveTo>
                    <a:pt x="12192000" y="537146"/>
                  </a:moveTo>
                  <a:lnTo>
                    <a:pt x="12083233" y="579129"/>
                  </a:lnTo>
                  <a:cubicBezTo>
                    <a:pt x="11384765" y="814153"/>
                    <a:pt x="10325290" y="976348"/>
                    <a:pt x="9048684" y="1043156"/>
                  </a:cubicBezTo>
                  <a:lnTo>
                    <a:pt x="8767100" y="1055309"/>
                  </a:lnTo>
                  <a:lnTo>
                    <a:pt x="12192000" y="1055309"/>
                  </a:lnTo>
                  <a:close/>
                  <a:moveTo>
                    <a:pt x="0" y="0"/>
                  </a:moveTo>
                  <a:lnTo>
                    <a:pt x="0" y="1055309"/>
                  </a:lnTo>
                  <a:lnTo>
                    <a:pt x="6565679" y="1055309"/>
                  </a:lnTo>
                  <a:lnTo>
                    <a:pt x="6248595" y="1042903"/>
                  </a:lnTo>
                  <a:cubicBezTo>
                    <a:pt x="6081688" y="1035080"/>
                    <a:pt x="5913284" y="1025894"/>
                    <a:pt x="5743581" y="1015314"/>
                  </a:cubicBezTo>
                  <a:cubicBezTo>
                    <a:pt x="3522012" y="876812"/>
                    <a:pt x="1551026" y="528879"/>
                    <a:pt x="261332" y="953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62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265F08C-D924-253C-17F4-11C71F8F0F66}"/>
                </a:ext>
              </a:extLst>
            </p:cNvPr>
            <p:cNvSpPr/>
            <p:nvPr/>
          </p:nvSpPr>
          <p:spPr>
            <a:xfrm>
              <a:off x="0" y="5734146"/>
              <a:ext cx="12192000" cy="1123854"/>
            </a:xfrm>
            <a:custGeom>
              <a:avLst/>
              <a:gdLst>
                <a:gd name="connsiteX0" fmla="*/ 0 w 12192000"/>
                <a:gd name="connsiteY0" fmla="*/ 0 h 1123854"/>
                <a:gd name="connsiteX1" fmla="*/ 261332 w 12192000"/>
                <a:gd name="connsiteY1" fmla="*/ 95391 h 1123854"/>
                <a:gd name="connsiteX2" fmla="*/ 5743581 w 12192000"/>
                <a:gd name="connsiteY2" fmla="*/ 1015314 h 1123854"/>
                <a:gd name="connsiteX3" fmla="*/ 12083233 w 12192000"/>
                <a:gd name="connsiteY3" fmla="*/ 579129 h 1123854"/>
                <a:gd name="connsiteX4" fmla="*/ 12192000 w 12192000"/>
                <a:gd name="connsiteY4" fmla="*/ 537146 h 1123854"/>
                <a:gd name="connsiteX5" fmla="*/ 12192000 w 12192000"/>
                <a:gd name="connsiteY5" fmla="*/ 1123854 h 1123854"/>
                <a:gd name="connsiteX6" fmla="*/ 0 w 12192000"/>
                <a:gd name="connsiteY6" fmla="*/ 1123854 h 11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123854">
                  <a:moveTo>
                    <a:pt x="0" y="0"/>
                  </a:moveTo>
                  <a:lnTo>
                    <a:pt x="261332" y="95391"/>
                  </a:lnTo>
                  <a:cubicBezTo>
                    <a:pt x="1551026" y="528879"/>
                    <a:pt x="3522012" y="876812"/>
                    <a:pt x="5743581" y="1015314"/>
                  </a:cubicBezTo>
                  <a:cubicBezTo>
                    <a:pt x="8458830" y="1184595"/>
                    <a:pt x="10841512" y="996950"/>
                    <a:pt x="12083233" y="579129"/>
                  </a:cubicBezTo>
                  <a:lnTo>
                    <a:pt x="12192000" y="537146"/>
                  </a:lnTo>
                  <a:lnTo>
                    <a:pt x="12192000" y="1123854"/>
                  </a:lnTo>
                  <a:lnTo>
                    <a:pt x="0" y="11238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62"/>
            </a:p>
          </p:txBody>
        </p:sp>
      </p:grpSp>
      <p:sp>
        <p:nvSpPr>
          <p:cNvPr id="5" name="空心弧 4">
            <a:extLst>
              <a:ext uri="{FF2B5EF4-FFF2-40B4-BE49-F238E27FC236}">
                <a16:creationId xmlns:a16="http://schemas.microsoft.com/office/drawing/2014/main" id="{4E97D217-B179-59B2-E011-A800E519851C}"/>
              </a:ext>
            </a:extLst>
          </p:cNvPr>
          <p:cNvSpPr/>
          <p:nvPr userDrawn="1"/>
        </p:nvSpPr>
        <p:spPr>
          <a:xfrm rot="13395599" flipH="1">
            <a:off x="11554834" y="-270638"/>
            <a:ext cx="623688" cy="623688"/>
          </a:xfrm>
          <a:prstGeom prst="blockArc">
            <a:avLst>
              <a:gd name="adj1" fmla="val 10505320"/>
              <a:gd name="adj2" fmla="val 4722925"/>
              <a:gd name="adj3" fmla="val 25690"/>
            </a:avLst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406400" dist="101600" dir="9600000" algn="ctr" rotWithShape="0">
              <a:schemeClr val="accent2">
                <a:alpha val="48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5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E17A0B-5525-35AC-6CD5-99171266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94E86-F77A-43F8-B6FB-40F0BE13B935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648F81-5B63-51A0-6E1C-3256B9B5E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0AE513-027F-BF60-57BD-2DD020D4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97CAB3-57A2-4E87-AA80-E94FDE887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5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338709-31C9-1638-73A9-3045E26EB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27F469-DC65-0E5B-B003-325465DE8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63E451-6DCF-2A5F-4BB4-7A52D7F58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8C137E-C66C-93D8-5370-12ECD738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94E86-F77A-43F8-B6FB-40F0BE13B935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E5CD55-318E-9096-3359-4095BD691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1AFDEE-34DD-D3F1-2929-D3E17352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97CAB3-57A2-4E87-AA80-E94FDE887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9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71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90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背景图案&#10;&#10;描述已自动生成">
            <a:extLst>
              <a:ext uri="{FF2B5EF4-FFF2-40B4-BE49-F238E27FC236}">
                <a16:creationId xmlns:a16="http://schemas.microsoft.com/office/drawing/2014/main" id="{67280BCB-1A41-3DD4-ECF4-9CFBC4E83F5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9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1" r:id="rId4"/>
    <p:sldLayoutId id="2147483652" r:id="rId5"/>
    <p:sldLayoutId id="2147483655" r:id="rId6"/>
    <p:sldLayoutId id="2147483656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BCB8EDC4-C04F-FB36-1D8E-14D0F7BEA1BF}"/>
              </a:ext>
            </a:extLst>
          </p:cNvPr>
          <p:cNvSpPr/>
          <p:nvPr/>
        </p:nvSpPr>
        <p:spPr>
          <a:xfrm>
            <a:off x="2668565" y="4131298"/>
            <a:ext cx="2952731" cy="528413"/>
          </a:xfrm>
          <a:prstGeom prst="roundRect">
            <a:avLst>
              <a:gd name="adj" fmla="val 24907"/>
            </a:avLst>
          </a:prstGeom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1351DF5-04E8-FAD5-E8D7-D6E8617D3151}"/>
              </a:ext>
            </a:extLst>
          </p:cNvPr>
          <p:cNvSpPr/>
          <p:nvPr/>
        </p:nvSpPr>
        <p:spPr>
          <a:xfrm>
            <a:off x="528550" y="4131298"/>
            <a:ext cx="1970314" cy="528413"/>
          </a:xfrm>
          <a:prstGeom prst="roundRect">
            <a:avLst>
              <a:gd name="adj" fmla="val 24907"/>
            </a:avLst>
          </a:prstGeom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D0609D0-4886-19EF-3034-46D3ECA002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464E8A-0D4F-DB9B-81BF-9F2B70C587F5}"/>
              </a:ext>
            </a:extLst>
          </p:cNvPr>
          <p:cNvSpPr txBox="1"/>
          <p:nvPr/>
        </p:nvSpPr>
        <p:spPr>
          <a:xfrm>
            <a:off x="616722" y="2578687"/>
            <a:ext cx="444031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工作总结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PPT</a:t>
            </a: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模板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9A6927-46BE-37FC-96AC-EF241057763C}"/>
              </a:ext>
            </a:extLst>
          </p:cNvPr>
          <p:cNvSpPr/>
          <p:nvPr/>
        </p:nvSpPr>
        <p:spPr>
          <a:xfrm flipH="1">
            <a:off x="729037" y="4270122"/>
            <a:ext cx="1569340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dist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汇报人：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B01194F-000D-2547-D668-E3B9EDF0848A}"/>
              </a:ext>
            </a:extLst>
          </p:cNvPr>
          <p:cNvSpPr/>
          <p:nvPr/>
        </p:nvSpPr>
        <p:spPr>
          <a:xfrm flipH="1">
            <a:off x="2849704" y="4270122"/>
            <a:ext cx="2519922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algn="dist" defTabSz="731520"/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汇报时间：</a:t>
            </a:r>
            <a:r>
              <a:rPr lang="en-US" altLang="zh-CN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年</a:t>
            </a:r>
            <a:r>
              <a:rPr lang="en-US" altLang="zh-CN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117122-D15E-0C5D-04E0-D662E173AA35}"/>
              </a:ext>
            </a:extLst>
          </p:cNvPr>
          <p:cNvSpPr txBox="1"/>
          <p:nvPr/>
        </p:nvSpPr>
        <p:spPr>
          <a:xfrm>
            <a:off x="616722" y="3355593"/>
            <a:ext cx="3914533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Work summary PPT template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8B22F2-365C-6D26-507D-51E37748F46F}"/>
              </a:ext>
            </a:extLst>
          </p:cNvPr>
          <p:cNvSpPr txBox="1"/>
          <p:nvPr/>
        </p:nvSpPr>
        <p:spPr>
          <a:xfrm>
            <a:off x="616722" y="1422580"/>
            <a:ext cx="3693319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72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紫</a:t>
            </a:r>
            <a:r>
              <a:rPr kumimoji="1" lang="zh-CN" altLang="en-US" sz="7200" b="1" i="0" u="none" strike="noStrike" kern="1200" cap="none" spc="0" normalizeH="0" baseline="0" noProof="0" dirty="0">
                <a:solidFill>
                  <a:schemeClr val="accent1"/>
                </a:solidFill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色商务</a:t>
            </a:r>
            <a:endParaRPr kumimoji="1" lang="en-US" altLang="zh-CN" sz="7200" b="1" i="0" u="none" strike="noStrike" kern="1200" cap="none" spc="0" normalizeH="0" baseline="0" noProof="0" dirty="0">
              <a:solidFill>
                <a:schemeClr val="accent1"/>
              </a:solidFill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262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CDCEA4B-417D-69C9-6ED3-349C71177F07}"/>
              </a:ext>
            </a:extLst>
          </p:cNvPr>
          <p:cNvSpPr txBox="1"/>
          <p:nvPr/>
        </p:nvSpPr>
        <p:spPr>
          <a:xfrm>
            <a:off x="945774" y="2036311"/>
            <a:ext cx="369879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7500">
                <a:ln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accent1">
                    <a:alpha val="2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lang="zh-CN" altLang="en-US" dirty="0">
              <a:solidFill>
                <a:schemeClr val="accent1">
                  <a:alpha val="2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8CF1B16-E25D-56DD-95C8-AE3875288ADF}"/>
              </a:ext>
            </a:extLst>
          </p:cNvPr>
          <p:cNvSpPr/>
          <p:nvPr/>
        </p:nvSpPr>
        <p:spPr>
          <a:xfrm>
            <a:off x="4644572" y="4287241"/>
            <a:ext cx="4190756" cy="6689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1AD6C4-958B-190E-6E60-3F35EA416463}"/>
              </a:ext>
            </a:extLst>
          </p:cNvPr>
          <p:cNvSpPr txBox="1"/>
          <p:nvPr/>
        </p:nvSpPr>
        <p:spPr>
          <a:xfrm>
            <a:off x="4891315" y="2730003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1487187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3031EBB-9B32-44C8-161B-C564AC1CEAC9}"/>
              </a:ext>
            </a:extLst>
          </p:cNvPr>
          <p:cNvSpPr/>
          <p:nvPr/>
        </p:nvSpPr>
        <p:spPr>
          <a:xfrm>
            <a:off x="6419646" y="1070429"/>
            <a:ext cx="4717142" cy="471714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9C3142B4-208B-20E9-8170-A4F534834386}"/>
              </a:ext>
            </a:extLst>
          </p:cNvPr>
          <p:cNvSpPr/>
          <p:nvPr/>
        </p:nvSpPr>
        <p:spPr>
          <a:xfrm>
            <a:off x="6924828" y="1575611"/>
            <a:ext cx="3706778" cy="3706778"/>
          </a:xfrm>
          <a:prstGeom prst="arc">
            <a:avLst>
              <a:gd name="adj1" fmla="val 16200000"/>
              <a:gd name="adj2" fmla="val 10890859"/>
            </a:avLst>
          </a:prstGeom>
          <a:noFill/>
          <a:ln w="304800" cap="rnd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id="{06E8F623-033F-3337-B69A-420CBF71A440}"/>
              </a:ext>
            </a:extLst>
          </p:cNvPr>
          <p:cNvSpPr txBox="1"/>
          <p:nvPr/>
        </p:nvSpPr>
        <p:spPr>
          <a:xfrm>
            <a:off x="7551760" y="2348557"/>
            <a:ext cx="2452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60</a:t>
            </a:r>
            <a:r>
              <a:rPr lang="en-US" altLang="zh-CN" sz="400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%</a:t>
            </a:r>
            <a:endParaRPr lang="zh-CN" altLang="en-US" sz="40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A418828A-AC5B-19BD-5621-CC743F2FFE26}"/>
              </a:ext>
            </a:extLst>
          </p:cNvPr>
          <p:cNvSpPr txBox="1"/>
          <p:nvPr/>
        </p:nvSpPr>
        <p:spPr>
          <a:xfrm>
            <a:off x="7212177" y="3750397"/>
            <a:ext cx="3103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Add your text </a:t>
            </a:r>
            <a:endParaRPr lang="zh-CN" altLang="en-US" sz="20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48AA1F3-59C6-244F-B515-68529464B8D4}"/>
              </a:ext>
            </a:extLst>
          </p:cNvPr>
          <p:cNvGrpSpPr/>
          <p:nvPr/>
        </p:nvGrpSpPr>
        <p:grpSpPr>
          <a:xfrm>
            <a:off x="1055212" y="4057081"/>
            <a:ext cx="1112454" cy="1475506"/>
            <a:chOff x="319977" y="4362535"/>
            <a:chExt cx="1112454" cy="147550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0DCB0C1-DA36-2941-1EA0-DC7D34347E93}"/>
                </a:ext>
              </a:extLst>
            </p:cNvPr>
            <p:cNvSpPr/>
            <p:nvPr/>
          </p:nvSpPr>
          <p:spPr>
            <a:xfrm>
              <a:off x="444204" y="4362535"/>
              <a:ext cx="864000" cy="864000"/>
            </a:xfrm>
            <a:prstGeom prst="ellipse">
              <a:avLst/>
            </a:prstGeom>
            <a:noFill/>
            <a:ln w="317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id="{92B3763D-7845-8417-6A17-ACF5B29665E8}"/>
                </a:ext>
              </a:extLst>
            </p:cNvPr>
            <p:cNvSpPr txBox="1"/>
            <p:nvPr/>
          </p:nvSpPr>
          <p:spPr>
            <a:xfrm>
              <a:off x="528772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40%</a:t>
              </a:r>
            </a:p>
          </p:txBody>
        </p:sp>
        <p:sp>
          <p:nvSpPr>
            <p:cNvPr id="12" name="文本框 16">
              <a:extLst>
                <a:ext uri="{FF2B5EF4-FFF2-40B4-BE49-F238E27FC236}">
                  <a16:creationId xmlns:a16="http://schemas.microsoft.com/office/drawing/2014/main" id="{8039AEA0-8D7F-E2CA-D110-C6771D845B2C}"/>
                </a:ext>
              </a:extLst>
            </p:cNvPr>
            <p:cNvSpPr txBox="1"/>
            <p:nvPr/>
          </p:nvSpPr>
          <p:spPr>
            <a:xfrm>
              <a:off x="319977" y="5407154"/>
              <a:ext cx="11124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Add your text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225822-9D64-810D-16E5-80D4657A0CC0}"/>
              </a:ext>
            </a:extLst>
          </p:cNvPr>
          <p:cNvGrpSpPr/>
          <p:nvPr/>
        </p:nvGrpSpPr>
        <p:grpSpPr>
          <a:xfrm>
            <a:off x="2459640" y="4057081"/>
            <a:ext cx="1112454" cy="1475506"/>
            <a:chOff x="1724405" y="4362535"/>
            <a:chExt cx="1112454" cy="147550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CCFB1E3-0B4B-A662-3307-2E02A947C454}"/>
                </a:ext>
              </a:extLst>
            </p:cNvPr>
            <p:cNvSpPr/>
            <p:nvPr/>
          </p:nvSpPr>
          <p:spPr>
            <a:xfrm>
              <a:off x="1848632" y="4362535"/>
              <a:ext cx="864000" cy="864000"/>
            </a:xfrm>
            <a:prstGeom prst="ellipse">
              <a:avLst/>
            </a:prstGeom>
            <a:noFill/>
            <a:ln w="317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文本框 19">
              <a:extLst>
                <a:ext uri="{FF2B5EF4-FFF2-40B4-BE49-F238E27FC236}">
                  <a16:creationId xmlns:a16="http://schemas.microsoft.com/office/drawing/2014/main" id="{F22A2E0F-9376-5AF0-1EA5-B0559FD4A847}"/>
                </a:ext>
              </a:extLst>
            </p:cNvPr>
            <p:cNvSpPr txBox="1"/>
            <p:nvPr/>
          </p:nvSpPr>
          <p:spPr>
            <a:xfrm>
              <a:off x="1933200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60%</a:t>
              </a:r>
            </a:p>
          </p:txBody>
        </p:sp>
        <p:sp>
          <p:nvSpPr>
            <p:cNvPr id="16" name="文本框 20">
              <a:extLst>
                <a:ext uri="{FF2B5EF4-FFF2-40B4-BE49-F238E27FC236}">
                  <a16:creationId xmlns:a16="http://schemas.microsoft.com/office/drawing/2014/main" id="{7A042BBE-7322-6F23-13AE-4D172C3CBC35}"/>
                </a:ext>
              </a:extLst>
            </p:cNvPr>
            <p:cNvSpPr txBox="1"/>
            <p:nvPr/>
          </p:nvSpPr>
          <p:spPr>
            <a:xfrm>
              <a:off x="1724405" y="5407154"/>
              <a:ext cx="11124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Add your text 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FC183F-A54F-2637-AA44-F20ED3C8FFC8}"/>
              </a:ext>
            </a:extLst>
          </p:cNvPr>
          <p:cNvGrpSpPr/>
          <p:nvPr/>
        </p:nvGrpSpPr>
        <p:grpSpPr>
          <a:xfrm>
            <a:off x="3864068" y="4057081"/>
            <a:ext cx="1112454" cy="1475506"/>
            <a:chOff x="3128833" y="4362535"/>
            <a:chExt cx="1112454" cy="147550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653A9AF-BDB3-3804-2440-385B819DB9C3}"/>
                </a:ext>
              </a:extLst>
            </p:cNvPr>
            <p:cNvSpPr/>
            <p:nvPr/>
          </p:nvSpPr>
          <p:spPr>
            <a:xfrm>
              <a:off x="3253060" y="4362535"/>
              <a:ext cx="864000" cy="864000"/>
            </a:xfrm>
            <a:prstGeom prst="ellipse">
              <a:avLst/>
            </a:prstGeom>
            <a:noFill/>
            <a:ln w="317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" name="文本框 23">
              <a:extLst>
                <a:ext uri="{FF2B5EF4-FFF2-40B4-BE49-F238E27FC236}">
                  <a16:creationId xmlns:a16="http://schemas.microsoft.com/office/drawing/2014/main" id="{5B91885B-3263-483E-AEA8-03953B6DEE00}"/>
                </a:ext>
              </a:extLst>
            </p:cNvPr>
            <p:cNvSpPr txBox="1"/>
            <p:nvPr/>
          </p:nvSpPr>
          <p:spPr>
            <a:xfrm>
              <a:off x="3337628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80%</a:t>
              </a:r>
            </a:p>
          </p:txBody>
        </p:sp>
        <p:sp>
          <p:nvSpPr>
            <p:cNvPr id="20" name="文本框 24">
              <a:extLst>
                <a:ext uri="{FF2B5EF4-FFF2-40B4-BE49-F238E27FC236}">
                  <a16:creationId xmlns:a16="http://schemas.microsoft.com/office/drawing/2014/main" id="{1676E8F1-6EF0-4D06-8D1E-859A857922E3}"/>
                </a:ext>
              </a:extLst>
            </p:cNvPr>
            <p:cNvSpPr txBox="1"/>
            <p:nvPr/>
          </p:nvSpPr>
          <p:spPr>
            <a:xfrm>
              <a:off x="3128833" y="5407154"/>
              <a:ext cx="11124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Add your text 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3515096-656A-58B1-B80D-382D7459978B}"/>
              </a:ext>
            </a:extLst>
          </p:cNvPr>
          <p:cNvGrpSpPr/>
          <p:nvPr/>
        </p:nvGrpSpPr>
        <p:grpSpPr>
          <a:xfrm>
            <a:off x="1055212" y="1686122"/>
            <a:ext cx="4316448" cy="1663084"/>
            <a:chOff x="5806617" y="1961609"/>
            <a:chExt cx="4205017" cy="166308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99B6888-2AD5-873E-22CD-860D09870A2C}"/>
                </a:ext>
              </a:extLst>
            </p:cNvPr>
            <p:cNvSpPr/>
            <p:nvPr/>
          </p:nvSpPr>
          <p:spPr>
            <a:xfrm>
              <a:off x="5806617" y="1961609"/>
              <a:ext cx="1421497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B388935-4A86-BD90-D6C3-E98E80BCD1DC}"/>
                </a:ext>
              </a:extLst>
            </p:cNvPr>
            <p:cNvSpPr/>
            <p:nvPr/>
          </p:nvSpPr>
          <p:spPr>
            <a:xfrm>
              <a:off x="5820878" y="2366081"/>
              <a:ext cx="4190756" cy="1258612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0346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85124C6-4F64-30BC-681B-B624F748E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605535"/>
              </p:ext>
            </p:extLst>
          </p:nvPr>
        </p:nvGraphicFramePr>
        <p:xfrm>
          <a:off x="6296119" y="1742021"/>
          <a:ext cx="4630415" cy="3858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E61DBECD-5EB3-9D4A-9C2A-184DD3A9D026}"/>
              </a:ext>
            </a:extLst>
          </p:cNvPr>
          <p:cNvGrpSpPr/>
          <p:nvPr/>
        </p:nvGrpSpPr>
        <p:grpSpPr>
          <a:xfrm>
            <a:off x="1265466" y="1796821"/>
            <a:ext cx="4316448" cy="1368901"/>
            <a:chOff x="5806617" y="1961609"/>
            <a:chExt cx="4205017" cy="136890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65D40DF-B2E7-B60C-0EC6-D4382BEA9483}"/>
                </a:ext>
              </a:extLst>
            </p:cNvPr>
            <p:cNvSpPr/>
            <p:nvPr/>
          </p:nvSpPr>
          <p:spPr>
            <a:xfrm>
              <a:off x="5806617" y="1961609"/>
              <a:ext cx="1421497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28A17E4-0E32-BD0F-A6D6-13763FB6783C}"/>
                </a:ext>
              </a:extLst>
            </p:cNvPr>
            <p:cNvSpPr/>
            <p:nvPr/>
          </p:nvSpPr>
          <p:spPr>
            <a:xfrm>
              <a:off x="5820878" y="2366081"/>
              <a:ext cx="4190756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21870C-003A-6410-2B17-C00F47D036A0}"/>
              </a:ext>
            </a:extLst>
          </p:cNvPr>
          <p:cNvGrpSpPr/>
          <p:nvPr/>
        </p:nvGrpSpPr>
        <p:grpSpPr>
          <a:xfrm>
            <a:off x="1265466" y="3937616"/>
            <a:ext cx="4316448" cy="1368901"/>
            <a:chOff x="5806617" y="1961609"/>
            <a:chExt cx="4205017" cy="1368901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C9AA2FF-0C12-6D00-FF3D-BDBE554309AE}"/>
                </a:ext>
              </a:extLst>
            </p:cNvPr>
            <p:cNvSpPr/>
            <p:nvPr/>
          </p:nvSpPr>
          <p:spPr>
            <a:xfrm>
              <a:off x="5806617" y="1961609"/>
              <a:ext cx="1421497" cy="4017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30008D9-DDF3-B404-D305-FCBC88BE0360}"/>
                </a:ext>
              </a:extLst>
            </p:cNvPr>
            <p:cNvSpPr/>
            <p:nvPr/>
          </p:nvSpPr>
          <p:spPr>
            <a:xfrm>
              <a:off x="5820878" y="2366081"/>
              <a:ext cx="4190756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5697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8CF1B16-E25D-56DD-95C8-AE3875288ADF}"/>
              </a:ext>
            </a:extLst>
          </p:cNvPr>
          <p:cNvSpPr/>
          <p:nvPr/>
        </p:nvSpPr>
        <p:spPr>
          <a:xfrm>
            <a:off x="4644572" y="4287241"/>
            <a:ext cx="4190756" cy="6689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CCEE5D-3F64-2C3B-5EAD-7B07DE0DA7C3}"/>
              </a:ext>
            </a:extLst>
          </p:cNvPr>
          <p:cNvSpPr txBox="1"/>
          <p:nvPr/>
        </p:nvSpPr>
        <p:spPr>
          <a:xfrm>
            <a:off x="4891315" y="2730003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5F7C91-9474-917E-8CBB-F3B2AB2374F7}"/>
              </a:ext>
            </a:extLst>
          </p:cNvPr>
          <p:cNvSpPr txBox="1"/>
          <p:nvPr/>
        </p:nvSpPr>
        <p:spPr>
          <a:xfrm>
            <a:off x="945774" y="2036311"/>
            <a:ext cx="369879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7500">
                <a:ln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accent1">
                    <a:alpha val="2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04</a:t>
            </a:r>
            <a:endParaRPr lang="zh-CN" altLang="en-US" dirty="0">
              <a:solidFill>
                <a:schemeClr val="accent1">
                  <a:alpha val="2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870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26B4D4-0F2E-9476-E175-6A8284DFB07C}"/>
              </a:ext>
            </a:extLst>
          </p:cNvPr>
          <p:cNvGrpSpPr/>
          <p:nvPr/>
        </p:nvGrpSpPr>
        <p:grpSpPr>
          <a:xfrm>
            <a:off x="1336621" y="1447681"/>
            <a:ext cx="2904744" cy="4294425"/>
            <a:chOff x="1160200" y="1447681"/>
            <a:chExt cx="2904744" cy="429442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9CA3776-059F-4EAB-C737-6673010E89E7}"/>
                </a:ext>
              </a:extLst>
            </p:cNvPr>
            <p:cNvGrpSpPr/>
            <p:nvPr/>
          </p:nvGrpSpPr>
          <p:grpSpPr>
            <a:xfrm>
              <a:off x="1160200" y="1447681"/>
              <a:ext cx="2904744" cy="4294425"/>
              <a:chOff x="2404621" y="1180459"/>
              <a:chExt cx="2647950" cy="3914777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4CADADD3-540A-E42B-957F-7B776C57E42D}"/>
                  </a:ext>
                </a:extLst>
              </p:cNvPr>
              <p:cNvSpPr/>
              <p:nvPr/>
            </p:nvSpPr>
            <p:spPr>
              <a:xfrm>
                <a:off x="2404621" y="1180459"/>
                <a:ext cx="2638425" cy="3905250"/>
              </a:xfrm>
              <a:prstGeom prst="roundRect">
                <a:avLst>
                  <a:gd name="adj" fmla="val 5476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>
                <a:outerShdw blurRad="152400" algn="ctr" rotWithShape="0">
                  <a:schemeClr val="accent3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D9520D5-8CCB-9781-2D41-616FEA12202C}"/>
                  </a:ext>
                </a:extLst>
              </p:cNvPr>
              <p:cNvSpPr/>
              <p:nvPr/>
            </p:nvSpPr>
            <p:spPr>
              <a:xfrm>
                <a:off x="2404621" y="1180460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28C40D8-D01D-28DA-0596-58CD1FF8DC15}"/>
                  </a:ext>
                </a:extLst>
              </p:cNvPr>
              <p:cNvSpPr/>
              <p:nvPr/>
            </p:nvSpPr>
            <p:spPr>
              <a:xfrm rot="10800000">
                <a:off x="4462321" y="4326745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5" name="-15">
              <a:extLst>
                <a:ext uri="{FF2B5EF4-FFF2-40B4-BE49-F238E27FC236}">
                  <a16:creationId xmlns:a16="http://schemas.microsoft.com/office/drawing/2014/main" id="{EFE66FB1-AC82-489E-0872-F1C61A4A6D1C}"/>
                </a:ext>
              </a:extLst>
            </p:cNvPr>
            <p:cNvSpPr txBox="1"/>
            <p:nvPr/>
          </p:nvSpPr>
          <p:spPr>
            <a:xfrm>
              <a:off x="1543844" y="3721072"/>
              <a:ext cx="2127006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6299A3-9F11-F058-1621-C16C94D47EED}"/>
                </a:ext>
              </a:extLst>
            </p:cNvPr>
            <p:cNvSpPr txBox="1"/>
            <p:nvPr/>
          </p:nvSpPr>
          <p:spPr>
            <a:xfrm>
              <a:off x="1543844" y="3228945"/>
              <a:ext cx="1959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请输入小标题</a:t>
              </a:r>
            </a:p>
          </p:txBody>
        </p:sp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id="{389CCC4D-6232-8AEE-2543-7399C3702453}"/>
                </a:ext>
              </a:extLst>
            </p:cNvPr>
            <p:cNvSpPr/>
            <p:nvPr/>
          </p:nvSpPr>
          <p:spPr>
            <a:xfrm>
              <a:off x="1913421" y="1728176"/>
              <a:ext cx="1220274" cy="1220274"/>
            </a:xfrm>
            <a:prstGeom prst="teardrop">
              <a:avLst/>
            </a:prstGeom>
            <a:blipFill dpi="0" rotWithShape="1"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40404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024EEA-5392-DE9F-66C4-D41F5E32CA53}"/>
              </a:ext>
            </a:extLst>
          </p:cNvPr>
          <p:cNvGrpSpPr/>
          <p:nvPr/>
        </p:nvGrpSpPr>
        <p:grpSpPr>
          <a:xfrm>
            <a:off x="4643629" y="1447681"/>
            <a:ext cx="2904744" cy="4294425"/>
            <a:chOff x="4309800" y="1447681"/>
            <a:chExt cx="2904744" cy="429442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56C4295-44A1-07ED-8347-A5DAEA778E50}"/>
                </a:ext>
              </a:extLst>
            </p:cNvPr>
            <p:cNvGrpSpPr/>
            <p:nvPr/>
          </p:nvGrpSpPr>
          <p:grpSpPr>
            <a:xfrm>
              <a:off x="4309800" y="1447681"/>
              <a:ext cx="2904744" cy="4294425"/>
              <a:chOff x="2404621" y="1180459"/>
              <a:chExt cx="2647950" cy="3914777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AA7B46BD-B6C7-2754-1EB9-2D0FBA46F83C}"/>
                  </a:ext>
                </a:extLst>
              </p:cNvPr>
              <p:cNvSpPr/>
              <p:nvPr/>
            </p:nvSpPr>
            <p:spPr>
              <a:xfrm>
                <a:off x="2404621" y="1180459"/>
                <a:ext cx="2638425" cy="3905250"/>
              </a:xfrm>
              <a:prstGeom prst="roundRect">
                <a:avLst>
                  <a:gd name="adj" fmla="val 5476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>
                <a:outerShdw blurRad="152400" algn="ctr" rotWithShape="0">
                  <a:schemeClr val="accent3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BCE928A-0394-7BF1-772C-4C13EF51F3D9}"/>
                  </a:ext>
                </a:extLst>
              </p:cNvPr>
              <p:cNvSpPr/>
              <p:nvPr/>
            </p:nvSpPr>
            <p:spPr>
              <a:xfrm>
                <a:off x="2404621" y="1180460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5CF4410-9BA1-9EF8-5F57-91A2681A4A16}"/>
                  </a:ext>
                </a:extLst>
              </p:cNvPr>
              <p:cNvSpPr/>
              <p:nvPr/>
            </p:nvSpPr>
            <p:spPr>
              <a:xfrm rot="10800000">
                <a:off x="4462321" y="4326745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13" name="15">
              <a:extLst>
                <a:ext uri="{FF2B5EF4-FFF2-40B4-BE49-F238E27FC236}">
                  <a16:creationId xmlns:a16="http://schemas.microsoft.com/office/drawing/2014/main" id="{D2864F01-1962-9E36-01EC-0F81DB329DDE}"/>
                </a:ext>
              </a:extLst>
            </p:cNvPr>
            <p:cNvSpPr txBox="1"/>
            <p:nvPr/>
          </p:nvSpPr>
          <p:spPr>
            <a:xfrm>
              <a:off x="4722472" y="3721072"/>
              <a:ext cx="2127006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3AE2D7B-DFD9-EF36-CC1A-3C2F46D43A5D}"/>
                </a:ext>
              </a:extLst>
            </p:cNvPr>
            <p:cNvSpPr txBox="1"/>
            <p:nvPr/>
          </p:nvSpPr>
          <p:spPr>
            <a:xfrm>
              <a:off x="4722472" y="3228945"/>
              <a:ext cx="1959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请输入小标题</a:t>
              </a:r>
            </a:p>
          </p:txBody>
        </p:sp>
        <p:sp>
          <p:nvSpPr>
            <p:cNvPr id="15" name="泪滴形 14">
              <a:extLst>
                <a:ext uri="{FF2B5EF4-FFF2-40B4-BE49-F238E27FC236}">
                  <a16:creationId xmlns:a16="http://schemas.microsoft.com/office/drawing/2014/main" id="{ABF2DC8E-4BB1-5FBA-FE58-BCDB2F0DE848}"/>
                </a:ext>
              </a:extLst>
            </p:cNvPr>
            <p:cNvSpPr>
              <a:spLocks/>
            </p:cNvSpPr>
            <p:nvPr/>
          </p:nvSpPr>
          <p:spPr>
            <a:xfrm>
              <a:off x="5146810" y="1728176"/>
              <a:ext cx="1220274" cy="1220274"/>
            </a:xfrm>
            <a:prstGeom prst="teardrop">
              <a:avLst/>
            </a:prstGeom>
            <a:blipFill>
              <a:blip r:embed="rId3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40404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24CC10-7C19-83A9-6E5B-5FE12BBDBC74}"/>
              </a:ext>
            </a:extLst>
          </p:cNvPr>
          <p:cNvGrpSpPr/>
          <p:nvPr/>
        </p:nvGrpSpPr>
        <p:grpSpPr>
          <a:xfrm>
            <a:off x="7950636" y="1447681"/>
            <a:ext cx="2904744" cy="4294425"/>
            <a:chOff x="7774215" y="1447681"/>
            <a:chExt cx="2904744" cy="429442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A7B89C3-64A5-B5D2-64BF-DE010AFFEBD4}"/>
                </a:ext>
              </a:extLst>
            </p:cNvPr>
            <p:cNvGrpSpPr/>
            <p:nvPr/>
          </p:nvGrpSpPr>
          <p:grpSpPr>
            <a:xfrm>
              <a:off x="7774215" y="1447681"/>
              <a:ext cx="2904744" cy="4294425"/>
              <a:chOff x="2404621" y="1180459"/>
              <a:chExt cx="2647950" cy="3914777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1896B104-0F88-5C31-D963-2F78407883F1}"/>
                  </a:ext>
                </a:extLst>
              </p:cNvPr>
              <p:cNvSpPr/>
              <p:nvPr/>
            </p:nvSpPr>
            <p:spPr>
              <a:xfrm>
                <a:off x="2404621" y="1180459"/>
                <a:ext cx="2638425" cy="3905250"/>
              </a:xfrm>
              <a:prstGeom prst="roundRect">
                <a:avLst>
                  <a:gd name="adj" fmla="val 5476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>
                <a:outerShdw blurRad="152400" algn="ctr" rotWithShape="0">
                  <a:schemeClr val="accent3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36E5DFF-1A4F-AA69-8B85-0894915999B0}"/>
                  </a:ext>
                </a:extLst>
              </p:cNvPr>
              <p:cNvSpPr/>
              <p:nvPr/>
            </p:nvSpPr>
            <p:spPr>
              <a:xfrm>
                <a:off x="2404621" y="1180460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288C84C-4D86-E163-E7A0-E14BFAC258A8}"/>
                  </a:ext>
                </a:extLst>
              </p:cNvPr>
              <p:cNvSpPr/>
              <p:nvPr/>
            </p:nvSpPr>
            <p:spPr>
              <a:xfrm rot="10800000">
                <a:off x="4462321" y="4326745"/>
                <a:ext cx="590250" cy="768491"/>
              </a:xfrm>
              <a:custGeom>
                <a:avLst/>
                <a:gdLst>
                  <a:gd name="connsiteX0" fmla="*/ 144480 w 590250"/>
                  <a:gd name="connsiteY0" fmla="*/ 0 h 768491"/>
                  <a:gd name="connsiteX1" fmla="*/ 590250 w 590250"/>
                  <a:gd name="connsiteY1" fmla="*/ 0 h 768491"/>
                  <a:gd name="connsiteX2" fmla="*/ 560587 w 590250"/>
                  <a:gd name="connsiteY2" fmla="*/ 26959 h 768491"/>
                  <a:gd name="connsiteX3" fmla="*/ 143063 w 590250"/>
                  <a:gd name="connsiteY3" fmla="*/ 533002 h 768491"/>
                  <a:gd name="connsiteX4" fmla="*/ 0 w 590250"/>
                  <a:gd name="connsiteY4" fmla="*/ 768491 h 768491"/>
                  <a:gd name="connsiteX5" fmla="*/ 0 w 590250"/>
                  <a:gd name="connsiteY5" fmla="*/ 144480 h 768491"/>
                  <a:gd name="connsiteX6" fmla="*/ 144480 w 590250"/>
                  <a:gd name="connsiteY6" fmla="*/ 0 h 76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0250" h="768491">
                    <a:moveTo>
                      <a:pt x="144480" y="0"/>
                    </a:moveTo>
                    <a:lnTo>
                      <a:pt x="590250" y="0"/>
                    </a:lnTo>
                    <a:lnTo>
                      <a:pt x="560587" y="26959"/>
                    </a:lnTo>
                    <a:cubicBezTo>
                      <a:pt x="405896" y="181651"/>
                      <a:pt x="265957" y="351096"/>
                      <a:pt x="143063" y="533002"/>
                    </a:cubicBezTo>
                    <a:lnTo>
                      <a:pt x="0" y="768491"/>
                    </a:lnTo>
                    <a:lnTo>
                      <a:pt x="0" y="144480"/>
                    </a:lnTo>
                    <a:cubicBezTo>
                      <a:pt x="0" y="64686"/>
                      <a:pt x="64686" y="0"/>
                      <a:pt x="1444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21" name="-15">
              <a:extLst>
                <a:ext uri="{FF2B5EF4-FFF2-40B4-BE49-F238E27FC236}">
                  <a16:creationId xmlns:a16="http://schemas.microsoft.com/office/drawing/2014/main" id="{5305AE31-385D-D102-343E-5E2D92E3F08C}"/>
                </a:ext>
              </a:extLst>
            </p:cNvPr>
            <p:cNvSpPr txBox="1"/>
            <p:nvPr/>
          </p:nvSpPr>
          <p:spPr>
            <a:xfrm>
              <a:off x="8186887" y="3721072"/>
              <a:ext cx="2127006" cy="11675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59D908-A398-09F3-EC18-34321C743A46}"/>
                </a:ext>
              </a:extLst>
            </p:cNvPr>
            <p:cNvSpPr txBox="1"/>
            <p:nvPr/>
          </p:nvSpPr>
          <p:spPr>
            <a:xfrm>
              <a:off x="8186887" y="3228945"/>
              <a:ext cx="1959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请输入小标题</a:t>
              </a:r>
            </a:p>
          </p:txBody>
        </p:sp>
        <p:sp>
          <p:nvSpPr>
            <p:cNvPr id="23" name="泪滴形 22">
              <a:extLst>
                <a:ext uri="{FF2B5EF4-FFF2-40B4-BE49-F238E27FC236}">
                  <a16:creationId xmlns:a16="http://schemas.microsoft.com/office/drawing/2014/main" id="{D0D110A4-1A3D-3878-F42C-C294D4090E5E}"/>
                </a:ext>
              </a:extLst>
            </p:cNvPr>
            <p:cNvSpPr>
              <a:spLocks/>
            </p:cNvSpPr>
            <p:nvPr/>
          </p:nvSpPr>
          <p:spPr>
            <a:xfrm>
              <a:off x="8611225" y="1741931"/>
              <a:ext cx="1220274" cy="1220274"/>
            </a:xfrm>
            <a:prstGeom prst="teardrop">
              <a:avLst/>
            </a:prstGeom>
            <a:blipFill dpi="0" rotWithShape="1"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40404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30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E8EA5BA0-7506-283C-3F2D-9D05EDAE96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430054"/>
              </p:ext>
            </p:extLst>
          </p:nvPr>
        </p:nvGraphicFramePr>
        <p:xfrm>
          <a:off x="5147947" y="1840089"/>
          <a:ext cx="6350000" cy="3811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椭圆 34">
            <a:extLst>
              <a:ext uri="{FF2B5EF4-FFF2-40B4-BE49-F238E27FC236}">
                <a16:creationId xmlns:a16="http://schemas.microsoft.com/office/drawing/2014/main" id="{0AA47424-CA26-1C1A-DDA8-AAF1F7A5A4A7}"/>
              </a:ext>
            </a:extLst>
          </p:cNvPr>
          <p:cNvSpPr/>
          <p:nvPr/>
        </p:nvSpPr>
        <p:spPr>
          <a:xfrm>
            <a:off x="853447" y="2246620"/>
            <a:ext cx="695325" cy="69532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7635636-C400-D819-F0C0-92DDAE47C9D6}"/>
              </a:ext>
            </a:extLst>
          </p:cNvPr>
          <p:cNvSpPr/>
          <p:nvPr/>
        </p:nvSpPr>
        <p:spPr>
          <a:xfrm>
            <a:off x="853447" y="4100823"/>
            <a:ext cx="695325" cy="69532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id="{F4B17A25-4E28-87F8-7B6A-729FF4131A9B}"/>
              </a:ext>
            </a:extLst>
          </p:cNvPr>
          <p:cNvSpPr/>
          <p:nvPr/>
        </p:nvSpPr>
        <p:spPr>
          <a:xfrm>
            <a:off x="1055476" y="2409511"/>
            <a:ext cx="291264" cy="369543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73D7752-55F3-C620-01C1-93731C0A530F}"/>
              </a:ext>
            </a:extLst>
          </p:cNvPr>
          <p:cNvSpPr/>
          <p:nvPr/>
        </p:nvSpPr>
        <p:spPr>
          <a:xfrm>
            <a:off x="1790335" y="2088851"/>
            <a:ext cx="1723531" cy="400101"/>
          </a:xfrm>
          <a:prstGeom prst="rect">
            <a:avLst/>
          </a:prstGeom>
          <a:solidFill>
            <a:schemeClr val="accent2"/>
          </a:solidFill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39" name="矩形 47">
            <a:extLst>
              <a:ext uri="{FF2B5EF4-FFF2-40B4-BE49-F238E27FC236}">
                <a16:creationId xmlns:a16="http://schemas.microsoft.com/office/drawing/2014/main" id="{D6053BF4-B2DA-D485-EC64-AF6ED176C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702" y="2530719"/>
            <a:ext cx="3126682" cy="96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单击此处输入您的正文，文字是您思想的提炼，请尽量言简意赅的阐述观点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179AB21-1616-8E5B-4F30-D741B5C6C3F7}"/>
              </a:ext>
            </a:extLst>
          </p:cNvPr>
          <p:cNvSpPr/>
          <p:nvPr/>
        </p:nvSpPr>
        <p:spPr>
          <a:xfrm>
            <a:off x="1790335" y="3836191"/>
            <a:ext cx="1723531" cy="400101"/>
          </a:xfrm>
          <a:prstGeom prst="rect">
            <a:avLst/>
          </a:prstGeom>
          <a:solidFill>
            <a:schemeClr val="accent1"/>
          </a:solidFill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41" name="矩形 47">
            <a:extLst>
              <a:ext uri="{FF2B5EF4-FFF2-40B4-BE49-F238E27FC236}">
                <a16:creationId xmlns:a16="http://schemas.microsoft.com/office/drawing/2014/main" id="{0826A395-F97E-62B6-6866-66FD51983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702" y="4278059"/>
            <a:ext cx="3126682" cy="96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单击此处输入您的正文，文字是您思想的提炼，请尽量言简意赅的阐述观点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9613B5F-EA55-9BED-C523-BFA819834554}"/>
              </a:ext>
            </a:extLst>
          </p:cNvPr>
          <p:cNvSpPr/>
          <p:nvPr/>
        </p:nvSpPr>
        <p:spPr>
          <a:xfrm>
            <a:off x="1023084" y="4257167"/>
            <a:ext cx="335086" cy="418316"/>
          </a:xfrm>
          <a:custGeom>
            <a:avLst/>
            <a:gdLst>
              <a:gd name="connsiteX0" fmla="*/ 223330 w 455461"/>
              <a:gd name="connsiteY0" fmla="*/ 197437 h 568590"/>
              <a:gd name="connsiteX1" fmla="*/ 258413 w 455461"/>
              <a:gd name="connsiteY1" fmla="*/ 232520 h 568590"/>
              <a:gd name="connsiteX2" fmla="*/ 223330 w 455461"/>
              <a:gd name="connsiteY2" fmla="*/ 267602 h 568590"/>
              <a:gd name="connsiteX3" fmla="*/ 188248 w 455461"/>
              <a:gd name="connsiteY3" fmla="*/ 232520 h 568590"/>
              <a:gd name="connsiteX4" fmla="*/ 223330 w 455461"/>
              <a:gd name="connsiteY4" fmla="*/ 197437 h 568590"/>
              <a:gd name="connsiteX5" fmla="*/ 274903 w 455461"/>
              <a:gd name="connsiteY5" fmla="*/ 85078 h 568590"/>
              <a:gd name="connsiteX6" fmla="*/ 368994 w 455461"/>
              <a:gd name="connsiteY6" fmla="*/ 178846 h 568590"/>
              <a:gd name="connsiteX7" fmla="*/ 354767 w 455461"/>
              <a:gd name="connsiteY7" fmla="*/ 210048 h 568590"/>
              <a:gd name="connsiteX8" fmla="*/ 346362 w 455461"/>
              <a:gd name="connsiteY8" fmla="*/ 211664 h 568590"/>
              <a:gd name="connsiteX9" fmla="*/ 323565 w 455461"/>
              <a:gd name="connsiteY9" fmla="*/ 195497 h 568590"/>
              <a:gd name="connsiteX10" fmla="*/ 258897 w 455461"/>
              <a:gd name="connsiteY10" fmla="*/ 130829 h 568590"/>
              <a:gd name="connsiteX11" fmla="*/ 244024 w 455461"/>
              <a:gd name="connsiteY11" fmla="*/ 99951 h 568590"/>
              <a:gd name="connsiteX12" fmla="*/ 274903 w 455461"/>
              <a:gd name="connsiteY12" fmla="*/ 85078 h 568590"/>
              <a:gd name="connsiteX13" fmla="*/ 190430 w 455461"/>
              <a:gd name="connsiteY13" fmla="*/ 11112 h 568590"/>
              <a:gd name="connsiteX14" fmla="*/ 198433 w 455461"/>
              <a:gd name="connsiteY14" fmla="*/ 19276 h 568590"/>
              <a:gd name="connsiteX15" fmla="*/ 198433 w 455461"/>
              <a:gd name="connsiteY15" fmla="*/ 142309 h 568590"/>
              <a:gd name="connsiteX16" fmla="*/ 192937 w 455461"/>
              <a:gd name="connsiteY16" fmla="*/ 149906 h 568590"/>
              <a:gd name="connsiteX17" fmla="*/ 135545 w 455461"/>
              <a:gd name="connsiteY17" fmla="*/ 230741 h 568590"/>
              <a:gd name="connsiteX18" fmla="*/ 217995 w 455461"/>
              <a:gd name="connsiteY18" fmla="*/ 320145 h 568590"/>
              <a:gd name="connsiteX19" fmla="*/ 307561 w 455461"/>
              <a:gd name="connsiteY19" fmla="*/ 257255 h 568590"/>
              <a:gd name="connsiteX20" fmla="*/ 315321 w 455461"/>
              <a:gd name="connsiteY20" fmla="*/ 251273 h 568590"/>
              <a:gd name="connsiteX21" fmla="*/ 437058 w 455461"/>
              <a:gd name="connsiteY21" fmla="*/ 251273 h 568590"/>
              <a:gd name="connsiteX22" fmla="*/ 437382 w 455461"/>
              <a:gd name="connsiteY22" fmla="*/ 251273 h 568590"/>
              <a:gd name="connsiteX23" fmla="*/ 445304 w 455461"/>
              <a:gd name="connsiteY23" fmla="*/ 259841 h 568590"/>
              <a:gd name="connsiteX24" fmla="*/ 239174 w 455461"/>
              <a:gd name="connsiteY24" fmla="*/ 563134 h 568590"/>
              <a:gd name="connsiteX25" fmla="*/ 206840 w 455461"/>
              <a:gd name="connsiteY25" fmla="*/ 563134 h 568590"/>
              <a:gd name="connsiteX26" fmla="*/ 710 w 455461"/>
              <a:gd name="connsiteY26" fmla="*/ 255961 h 568590"/>
              <a:gd name="connsiteX27" fmla="*/ 189218 w 455461"/>
              <a:gd name="connsiteY27" fmla="*/ 11194 h 568590"/>
              <a:gd name="connsiteX28" fmla="*/ 190430 w 455461"/>
              <a:gd name="connsiteY28" fmla="*/ 11112 h 568590"/>
              <a:gd name="connsiteX29" fmla="*/ 271831 w 455461"/>
              <a:gd name="connsiteY29" fmla="*/ 524 h 568590"/>
              <a:gd name="connsiteX30" fmla="*/ 454680 w 455461"/>
              <a:gd name="connsiteY30" fmla="*/ 181270 h 568590"/>
              <a:gd name="connsiteX31" fmla="*/ 454680 w 455461"/>
              <a:gd name="connsiteY31" fmla="*/ 181109 h 568590"/>
              <a:gd name="connsiteX32" fmla="*/ 454890 w 455461"/>
              <a:gd name="connsiteY32" fmla="*/ 181966 h 568590"/>
              <a:gd name="connsiteX33" fmla="*/ 436412 w 455461"/>
              <a:gd name="connsiteY33" fmla="*/ 210856 h 568590"/>
              <a:gd name="connsiteX34" fmla="*/ 431238 w 455461"/>
              <a:gd name="connsiteY34" fmla="*/ 210856 h 568590"/>
              <a:gd name="connsiteX35" fmla="*/ 407472 w 455461"/>
              <a:gd name="connsiteY35" fmla="*/ 191780 h 568590"/>
              <a:gd name="connsiteX36" fmla="*/ 261969 w 455461"/>
              <a:gd name="connsiteY36" fmla="*/ 48054 h 568590"/>
              <a:gd name="connsiteX37" fmla="*/ 261759 w 455461"/>
              <a:gd name="connsiteY37" fmla="*/ 48006 h 568590"/>
              <a:gd name="connsiteX38" fmla="*/ 243216 w 455461"/>
              <a:gd name="connsiteY38" fmla="*/ 19439 h 568590"/>
              <a:gd name="connsiteX39" fmla="*/ 243280 w 455461"/>
              <a:gd name="connsiteY39" fmla="*/ 19116 h 568590"/>
              <a:gd name="connsiteX40" fmla="*/ 271831 w 455461"/>
              <a:gd name="connsiteY40" fmla="*/ 524 h 56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5461" h="568590">
                <a:moveTo>
                  <a:pt x="223330" y="197437"/>
                </a:moveTo>
                <a:cubicBezTo>
                  <a:pt x="242698" y="197437"/>
                  <a:pt x="258413" y="213152"/>
                  <a:pt x="258413" y="232520"/>
                </a:cubicBezTo>
                <a:cubicBezTo>
                  <a:pt x="258413" y="251889"/>
                  <a:pt x="242698" y="267602"/>
                  <a:pt x="223330" y="267602"/>
                </a:cubicBezTo>
                <a:cubicBezTo>
                  <a:pt x="203962" y="267602"/>
                  <a:pt x="188248" y="251889"/>
                  <a:pt x="188248" y="232520"/>
                </a:cubicBezTo>
                <a:cubicBezTo>
                  <a:pt x="188248" y="213152"/>
                  <a:pt x="203962" y="197437"/>
                  <a:pt x="223330" y="197437"/>
                </a:cubicBezTo>
                <a:close/>
                <a:moveTo>
                  <a:pt x="274903" y="85078"/>
                </a:moveTo>
                <a:cubicBezTo>
                  <a:pt x="318667" y="100759"/>
                  <a:pt x="353167" y="135130"/>
                  <a:pt x="368994" y="178846"/>
                </a:cubicBezTo>
                <a:cubicBezTo>
                  <a:pt x="373684" y="191391"/>
                  <a:pt x="367314" y="205360"/>
                  <a:pt x="354767" y="210048"/>
                </a:cubicBezTo>
                <a:cubicBezTo>
                  <a:pt x="352101" y="211131"/>
                  <a:pt x="349239" y="211681"/>
                  <a:pt x="346362" y="211664"/>
                </a:cubicBezTo>
                <a:cubicBezTo>
                  <a:pt x="336112" y="211633"/>
                  <a:pt x="326977" y="205166"/>
                  <a:pt x="323565" y="195497"/>
                </a:cubicBezTo>
                <a:cubicBezTo>
                  <a:pt x="312701" y="165395"/>
                  <a:pt x="289001" y="141693"/>
                  <a:pt x="258897" y="130829"/>
                </a:cubicBezTo>
                <a:cubicBezTo>
                  <a:pt x="246271" y="126400"/>
                  <a:pt x="239610" y="112578"/>
                  <a:pt x="244024" y="99951"/>
                </a:cubicBezTo>
                <a:cubicBezTo>
                  <a:pt x="248454" y="87325"/>
                  <a:pt x="262277" y="80663"/>
                  <a:pt x="274903" y="85078"/>
                </a:cubicBezTo>
                <a:close/>
                <a:moveTo>
                  <a:pt x="190430" y="11112"/>
                </a:moveTo>
                <a:cubicBezTo>
                  <a:pt x="194893" y="11162"/>
                  <a:pt x="198482" y="14814"/>
                  <a:pt x="198433" y="19276"/>
                </a:cubicBezTo>
                <a:lnTo>
                  <a:pt x="198433" y="142309"/>
                </a:lnTo>
                <a:cubicBezTo>
                  <a:pt x="198319" y="145718"/>
                  <a:pt x="196137" y="148726"/>
                  <a:pt x="192937" y="149906"/>
                </a:cubicBezTo>
                <a:cubicBezTo>
                  <a:pt x="158936" y="162403"/>
                  <a:pt x="136126" y="194527"/>
                  <a:pt x="135545" y="230741"/>
                </a:cubicBezTo>
                <a:cubicBezTo>
                  <a:pt x="135172" y="277626"/>
                  <a:pt x="171240" y="316734"/>
                  <a:pt x="217995" y="320145"/>
                </a:cubicBezTo>
                <a:cubicBezTo>
                  <a:pt x="258882" y="322698"/>
                  <a:pt x="296082" y="296573"/>
                  <a:pt x="307561" y="257255"/>
                </a:cubicBezTo>
                <a:cubicBezTo>
                  <a:pt x="308498" y="253746"/>
                  <a:pt x="311684" y="251290"/>
                  <a:pt x="315321" y="251273"/>
                </a:cubicBezTo>
                <a:lnTo>
                  <a:pt x="437058" y="251273"/>
                </a:lnTo>
                <a:cubicBezTo>
                  <a:pt x="437172" y="251273"/>
                  <a:pt x="437286" y="251273"/>
                  <a:pt x="437382" y="251273"/>
                </a:cubicBezTo>
                <a:cubicBezTo>
                  <a:pt x="441941" y="251451"/>
                  <a:pt x="445482" y="255299"/>
                  <a:pt x="445304" y="259841"/>
                </a:cubicBezTo>
                <a:cubicBezTo>
                  <a:pt x="428490" y="403890"/>
                  <a:pt x="287675" y="525627"/>
                  <a:pt x="239174" y="563134"/>
                </a:cubicBezTo>
                <a:cubicBezTo>
                  <a:pt x="229620" y="570409"/>
                  <a:pt x="216394" y="570409"/>
                  <a:pt x="206840" y="563134"/>
                </a:cubicBezTo>
                <a:cubicBezTo>
                  <a:pt x="157531" y="528213"/>
                  <a:pt x="14290" y="411974"/>
                  <a:pt x="710" y="255961"/>
                </a:cubicBezTo>
                <a:cubicBezTo>
                  <a:pt x="-8505" y="138104"/>
                  <a:pt x="72929" y="32388"/>
                  <a:pt x="189218" y="11194"/>
                </a:cubicBezTo>
                <a:cubicBezTo>
                  <a:pt x="189622" y="11129"/>
                  <a:pt x="190026" y="11112"/>
                  <a:pt x="190430" y="11112"/>
                </a:cubicBezTo>
                <a:close/>
                <a:moveTo>
                  <a:pt x="271831" y="524"/>
                </a:moveTo>
                <a:cubicBezTo>
                  <a:pt x="362997" y="19600"/>
                  <a:pt x="434551" y="90331"/>
                  <a:pt x="454680" y="181270"/>
                </a:cubicBezTo>
                <a:lnTo>
                  <a:pt x="454680" y="181109"/>
                </a:lnTo>
                <a:cubicBezTo>
                  <a:pt x="454761" y="181383"/>
                  <a:pt x="454826" y="181675"/>
                  <a:pt x="454890" y="181966"/>
                </a:cubicBezTo>
                <a:cubicBezTo>
                  <a:pt x="457767" y="195045"/>
                  <a:pt x="449491" y="207979"/>
                  <a:pt x="436412" y="210856"/>
                </a:cubicBezTo>
                <a:cubicBezTo>
                  <a:pt x="434697" y="211098"/>
                  <a:pt x="432951" y="211098"/>
                  <a:pt x="431238" y="210856"/>
                </a:cubicBezTo>
                <a:cubicBezTo>
                  <a:pt x="419841" y="210824"/>
                  <a:pt x="409962" y="202902"/>
                  <a:pt x="407472" y="191780"/>
                </a:cubicBezTo>
                <a:cubicBezTo>
                  <a:pt x="391467" y="119416"/>
                  <a:pt x="334527" y="63170"/>
                  <a:pt x="261969" y="48054"/>
                </a:cubicBezTo>
                <a:cubicBezTo>
                  <a:pt x="261905" y="48039"/>
                  <a:pt x="261840" y="48023"/>
                  <a:pt x="261759" y="48006"/>
                </a:cubicBezTo>
                <a:cubicBezTo>
                  <a:pt x="248761" y="45241"/>
                  <a:pt x="240451" y="32454"/>
                  <a:pt x="243216" y="19439"/>
                </a:cubicBezTo>
                <a:cubicBezTo>
                  <a:pt x="243233" y="19325"/>
                  <a:pt x="243263" y="19213"/>
                  <a:pt x="243280" y="19116"/>
                </a:cubicBezTo>
                <a:cubicBezTo>
                  <a:pt x="246028" y="6101"/>
                  <a:pt x="258817" y="-2225"/>
                  <a:pt x="271831" y="52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394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D0609D0-4886-19EF-3034-46D3ECA002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464E8A-0D4F-DB9B-81BF-9F2B70C587F5}"/>
              </a:ext>
            </a:extLst>
          </p:cNvPr>
          <p:cNvSpPr txBox="1"/>
          <p:nvPr/>
        </p:nvSpPr>
        <p:spPr>
          <a:xfrm>
            <a:off x="518596" y="2056668"/>
            <a:ext cx="4847481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感谢您的聆听！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1C0263-C831-DC42-15C0-A0894D247AF0}"/>
              </a:ext>
            </a:extLst>
          </p:cNvPr>
          <p:cNvSpPr txBox="1"/>
          <p:nvPr/>
        </p:nvSpPr>
        <p:spPr>
          <a:xfrm>
            <a:off x="518596" y="2904972"/>
            <a:ext cx="3914533" cy="30777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Work summary PPT template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50000"/>
                </a:schemeClr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BA6C4A4-266D-F675-864E-6AA4DC5FE002}"/>
              </a:ext>
            </a:extLst>
          </p:cNvPr>
          <p:cNvSpPr/>
          <p:nvPr/>
        </p:nvSpPr>
        <p:spPr>
          <a:xfrm>
            <a:off x="2668565" y="4131298"/>
            <a:ext cx="2952731" cy="528413"/>
          </a:xfrm>
          <a:prstGeom prst="roundRect">
            <a:avLst>
              <a:gd name="adj" fmla="val 24907"/>
            </a:avLst>
          </a:prstGeom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2123A82-304A-3B59-CF8F-7BF28D68DE58}"/>
              </a:ext>
            </a:extLst>
          </p:cNvPr>
          <p:cNvSpPr/>
          <p:nvPr/>
        </p:nvSpPr>
        <p:spPr>
          <a:xfrm>
            <a:off x="528550" y="4131298"/>
            <a:ext cx="1970314" cy="528413"/>
          </a:xfrm>
          <a:prstGeom prst="roundRect">
            <a:avLst>
              <a:gd name="adj" fmla="val 24907"/>
            </a:avLst>
          </a:prstGeom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4C50A8D-ADDA-DA82-A705-64EA4609DCE6}"/>
              </a:ext>
            </a:extLst>
          </p:cNvPr>
          <p:cNvSpPr/>
          <p:nvPr/>
        </p:nvSpPr>
        <p:spPr>
          <a:xfrm flipH="1">
            <a:off x="729037" y="4270122"/>
            <a:ext cx="1569340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dist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汇报人：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59213F6-C4FD-5305-B62E-7D5669E24CA8}"/>
              </a:ext>
            </a:extLst>
          </p:cNvPr>
          <p:cNvSpPr/>
          <p:nvPr/>
        </p:nvSpPr>
        <p:spPr>
          <a:xfrm flipH="1">
            <a:off x="2849704" y="4270122"/>
            <a:ext cx="2519922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algn="dist" defTabSz="731520"/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汇报时间：</a:t>
            </a:r>
            <a:r>
              <a:rPr lang="en-US" altLang="zh-CN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年</a:t>
            </a:r>
            <a:r>
              <a:rPr lang="en-US" altLang="zh-CN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817884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莫测君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莫测其深，莫究其广，莫测君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ea typeface="+mj-ea"/>
              </a:rPr>
              <a:t>mocejun1</a:t>
            </a:r>
            <a:endParaRPr lang="zh-CN" altLang="en-US" sz="1400" spc="100" dirty="0">
              <a:solidFill>
                <a:srgbClr val="00FFFF"/>
              </a:solidFill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莫测君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">
            <a:extLst>
              <a:ext uri="{FF2B5EF4-FFF2-40B4-BE49-F238E27FC236}">
                <a16:creationId xmlns:a16="http://schemas.microsoft.com/office/drawing/2014/main" id="{F0C4B7B9-E61A-4DED-6361-2A1A26B55821}"/>
              </a:ext>
            </a:extLst>
          </p:cNvPr>
          <p:cNvSpPr txBox="1"/>
          <p:nvPr/>
        </p:nvSpPr>
        <p:spPr>
          <a:xfrm>
            <a:off x="1508983" y="2289129"/>
            <a:ext cx="2366802" cy="537070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sp>
        <p:nvSpPr>
          <p:cNvPr id="3" name="6">
            <a:extLst>
              <a:ext uri="{FF2B5EF4-FFF2-40B4-BE49-F238E27FC236}">
                <a16:creationId xmlns:a16="http://schemas.microsoft.com/office/drawing/2014/main" id="{E047416B-84D2-B9CC-B113-58BDC6582320}"/>
              </a:ext>
            </a:extLst>
          </p:cNvPr>
          <p:cNvSpPr txBox="1"/>
          <p:nvPr/>
        </p:nvSpPr>
        <p:spPr>
          <a:xfrm>
            <a:off x="1508983" y="3221219"/>
            <a:ext cx="2366802" cy="537070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>
              <a:defRPr/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sp>
        <p:nvSpPr>
          <p:cNvPr id="4" name="7">
            <a:extLst>
              <a:ext uri="{FF2B5EF4-FFF2-40B4-BE49-F238E27FC236}">
                <a16:creationId xmlns:a16="http://schemas.microsoft.com/office/drawing/2014/main" id="{65B0F753-1204-54DF-0780-FEF47B48199C}"/>
              </a:ext>
            </a:extLst>
          </p:cNvPr>
          <p:cNvSpPr txBox="1"/>
          <p:nvPr/>
        </p:nvSpPr>
        <p:spPr>
          <a:xfrm>
            <a:off x="1508983" y="4153309"/>
            <a:ext cx="2366802" cy="537070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>
              <a:defRPr/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sp>
        <p:nvSpPr>
          <p:cNvPr id="5" name="8">
            <a:extLst>
              <a:ext uri="{FF2B5EF4-FFF2-40B4-BE49-F238E27FC236}">
                <a16:creationId xmlns:a16="http://schemas.microsoft.com/office/drawing/2014/main" id="{AA11491B-B850-A856-626E-C25880B3412A}"/>
              </a:ext>
            </a:extLst>
          </p:cNvPr>
          <p:cNvSpPr txBox="1"/>
          <p:nvPr/>
        </p:nvSpPr>
        <p:spPr>
          <a:xfrm>
            <a:off x="1508983" y="5085397"/>
            <a:ext cx="2366802" cy="537070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>
            <a:spAutoFit/>
          </a:bodyPr>
          <a:lstStyle/>
          <a:p>
            <a:pPr>
              <a:defRPr/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cxnSp>
        <p:nvCxnSpPr>
          <p:cNvPr id="6" name="13">
            <a:extLst>
              <a:ext uri="{FF2B5EF4-FFF2-40B4-BE49-F238E27FC236}">
                <a16:creationId xmlns:a16="http://schemas.microsoft.com/office/drawing/2014/main" id="{75CEFC1E-7B5D-F72B-2181-07BFA25B7AAC}"/>
              </a:ext>
            </a:extLst>
          </p:cNvPr>
          <p:cNvCxnSpPr>
            <a:cxnSpLocks/>
          </p:cNvCxnSpPr>
          <p:nvPr/>
        </p:nvCxnSpPr>
        <p:spPr>
          <a:xfrm>
            <a:off x="853337" y="3023709"/>
            <a:ext cx="2871787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14">
            <a:extLst>
              <a:ext uri="{FF2B5EF4-FFF2-40B4-BE49-F238E27FC236}">
                <a16:creationId xmlns:a16="http://schemas.microsoft.com/office/drawing/2014/main" id="{11CDF2ED-FDB3-D042-7602-919120A00F77}"/>
              </a:ext>
            </a:extLst>
          </p:cNvPr>
          <p:cNvCxnSpPr>
            <a:cxnSpLocks/>
          </p:cNvCxnSpPr>
          <p:nvPr/>
        </p:nvCxnSpPr>
        <p:spPr>
          <a:xfrm>
            <a:off x="853337" y="3955799"/>
            <a:ext cx="2871787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5">
            <a:extLst>
              <a:ext uri="{FF2B5EF4-FFF2-40B4-BE49-F238E27FC236}">
                <a16:creationId xmlns:a16="http://schemas.microsoft.com/office/drawing/2014/main" id="{D3F311B2-753F-6A77-0A6B-D337BF664ECF}"/>
              </a:ext>
            </a:extLst>
          </p:cNvPr>
          <p:cNvCxnSpPr>
            <a:cxnSpLocks/>
          </p:cNvCxnSpPr>
          <p:nvPr/>
        </p:nvCxnSpPr>
        <p:spPr>
          <a:xfrm>
            <a:off x="853337" y="4887889"/>
            <a:ext cx="2871787" cy="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860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FE83CD8-6333-6D9C-B76F-F2CDAA1B5834}"/>
              </a:ext>
            </a:extLst>
          </p:cNvPr>
          <p:cNvSpPr txBox="1"/>
          <p:nvPr/>
        </p:nvSpPr>
        <p:spPr>
          <a:xfrm>
            <a:off x="4891315" y="2730003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8CF1B16-E25D-56DD-95C8-AE3875288ADF}"/>
              </a:ext>
            </a:extLst>
          </p:cNvPr>
          <p:cNvSpPr/>
          <p:nvPr/>
        </p:nvSpPr>
        <p:spPr>
          <a:xfrm>
            <a:off x="4644572" y="4287241"/>
            <a:ext cx="4190756" cy="6689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5A28DF-502D-FFEF-87F9-4757DDF13FB5}"/>
              </a:ext>
            </a:extLst>
          </p:cNvPr>
          <p:cNvSpPr txBox="1"/>
          <p:nvPr/>
        </p:nvSpPr>
        <p:spPr>
          <a:xfrm>
            <a:off x="945774" y="2036311"/>
            <a:ext cx="369879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7500">
                <a:ln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accent1">
                    <a:alpha val="2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lang="zh-CN" altLang="en-US" dirty="0">
              <a:solidFill>
                <a:schemeClr val="accent1">
                  <a:alpha val="2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198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0EA1D393-E18B-E23E-7101-716B0B18411E}"/>
              </a:ext>
            </a:extLst>
          </p:cNvPr>
          <p:cNvCxnSpPr>
            <a:cxnSpLocks/>
          </p:cNvCxnSpPr>
          <p:nvPr/>
        </p:nvCxnSpPr>
        <p:spPr>
          <a:xfrm>
            <a:off x="529769" y="4226183"/>
            <a:ext cx="1113246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ECB258C-484C-A14A-7307-B9DC031E8E18}"/>
              </a:ext>
            </a:extLst>
          </p:cNvPr>
          <p:cNvGrpSpPr/>
          <p:nvPr/>
        </p:nvGrpSpPr>
        <p:grpSpPr>
          <a:xfrm>
            <a:off x="3505458" y="3978163"/>
            <a:ext cx="486100" cy="486100"/>
            <a:chOff x="220076" y="1116431"/>
            <a:chExt cx="2910637" cy="291063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121BA97-84FB-2424-685D-A7329EE63EA1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9EB122E-826C-6E02-1009-7ADC94DB8A51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9F83A98-5358-ED5F-B2DA-69E5B6C64579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41F3AC4-F81C-7A56-44EF-389EDC1E9DB8}"/>
              </a:ext>
            </a:extLst>
          </p:cNvPr>
          <p:cNvGrpSpPr/>
          <p:nvPr/>
        </p:nvGrpSpPr>
        <p:grpSpPr>
          <a:xfrm>
            <a:off x="8726027" y="3978163"/>
            <a:ext cx="486100" cy="486100"/>
            <a:chOff x="220076" y="1116431"/>
            <a:chExt cx="2910637" cy="291063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A71D914-9440-47E3-B24F-199F8DCB7052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391A6B7-DCDF-E262-98E1-837A30E63E2D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CA9BAE2-C77E-BE6B-E8DB-9C7D4FAC8F3D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B552AC3-0ADC-9EA4-A902-356BB50C26C0}"/>
              </a:ext>
            </a:extLst>
          </p:cNvPr>
          <p:cNvGrpSpPr/>
          <p:nvPr/>
        </p:nvGrpSpPr>
        <p:grpSpPr>
          <a:xfrm>
            <a:off x="895173" y="3978163"/>
            <a:ext cx="486100" cy="486100"/>
            <a:chOff x="220076" y="1116431"/>
            <a:chExt cx="2910637" cy="2910637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C34CD97-8711-9247-2CC8-D97B7BD02D06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393C0C6-1675-842E-5C38-2897FFA1E683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2">
                  <a:lumMod val="9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1592B8B-6BA9-1959-856B-272B9016E24E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3264263-1F93-381E-4E28-90775DED7CCE}"/>
              </a:ext>
            </a:extLst>
          </p:cNvPr>
          <p:cNvGrpSpPr/>
          <p:nvPr/>
        </p:nvGrpSpPr>
        <p:grpSpPr>
          <a:xfrm>
            <a:off x="6115743" y="3978163"/>
            <a:ext cx="486100" cy="486100"/>
            <a:chOff x="220076" y="1116431"/>
            <a:chExt cx="2910637" cy="2910637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64787C7-A267-3DE4-B34F-7FCFE70A19BF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5D2BFA5-DF89-8281-0E27-AE3BE4B572E9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2">
                  <a:lumMod val="9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80EDB62-0BA4-A9BA-BC6B-B93EB7A3F60D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B00FDC06-98D8-F3FF-FB92-4BFEEE1B696D}"/>
              </a:ext>
            </a:extLst>
          </p:cNvPr>
          <p:cNvSpPr txBox="1"/>
          <p:nvPr/>
        </p:nvSpPr>
        <p:spPr>
          <a:xfrm>
            <a:off x="1280405" y="375533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CDEFDDB-493D-7D5D-4F2B-C5E598EAE2E5}"/>
              </a:ext>
            </a:extLst>
          </p:cNvPr>
          <p:cNvSpPr txBox="1"/>
          <p:nvPr/>
        </p:nvSpPr>
        <p:spPr>
          <a:xfrm>
            <a:off x="1280405" y="45410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03DCF1B-0DEF-DACF-9DC6-479CBEB6FDC6}"/>
              </a:ext>
            </a:extLst>
          </p:cNvPr>
          <p:cNvSpPr txBox="1"/>
          <p:nvPr/>
        </p:nvSpPr>
        <p:spPr>
          <a:xfrm>
            <a:off x="3991558" y="375533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6FE01CE-92D2-B089-2713-B5C3BA711BED}"/>
              </a:ext>
            </a:extLst>
          </p:cNvPr>
          <p:cNvSpPr txBox="1"/>
          <p:nvPr/>
        </p:nvSpPr>
        <p:spPr>
          <a:xfrm>
            <a:off x="6702711" y="375533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AF929BB-D639-C6C6-93BD-548B58317FB2}"/>
              </a:ext>
            </a:extLst>
          </p:cNvPr>
          <p:cNvSpPr txBox="1"/>
          <p:nvPr/>
        </p:nvSpPr>
        <p:spPr>
          <a:xfrm>
            <a:off x="9413864" y="375533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56382F7A-1246-5C36-8E82-955CBF2A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769" y="1335202"/>
            <a:ext cx="11132464" cy="2117676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DD05E1A4-53E3-8F5A-3664-CE5BB758BAE1}"/>
              </a:ext>
            </a:extLst>
          </p:cNvPr>
          <p:cNvSpPr txBox="1"/>
          <p:nvPr/>
        </p:nvSpPr>
        <p:spPr>
          <a:xfrm>
            <a:off x="3991558" y="45410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8501451-1A94-76D3-6861-278237780E23}"/>
              </a:ext>
            </a:extLst>
          </p:cNvPr>
          <p:cNvSpPr txBox="1"/>
          <p:nvPr/>
        </p:nvSpPr>
        <p:spPr>
          <a:xfrm>
            <a:off x="6702711" y="45410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1A99A8E-11CE-2270-238E-BE7E4F7CC060}"/>
              </a:ext>
            </a:extLst>
          </p:cNvPr>
          <p:cNvSpPr txBox="1"/>
          <p:nvPr/>
        </p:nvSpPr>
        <p:spPr>
          <a:xfrm>
            <a:off x="9413864" y="45410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</p:spTree>
    <p:extLst>
      <p:ext uri="{BB962C8B-B14F-4D97-AF65-F5344CB8AC3E}">
        <p14:creationId xmlns:p14="http://schemas.microsoft.com/office/powerpoint/2010/main" val="315794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BDE745B-79CB-60CB-5614-F04216EB500A}"/>
              </a:ext>
            </a:extLst>
          </p:cNvPr>
          <p:cNvGrpSpPr/>
          <p:nvPr/>
        </p:nvGrpSpPr>
        <p:grpSpPr>
          <a:xfrm>
            <a:off x="1260235" y="1986275"/>
            <a:ext cx="2092620" cy="3497118"/>
            <a:chOff x="1260236" y="1986275"/>
            <a:chExt cx="2092620" cy="349711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F576582-74C8-35E8-2AFE-70ED2E7EEAEB}"/>
                </a:ext>
              </a:extLst>
            </p:cNvPr>
            <p:cNvGrpSpPr/>
            <p:nvPr/>
          </p:nvGrpSpPr>
          <p:grpSpPr>
            <a:xfrm>
              <a:off x="1476222" y="1986275"/>
              <a:ext cx="1660648" cy="1721165"/>
              <a:chOff x="6617694" y="4091126"/>
              <a:chExt cx="1660648" cy="1721165"/>
            </a:xfrm>
          </p:grpSpPr>
          <p:graphicFrame>
            <p:nvGraphicFramePr>
              <p:cNvPr id="8" name="Chart 5">
                <a:extLst>
                  <a:ext uri="{FF2B5EF4-FFF2-40B4-BE49-F238E27FC236}">
                    <a16:creationId xmlns:a16="http://schemas.microsoft.com/office/drawing/2014/main" id="{5940FC12-5E0C-C999-6E20-AEB7307C19B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31759189"/>
                  </p:ext>
                </p:extLst>
              </p:nvPr>
            </p:nvGraphicFramePr>
            <p:xfrm>
              <a:off x="6617694" y="4091126"/>
              <a:ext cx="1660648" cy="17211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9" name="Chart 10">
                <a:extLst>
                  <a:ext uri="{FF2B5EF4-FFF2-40B4-BE49-F238E27FC236}">
                    <a16:creationId xmlns:a16="http://schemas.microsoft.com/office/drawing/2014/main" id="{35D7BBF5-F8AE-2EC7-5A85-1BACC2FC5C9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529825834"/>
                  </p:ext>
                </p:extLst>
              </p:nvPr>
            </p:nvGraphicFramePr>
            <p:xfrm>
              <a:off x="6829157" y="4292688"/>
              <a:ext cx="1243450" cy="1224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1D75742-50C8-2955-A7D0-581F1AD07817}"/>
                </a:ext>
              </a:extLst>
            </p:cNvPr>
            <p:cNvGrpSpPr/>
            <p:nvPr/>
          </p:nvGrpSpPr>
          <p:grpSpPr>
            <a:xfrm>
              <a:off x="1260236" y="3824507"/>
              <a:ext cx="2092620" cy="1658886"/>
              <a:chOff x="1260236" y="3824507"/>
              <a:chExt cx="2092620" cy="1658886"/>
            </a:xfrm>
          </p:grpSpPr>
          <p:sp>
            <p:nvSpPr>
              <p:cNvPr id="6" name="-15">
                <a:extLst>
                  <a:ext uri="{FF2B5EF4-FFF2-40B4-BE49-F238E27FC236}">
                    <a16:creationId xmlns:a16="http://schemas.microsoft.com/office/drawing/2014/main" id="{16AFABE0-C264-3C72-3008-F552CA680C98}"/>
                  </a:ext>
                </a:extLst>
              </p:cNvPr>
              <p:cNvSpPr txBox="1"/>
              <p:nvPr/>
            </p:nvSpPr>
            <p:spPr>
              <a:xfrm>
                <a:off x="1260236" y="4315829"/>
                <a:ext cx="2092620" cy="11675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在这里输入你的正文阐述与关键词标题相关的具体内容，若字数太多酌情先行删减文案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C57B7C8-695A-D62C-70BD-F563B70ACB49}"/>
                  </a:ext>
                </a:extLst>
              </p:cNvPr>
              <p:cNvSpPr txBox="1"/>
              <p:nvPr/>
            </p:nvSpPr>
            <p:spPr>
              <a:xfrm>
                <a:off x="1260236" y="3824507"/>
                <a:ext cx="20926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请输入小标题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2B0FA1-3398-E850-D38B-2AC2AB0397AC}"/>
              </a:ext>
            </a:extLst>
          </p:cNvPr>
          <p:cNvGrpSpPr/>
          <p:nvPr/>
        </p:nvGrpSpPr>
        <p:grpSpPr>
          <a:xfrm>
            <a:off x="3786538" y="1986275"/>
            <a:ext cx="2092620" cy="3497118"/>
            <a:chOff x="3786539" y="1986275"/>
            <a:chExt cx="2092620" cy="349711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7ACAD9E-1249-1B12-DEBE-DB74A073C39D}"/>
                </a:ext>
              </a:extLst>
            </p:cNvPr>
            <p:cNvGrpSpPr/>
            <p:nvPr/>
          </p:nvGrpSpPr>
          <p:grpSpPr>
            <a:xfrm>
              <a:off x="4002525" y="1986275"/>
              <a:ext cx="1660648" cy="1721165"/>
              <a:chOff x="6617694" y="1707835"/>
              <a:chExt cx="1660648" cy="1721165"/>
            </a:xfrm>
          </p:grpSpPr>
          <p:graphicFrame>
            <p:nvGraphicFramePr>
              <p:cNvPr id="15" name="Chart 5">
                <a:extLst>
                  <a:ext uri="{FF2B5EF4-FFF2-40B4-BE49-F238E27FC236}">
                    <a16:creationId xmlns:a16="http://schemas.microsoft.com/office/drawing/2014/main" id="{112C379D-7164-7326-CA4B-CD95AFDD443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53241800"/>
                  </p:ext>
                </p:extLst>
              </p:nvPr>
            </p:nvGraphicFramePr>
            <p:xfrm>
              <a:off x="6617694" y="1707835"/>
              <a:ext cx="1660648" cy="17211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aphicFrame>
            <p:nvGraphicFramePr>
              <p:cNvPr id="16" name="Chart 10">
                <a:extLst>
                  <a:ext uri="{FF2B5EF4-FFF2-40B4-BE49-F238E27FC236}">
                    <a16:creationId xmlns:a16="http://schemas.microsoft.com/office/drawing/2014/main" id="{84E8A6BF-7056-E844-6819-DD7697EDE9A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910084676"/>
                  </p:ext>
                </p:extLst>
              </p:nvPr>
            </p:nvGraphicFramePr>
            <p:xfrm>
              <a:off x="6833718" y="1909397"/>
              <a:ext cx="1243450" cy="1224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535D74D-D6B2-B310-60B9-3079FFAAE5C6}"/>
                </a:ext>
              </a:extLst>
            </p:cNvPr>
            <p:cNvGrpSpPr/>
            <p:nvPr/>
          </p:nvGrpSpPr>
          <p:grpSpPr>
            <a:xfrm>
              <a:off x="3786539" y="3824507"/>
              <a:ext cx="2092620" cy="1658886"/>
              <a:chOff x="1260236" y="3824507"/>
              <a:chExt cx="2092620" cy="1658886"/>
            </a:xfrm>
          </p:grpSpPr>
          <p:sp>
            <p:nvSpPr>
              <p:cNvPr id="13" name="-15">
                <a:extLst>
                  <a:ext uri="{FF2B5EF4-FFF2-40B4-BE49-F238E27FC236}">
                    <a16:creationId xmlns:a16="http://schemas.microsoft.com/office/drawing/2014/main" id="{AC013D61-B4E0-EC48-A54E-B686124236D5}"/>
                  </a:ext>
                </a:extLst>
              </p:cNvPr>
              <p:cNvSpPr txBox="1"/>
              <p:nvPr/>
            </p:nvSpPr>
            <p:spPr>
              <a:xfrm>
                <a:off x="1260236" y="4315829"/>
                <a:ext cx="2092620" cy="11675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在这里输入你的正文阐述与关键词标题相关的具体内容，若字数太多酌情先行删减文案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E0E4D94-E8B0-87DD-4551-06577BA47584}"/>
                  </a:ext>
                </a:extLst>
              </p:cNvPr>
              <p:cNvSpPr txBox="1"/>
              <p:nvPr/>
            </p:nvSpPr>
            <p:spPr>
              <a:xfrm>
                <a:off x="1260236" y="3824507"/>
                <a:ext cx="20926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请输入小标题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4AF435F-142D-6663-37A6-F1FB636756CC}"/>
              </a:ext>
            </a:extLst>
          </p:cNvPr>
          <p:cNvGrpSpPr/>
          <p:nvPr/>
        </p:nvGrpSpPr>
        <p:grpSpPr>
          <a:xfrm>
            <a:off x="6312841" y="1986275"/>
            <a:ext cx="2092620" cy="3497118"/>
            <a:chOff x="6312842" y="1986275"/>
            <a:chExt cx="2092620" cy="34971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D967C1E-3D72-06D3-6636-4383129B5292}"/>
                </a:ext>
              </a:extLst>
            </p:cNvPr>
            <p:cNvGrpSpPr/>
            <p:nvPr/>
          </p:nvGrpSpPr>
          <p:grpSpPr>
            <a:xfrm>
              <a:off x="6528828" y="1986275"/>
              <a:ext cx="1660648" cy="1721165"/>
              <a:chOff x="1284916" y="1707835"/>
              <a:chExt cx="1660648" cy="1721165"/>
            </a:xfrm>
          </p:grpSpPr>
          <p:graphicFrame>
            <p:nvGraphicFramePr>
              <p:cNvPr id="22" name="Chart 5">
                <a:extLst>
                  <a:ext uri="{FF2B5EF4-FFF2-40B4-BE49-F238E27FC236}">
                    <a16:creationId xmlns:a16="http://schemas.microsoft.com/office/drawing/2014/main" id="{A4C3EFBF-FA26-4CFA-7ED2-20A17CEBAA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996046734"/>
                  </p:ext>
                </p:extLst>
              </p:nvPr>
            </p:nvGraphicFramePr>
            <p:xfrm>
              <a:off x="1284916" y="1707835"/>
              <a:ext cx="1660648" cy="17211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graphicFrame>
            <p:nvGraphicFramePr>
              <p:cNvPr id="23" name="Chart 10">
                <a:extLst>
                  <a:ext uri="{FF2B5EF4-FFF2-40B4-BE49-F238E27FC236}">
                    <a16:creationId xmlns:a16="http://schemas.microsoft.com/office/drawing/2014/main" id="{C8AE233B-9CB2-C69A-5356-09155C59F50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95845800"/>
                  </p:ext>
                </p:extLst>
              </p:nvPr>
            </p:nvGraphicFramePr>
            <p:xfrm>
              <a:off x="1500940" y="1909397"/>
              <a:ext cx="1243450" cy="1224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037F917-738C-CC02-2185-C4D230B2ACAA}"/>
                </a:ext>
              </a:extLst>
            </p:cNvPr>
            <p:cNvGrpSpPr/>
            <p:nvPr/>
          </p:nvGrpSpPr>
          <p:grpSpPr>
            <a:xfrm>
              <a:off x="6312842" y="3824507"/>
              <a:ext cx="2092620" cy="1658886"/>
              <a:chOff x="1260236" y="3824507"/>
              <a:chExt cx="2092620" cy="1658886"/>
            </a:xfrm>
          </p:grpSpPr>
          <p:sp>
            <p:nvSpPr>
              <p:cNvPr id="20" name="-15">
                <a:extLst>
                  <a:ext uri="{FF2B5EF4-FFF2-40B4-BE49-F238E27FC236}">
                    <a16:creationId xmlns:a16="http://schemas.microsoft.com/office/drawing/2014/main" id="{088A9056-9971-BDE1-9147-A0ACEB6C8627}"/>
                  </a:ext>
                </a:extLst>
              </p:cNvPr>
              <p:cNvSpPr txBox="1"/>
              <p:nvPr/>
            </p:nvSpPr>
            <p:spPr>
              <a:xfrm>
                <a:off x="1260236" y="4315829"/>
                <a:ext cx="2092620" cy="11675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在这里输入你的正文阐述与关键词标题相关的具体内容，若字数太多酌情先行删减文案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D4B5473-1528-F0CB-5CE8-7A4D668E844F}"/>
                  </a:ext>
                </a:extLst>
              </p:cNvPr>
              <p:cNvSpPr txBox="1"/>
              <p:nvPr/>
            </p:nvSpPr>
            <p:spPr>
              <a:xfrm>
                <a:off x="1260236" y="3824507"/>
                <a:ext cx="20926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请输入小标题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9F55F9D-699D-CCE6-3060-8AA864F12A7C}"/>
              </a:ext>
            </a:extLst>
          </p:cNvPr>
          <p:cNvGrpSpPr/>
          <p:nvPr/>
        </p:nvGrpSpPr>
        <p:grpSpPr>
          <a:xfrm>
            <a:off x="8839144" y="1986275"/>
            <a:ext cx="2092620" cy="3497118"/>
            <a:chOff x="8839145" y="1986275"/>
            <a:chExt cx="2092620" cy="349711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1585983-21B6-1976-F0C7-05E380ACC7B7}"/>
                </a:ext>
              </a:extLst>
            </p:cNvPr>
            <p:cNvGrpSpPr/>
            <p:nvPr/>
          </p:nvGrpSpPr>
          <p:grpSpPr>
            <a:xfrm>
              <a:off x="9055131" y="1986275"/>
              <a:ext cx="1660648" cy="1721165"/>
              <a:chOff x="1284916" y="4131776"/>
              <a:chExt cx="1660648" cy="1721165"/>
            </a:xfrm>
          </p:grpSpPr>
          <p:graphicFrame>
            <p:nvGraphicFramePr>
              <p:cNvPr id="29" name="Chart 5">
                <a:extLst>
                  <a:ext uri="{FF2B5EF4-FFF2-40B4-BE49-F238E27FC236}">
                    <a16:creationId xmlns:a16="http://schemas.microsoft.com/office/drawing/2014/main" id="{A2323F22-D2AD-B4B1-4D02-3650A5A4BEA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95207085"/>
                  </p:ext>
                </p:extLst>
              </p:nvPr>
            </p:nvGraphicFramePr>
            <p:xfrm>
              <a:off x="1284916" y="4131776"/>
              <a:ext cx="1660648" cy="17211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graphicFrame>
            <p:nvGraphicFramePr>
              <p:cNvPr id="30" name="Chart 10">
                <a:extLst>
                  <a:ext uri="{FF2B5EF4-FFF2-40B4-BE49-F238E27FC236}">
                    <a16:creationId xmlns:a16="http://schemas.microsoft.com/office/drawing/2014/main" id="{8B1752C9-0EE9-1676-2B03-C8E27A511E4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90552217"/>
                  </p:ext>
                </p:extLst>
              </p:nvPr>
            </p:nvGraphicFramePr>
            <p:xfrm>
              <a:off x="1500940" y="4333338"/>
              <a:ext cx="1243450" cy="1224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F1DAEF4-FB28-070A-D3E0-2C11F72223EB}"/>
                </a:ext>
              </a:extLst>
            </p:cNvPr>
            <p:cNvGrpSpPr/>
            <p:nvPr/>
          </p:nvGrpSpPr>
          <p:grpSpPr>
            <a:xfrm>
              <a:off x="8839145" y="3824507"/>
              <a:ext cx="2092620" cy="1658886"/>
              <a:chOff x="1260236" y="3824507"/>
              <a:chExt cx="2092620" cy="1658886"/>
            </a:xfrm>
          </p:grpSpPr>
          <p:sp>
            <p:nvSpPr>
              <p:cNvPr id="27" name="15">
                <a:extLst>
                  <a:ext uri="{FF2B5EF4-FFF2-40B4-BE49-F238E27FC236}">
                    <a16:creationId xmlns:a16="http://schemas.microsoft.com/office/drawing/2014/main" id="{70AD0FDB-B5EA-32A4-760B-AF1351C2A2BB}"/>
                  </a:ext>
                </a:extLst>
              </p:cNvPr>
              <p:cNvSpPr txBox="1"/>
              <p:nvPr/>
            </p:nvSpPr>
            <p:spPr>
              <a:xfrm>
                <a:off x="1260236" y="4315829"/>
                <a:ext cx="2092620" cy="11675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R="0" lvl="0" indent="0"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在这里输入你的正文阐述与关键词标题相关的具体内容，若字数太多酌情先行删减文案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5304BF2-D92A-7F23-17DF-D7F1B7D4CAC4}"/>
                  </a:ext>
                </a:extLst>
              </p:cNvPr>
              <p:cNvSpPr txBox="1"/>
              <p:nvPr/>
            </p:nvSpPr>
            <p:spPr>
              <a:xfrm>
                <a:off x="1260236" y="3824507"/>
                <a:ext cx="20926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请输入小标题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3372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3832CD5-98C8-294B-A7F9-6D918BFA2018}"/>
              </a:ext>
            </a:extLst>
          </p:cNvPr>
          <p:cNvSpPr/>
          <p:nvPr/>
        </p:nvSpPr>
        <p:spPr>
          <a:xfrm>
            <a:off x="1222262" y="2004500"/>
            <a:ext cx="2820202" cy="3262964"/>
          </a:xfrm>
          <a:prstGeom prst="round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684DB290-FAB7-83D8-9E4D-BCD4FB134D74}"/>
              </a:ext>
            </a:extLst>
          </p:cNvPr>
          <p:cNvSpPr/>
          <p:nvPr/>
        </p:nvSpPr>
        <p:spPr>
          <a:xfrm rot="18768336">
            <a:off x="1493053" y="3725505"/>
            <a:ext cx="2088539" cy="2506623"/>
          </a:xfrm>
          <a:custGeom>
            <a:avLst/>
            <a:gdLst>
              <a:gd name="connsiteX0" fmla="*/ 659528 w 2088539"/>
              <a:gd name="connsiteY0" fmla="*/ 54342 h 2506623"/>
              <a:gd name="connsiteX1" fmla="*/ 972264 w 2088539"/>
              <a:gd name="connsiteY1" fmla="*/ 392000 h 2506623"/>
              <a:gd name="connsiteX2" fmla="*/ 963083 w 2088539"/>
              <a:gd name="connsiteY2" fmla="*/ 631617 h 2506623"/>
              <a:gd name="connsiteX3" fmla="*/ 926777 w 2088539"/>
              <a:gd name="connsiteY3" fmla="*/ 665243 h 2506623"/>
              <a:gd name="connsiteX4" fmla="*/ 897449 w 2088539"/>
              <a:gd name="connsiteY4" fmla="*/ 703586 h 2506623"/>
              <a:gd name="connsiteX5" fmla="*/ 886896 w 2088539"/>
              <a:gd name="connsiteY5" fmla="*/ 906638 h 2506623"/>
              <a:gd name="connsiteX6" fmla="*/ 909424 w 2088539"/>
              <a:gd name="connsiteY6" fmla="*/ 947409 h 2506623"/>
              <a:gd name="connsiteX7" fmla="*/ 2048946 w 2088539"/>
              <a:gd name="connsiteY7" fmla="*/ 2177739 h 2506623"/>
              <a:gd name="connsiteX8" fmla="*/ 2040896 w 2088539"/>
              <a:gd name="connsiteY8" fmla="*/ 2387820 h 2506623"/>
              <a:gd name="connsiteX9" fmla="*/ 1955375 w 2088539"/>
              <a:gd name="connsiteY9" fmla="*/ 2467029 h 2506623"/>
              <a:gd name="connsiteX10" fmla="*/ 1745293 w 2088539"/>
              <a:gd name="connsiteY10" fmla="*/ 2458979 h 2506623"/>
              <a:gd name="connsiteX11" fmla="*/ 357904 w 2088539"/>
              <a:gd name="connsiteY11" fmla="*/ 961029 h 2506623"/>
              <a:gd name="connsiteX12" fmla="*/ 357896 w 2088539"/>
              <a:gd name="connsiteY12" fmla="*/ 961023 h 2506623"/>
              <a:gd name="connsiteX13" fmla="*/ 45160 w 2088539"/>
              <a:gd name="connsiteY13" fmla="*/ 623365 h 2506623"/>
              <a:gd name="connsiteX14" fmla="*/ 54342 w 2088539"/>
              <a:gd name="connsiteY14" fmla="*/ 383748 h 2506623"/>
              <a:gd name="connsiteX15" fmla="*/ 419911 w 2088539"/>
              <a:gd name="connsiteY15" fmla="*/ 45160 h 2506623"/>
              <a:gd name="connsiteX16" fmla="*/ 659528 w 2088539"/>
              <a:gd name="connsiteY16" fmla="*/ 54342 h 250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539" h="2506623">
                <a:moveTo>
                  <a:pt x="659528" y="54342"/>
                </a:moveTo>
                <a:lnTo>
                  <a:pt x="972264" y="392000"/>
                </a:lnTo>
                <a:cubicBezTo>
                  <a:pt x="1035897" y="460704"/>
                  <a:pt x="1031787" y="567984"/>
                  <a:pt x="963083" y="631617"/>
                </a:cubicBezTo>
                <a:lnTo>
                  <a:pt x="926777" y="665243"/>
                </a:lnTo>
                <a:lnTo>
                  <a:pt x="897449" y="703586"/>
                </a:lnTo>
                <a:cubicBezTo>
                  <a:pt x="862272" y="767322"/>
                  <a:pt x="858754" y="840929"/>
                  <a:pt x="886896" y="906638"/>
                </a:cubicBezTo>
                <a:lnTo>
                  <a:pt x="909424" y="947409"/>
                </a:lnTo>
                <a:lnTo>
                  <a:pt x="2048946" y="2177739"/>
                </a:lnTo>
                <a:cubicBezTo>
                  <a:pt x="2104735" y="2237974"/>
                  <a:pt x="2101131" y="2332031"/>
                  <a:pt x="2040896" y="2387820"/>
                </a:cubicBezTo>
                <a:lnTo>
                  <a:pt x="1955375" y="2467029"/>
                </a:lnTo>
                <a:cubicBezTo>
                  <a:pt x="1895140" y="2522819"/>
                  <a:pt x="1801083" y="2519215"/>
                  <a:pt x="1745293" y="2458979"/>
                </a:cubicBezTo>
                <a:lnTo>
                  <a:pt x="357904" y="961029"/>
                </a:lnTo>
                <a:lnTo>
                  <a:pt x="357896" y="961023"/>
                </a:lnTo>
                <a:lnTo>
                  <a:pt x="45160" y="623365"/>
                </a:lnTo>
                <a:cubicBezTo>
                  <a:pt x="-18473" y="554661"/>
                  <a:pt x="-14362" y="447381"/>
                  <a:pt x="54342" y="383748"/>
                </a:cubicBezTo>
                <a:lnTo>
                  <a:pt x="419911" y="45160"/>
                </a:lnTo>
                <a:cubicBezTo>
                  <a:pt x="488615" y="-18473"/>
                  <a:pt x="595895" y="-14362"/>
                  <a:pt x="659528" y="54342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8FA0F4D-0816-AD42-2FD9-4743E416081A}"/>
              </a:ext>
            </a:extLst>
          </p:cNvPr>
          <p:cNvSpPr txBox="1"/>
          <p:nvPr/>
        </p:nvSpPr>
        <p:spPr>
          <a:xfrm>
            <a:off x="1332745" y="4714449"/>
            <a:ext cx="70552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50%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83B14A3-E8A4-F854-5BB5-BC421F55F13F}"/>
              </a:ext>
            </a:extLst>
          </p:cNvPr>
          <p:cNvSpPr txBox="1"/>
          <p:nvPr/>
        </p:nvSpPr>
        <p:spPr>
          <a:xfrm>
            <a:off x="2289813" y="491625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预设标题文本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B548972-9CF4-9D07-9F1A-BC674B8C0EF5}"/>
              </a:ext>
            </a:extLst>
          </p:cNvPr>
          <p:cNvSpPr>
            <a:spLocks/>
          </p:cNvSpPr>
          <p:nvPr/>
        </p:nvSpPr>
        <p:spPr>
          <a:xfrm>
            <a:off x="2165927" y="1517966"/>
            <a:ext cx="932872" cy="9324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7" name="82">
            <a:extLst>
              <a:ext uri="{FF2B5EF4-FFF2-40B4-BE49-F238E27FC236}">
                <a16:creationId xmlns:a16="http://schemas.microsoft.com/office/drawing/2014/main" id="{4B1EA1CE-FDFF-7FC6-69BB-D2911661EFC5}"/>
              </a:ext>
            </a:extLst>
          </p:cNvPr>
          <p:cNvSpPr/>
          <p:nvPr/>
        </p:nvSpPr>
        <p:spPr>
          <a:xfrm>
            <a:off x="2327520" y="1688266"/>
            <a:ext cx="609685" cy="596751"/>
          </a:xfrm>
          <a:custGeom>
            <a:avLst/>
            <a:gdLst>
              <a:gd name="T0" fmla="*/ 10867 w 12571"/>
              <a:gd name="T1" fmla="*/ 11184 h 12304"/>
              <a:gd name="T2" fmla="*/ 10867 w 12571"/>
              <a:gd name="T3" fmla="*/ 12304 h 12304"/>
              <a:gd name="T4" fmla="*/ 2070 w 12571"/>
              <a:gd name="T5" fmla="*/ 12304 h 12304"/>
              <a:gd name="T6" fmla="*/ 2070 w 12571"/>
              <a:gd name="T7" fmla="*/ 11290 h 12304"/>
              <a:gd name="T8" fmla="*/ 92 w 12571"/>
              <a:gd name="T9" fmla="*/ 8833 h 12304"/>
              <a:gd name="T10" fmla="*/ 2419 w 12571"/>
              <a:gd name="T11" fmla="*/ 6704 h 12304"/>
              <a:gd name="T12" fmla="*/ 10099 w 12571"/>
              <a:gd name="T13" fmla="*/ 6704 h 12304"/>
              <a:gd name="T14" fmla="*/ 12381 w 12571"/>
              <a:gd name="T15" fmla="*/ 8619 h 12304"/>
              <a:gd name="T16" fmla="*/ 10867 w 12571"/>
              <a:gd name="T17" fmla="*/ 11184 h 12304"/>
              <a:gd name="T18" fmla="*/ 3466 w 12571"/>
              <a:gd name="T19" fmla="*/ 8386 h 12304"/>
              <a:gd name="T20" fmla="*/ 2819 w 12571"/>
              <a:gd name="T21" fmla="*/ 8816 h 12304"/>
              <a:gd name="T22" fmla="*/ 2968 w 12571"/>
              <a:gd name="T23" fmla="*/ 9579 h 12304"/>
              <a:gd name="T24" fmla="*/ 3730 w 12571"/>
              <a:gd name="T25" fmla="*/ 9734 h 12304"/>
              <a:gd name="T26" fmla="*/ 4165 w 12571"/>
              <a:gd name="T27" fmla="*/ 9090 h 12304"/>
              <a:gd name="T28" fmla="*/ 3466 w 12571"/>
              <a:gd name="T29" fmla="*/ 8390 h 12304"/>
              <a:gd name="T30" fmla="*/ 3466 w 12571"/>
              <a:gd name="T31" fmla="*/ 8386 h 12304"/>
              <a:gd name="T32" fmla="*/ 6259 w 12571"/>
              <a:gd name="T33" fmla="*/ 8386 h 12304"/>
              <a:gd name="T34" fmla="*/ 5611 w 12571"/>
              <a:gd name="T35" fmla="*/ 8816 h 12304"/>
              <a:gd name="T36" fmla="*/ 5760 w 12571"/>
              <a:gd name="T37" fmla="*/ 9579 h 12304"/>
              <a:gd name="T38" fmla="*/ 6522 w 12571"/>
              <a:gd name="T39" fmla="*/ 9734 h 12304"/>
              <a:gd name="T40" fmla="*/ 6957 w 12571"/>
              <a:gd name="T41" fmla="*/ 9090 h 12304"/>
              <a:gd name="T42" fmla="*/ 6259 w 12571"/>
              <a:gd name="T43" fmla="*/ 8386 h 12304"/>
              <a:gd name="T44" fmla="*/ 9052 w 12571"/>
              <a:gd name="T45" fmla="*/ 8386 h 12304"/>
              <a:gd name="T46" fmla="*/ 8404 w 12571"/>
              <a:gd name="T47" fmla="*/ 8816 h 12304"/>
              <a:gd name="T48" fmla="*/ 8553 w 12571"/>
              <a:gd name="T49" fmla="*/ 9579 h 12304"/>
              <a:gd name="T50" fmla="*/ 9315 w 12571"/>
              <a:gd name="T51" fmla="*/ 9734 h 12304"/>
              <a:gd name="T52" fmla="*/ 9750 w 12571"/>
              <a:gd name="T53" fmla="*/ 9090 h 12304"/>
              <a:gd name="T54" fmla="*/ 9052 w 12571"/>
              <a:gd name="T55" fmla="*/ 8390 h 12304"/>
              <a:gd name="T56" fmla="*/ 9052 w 12571"/>
              <a:gd name="T57" fmla="*/ 8386 h 12304"/>
              <a:gd name="T58" fmla="*/ 3377 w 12571"/>
              <a:gd name="T59" fmla="*/ 3934 h 12304"/>
              <a:gd name="T60" fmla="*/ 2801 w 12571"/>
              <a:gd name="T61" fmla="*/ 3207 h 12304"/>
              <a:gd name="T62" fmla="*/ 3093 w 12571"/>
              <a:gd name="T63" fmla="*/ 2997 h 12304"/>
              <a:gd name="T64" fmla="*/ 3854 w 12571"/>
              <a:gd name="T65" fmla="*/ 2563 h 12304"/>
              <a:gd name="T66" fmla="*/ 10070 w 12571"/>
              <a:gd name="T67" fmla="*/ 3316 h 12304"/>
              <a:gd name="T68" fmla="*/ 9480 w 12571"/>
              <a:gd name="T69" fmla="*/ 4033 h 12304"/>
              <a:gd name="T70" fmla="*/ 4254 w 12571"/>
              <a:gd name="T71" fmla="*/ 3403 h 12304"/>
              <a:gd name="T72" fmla="*/ 3598 w 12571"/>
              <a:gd name="T73" fmla="*/ 3777 h 12304"/>
              <a:gd name="T74" fmla="*/ 3377 w 12571"/>
              <a:gd name="T75" fmla="*/ 3934 h 12304"/>
              <a:gd name="T76" fmla="*/ 4755 w 12571"/>
              <a:gd name="T77" fmla="*/ 4446 h 12304"/>
              <a:gd name="T78" fmla="*/ 8802 w 12571"/>
              <a:gd name="T79" fmla="*/ 4938 h 12304"/>
              <a:gd name="T80" fmla="*/ 8213 w 12571"/>
              <a:gd name="T81" fmla="*/ 5655 h 12304"/>
              <a:gd name="T82" fmla="*/ 5154 w 12571"/>
              <a:gd name="T83" fmla="*/ 5287 h 12304"/>
              <a:gd name="T84" fmla="*/ 4770 w 12571"/>
              <a:gd name="T85" fmla="*/ 5507 h 12304"/>
              <a:gd name="T86" fmla="*/ 4647 w 12571"/>
              <a:gd name="T87" fmla="*/ 5595 h 12304"/>
              <a:gd name="T88" fmla="*/ 4071 w 12571"/>
              <a:gd name="T89" fmla="*/ 4868 h 12304"/>
              <a:gd name="T90" fmla="*/ 4760 w 12571"/>
              <a:gd name="T91" fmla="*/ 4446 h 12304"/>
              <a:gd name="T92" fmla="*/ 4755 w 12571"/>
              <a:gd name="T93" fmla="*/ 4446 h 12304"/>
              <a:gd name="T94" fmla="*/ 6564 w 12571"/>
              <a:gd name="T95" fmla="*/ 950 h 12304"/>
              <a:gd name="T96" fmla="*/ 3387 w 12571"/>
              <a:gd name="T97" fmla="*/ 1706 h 12304"/>
              <a:gd name="T98" fmla="*/ 2473 w 12571"/>
              <a:gd name="T99" fmla="*/ 2224 h 12304"/>
              <a:gd name="T100" fmla="*/ 2234 w 12571"/>
              <a:gd name="T101" fmla="*/ 2392 h 12304"/>
              <a:gd name="T102" fmla="*/ 2159 w 12571"/>
              <a:gd name="T103" fmla="*/ 2448 h 12304"/>
              <a:gd name="T104" fmla="*/ 1583 w 12571"/>
              <a:gd name="T105" fmla="*/ 1720 h 12304"/>
              <a:gd name="T106" fmla="*/ 1967 w 12571"/>
              <a:gd name="T107" fmla="*/ 1444 h 12304"/>
              <a:gd name="T108" fmla="*/ 2991 w 12571"/>
              <a:gd name="T109" fmla="*/ 862 h 12304"/>
              <a:gd name="T110" fmla="*/ 6578 w 12571"/>
              <a:gd name="T111" fmla="*/ 14 h 12304"/>
              <a:gd name="T112" fmla="*/ 11290 w 12571"/>
              <a:gd name="T113" fmla="*/ 1870 h 12304"/>
              <a:gd name="T114" fmla="*/ 10701 w 12571"/>
              <a:gd name="T115" fmla="*/ 2588 h 12304"/>
              <a:gd name="T116" fmla="*/ 6568 w 12571"/>
              <a:gd name="T117" fmla="*/ 950 h 12304"/>
              <a:gd name="T118" fmla="*/ 6564 w 12571"/>
              <a:gd name="T119" fmla="*/ 950 h 1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71" h="12304">
                <a:moveTo>
                  <a:pt x="10867" y="11184"/>
                </a:moveTo>
                <a:lnTo>
                  <a:pt x="10867" y="12304"/>
                </a:lnTo>
                <a:lnTo>
                  <a:pt x="2070" y="12304"/>
                </a:lnTo>
                <a:lnTo>
                  <a:pt x="2070" y="11290"/>
                </a:lnTo>
                <a:cubicBezTo>
                  <a:pt x="866" y="11121"/>
                  <a:pt x="0" y="10046"/>
                  <a:pt x="92" y="8833"/>
                </a:cubicBezTo>
                <a:cubicBezTo>
                  <a:pt x="184" y="7620"/>
                  <a:pt x="1203" y="6688"/>
                  <a:pt x="2419" y="6704"/>
                </a:cubicBezTo>
                <a:lnTo>
                  <a:pt x="10099" y="6704"/>
                </a:lnTo>
                <a:cubicBezTo>
                  <a:pt x="11225" y="6699"/>
                  <a:pt x="12190" y="7509"/>
                  <a:pt x="12381" y="8619"/>
                </a:cubicBezTo>
                <a:cubicBezTo>
                  <a:pt x="12571" y="9729"/>
                  <a:pt x="11931" y="10814"/>
                  <a:pt x="10867" y="11184"/>
                </a:cubicBezTo>
                <a:close/>
                <a:moveTo>
                  <a:pt x="3466" y="8386"/>
                </a:moveTo>
                <a:cubicBezTo>
                  <a:pt x="3183" y="8385"/>
                  <a:pt x="2928" y="8555"/>
                  <a:pt x="2819" y="8816"/>
                </a:cubicBezTo>
                <a:cubicBezTo>
                  <a:pt x="2710" y="9077"/>
                  <a:pt x="2769" y="9379"/>
                  <a:pt x="2968" y="9579"/>
                </a:cubicBezTo>
                <a:cubicBezTo>
                  <a:pt x="3167" y="9780"/>
                  <a:pt x="3468" y="9841"/>
                  <a:pt x="3730" y="9734"/>
                </a:cubicBezTo>
                <a:cubicBezTo>
                  <a:pt x="3992" y="9627"/>
                  <a:pt x="4163" y="9373"/>
                  <a:pt x="4165" y="9090"/>
                </a:cubicBezTo>
                <a:cubicBezTo>
                  <a:pt x="4165" y="8704"/>
                  <a:pt x="3852" y="8390"/>
                  <a:pt x="3466" y="8390"/>
                </a:cubicBezTo>
                <a:lnTo>
                  <a:pt x="3466" y="8386"/>
                </a:lnTo>
                <a:close/>
                <a:moveTo>
                  <a:pt x="6259" y="8386"/>
                </a:moveTo>
                <a:cubicBezTo>
                  <a:pt x="5976" y="8385"/>
                  <a:pt x="5720" y="8555"/>
                  <a:pt x="5611" y="8816"/>
                </a:cubicBezTo>
                <a:cubicBezTo>
                  <a:pt x="5502" y="9077"/>
                  <a:pt x="5561" y="9378"/>
                  <a:pt x="5760" y="9579"/>
                </a:cubicBezTo>
                <a:cubicBezTo>
                  <a:pt x="5959" y="9780"/>
                  <a:pt x="6260" y="9841"/>
                  <a:pt x="6522" y="9734"/>
                </a:cubicBezTo>
                <a:cubicBezTo>
                  <a:pt x="6784" y="9627"/>
                  <a:pt x="6956" y="9373"/>
                  <a:pt x="6957" y="9090"/>
                </a:cubicBezTo>
                <a:cubicBezTo>
                  <a:pt x="6961" y="8702"/>
                  <a:pt x="6647" y="8386"/>
                  <a:pt x="6259" y="8386"/>
                </a:cubicBezTo>
                <a:close/>
                <a:moveTo>
                  <a:pt x="9052" y="8386"/>
                </a:moveTo>
                <a:cubicBezTo>
                  <a:pt x="8769" y="8385"/>
                  <a:pt x="8513" y="8555"/>
                  <a:pt x="8404" y="8816"/>
                </a:cubicBezTo>
                <a:cubicBezTo>
                  <a:pt x="8295" y="9077"/>
                  <a:pt x="8354" y="9378"/>
                  <a:pt x="8553" y="9579"/>
                </a:cubicBezTo>
                <a:cubicBezTo>
                  <a:pt x="8752" y="9780"/>
                  <a:pt x="9053" y="9841"/>
                  <a:pt x="9315" y="9734"/>
                </a:cubicBezTo>
                <a:cubicBezTo>
                  <a:pt x="9577" y="9627"/>
                  <a:pt x="9749" y="9373"/>
                  <a:pt x="9750" y="9090"/>
                </a:cubicBezTo>
                <a:cubicBezTo>
                  <a:pt x="9750" y="8704"/>
                  <a:pt x="9438" y="8391"/>
                  <a:pt x="9052" y="8390"/>
                </a:cubicBezTo>
                <a:lnTo>
                  <a:pt x="9052" y="8386"/>
                </a:lnTo>
                <a:close/>
                <a:moveTo>
                  <a:pt x="3377" y="3934"/>
                </a:moveTo>
                <a:lnTo>
                  <a:pt x="2801" y="3207"/>
                </a:lnTo>
                <a:cubicBezTo>
                  <a:pt x="2858" y="3162"/>
                  <a:pt x="2955" y="3089"/>
                  <a:pt x="3093" y="2997"/>
                </a:cubicBezTo>
                <a:cubicBezTo>
                  <a:pt x="3337" y="2835"/>
                  <a:pt x="3591" y="2690"/>
                  <a:pt x="3854" y="2563"/>
                </a:cubicBezTo>
                <a:cubicBezTo>
                  <a:pt x="5862" y="1584"/>
                  <a:pt x="8042" y="1612"/>
                  <a:pt x="10070" y="3316"/>
                </a:cubicBezTo>
                <a:lnTo>
                  <a:pt x="9480" y="4033"/>
                </a:lnTo>
                <a:cubicBezTo>
                  <a:pt x="7766" y="2592"/>
                  <a:pt x="5966" y="2571"/>
                  <a:pt x="4254" y="3403"/>
                </a:cubicBezTo>
                <a:cubicBezTo>
                  <a:pt x="4027" y="3513"/>
                  <a:pt x="3808" y="3638"/>
                  <a:pt x="3598" y="3777"/>
                </a:cubicBezTo>
                <a:cubicBezTo>
                  <a:pt x="3522" y="3827"/>
                  <a:pt x="3449" y="3879"/>
                  <a:pt x="3377" y="3934"/>
                </a:cubicBezTo>
                <a:close/>
                <a:moveTo>
                  <a:pt x="4755" y="4446"/>
                </a:moveTo>
                <a:cubicBezTo>
                  <a:pt x="6058" y="3812"/>
                  <a:pt x="7484" y="3829"/>
                  <a:pt x="8802" y="4938"/>
                </a:cubicBezTo>
                <a:lnTo>
                  <a:pt x="8213" y="5655"/>
                </a:lnTo>
                <a:cubicBezTo>
                  <a:pt x="7208" y="4810"/>
                  <a:pt x="6161" y="4797"/>
                  <a:pt x="5154" y="5287"/>
                </a:cubicBezTo>
                <a:cubicBezTo>
                  <a:pt x="5022" y="5352"/>
                  <a:pt x="4893" y="5425"/>
                  <a:pt x="4770" y="5507"/>
                </a:cubicBezTo>
                <a:cubicBezTo>
                  <a:pt x="4706" y="5550"/>
                  <a:pt x="4664" y="5581"/>
                  <a:pt x="4647" y="5595"/>
                </a:cubicBezTo>
                <a:lnTo>
                  <a:pt x="4071" y="4868"/>
                </a:lnTo>
                <a:cubicBezTo>
                  <a:pt x="4285" y="4703"/>
                  <a:pt x="4515" y="4561"/>
                  <a:pt x="4760" y="4446"/>
                </a:cubicBezTo>
                <a:lnTo>
                  <a:pt x="4755" y="4446"/>
                </a:lnTo>
                <a:close/>
                <a:moveTo>
                  <a:pt x="6564" y="950"/>
                </a:moveTo>
                <a:cubicBezTo>
                  <a:pt x="5454" y="938"/>
                  <a:pt x="4382" y="1222"/>
                  <a:pt x="3387" y="1706"/>
                </a:cubicBezTo>
                <a:cubicBezTo>
                  <a:pt x="3072" y="1858"/>
                  <a:pt x="2766" y="2031"/>
                  <a:pt x="2473" y="2224"/>
                </a:cubicBezTo>
                <a:cubicBezTo>
                  <a:pt x="2381" y="2288"/>
                  <a:pt x="2300" y="2342"/>
                  <a:pt x="2234" y="2392"/>
                </a:cubicBezTo>
                <a:cubicBezTo>
                  <a:pt x="2194" y="2420"/>
                  <a:pt x="2170" y="2440"/>
                  <a:pt x="2159" y="2448"/>
                </a:cubicBezTo>
                <a:lnTo>
                  <a:pt x="1583" y="1720"/>
                </a:lnTo>
                <a:cubicBezTo>
                  <a:pt x="1656" y="1661"/>
                  <a:pt x="1786" y="1565"/>
                  <a:pt x="1967" y="1444"/>
                </a:cubicBezTo>
                <a:cubicBezTo>
                  <a:pt x="2295" y="1227"/>
                  <a:pt x="2637" y="1033"/>
                  <a:pt x="2991" y="862"/>
                </a:cubicBezTo>
                <a:cubicBezTo>
                  <a:pt x="4105" y="321"/>
                  <a:pt x="5314" y="0"/>
                  <a:pt x="6578" y="14"/>
                </a:cubicBezTo>
                <a:cubicBezTo>
                  <a:pt x="8212" y="33"/>
                  <a:pt x="9804" y="618"/>
                  <a:pt x="11290" y="1870"/>
                </a:cubicBezTo>
                <a:lnTo>
                  <a:pt x="10701" y="2588"/>
                </a:lnTo>
                <a:cubicBezTo>
                  <a:pt x="9378" y="1476"/>
                  <a:pt x="7992" y="966"/>
                  <a:pt x="6568" y="950"/>
                </a:cubicBezTo>
                <a:lnTo>
                  <a:pt x="6564" y="9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A67426F-57D9-8E51-2069-911E89C34177}"/>
              </a:ext>
            </a:extLst>
          </p:cNvPr>
          <p:cNvSpPr/>
          <p:nvPr/>
        </p:nvSpPr>
        <p:spPr>
          <a:xfrm>
            <a:off x="8149535" y="2004500"/>
            <a:ext cx="2820202" cy="3262964"/>
          </a:xfrm>
          <a:prstGeom prst="round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FC413F2-77E2-7F1C-675E-BE27EC300E65}"/>
              </a:ext>
            </a:extLst>
          </p:cNvPr>
          <p:cNvSpPr/>
          <p:nvPr/>
        </p:nvSpPr>
        <p:spPr>
          <a:xfrm rot="18768336">
            <a:off x="8420326" y="3725505"/>
            <a:ext cx="2088539" cy="2506623"/>
          </a:xfrm>
          <a:custGeom>
            <a:avLst/>
            <a:gdLst>
              <a:gd name="connsiteX0" fmla="*/ 659528 w 2088539"/>
              <a:gd name="connsiteY0" fmla="*/ 54342 h 2506623"/>
              <a:gd name="connsiteX1" fmla="*/ 972264 w 2088539"/>
              <a:gd name="connsiteY1" fmla="*/ 392000 h 2506623"/>
              <a:gd name="connsiteX2" fmla="*/ 963083 w 2088539"/>
              <a:gd name="connsiteY2" fmla="*/ 631617 h 2506623"/>
              <a:gd name="connsiteX3" fmla="*/ 926777 w 2088539"/>
              <a:gd name="connsiteY3" fmla="*/ 665243 h 2506623"/>
              <a:gd name="connsiteX4" fmla="*/ 897449 w 2088539"/>
              <a:gd name="connsiteY4" fmla="*/ 703586 h 2506623"/>
              <a:gd name="connsiteX5" fmla="*/ 886896 w 2088539"/>
              <a:gd name="connsiteY5" fmla="*/ 906638 h 2506623"/>
              <a:gd name="connsiteX6" fmla="*/ 909424 w 2088539"/>
              <a:gd name="connsiteY6" fmla="*/ 947409 h 2506623"/>
              <a:gd name="connsiteX7" fmla="*/ 2048946 w 2088539"/>
              <a:gd name="connsiteY7" fmla="*/ 2177739 h 2506623"/>
              <a:gd name="connsiteX8" fmla="*/ 2040896 w 2088539"/>
              <a:gd name="connsiteY8" fmla="*/ 2387820 h 2506623"/>
              <a:gd name="connsiteX9" fmla="*/ 1955375 w 2088539"/>
              <a:gd name="connsiteY9" fmla="*/ 2467029 h 2506623"/>
              <a:gd name="connsiteX10" fmla="*/ 1745293 w 2088539"/>
              <a:gd name="connsiteY10" fmla="*/ 2458979 h 2506623"/>
              <a:gd name="connsiteX11" fmla="*/ 357904 w 2088539"/>
              <a:gd name="connsiteY11" fmla="*/ 961029 h 2506623"/>
              <a:gd name="connsiteX12" fmla="*/ 357896 w 2088539"/>
              <a:gd name="connsiteY12" fmla="*/ 961023 h 2506623"/>
              <a:gd name="connsiteX13" fmla="*/ 45160 w 2088539"/>
              <a:gd name="connsiteY13" fmla="*/ 623365 h 2506623"/>
              <a:gd name="connsiteX14" fmla="*/ 54342 w 2088539"/>
              <a:gd name="connsiteY14" fmla="*/ 383748 h 2506623"/>
              <a:gd name="connsiteX15" fmla="*/ 419911 w 2088539"/>
              <a:gd name="connsiteY15" fmla="*/ 45160 h 2506623"/>
              <a:gd name="connsiteX16" fmla="*/ 659528 w 2088539"/>
              <a:gd name="connsiteY16" fmla="*/ 54342 h 250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539" h="2506623">
                <a:moveTo>
                  <a:pt x="659528" y="54342"/>
                </a:moveTo>
                <a:lnTo>
                  <a:pt x="972264" y="392000"/>
                </a:lnTo>
                <a:cubicBezTo>
                  <a:pt x="1035897" y="460704"/>
                  <a:pt x="1031787" y="567984"/>
                  <a:pt x="963083" y="631617"/>
                </a:cubicBezTo>
                <a:lnTo>
                  <a:pt x="926777" y="665243"/>
                </a:lnTo>
                <a:lnTo>
                  <a:pt x="897449" y="703586"/>
                </a:lnTo>
                <a:cubicBezTo>
                  <a:pt x="862272" y="767322"/>
                  <a:pt x="858754" y="840929"/>
                  <a:pt x="886896" y="906638"/>
                </a:cubicBezTo>
                <a:lnTo>
                  <a:pt x="909424" y="947409"/>
                </a:lnTo>
                <a:lnTo>
                  <a:pt x="2048946" y="2177739"/>
                </a:lnTo>
                <a:cubicBezTo>
                  <a:pt x="2104735" y="2237974"/>
                  <a:pt x="2101131" y="2332031"/>
                  <a:pt x="2040896" y="2387820"/>
                </a:cubicBezTo>
                <a:lnTo>
                  <a:pt x="1955375" y="2467029"/>
                </a:lnTo>
                <a:cubicBezTo>
                  <a:pt x="1895140" y="2522819"/>
                  <a:pt x="1801083" y="2519215"/>
                  <a:pt x="1745293" y="2458979"/>
                </a:cubicBezTo>
                <a:lnTo>
                  <a:pt x="357904" y="961029"/>
                </a:lnTo>
                <a:lnTo>
                  <a:pt x="357896" y="961023"/>
                </a:lnTo>
                <a:lnTo>
                  <a:pt x="45160" y="623365"/>
                </a:lnTo>
                <a:cubicBezTo>
                  <a:pt x="-18473" y="554661"/>
                  <a:pt x="-14362" y="447381"/>
                  <a:pt x="54342" y="383748"/>
                </a:cubicBezTo>
                <a:lnTo>
                  <a:pt x="419911" y="45160"/>
                </a:lnTo>
                <a:cubicBezTo>
                  <a:pt x="488615" y="-18473"/>
                  <a:pt x="595895" y="-14362"/>
                  <a:pt x="659528" y="54342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1F8E4CC-C6E2-A9B9-46A3-5248D41323F5}"/>
              </a:ext>
            </a:extLst>
          </p:cNvPr>
          <p:cNvSpPr txBox="1"/>
          <p:nvPr/>
        </p:nvSpPr>
        <p:spPr>
          <a:xfrm>
            <a:off x="8260018" y="4714449"/>
            <a:ext cx="70552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35%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37D4E45-259D-E29C-9964-6EC09C0A9609}"/>
              </a:ext>
            </a:extLst>
          </p:cNvPr>
          <p:cNvSpPr txBox="1"/>
          <p:nvPr/>
        </p:nvSpPr>
        <p:spPr>
          <a:xfrm>
            <a:off x="9217086" y="491625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预设标题文本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B6A020BE-3CB0-EB9A-B206-868B5A13417F}"/>
              </a:ext>
            </a:extLst>
          </p:cNvPr>
          <p:cNvSpPr>
            <a:spLocks/>
          </p:cNvSpPr>
          <p:nvPr/>
        </p:nvSpPr>
        <p:spPr>
          <a:xfrm>
            <a:off x="9107714" y="1517966"/>
            <a:ext cx="932872" cy="9324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76">
            <a:extLst>
              <a:ext uri="{FF2B5EF4-FFF2-40B4-BE49-F238E27FC236}">
                <a16:creationId xmlns:a16="http://schemas.microsoft.com/office/drawing/2014/main" id="{9B74667B-3FAF-E2CD-AB0E-023F006E1788}"/>
              </a:ext>
            </a:extLst>
          </p:cNvPr>
          <p:cNvSpPr/>
          <p:nvPr/>
        </p:nvSpPr>
        <p:spPr>
          <a:xfrm>
            <a:off x="9287502" y="1681799"/>
            <a:ext cx="544268" cy="609685"/>
          </a:xfrm>
          <a:custGeom>
            <a:avLst/>
            <a:gdLst>
              <a:gd name="T0" fmla="*/ 0 w 8180"/>
              <a:gd name="T1" fmla="*/ 0 h 9162"/>
              <a:gd name="T2" fmla="*/ 327 w 8180"/>
              <a:gd name="T3" fmla="*/ 0 h 9162"/>
              <a:gd name="T4" fmla="*/ 327 w 8180"/>
              <a:gd name="T5" fmla="*/ 8835 h 9162"/>
              <a:gd name="T6" fmla="*/ 8180 w 8180"/>
              <a:gd name="T7" fmla="*/ 8835 h 9162"/>
              <a:gd name="T8" fmla="*/ 8180 w 8180"/>
              <a:gd name="T9" fmla="*/ 9162 h 9162"/>
              <a:gd name="T10" fmla="*/ 0 w 8180"/>
              <a:gd name="T11" fmla="*/ 9162 h 9162"/>
              <a:gd name="T12" fmla="*/ 0 w 8180"/>
              <a:gd name="T13" fmla="*/ 0 h 9162"/>
              <a:gd name="T14" fmla="*/ 0 w 8180"/>
              <a:gd name="T15" fmla="*/ 0 h 9162"/>
              <a:gd name="T16" fmla="*/ 2945 w 8180"/>
              <a:gd name="T17" fmla="*/ 3927 h 9162"/>
              <a:gd name="T18" fmla="*/ 2945 w 8180"/>
              <a:gd name="T19" fmla="*/ 8181 h 9162"/>
              <a:gd name="T20" fmla="*/ 981 w 8180"/>
              <a:gd name="T21" fmla="*/ 8181 h 9162"/>
              <a:gd name="T22" fmla="*/ 981 w 8180"/>
              <a:gd name="T23" fmla="*/ 5890 h 9162"/>
              <a:gd name="T24" fmla="*/ 2945 w 8180"/>
              <a:gd name="T25" fmla="*/ 3927 h 9162"/>
              <a:gd name="T26" fmla="*/ 2945 w 8180"/>
              <a:gd name="T27" fmla="*/ 3927 h 9162"/>
              <a:gd name="T28" fmla="*/ 5563 w 8180"/>
              <a:gd name="T29" fmla="*/ 4254 h 9162"/>
              <a:gd name="T30" fmla="*/ 5563 w 8180"/>
              <a:gd name="T31" fmla="*/ 8181 h 9162"/>
              <a:gd name="T32" fmla="*/ 3599 w 8180"/>
              <a:gd name="T33" fmla="*/ 8181 h 9162"/>
              <a:gd name="T34" fmla="*/ 3599 w 8180"/>
              <a:gd name="T35" fmla="*/ 3927 h 9162"/>
              <a:gd name="T36" fmla="*/ 4581 w 8180"/>
              <a:gd name="T37" fmla="*/ 5235 h 9162"/>
              <a:gd name="T38" fmla="*/ 5563 w 8180"/>
              <a:gd name="T39" fmla="*/ 4254 h 9162"/>
              <a:gd name="T40" fmla="*/ 5563 w 8180"/>
              <a:gd name="T41" fmla="*/ 4254 h 9162"/>
              <a:gd name="T42" fmla="*/ 8180 w 8180"/>
              <a:gd name="T43" fmla="*/ 2290 h 9162"/>
              <a:gd name="T44" fmla="*/ 8180 w 8180"/>
              <a:gd name="T45" fmla="*/ 8181 h 9162"/>
              <a:gd name="T46" fmla="*/ 6217 w 8180"/>
              <a:gd name="T47" fmla="*/ 8181 h 9162"/>
              <a:gd name="T48" fmla="*/ 6217 w 8180"/>
              <a:gd name="T49" fmla="*/ 3927 h 9162"/>
              <a:gd name="T50" fmla="*/ 8180 w 8180"/>
              <a:gd name="T51" fmla="*/ 2290 h 9162"/>
              <a:gd name="T52" fmla="*/ 8180 w 8180"/>
              <a:gd name="T53" fmla="*/ 2290 h 9162"/>
              <a:gd name="T54" fmla="*/ 1309 w 8180"/>
              <a:gd name="T55" fmla="*/ 4581 h 9162"/>
              <a:gd name="T56" fmla="*/ 981 w 8180"/>
              <a:gd name="T57" fmla="*/ 4254 h 9162"/>
              <a:gd name="T58" fmla="*/ 3272 w 8180"/>
              <a:gd name="T59" fmla="*/ 1963 h 9162"/>
              <a:gd name="T60" fmla="*/ 4581 w 8180"/>
              <a:gd name="T61" fmla="*/ 3272 h 9162"/>
              <a:gd name="T62" fmla="*/ 7199 w 8180"/>
              <a:gd name="T63" fmla="*/ 981 h 9162"/>
              <a:gd name="T64" fmla="*/ 6544 w 8180"/>
              <a:gd name="T65" fmla="*/ 327 h 9162"/>
              <a:gd name="T66" fmla="*/ 8180 w 8180"/>
              <a:gd name="T67" fmla="*/ 327 h 9162"/>
              <a:gd name="T68" fmla="*/ 8180 w 8180"/>
              <a:gd name="T69" fmla="*/ 1963 h 9162"/>
              <a:gd name="T70" fmla="*/ 7526 w 8180"/>
              <a:gd name="T71" fmla="*/ 1309 h 9162"/>
              <a:gd name="T72" fmla="*/ 4581 w 8180"/>
              <a:gd name="T73" fmla="*/ 3927 h 9162"/>
              <a:gd name="T74" fmla="*/ 3272 w 8180"/>
              <a:gd name="T75" fmla="*/ 2618 h 9162"/>
              <a:gd name="T76" fmla="*/ 1309 w 8180"/>
              <a:gd name="T77" fmla="*/ 4581 h 9162"/>
              <a:gd name="T78" fmla="*/ 1309 w 8180"/>
              <a:gd name="T79" fmla="*/ 4581 h 9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80" h="9162">
                <a:moveTo>
                  <a:pt x="0" y="0"/>
                </a:moveTo>
                <a:lnTo>
                  <a:pt x="327" y="0"/>
                </a:lnTo>
                <a:lnTo>
                  <a:pt x="327" y="8835"/>
                </a:lnTo>
                <a:lnTo>
                  <a:pt x="8180" y="8835"/>
                </a:lnTo>
                <a:lnTo>
                  <a:pt x="8180" y="9162"/>
                </a:lnTo>
                <a:lnTo>
                  <a:pt x="0" y="9162"/>
                </a:lnTo>
                <a:lnTo>
                  <a:pt x="0" y="0"/>
                </a:lnTo>
                <a:close/>
                <a:moveTo>
                  <a:pt x="0" y="0"/>
                </a:moveTo>
                <a:close/>
                <a:moveTo>
                  <a:pt x="2945" y="3927"/>
                </a:moveTo>
                <a:lnTo>
                  <a:pt x="2945" y="8181"/>
                </a:lnTo>
                <a:lnTo>
                  <a:pt x="981" y="8181"/>
                </a:lnTo>
                <a:lnTo>
                  <a:pt x="981" y="5890"/>
                </a:lnTo>
                <a:lnTo>
                  <a:pt x="2945" y="3927"/>
                </a:lnTo>
                <a:close/>
                <a:moveTo>
                  <a:pt x="2945" y="3927"/>
                </a:moveTo>
                <a:close/>
                <a:moveTo>
                  <a:pt x="5563" y="4254"/>
                </a:moveTo>
                <a:lnTo>
                  <a:pt x="5563" y="8181"/>
                </a:lnTo>
                <a:lnTo>
                  <a:pt x="3599" y="8181"/>
                </a:lnTo>
                <a:lnTo>
                  <a:pt x="3599" y="3927"/>
                </a:lnTo>
                <a:lnTo>
                  <a:pt x="4581" y="5235"/>
                </a:lnTo>
                <a:lnTo>
                  <a:pt x="5563" y="4254"/>
                </a:lnTo>
                <a:close/>
                <a:moveTo>
                  <a:pt x="5563" y="4254"/>
                </a:moveTo>
                <a:close/>
                <a:moveTo>
                  <a:pt x="8180" y="2290"/>
                </a:moveTo>
                <a:lnTo>
                  <a:pt x="8180" y="8181"/>
                </a:lnTo>
                <a:lnTo>
                  <a:pt x="6217" y="8181"/>
                </a:lnTo>
                <a:lnTo>
                  <a:pt x="6217" y="3927"/>
                </a:lnTo>
                <a:lnTo>
                  <a:pt x="8180" y="2290"/>
                </a:lnTo>
                <a:close/>
                <a:moveTo>
                  <a:pt x="8180" y="2290"/>
                </a:moveTo>
                <a:close/>
                <a:moveTo>
                  <a:pt x="1309" y="4581"/>
                </a:moveTo>
                <a:lnTo>
                  <a:pt x="981" y="4254"/>
                </a:lnTo>
                <a:lnTo>
                  <a:pt x="3272" y="1963"/>
                </a:lnTo>
                <a:lnTo>
                  <a:pt x="4581" y="3272"/>
                </a:lnTo>
                <a:lnTo>
                  <a:pt x="7199" y="981"/>
                </a:lnTo>
                <a:lnTo>
                  <a:pt x="6544" y="327"/>
                </a:lnTo>
                <a:lnTo>
                  <a:pt x="8180" y="327"/>
                </a:lnTo>
                <a:lnTo>
                  <a:pt x="8180" y="1963"/>
                </a:lnTo>
                <a:lnTo>
                  <a:pt x="7526" y="1309"/>
                </a:lnTo>
                <a:lnTo>
                  <a:pt x="4581" y="3927"/>
                </a:lnTo>
                <a:lnTo>
                  <a:pt x="3272" y="2618"/>
                </a:lnTo>
                <a:lnTo>
                  <a:pt x="1309" y="4581"/>
                </a:lnTo>
                <a:close/>
                <a:moveTo>
                  <a:pt x="1309" y="4581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26B5EFD-1210-421C-1BCE-04BE518087CF}"/>
              </a:ext>
            </a:extLst>
          </p:cNvPr>
          <p:cNvSpPr/>
          <p:nvPr/>
        </p:nvSpPr>
        <p:spPr>
          <a:xfrm>
            <a:off x="4685898" y="2004500"/>
            <a:ext cx="2820202" cy="3262964"/>
          </a:xfrm>
          <a:prstGeom prst="round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8462A8E-7144-A1E9-3C84-7AA836D00122}"/>
              </a:ext>
            </a:extLst>
          </p:cNvPr>
          <p:cNvSpPr/>
          <p:nvPr/>
        </p:nvSpPr>
        <p:spPr>
          <a:xfrm rot="18768336">
            <a:off x="4956689" y="3725505"/>
            <a:ext cx="2088539" cy="2506623"/>
          </a:xfrm>
          <a:custGeom>
            <a:avLst/>
            <a:gdLst>
              <a:gd name="connsiteX0" fmla="*/ 659528 w 2088539"/>
              <a:gd name="connsiteY0" fmla="*/ 54342 h 2506623"/>
              <a:gd name="connsiteX1" fmla="*/ 972264 w 2088539"/>
              <a:gd name="connsiteY1" fmla="*/ 392000 h 2506623"/>
              <a:gd name="connsiteX2" fmla="*/ 963083 w 2088539"/>
              <a:gd name="connsiteY2" fmla="*/ 631617 h 2506623"/>
              <a:gd name="connsiteX3" fmla="*/ 926777 w 2088539"/>
              <a:gd name="connsiteY3" fmla="*/ 665243 h 2506623"/>
              <a:gd name="connsiteX4" fmla="*/ 897449 w 2088539"/>
              <a:gd name="connsiteY4" fmla="*/ 703586 h 2506623"/>
              <a:gd name="connsiteX5" fmla="*/ 886896 w 2088539"/>
              <a:gd name="connsiteY5" fmla="*/ 906638 h 2506623"/>
              <a:gd name="connsiteX6" fmla="*/ 909424 w 2088539"/>
              <a:gd name="connsiteY6" fmla="*/ 947409 h 2506623"/>
              <a:gd name="connsiteX7" fmla="*/ 2048946 w 2088539"/>
              <a:gd name="connsiteY7" fmla="*/ 2177739 h 2506623"/>
              <a:gd name="connsiteX8" fmla="*/ 2040896 w 2088539"/>
              <a:gd name="connsiteY8" fmla="*/ 2387820 h 2506623"/>
              <a:gd name="connsiteX9" fmla="*/ 1955375 w 2088539"/>
              <a:gd name="connsiteY9" fmla="*/ 2467029 h 2506623"/>
              <a:gd name="connsiteX10" fmla="*/ 1745293 w 2088539"/>
              <a:gd name="connsiteY10" fmla="*/ 2458979 h 2506623"/>
              <a:gd name="connsiteX11" fmla="*/ 357904 w 2088539"/>
              <a:gd name="connsiteY11" fmla="*/ 961029 h 2506623"/>
              <a:gd name="connsiteX12" fmla="*/ 357896 w 2088539"/>
              <a:gd name="connsiteY12" fmla="*/ 961023 h 2506623"/>
              <a:gd name="connsiteX13" fmla="*/ 45160 w 2088539"/>
              <a:gd name="connsiteY13" fmla="*/ 623365 h 2506623"/>
              <a:gd name="connsiteX14" fmla="*/ 54342 w 2088539"/>
              <a:gd name="connsiteY14" fmla="*/ 383748 h 2506623"/>
              <a:gd name="connsiteX15" fmla="*/ 419911 w 2088539"/>
              <a:gd name="connsiteY15" fmla="*/ 45160 h 2506623"/>
              <a:gd name="connsiteX16" fmla="*/ 659528 w 2088539"/>
              <a:gd name="connsiteY16" fmla="*/ 54342 h 250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539" h="2506623">
                <a:moveTo>
                  <a:pt x="659528" y="54342"/>
                </a:moveTo>
                <a:lnTo>
                  <a:pt x="972264" y="392000"/>
                </a:lnTo>
                <a:cubicBezTo>
                  <a:pt x="1035897" y="460704"/>
                  <a:pt x="1031787" y="567984"/>
                  <a:pt x="963083" y="631617"/>
                </a:cubicBezTo>
                <a:lnTo>
                  <a:pt x="926777" y="665243"/>
                </a:lnTo>
                <a:lnTo>
                  <a:pt x="897449" y="703586"/>
                </a:lnTo>
                <a:cubicBezTo>
                  <a:pt x="862272" y="767322"/>
                  <a:pt x="858754" y="840929"/>
                  <a:pt x="886896" y="906638"/>
                </a:cubicBezTo>
                <a:lnTo>
                  <a:pt x="909424" y="947409"/>
                </a:lnTo>
                <a:lnTo>
                  <a:pt x="2048946" y="2177739"/>
                </a:lnTo>
                <a:cubicBezTo>
                  <a:pt x="2104735" y="2237974"/>
                  <a:pt x="2101131" y="2332031"/>
                  <a:pt x="2040896" y="2387820"/>
                </a:cubicBezTo>
                <a:lnTo>
                  <a:pt x="1955375" y="2467029"/>
                </a:lnTo>
                <a:cubicBezTo>
                  <a:pt x="1895140" y="2522819"/>
                  <a:pt x="1801083" y="2519215"/>
                  <a:pt x="1745293" y="2458979"/>
                </a:cubicBezTo>
                <a:lnTo>
                  <a:pt x="357904" y="961029"/>
                </a:lnTo>
                <a:lnTo>
                  <a:pt x="357896" y="961023"/>
                </a:lnTo>
                <a:lnTo>
                  <a:pt x="45160" y="623365"/>
                </a:lnTo>
                <a:cubicBezTo>
                  <a:pt x="-18473" y="554661"/>
                  <a:pt x="-14362" y="447381"/>
                  <a:pt x="54342" y="383748"/>
                </a:cubicBezTo>
                <a:lnTo>
                  <a:pt x="419911" y="45160"/>
                </a:lnTo>
                <a:cubicBezTo>
                  <a:pt x="488615" y="-18473"/>
                  <a:pt x="595895" y="-14362"/>
                  <a:pt x="659528" y="54342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ADE7DBA-4E3B-1A6D-4D01-9A39A954FFF3}"/>
              </a:ext>
            </a:extLst>
          </p:cNvPr>
          <p:cNvSpPr txBox="1"/>
          <p:nvPr/>
        </p:nvSpPr>
        <p:spPr>
          <a:xfrm>
            <a:off x="4796381" y="4714449"/>
            <a:ext cx="70552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15%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544AD18-383F-13EC-FDFE-7F2641867129}"/>
              </a:ext>
            </a:extLst>
          </p:cNvPr>
          <p:cNvSpPr txBox="1"/>
          <p:nvPr/>
        </p:nvSpPr>
        <p:spPr>
          <a:xfrm>
            <a:off x="5753449" y="491625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预设标题文本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D7BF1C5-2488-F11D-59E7-8E924A5A2B04}"/>
              </a:ext>
            </a:extLst>
          </p:cNvPr>
          <p:cNvSpPr>
            <a:spLocks/>
          </p:cNvSpPr>
          <p:nvPr/>
        </p:nvSpPr>
        <p:spPr>
          <a:xfrm>
            <a:off x="5636821" y="1517966"/>
            <a:ext cx="932872" cy="9324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9" name="74">
            <a:extLst>
              <a:ext uri="{FF2B5EF4-FFF2-40B4-BE49-F238E27FC236}">
                <a16:creationId xmlns:a16="http://schemas.microsoft.com/office/drawing/2014/main" id="{B45EB1A0-C7CB-5359-5BE0-5D488593E9C0}"/>
              </a:ext>
            </a:extLst>
          </p:cNvPr>
          <p:cNvSpPr/>
          <p:nvPr/>
        </p:nvSpPr>
        <p:spPr>
          <a:xfrm>
            <a:off x="5791157" y="1704638"/>
            <a:ext cx="609685" cy="564007"/>
          </a:xfrm>
          <a:custGeom>
            <a:avLst/>
            <a:gdLst>
              <a:gd name="T0" fmla="*/ 8073 w 10398"/>
              <a:gd name="T1" fmla="*/ 5736 h 9621"/>
              <a:gd name="T2" fmla="*/ 9334 w 10398"/>
              <a:gd name="T3" fmla="*/ 8380 h 9621"/>
              <a:gd name="T4" fmla="*/ 9056 w 10398"/>
              <a:gd name="T5" fmla="*/ 8819 h 9621"/>
              <a:gd name="T6" fmla="*/ 1344 w 10398"/>
              <a:gd name="T7" fmla="*/ 8819 h 9621"/>
              <a:gd name="T8" fmla="*/ 1066 w 10398"/>
              <a:gd name="T9" fmla="*/ 8380 h 9621"/>
              <a:gd name="T10" fmla="*/ 2328 w 10398"/>
              <a:gd name="T11" fmla="*/ 5736 h 9621"/>
              <a:gd name="T12" fmla="*/ 2050 w 10398"/>
              <a:gd name="T13" fmla="*/ 5298 h 9621"/>
              <a:gd name="T14" fmla="*/ 1775 w 10398"/>
              <a:gd name="T15" fmla="*/ 5469 h 9621"/>
              <a:gd name="T16" fmla="*/ 44 w 10398"/>
              <a:gd name="T17" fmla="*/ 8991 h 9621"/>
              <a:gd name="T18" fmla="*/ 13 w 10398"/>
              <a:gd name="T19" fmla="*/ 9099 h 9621"/>
              <a:gd name="T20" fmla="*/ 514 w 10398"/>
              <a:gd name="T21" fmla="*/ 9621 h 9621"/>
              <a:gd name="T22" fmla="*/ 9884 w 10398"/>
              <a:gd name="T23" fmla="*/ 9621 h 9621"/>
              <a:gd name="T24" fmla="*/ 10385 w 10398"/>
              <a:gd name="T25" fmla="*/ 9099 h 9621"/>
              <a:gd name="T26" fmla="*/ 10354 w 10398"/>
              <a:gd name="T27" fmla="*/ 8991 h 9621"/>
              <a:gd name="T28" fmla="*/ 8625 w 10398"/>
              <a:gd name="T29" fmla="*/ 5469 h 9621"/>
              <a:gd name="T30" fmla="*/ 8350 w 10398"/>
              <a:gd name="T31" fmla="*/ 5298 h 9621"/>
              <a:gd name="T32" fmla="*/ 8073 w 10398"/>
              <a:gd name="T33" fmla="*/ 5736 h 9621"/>
              <a:gd name="T34" fmla="*/ 5200 w 10398"/>
              <a:gd name="T35" fmla="*/ 0 h 9621"/>
              <a:gd name="T36" fmla="*/ 2188 w 10398"/>
              <a:gd name="T37" fmla="*/ 3065 h 9621"/>
              <a:gd name="T38" fmla="*/ 2363 w 10398"/>
              <a:gd name="T39" fmla="*/ 4098 h 9621"/>
              <a:gd name="T40" fmla="*/ 5006 w 10398"/>
              <a:gd name="T41" fmla="*/ 7941 h 9621"/>
              <a:gd name="T42" fmla="*/ 5040 w 10398"/>
              <a:gd name="T43" fmla="*/ 7974 h 9621"/>
              <a:gd name="T44" fmla="*/ 5394 w 10398"/>
              <a:gd name="T45" fmla="*/ 7941 h 9621"/>
              <a:gd name="T46" fmla="*/ 8035 w 10398"/>
              <a:gd name="T47" fmla="*/ 4104 h 9621"/>
              <a:gd name="T48" fmla="*/ 8213 w 10398"/>
              <a:gd name="T49" fmla="*/ 3065 h 9621"/>
              <a:gd name="T50" fmla="*/ 5200 w 10398"/>
              <a:gd name="T51" fmla="*/ 0 h 9621"/>
              <a:gd name="T52" fmla="*/ 3800 w 10398"/>
              <a:gd name="T53" fmla="*/ 3954 h 9621"/>
              <a:gd name="T54" fmla="*/ 5200 w 10398"/>
              <a:gd name="T55" fmla="*/ 1529 h 9621"/>
              <a:gd name="T56" fmla="*/ 6600 w 10398"/>
              <a:gd name="T57" fmla="*/ 3954 h 9621"/>
              <a:gd name="T58" fmla="*/ 3800 w 10398"/>
              <a:gd name="T59" fmla="*/ 3954 h 9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398" h="9621">
                <a:moveTo>
                  <a:pt x="8073" y="5736"/>
                </a:moveTo>
                <a:lnTo>
                  <a:pt x="9334" y="8380"/>
                </a:lnTo>
                <a:cubicBezTo>
                  <a:pt x="9431" y="8584"/>
                  <a:pt x="9283" y="8819"/>
                  <a:pt x="9056" y="8819"/>
                </a:cubicBezTo>
                <a:lnTo>
                  <a:pt x="1344" y="8819"/>
                </a:lnTo>
                <a:cubicBezTo>
                  <a:pt x="1118" y="8819"/>
                  <a:pt x="970" y="8584"/>
                  <a:pt x="1066" y="8380"/>
                </a:cubicBezTo>
                <a:lnTo>
                  <a:pt x="2328" y="5736"/>
                </a:lnTo>
                <a:cubicBezTo>
                  <a:pt x="2425" y="5533"/>
                  <a:pt x="2276" y="5298"/>
                  <a:pt x="2050" y="5298"/>
                </a:cubicBezTo>
                <a:cubicBezTo>
                  <a:pt x="1933" y="5298"/>
                  <a:pt x="1826" y="5364"/>
                  <a:pt x="1775" y="5469"/>
                </a:cubicBezTo>
                <a:lnTo>
                  <a:pt x="44" y="8991"/>
                </a:lnTo>
                <a:cubicBezTo>
                  <a:pt x="28" y="9025"/>
                  <a:pt x="15" y="9061"/>
                  <a:pt x="13" y="9099"/>
                </a:cubicBezTo>
                <a:cubicBezTo>
                  <a:pt x="0" y="9380"/>
                  <a:pt x="225" y="9621"/>
                  <a:pt x="514" y="9621"/>
                </a:cubicBezTo>
                <a:lnTo>
                  <a:pt x="9884" y="9621"/>
                </a:lnTo>
                <a:cubicBezTo>
                  <a:pt x="10173" y="9621"/>
                  <a:pt x="10398" y="9380"/>
                  <a:pt x="10385" y="9099"/>
                </a:cubicBezTo>
                <a:cubicBezTo>
                  <a:pt x="10384" y="9061"/>
                  <a:pt x="10371" y="9025"/>
                  <a:pt x="10354" y="8991"/>
                </a:cubicBezTo>
                <a:lnTo>
                  <a:pt x="8625" y="5469"/>
                </a:lnTo>
                <a:cubicBezTo>
                  <a:pt x="8574" y="5364"/>
                  <a:pt x="8466" y="5298"/>
                  <a:pt x="8350" y="5298"/>
                </a:cubicBezTo>
                <a:cubicBezTo>
                  <a:pt x="8124" y="5296"/>
                  <a:pt x="7975" y="5532"/>
                  <a:pt x="8073" y="5736"/>
                </a:cubicBezTo>
                <a:close/>
                <a:moveTo>
                  <a:pt x="5200" y="0"/>
                </a:moveTo>
                <a:cubicBezTo>
                  <a:pt x="3536" y="0"/>
                  <a:pt x="2188" y="1372"/>
                  <a:pt x="2188" y="3065"/>
                </a:cubicBezTo>
                <a:cubicBezTo>
                  <a:pt x="2188" y="3416"/>
                  <a:pt x="2246" y="3765"/>
                  <a:pt x="2363" y="4098"/>
                </a:cubicBezTo>
                <a:cubicBezTo>
                  <a:pt x="2629" y="4855"/>
                  <a:pt x="3510" y="6136"/>
                  <a:pt x="5006" y="7941"/>
                </a:cubicBezTo>
                <a:cubicBezTo>
                  <a:pt x="5016" y="7954"/>
                  <a:pt x="5028" y="7965"/>
                  <a:pt x="5040" y="7974"/>
                </a:cubicBezTo>
                <a:cubicBezTo>
                  <a:pt x="5146" y="8063"/>
                  <a:pt x="5305" y="8048"/>
                  <a:pt x="5394" y="7941"/>
                </a:cubicBezTo>
                <a:cubicBezTo>
                  <a:pt x="6888" y="6139"/>
                  <a:pt x="7768" y="4859"/>
                  <a:pt x="8035" y="4104"/>
                </a:cubicBezTo>
                <a:cubicBezTo>
                  <a:pt x="8150" y="3780"/>
                  <a:pt x="8213" y="3430"/>
                  <a:pt x="8213" y="3065"/>
                </a:cubicBezTo>
                <a:cubicBezTo>
                  <a:pt x="8213" y="1373"/>
                  <a:pt x="6864" y="0"/>
                  <a:pt x="5200" y="0"/>
                </a:cubicBezTo>
                <a:close/>
                <a:moveTo>
                  <a:pt x="3800" y="3954"/>
                </a:moveTo>
                <a:lnTo>
                  <a:pt x="5200" y="1529"/>
                </a:lnTo>
                <a:lnTo>
                  <a:pt x="6600" y="3954"/>
                </a:lnTo>
                <a:lnTo>
                  <a:pt x="3800" y="39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5" name="gaoding-15">
            <a:extLst>
              <a:ext uri="{FF2B5EF4-FFF2-40B4-BE49-F238E27FC236}">
                <a16:creationId xmlns:a16="http://schemas.microsoft.com/office/drawing/2014/main" id="{A4EC9770-1047-BC51-409D-9C519B1058AF}"/>
              </a:ext>
            </a:extLst>
          </p:cNvPr>
          <p:cNvSpPr txBox="1"/>
          <p:nvPr/>
        </p:nvSpPr>
        <p:spPr>
          <a:xfrm>
            <a:off x="1586052" y="2804986"/>
            <a:ext cx="209262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6" name="gaoding-15">
            <a:extLst>
              <a:ext uri="{FF2B5EF4-FFF2-40B4-BE49-F238E27FC236}">
                <a16:creationId xmlns:a16="http://schemas.microsoft.com/office/drawing/2014/main" id="{2972A79F-1ECD-B9DC-E0E1-4F142DCE2854}"/>
              </a:ext>
            </a:extLst>
          </p:cNvPr>
          <p:cNvSpPr txBox="1"/>
          <p:nvPr/>
        </p:nvSpPr>
        <p:spPr>
          <a:xfrm>
            <a:off x="5049689" y="2804986"/>
            <a:ext cx="209262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7" name="gaoding-15">
            <a:extLst>
              <a:ext uri="{FF2B5EF4-FFF2-40B4-BE49-F238E27FC236}">
                <a16:creationId xmlns:a16="http://schemas.microsoft.com/office/drawing/2014/main" id="{510C43A1-41F6-0804-9635-E1D7AC201E20}"/>
              </a:ext>
            </a:extLst>
          </p:cNvPr>
          <p:cNvSpPr txBox="1"/>
          <p:nvPr/>
        </p:nvSpPr>
        <p:spPr>
          <a:xfrm>
            <a:off x="8513326" y="2804986"/>
            <a:ext cx="209262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</p:spTree>
    <p:extLst>
      <p:ext uri="{BB962C8B-B14F-4D97-AF65-F5344CB8AC3E}">
        <p14:creationId xmlns:p14="http://schemas.microsoft.com/office/powerpoint/2010/main" val="4096472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8CF1B16-E25D-56DD-95C8-AE3875288ADF}"/>
              </a:ext>
            </a:extLst>
          </p:cNvPr>
          <p:cNvSpPr/>
          <p:nvPr/>
        </p:nvSpPr>
        <p:spPr>
          <a:xfrm>
            <a:off x="4644572" y="4287241"/>
            <a:ext cx="4190756" cy="6689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BFB32C-0D20-7279-BFD8-B6AB73777A6C}"/>
              </a:ext>
            </a:extLst>
          </p:cNvPr>
          <p:cNvSpPr txBox="1"/>
          <p:nvPr/>
        </p:nvSpPr>
        <p:spPr>
          <a:xfrm>
            <a:off x="4891315" y="2730003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7B0A49-3360-CE9D-8C77-C1B72B050E86}"/>
              </a:ext>
            </a:extLst>
          </p:cNvPr>
          <p:cNvSpPr txBox="1"/>
          <p:nvPr/>
        </p:nvSpPr>
        <p:spPr>
          <a:xfrm>
            <a:off x="945774" y="2036311"/>
            <a:ext cx="369879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7500">
                <a:ln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ffectLst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accent1">
                    <a:alpha val="2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lang="zh-CN" altLang="en-US" dirty="0">
              <a:solidFill>
                <a:schemeClr val="accent1">
                  <a:alpha val="2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608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4365BA-05BB-2947-B1CA-28D736359307}"/>
              </a:ext>
            </a:extLst>
          </p:cNvPr>
          <p:cNvGrpSpPr/>
          <p:nvPr/>
        </p:nvGrpSpPr>
        <p:grpSpPr>
          <a:xfrm>
            <a:off x="1528763" y="1459706"/>
            <a:ext cx="9134475" cy="2448716"/>
            <a:chOff x="1317625" y="1873813"/>
            <a:chExt cx="9134475" cy="244871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F4E7171-6729-750D-E597-E46D69EA1F51}"/>
                </a:ext>
              </a:extLst>
            </p:cNvPr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21" name="TextBox 13">
                <a:extLst>
                  <a:ext uri="{FF2B5EF4-FFF2-40B4-BE49-F238E27FC236}">
                    <a16:creationId xmlns:a16="http://schemas.microsoft.com/office/drawing/2014/main" id="{0B6A7B36-361D-AB25-2C21-A38E21195A03}"/>
                  </a:ext>
                </a:extLst>
              </p:cNvPr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100</a:t>
                </a:r>
              </a:p>
            </p:txBody>
          </p:sp>
          <p:sp>
            <p:nvSpPr>
              <p:cNvPr id="22" name="TextBox 15">
                <a:extLst>
                  <a:ext uri="{FF2B5EF4-FFF2-40B4-BE49-F238E27FC236}">
                    <a16:creationId xmlns:a16="http://schemas.microsoft.com/office/drawing/2014/main" id="{212AAFF7-F84B-DF5D-DC91-CF07B4C17569}"/>
                  </a:ext>
                </a:extLst>
              </p:cNvPr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0</a:t>
                </a:r>
              </a:p>
            </p:txBody>
          </p:sp>
          <p:sp>
            <p:nvSpPr>
              <p:cNvPr id="23" name="TextBox 17">
                <a:extLst>
                  <a:ext uri="{FF2B5EF4-FFF2-40B4-BE49-F238E27FC236}">
                    <a16:creationId xmlns:a16="http://schemas.microsoft.com/office/drawing/2014/main" id="{C1C95D0C-9B55-081A-453D-4332D2983567}"/>
                  </a:ext>
                </a:extLst>
              </p:cNvPr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50</a:t>
                </a:r>
              </a:p>
            </p:txBody>
          </p:sp>
          <p:sp>
            <p:nvSpPr>
              <p:cNvPr id="24" name="TextBox 19">
                <a:extLst>
                  <a:ext uri="{FF2B5EF4-FFF2-40B4-BE49-F238E27FC236}">
                    <a16:creationId xmlns:a16="http://schemas.microsoft.com/office/drawing/2014/main" id="{E1219649-A029-88CB-A01F-4307696AD95A}"/>
                  </a:ext>
                </a:extLst>
              </p:cNvPr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75</a:t>
                </a:r>
              </a:p>
            </p:txBody>
          </p:sp>
          <p:sp>
            <p:nvSpPr>
              <p:cNvPr id="25" name="TextBox 21">
                <a:extLst>
                  <a:ext uri="{FF2B5EF4-FFF2-40B4-BE49-F238E27FC236}">
                    <a16:creationId xmlns:a16="http://schemas.microsoft.com/office/drawing/2014/main" id="{3753901B-7D79-3825-00F5-1EC46C9C63FF}"/>
                  </a:ext>
                </a:extLst>
              </p:cNvPr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25</a:t>
                </a: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452A1BC-5E29-C934-0F0A-98D47A6E4B1B}"/>
                </a:ext>
              </a:extLst>
            </p:cNvPr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2EE06D77-044F-021D-E190-CCCD86215D9E}"/>
                </a:ext>
              </a:extLst>
            </p:cNvPr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750A19C-4FE8-0206-65EE-CDDBE5D9C702}"/>
                </a:ext>
              </a:extLst>
            </p:cNvPr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882E43E-D492-1EA8-855F-9061B1BCF80D}"/>
                </a:ext>
              </a:extLst>
            </p:cNvPr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955C70F-86F9-1505-97BF-C868FE0CCC53}"/>
                </a:ext>
              </a:extLst>
            </p:cNvPr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Rounded Corners 29">
              <a:extLst>
                <a:ext uri="{FF2B5EF4-FFF2-40B4-BE49-F238E27FC236}">
                  <a16:creationId xmlns:a16="http://schemas.microsoft.com/office/drawing/2014/main" id="{1F54E439-8CD1-7831-D13A-E12A1A344472}"/>
                </a:ext>
              </a:extLst>
            </p:cNvPr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" name="Rectangle: Rounded Corners 30">
              <a:extLst>
                <a:ext uri="{FF2B5EF4-FFF2-40B4-BE49-F238E27FC236}">
                  <a16:creationId xmlns:a16="http://schemas.microsoft.com/office/drawing/2014/main" id="{261F4246-EC89-1CB2-BCDB-E9F307FD6A1C}"/>
                </a:ext>
              </a:extLst>
            </p:cNvPr>
            <p:cNvSpPr/>
            <p:nvPr/>
          </p:nvSpPr>
          <p:spPr>
            <a:xfrm>
              <a:off x="3687544" y="2501706"/>
              <a:ext cx="323555" cy="16955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Rectangle: Rounded Corners 31">
              <a:extLst>
                <a:ext uri="{FF2B5EF4-FFF2-40B4-BE49-F238E27FC236}">
                  <a16:creationId xmlns:a16="http://schemas.microsoft.com/office/drawing/2014/main" id="{9209A7B0-B89D-1991-6035-C321BC75629B}"/>
                </a:ext>
              </a:extLst>
            </p:cNvPr>
            <p:cNvSpPr/>
            <p:nvPr/>
          </p:nvSpPr>
          <p:spPr>
            <a:xfrm>
              <a:off x="4294555" y="3050291"/>
              <a:ext cx="323555" cy="114694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Rectangle: Rounded Corners 32">
              <a:extLst>
                <a:ext uri="{FF2B5EF4-FFF2-40B4-BE49-F238E27FC236}">
                  <a16:creationId xmlns:a16="http://schemas.microsoft.com/office/drawing/2014/main" id="{0ED620B8-4917-E154-204F-E8703DE216F1}"/>
                </a:ext>
              </a:extLst>
            </p:cNvPr>
            <p:cNvSpPr/>
            <p:nvPr/>
          </p:nvSpPr>
          <p:spPr>
            <a:xfrm>
              <a:off x="4901566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Rectangle: Rounded Corners 33">
              <a:extLst>
                <a:ext uri="{FF2B5EF4-FFF2-40B4-BE49-F238E27FC236}">
                  <a16:creationId xmlns:a16="http://schemas.microsoft.com/office/drawing/2014/main" id="{1787C34A-9EF6-96E2-EA19-D9D22027F6F2}"/>
                </a:ext>
              </a:extLst>
            </p:cNvPr>
            <p:cNvSpPr/>
            <p:nvPr/>
          </p:nvSpPr>
          <p:spPr>
            <a:xfrm>
              <a:off x="5508577" y="2501705"/>
              <a:ext cx="323555" cy="16955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Rectangle: Rounded Corners 34">
              <a:extLst>
                <a:ext uri="{FF2B5EF4-FFF2-40B4-BE49-F238E27FC236}">
                  <a16:creationId xmlns:a16="http://schemas.microsoft.com/office/drawing/2014/main" id="{E8B6CFCA-0866-83F7-8ED5-1C422F1E9B8B}"/>
                </a:ext>
              </a:extLst>
            </p:cNvPr>
            <p:cNvSpPr/>
            <p:nvPr/>
          </p:nvSpPr>
          <p:spPr>
            <a:xfrm>
              <a:off x="6115588" y="2279314"/>
              <a:ext cx="323555" cy="19179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6" name="Rectangle: Rounded Corners 35">
              <a:extLst>
                <a:ext uri="{FF2B5EF4-FFF2-40B4-BE49-F238E27FC236}">
                  <a16:creationId xmlns:a16="http://schemas.microsoft.com/office/drawing/2014/main" id="{B02B8E07-C539-88AF-A1C1-5BA7BA0FB355}"/>
                </a:ext>
              </a:extLst>
            </p:cNvPr>
            <p:cNvSpPr/>
            <p:nvPr/>
          </p:nvSpPr>
          <p:spPr>
            <a:xfrm>
              <a:off x="6722599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7" name="Rectangle: Rounded Corners 36">
              <a:extLst>
                <a:ext uri="{FF2B5EF4-FFF2-40B4-BE49-F238E27FC236}">
                  <a16:creationId xmlns:a16="http://schemas.microsoft.com/office/drawing/2014/main" id="{40DD8995-9932-64A3-40F1-5A49D250D72F}"/>
                </a:ext>
              </a:extLst>
            </p:cNvPr>
            <p:cNvSpPr/>
            <p:nvPr/>
          </p:nvSpPr>
          <p:spPr>
            <a:xfrm>
              <a:off x="7329610" y="3050291"/>
              <a:ext cx="323555" cy="114694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8" name="Rectangle: Rounded Corners 37">
              <a:extLst>
                <a:ext uri="{FF2B5EF4-FFF2-40B4-BE49-F238E27FC236}">
                  <a16:creationId xmlns:a16="http://schemas.microsoft.com/office/drawing/2014/main" id="{216F0910-0757-76E0-BA47-45309B628BFA}"/>
                </a:ext>
              </a:extLst>
            </p:cNvPr>
            <p:cNvSpPr/>
            <p:nvPr/>
          </p:nvSpPr>
          <p:spPr>
            <a:xfrm>
              <a:off x="7936621" y="3201210"/>
              <a:ext cx="323555" cy="9960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" name="Rectangle: Rounded Corners 38">
              <a:extLst>
                <a:ext uri="{FF2B5EF4-FFF2-40B4-BE49-F238E27FC236}">
                  <a16:creationId xmlns:a16="http://schemas.microsoft.com/office/drawing/2014/main" id="{C956B28A-A698-7EFA-B690-0B33C70EF568}"/>
                </a:ext>
              </a:extLst>
            </p:cNvPr>
            <p:cNvSpPr/>
            <p:nvPr/>
          </p:nvSpPr>
          <p:spPr>
            <a:xfrm>
              <a:off x="8543632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Rectangle: Rounded Corners 39">
              <a:extLst>
                <a:ext uri="{FF2B5EF4-FFF2-40B4-BE49-F238E27FC236}">
                  <a16:creationId xmlns:a16="http://schemas.microsoft.com/office/drawing/2014/main" id="{0484B959-F257-506E-D5B2-EA5CDDC77936}"/>
                </a:ext>
              </a:extLst>
            </p:cNvPr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406400" dist="88900" dir="2700000" algn="tl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6" name="gaoding-15">
            <a:extLst>
              <a:ext uri="{FF2B5EF4-FFF2-40B4-BE49-F238E27FC236}">
                <a16:creationId xmlns:a16="http://schemas.microsoft.com/office/drawing/2014/main" id="{E32E9CC7-F394-6CF9-8F82-A5F1CE4F6D2F}"/>
              </a:ext>
            </a:extLst>
          </p:cNvPr>
          <p:cNvSpPr txBox="1"/>
          <p:nvPr/>
        </p:nvSpPr>
        <p:spPr>
          <a:xfrm>
            <a:off x="2590920" y="4562572"/>
            <a:ext cx="252178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7" name="gaoding-15">
            <a:extLst>
              <a:ext uri="{FF2B5EF4-FFF2-40B4-BE49-F238E27FC236}">
                <a16:creationId xmlns:a16="http://schemas.microsoft.com/office/drawing/2014/main" id="{6CDC98DD-15AC-6D24-8552-2BCA02C48D92}"/>
              </a:ext>
            </a:extLst>
          </p:cNvPr>
          <p:cNvSpPr txBox="1"/>
          <p:nvPr/>
        </p:nvSpPr>
        <p:spPr>
          <a:xfrm>
            <a:off x="7163554" y="4562572"/>
            <a:ext cx="252178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8170D5A-D195-34D3-2527-FCFED073CE92}"/>
              </a:ext>
            </a:extLst>
          </p:cNvPr>
          <p:cNvGrpSpPr/>
          <p:nvPr/>
        </p:nvGrpSpPr>
        <p:grpSpPr>
          <a:xfrm>
            <a:off x="1528763" y="4588219"/>
            <a:ext cx="832022" cy="820803"/>
            <a:chOff x="5679989" y="3018598"/>
            <a:chExt cx="832022" cy="820803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41A7689-5DA4-8C85-68EF-D3EB41528D73}"/>
                </a:ext>
              </a:extLst>
            </p:cNvPr>
            <p:cNvSpPr/>
            <p:nvPr/>
          </p:nvSpPr>
          <p:spPr>
            <a:xfrm>
              <a:off x="5679989" y="3018598"/>
              <a:ext cx="832022" cy="82080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50800" dir="5400000" algn="ctr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" name="triple-folded-paper_20619">
              <a:extLst>
                <a:ext uri="{FF2B5EF4-FFF2-40B4-BE49-F238E27FC236}">
                  <a16:creationId xmlns:a16="http://schemas.microsoft.com/office/drawing/2014/main" id="{6C31246E-E126-F99E-3007-1C6D744B42AD}"/>
                </a:ext>
              </a:extLst>
            </p:cNvPr>
            <p:cNvSpPr/>
            <p:nvPr/>
          </p:nvSpPr>
          <p:spPr>
            <a:xfrm>
              <a:off x="5907112" y="3285222"/>
              <a:ext cx="377776" cy="287556"/>
            </a:xfrm>
            <a:custGeom>
              <a:avLst/>
              <a:gdLst>
                <a:gd name="connsiteX0" fmla="*/ 420076 w 608979"/>
                <a:gd name="connsiteY0" fmla="*/ 0 h 463544"/>
                <a:gd name="connsiteX1" fmla="*/ 608979 w 608979"/>
                <a:gd name="connsiteY1" fmla="*/ 66429 h 463544"/>
                <a:gd name="connsiteX2" fmla="*/ 608979 w 608979"/>
                <a:gd name="connsiteY2" fmla="*/ 463544 h 463544"/>
                <a:gd name="connsiteX3" fmla="*/ 420076 w 608979"/>
                <a:gd name="connsiteY3" fmla="*/ 396982 h 463544"/>
                <a:gd name="connsiteX4" fmla="*/ 398906 w 608979"/>
                <a:gd name="connsiteY4" fmla="*/ 0 h 463544"/>
                <a:gd name="connsiteX5" fmla="*/ 398906 w 608979"/>
                <a:gd name="connsiteY5" fmla="*/ 396982 h 463544"/>
                <a:gd name="connsiteX6" fmla="*/ 210073 w 608979"/>
                <a:gd name="connsiteY6" fmla="*/ 463544 h 463544"/>
                <a:gd name="connsiteX7" fmla="*/ 210073 w 608979"/>
                <a:gd name="connsiteY7" fmla="*/ 66429 h 463544"/>
                <a:gd name="connsiteX8" fmla="*/ 0 w 608979"/>
                <a:gd name="connsiteY8" fmla="*/ 0 h 463544"/>
                <a:gd name="connsiteX9" fmla="*/ 188903 w 608979"/>
                <a:gd name="connsiteY9" fmla="*/ 66429 h 463544"/>
                <a:gd name="connsiteX10" fmla="*/ 188903 w 608979"/>
                <a:gd name="connsiteY10" fmla="*/ 463544 h 463544"/>
                <a:gd name="connsiteX11" fmla="*/ 0 w 608979"/>
                <a:gd name="connsiteY11" fmla="*/ 396982 h 46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8979" h="463544">
                  <a:moveTo>
                    <a:pt x="420076" y="0"/>
                  </a:moveTo>
                  <a:lnTo>
                    <a:pt x="608979" y="66429"/>
                  </a:lnTo>
                  <a:lnTo>
                    <a:pt x="608979" y="463544"/>
                  </a:lnTo>
                  <a:lnTo>
                    <a:pt x="420076" y="396982"/>
                  </a:lnTo>
                  <a:close/>
                  <a:moveTo>
                    <a:pt x="398906" y="0"/>
                  </a:moveTo>
                  <a:lnTo>
                    <a:pt x="398906" y="396982"/>
                  </a:lnTo>
                  <a:lnTo>
                    <a:pt x="210073" y="463544"/>
                  </a:lnTo>
                  <a:lnTo>
                    <a:pt x="210073" y="66429"/>
                  </a:lnTo>
                  <a:close/>
                  <a:moveTo>
                    <a:pt x="0" y="0"/>
                  </a:moveTo>
                  <a:lnTo>
                    <a:pt x="188903" y="66429"/>
                  </a:lnTo>
                  <a:lnTo>
                    <a:pt x="188903" y="463544"/>
                  </a:lnTo>
                  <a:lnTo>
                    <a:pt x="0" y="3969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FBB528-A61C-3E82-6B35-F2F3384FF24B}"/>
              </a:ext>
            </a:extLst>
          </p:cNvPr>
          <p:cNvGrpSpPr/>
          <p:nvPr/>
        </p:nvGrpSpPr>
        <p:grpSpPr>
          <a:xfrm>
            <a:off x="6101715" y="4588219"/>
            <a:ext cx="832022" cy="820803"/>
            <a:chOff x="5679989" y="3018599"/>
            <a:chExt cx="832022" cy="82080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E10618C-8001-179F-E7F1-432DF27C8572}"/>
                </a:ext>
              </a:extLst>
            </p:cNvPr>
            <p:cNvSpPr/>
            <p:nvPr/>
          </p:nvSpPr>
          <p:spPr>
            <a:xfrm>
              <a:off x="5679989" y="3018599"/>
              <a:ext cx="832022" cy="82080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50800" dir="5400000" algn="ctr" rotWithShape="0">
                <a:schemeClr val="accent1">
                  <a:alpha val="7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3" name="tick_87932">
              <a:extLst>
                <a:ext uri="{FF2B5EF4-FFF2-40B4-BE49-F238E27FC236}">
                  <a16:creationId xmlns:a16="http://schemas.microsoft.com/office/drawing/2014/main" id="{00A6A27D-3CA1-025A-33F1-D77F6EFD8713}"/>
                </a:ext>
              </a:extLst>
            </p:cNvPr>
            <p:cNvSpPr/>
            <p:nvPr/>
          </p:nvSpPr>
          <p:spPr>
            <a:xfrm>
              <a:off x="5897983" y="3227819"/>
              <a:ext cx="396034" cy="402363"/>
            </a:xfrm>
            <a:custGeom>
              <a:avLst/>
              <a:gdLst>
                <a:gd name="T0" fmla="*/ 1278 w 2556"/>
                <a:gd name="T1" fmla="*/ 0 h 2556"/>
                <a:gd name="T2" fmla="*/ 0 w 2556"/>
                <a:gd name="T3" fmla="*/ 1278 h 2556"/>
                <a:gd name="T4" fmla="*/ 1278 w 2556"/>
                <a:gd name="T5" fmla="*/ 2556 h 2556"/>
                <a:gd name="T6" fmla="*/ 2556 w 2556"/>
                <a:gd name="T7" fmla="*/ 1278 h 2556"/>
                <a:gd name="T8" fmla="*/ 1278 w 2556"/>
                <a:gd name="T9" fmla="*/ 0 h 2556"/>
                <a:gd name="T10" fmla="*/ 2011 w 2556"/>
                <a:gd name="T11" fmla="*/ 1062 h 2556"/>
                <a:gd name="T12" fmla="*/ 1209 w 2556"/>
                <a:gd name="T13" fmla="*/ 1865 h 2556"/>
                <a:gd name="T14" fmla="*/ 1081 w 2556"/>
                <a:gd name="T15" fmla="*/ 1918 h 2556"/>
                <a:gd name="T16" fmla="*/ 953 w 2556"/>
                <a:gd name="T17" fmla="*/ 1865 h 2556"/>
                <a:gd name="T18" fmla="*/ 544 w 2556"/>
                <a:gd name="T19" fmla="*/ 1456 h 2556"/>
                <a:gd name="T20" fmla="*/ 491 w 2556"/>
                <a:gd name="T21" fmla="*/ 1328 h 2556"/>
                <a:gd name="T22" fmla="*/ 544 w 2556"/>
                <a:gd name="T23" fmla="*/ 1200 h 2556"/>
                <a:gd name="T24" fmla="*/ 672 w 2556"/>
                <a:gd name="T25" fmla="*/ 1147 h 2556"/>
                <a:gd name="T26" fmla="*/ 800 w 2556"/>
                <a:gd name="T27" fmla="*/ 1200 h 2556"/>
                <a:gd name="T28" fmla="*/ 1081 w 2556"/>
                <a:gd name="T29" fmla="*/ 1481 h 2556"/>
                <a:gd name="T30" fmla="*/ 1756 w 2556"/>
                <a:gd name="T31" fmla="*/ 806 h 2556"/>
                <a:gd name="T32" fmla="*/ 1884 w 2556"/>
                <a:gd name="T33" fmla="*/ 753 h 2556"/>
                <a:gd name="T34" fmla="*/ 2011 w 2556"/>
                <a:gd name="T35" fmla="*/ 806 h 2556"/>
                <a:gd name="T36" fmla="*/ 2011 w 2556"/>
                <a:gd name="T37" fmla="*/ 1062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56" h="2556">
                  <a:moveTo>
                    <a:pt x="1278" y="0"/>
                  </a:moveTo>
                  <a:cubicBezTo>
                    <a:pt x="573" y="0"/>
                    <a:pt x="0" y="573"/>
                    <a:pt x="0" y="1278"/>
                  </a:cubicBezTo>
                  <a:cubicBezTo>
                    <a:pt x="0" y="1982"/>
                    <a:pt x="573" y="2556"/>
                    <a:pt x="1278" y="2556"/>
                  </a:cubicBezTo>
                  <a:cubicBezTo>
                    <a:pt x="1982" y="2556"/>
                    <a:pt x="2556" y="1982"/>
                    <a:pt x="2556" y="1278"/>
                  </a:cubicBezTo>
                  <a:cubicBezTo>
                    <a:pt x="2556" y="573"/>
                    <a:pt x="1982" y="0"/>
                    <a:pt x="1278" y="0"/>
                  </a:cubicBezTo>
                  <a:close/>
                  <a:moveTo>
                    <a:pt x="2011" y="1062"/>
                  </a:moveTo>
                  <a:lnTo>
                    <a:pt x="1209" y="1865"/>
                  </a:lnTo>
                  <a:cubicBezTo>
                    <a:pt x="1175" y="1899"/>
                    <a:pt x="1129" y="1918"/>
                    <a:pt x="1081" y="1918"/>
                  </a:cubicBezTo>
                  <a:cubicBezTo>
                    <a:pt x="1033" y="1918"/>
                    <a:pt x="987" y="1899"/>
                    <a:pt x="953" y="1865"/>
                  </a:cubicBezTo>
                  <a:lnTo>
                    <a:pt x="544" y="1456"/>
                  </a:lnTo>
                  <a:cubicBezTo>
                    <a:pt x="510" y="1421"/>
                    <a:pt x="491" y="1376"/>
                    <a:pt x="491" y="1328"/>
                  </a:cubicBezTo>
                  <a:cubicBezTo>
                    <a:pt x="491" y="1280"/>
                    <a:pt x="510" y="1234"/>
                    <a:pt x="544" y="1200"/>
                  </a:cubicBezTo>
                  <a:cubicBezTo>
                    <a:pt x="578" y="1166"/>
                    <a:pt x="624" y="1147"/>
                    <a:pt x="672" y="1147"/>
                  </a:cubicBezTo>
                  <a:cubicBezTo>
                    <a:pt x="720" y="1147"/>
                    <a:pt x="765" y="1166"/>
                    <a:pt x="800" y="1200"/>
                  </a:cubicBezTo>
                  <a:lnTo>
                    <a:pt x="1081" y="1481"/>
                  </a:lnTo>
                  <a:lnTo>
                    <a:pt x="1756" y="806"/>
                  </a:lnTo>
                  <a:cubicBezTo>
                    <a:pt x="1790" y="772"/>
                    <a:pt x="1835" y="753"/>
                    <a:pt x="1884" y="753"/>
                  </a:cubicBezTo>
                  <a:cubicBezTo>
                    <a:pt x="1932" y="753"/>
                    <a:pt x="1977" y="772"/>
                    <a:pt x="2011" y="806"/>
                  </a:cubicBezTo>
                  <a:cubicBezTo>
                    <a:pt x="2082" y="877"/>
                    <a:pt x="2082" y="991"/>
                    <a:pt x="2011" y="10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244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35C47-FB46-FF20-0413-6992A8858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8E45746-5CA7-4919-61B3-CA410432A1C1}"/>
              </a:ext>
            </a:extLst>
          </p:cNvPr>
          <p:cNvGrpSpPr/>
          <p:nvPr/>
        </p:nvGrpSpPr>
        <p:grpSpPr>
          <a:xfrm>
            <a:off x="2210994" y="2382282"/>
            <a:ext cx="7770011" cy="3955018"/>
            <a:chOff x="2210995" y="1259307"/>
            <a:chExt cx="7770011" cy="3955018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F47FEA6E-E65F-A6E9-BE8E-F3154088F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715" y="1259307"/>
              <a:ext cx="1935173" cy="1387851"/>
            </a:xfrm>
            <a:custGeom>
              <a:avLst/>
              <a:gdLst>
                <a:gd name="T0" fmla="*/ 83 w 83"/>
                <a:gd name="T1" fmla="*/ 0 h 59"/>
                <a:gd name="T2" fmla="*/ 0 w 83"/>
                <a:gd name="T3" fmla="*/ 23 h 59"/>
                <a:gd name="T4" fmla="*/ 20 w 83"/>
                <a:gd name="T5" fmla="*/ 59 h 59"/>
                <a:gd name="T6" fmla="*/ 83 w 83"/>
                <a:gd name="T7" fmla="*/ 42 h 59"/>
                <a:gd name="T8" fmla="*/ 83 w 83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9">
                  <a:moveTo>
                    <a:pt x="83" y="0"/>
                  </a:moveTo>
                  <a:cubicBezTo>
                    <a:pt x="52" y="0"/>
                    <a:pt x="26" y="8"/>
                    <a:pt x="0" y="23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40" y="47"/>
                    <a:pt x="60" y="42"/>
                    <a:pt x="83" y="42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CA70C24C-B3E7-516C-8567-11B57012EB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9222" y="1796855"/>
              <a:ext cx="3381665" cy="3410985"/>
            </a:xfrm>
            <a:custGeom>
              <a:avLst/>
              <a:gdLst>
                <a:gd name="T0" fmla="*/ 145 w 145"/>
                <a:gd name="T1" fmla="*/ 145 h 145"/>
                <a:gd name="T2" fmla="*/ 145 w 145"/>
                <a:gd name="T3" fmla="*/ 145 h 145"/>
                <a:gd name="T4" fmla="*/ 62 w 145"/>
                <a:gd name="T5" fmla="*/ 0 h 145"/>
                <a:gd name="T6" fmla="*/ 0 w 145"/>
                <a:gd name="T7" fmla="*/ 61 h 145"/>
                <a:gd name="T8" fmla="*/ 32 w 145"/>
                <a:gd name="T9" fmla="*/ 79 h 145"/>
                <a:gd name="T10" fmla="*/ 80 w 145"/>
                <a:gd name="T11" fmla="*/ 31 h 145"/>
                <a:gd name="T12" fmla="*/ 145 w 145"/>
                <a:gd name="T13" fmla="*/ 145 h 145"/>
                <a:gd name="T14" fmla="*/ 82 w 145"/>
                <a:gd name="T15" fmla="*/ 36 h 145"/>
                <a:gd name="T16" fmla="*/ 82 w 145"/>
                <a:gd name="T17" fmla="*/ 36 h 145"/>
                <a:gd name="T18" fmla="*/ 62 w 145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145" y="145"/>
                  </a:moveTo>
                  <a:cubicBezTo>
                    <a:pt x="145" y="145"/>
                    <a:pt x="145" y="145"/>
                    <a:pt x="145" y="145"/>
                  </a:cubicBezTo>
                  <a:moveTo>
                    <a:pt x="62" y="0"/>
                  </a:moveTo>
                  <a:cubicBezTo>
                    <a:pt x="35" y="15"/>
                    <a:pt x="16" y="34"/>
                    <a:pt x="0" y="61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44" y="58"/>
                    <a:pt x="59" y="43"/>
                    <a:pt x="80" y="31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1F75B9B-E512-8275-10F6-C0E73BE8F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995" y="3233574"/>
              <a:ext cx="3889892" cy="1974267"/>
            </a:xfrm>
            <a:custGeom>
              <a:avLst/>
              <a:gdLst>
                <a:gd name="T0" fmla="*/ 22 w 167"/>
                <a:gd name="T1" fmla="*/ 0 h 84"/>
                <a:gd name="T2" fmla="*/ 0 w 167"/>
                <a:gd name="T3" fmla="*/ 84 h 84"/>
                <a:gd name="T4" fmla="*/ 167 w 167"/>
                <a:gd name="T5" fmla="*/ 84 h 84"/>
                <a:gd name="T6" fmla="*/ 56 w 167"/>
                <a:gd name="T7" fmla="*/ 84 h 84"/>
                <a:gd name="T8" fmla="*/ 71 w 167"/>
                <a:gd name="T9" fmla="*/ 28 h 84"/>
                <a:gd name="T10" fmla="*/ 54 w 167"/>
                <a:gd name="T11" fmla="*/ 18 h 84"/>
                <a:gd name="T12" fmla="*/ 54 w 167"/>
                <a:gd name="T13" fmla="*/ 18 h 84"/>
                <a:gd name="T14" fmla="*/ 22 w 167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84">
                  <a:moveTo>
                    <a:pt x="22" y="0"/>
                  </a:moveTo>
                  <a:cubicBezTo>
                    <a:pt x="7" y="27"/>
                    <a:pt x="0" y="53"/>
                    <a:pt x="0" y="84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63"/>
                    <a:pt x="61" y="46"/>
                    <a:pt x="71" y="2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8DDE334D-82AC-FF0A-25D2-F9C02129D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3233574"/>
              <a:ext cx="3880119" cy="1974267"/>
            </a:xfrm>
            <a:custGeom>
              <a:avLst/>
              <a:gdLst>
                <a:gd name="T0" fmla="*/ 145 w 167"/>
                <a:gd name="T1" fmla="*/ 0 h 84"/>
                <a:gd name="T2" fmla="*/ 97 w 167"/>
                <a:gd name="T3" fmla="*/ 28 h 84"/>
                <a:gd name="T4" fmla="*/ 97 w 167"/>
                <a:gd name="T5" fmla="*/ 28 h 84"/>
                <a:gd name="T6" fmla="*/ 0 w 167"/>
                <a:gd name="T7" fmla="*/ 84 h 84"/>
                <a:gd name="T8" fmla="*/ 109 w 167"/>
                <a:gd name="T9" fmla="*/ 21 h 84"/>
                <a:gd name="T10" fmla="*/ 125 w 167"/>
                <a:gd name="T11" fmla="*/ 84 h 84"/>
                <a:gd name="T12" fmla="*/ 0 w 167"/>
                <a:gd name="T13" fmla="*/ 84 h 84"/>
                <a:gd name="T14" fmla="*/ 167 w 167"/>
                <a:gd name="T15" fmla="*/ 84 h 84"/>
                <a:gd name="T16" fmla="*/ 145 w 167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84">
                  <a:moveTo>
                    <a:pt x="145" y="0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20" y="41"/>
                    <a:pt x="125" y="60"/>
                    <a:pt x="125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7" y="53"/>
                    <a:pt x="160" y="27"/>
                    <a:pt x="145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DBD2F5BE-C255-1720-7616-484528359C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0887" y="1796855"/>
              <a:ext cx="3371892" cy="3410985"/>
            </a:xfrm>
            <a:custGeom>
              <a:avLst/>
              <a:gdLst>
                <a:gd name="T0" fmla="*/ 0 w 145"/>
                <a:gd name="T1" fmla="*/ 145 h 145"/>
                <a:gd name="T2" fmla="*/ 0 w 145"/>
                <a:gd name="T3" fmla="*/ 145 h 145"/>
                <a:gd name="T4" fmla="*/ 84 w 145"/>
                <a:gd name="T5" fmla="*/ 0 h 145"/>
                <a:gd name="T6" fmla="*/ 72 w 145"/>
                <a:gd name="T7" fmla="*/ 20 h 145"/>
                <a:gd name="T8" fmla="*/ 72 w 145"/>
                <a:gd name="T9" fmla="*/ 20 h 145"/>
                <a:gd name="T10" fmla="*/ 56 w 145"/>
                <a:gd name="T11" fmla="*/ 48 h 145"/>
                <a:gd name="T12" fmla="*/ 97 w 145"/>
                <a:gd name="T13" fmla="*/ 89 h 145"/>
                <a:gd name="T14" fmla="*/ 145 w 145"/>
                <a:gd name="T15" fmla="*/ 61 h 145"/>
                <a:gd name="T16" fmla="*/ 84 w 145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45"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moveTo>
                    <a:pt x="84" y="0"/>
                  </a:move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74" y="58"/>
                    <a:pt x="86" y="71"/>
                    <a:pt x="97" y="89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9" y="34"/>
                    <a:pt x="110" y="15"/>
                    <a:pt x="84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1B86FACB-9CB2-C127-DB4C-74AEB7F63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1259307"/>
              <a:ext cx="1954720" cy="3948533"/>
            </a:xfrm>
            <a:custGeom>
              <a:avLst/>
              <a:gdLst>
                <a:gd name="T0" fmla="*/ 0 w 84"/>
                <a:gd name="T1" fmla="*/ 0 h 168"/>
                <a:gd name="T2" fmla="*/ 0 w 84"/>
                <a:gd name="T3" fmla="*/ 42 h 168"/>
                <a:gd name="T4" fmla="*/ 0 w 84"/>
                <a:gd name="T5" fmla="*/ 42 h 168"/>
                <a:gd name="T6" fmla="*/ 0 w 84"/>
                <a:gd name="T7" fmla="*/ 168 h 168"/>
                <a:gd name="T8" fmla="*/ 0 w 84"/>
                <a:gd name="T9" fmla="*/ 24 h 168"/>
                <a:gd name="T10" fmla="*/ 72 w 84"/>
                <a:gd name="T11" fmla="*/ 43 h 168"/>
                <a:gd name="T12" fmla="*/ 84 w 84"/>
                <a:gd name="T13" fmla="*/ 23 h 168"/>
                <a:gd name="T14" fmla="*/ 0 w 84"/>
                <a:gd name="T1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68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6" y="24"/>
                    <a:pt x="49" y="30"/>
                    <a:pt x="72" y="4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7" y="8"/>
                    <a:pt x="31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A9B9D0F2-81E2-335A-2401-9F5824F9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847" y="2246440"/>
              <a:ext cx="1466040" cy="2961400"/>
            </a:xfrm>
            <a:custGeom>
              <a:avLst/>
              <a:gdLst>
                <a:gd name="T0" fmla="*/ 63 w 63"/>
                <a:gd name="T1" fmla="*/ 0 h 126"/>
                <a:gd name="T2" fmla="*/ 0 w 63"/>
                <a:gd name="T3" fmla="*/ 17 h 126"/>
                <a:gd name="T4" fmla="*/ 63 w 63"/>
                <a:gd name="T5" fmla="*/ 126 h 126"/>
                <a:gd name="T6" fmla="*/ 63 w 63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6">
                  <a:moveTo>
                    <a:pt x="63" y="0"/>
                  </a:moveTo>
                  <a:cubicBezTo>
                    <a:pt x="40" y="0"/>
                    <a:pt x="20" y="5"/>
                    <a:pt x="0" y="17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5DF3684A-4B07-B0FD-88C5-C7F8E1F6D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847" y="2647158"/>
              <a:ext cx="1466040" cy="2560682"/>
            </a:xfrm>
            <a:custGeom>
              <a:avLst/>
              <a:gdLst>
                <a:gd name="T0" fmla="*/ 0 w 150"/>
                <a:gd name="T1" fmla="*/ 0 h 262"/>
                <a:gd name="T2" fmla="*/ 0 w 150"/>
                <a:gd name="T3" fmla="*/ 0 h 262"/>
                <a:gd name="T4" fmla="*/ 150 w 150"/>
                <a:gd name="T5" fmla="*/ 262 h 262"/>
                <a:gd name="T6" fmla="*/ 0 w 150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62">
                  <a:moveTo>
                    <a:pt x="0" y="0"/>
                  </a:moveTo>
                  <a:lnTo>
                    <a:pt x="0" y="0"/>
                  </a:lnTo>
                  <a:lnTo>
                    <a:pt x="150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679064C-AD97-4123-5A6B-666F8A179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847" y="2647158"/>
              <a:ext cx="1466040" cy="2560682"/>
            </a:xfrm>
            <a:custGeom>
              <a:avLst/>
              <a:gdLst>
                <a:gd name="T0" fmla="*/ 0 w 150"/>
                <a:gd name="T1" fmla="*/ 0 h 262"/>
                <a:gd name="T2" fmla="*/ 0 w 150"/>
                <a:gd name="T3" fmla="*/ 0 h 262"/>
                <a:gd name="T4" fmla="*/ 150 w 150"/>
                <a:gd name="T5" fmla="*/ 262 h 262"/>
                <a:gd name="T6" fmla="*/ 0 w 150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62">
                  <a:moveTo>
                    <a:pt x="0" y="0"/>
                  </a:moveTo>
                  <a:lnTo>
                    <a:pt x="0" y="0"/>
                  </a:lnTo>
                  <a:lnTo>
                    <a:pt x="150" y="2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499A1C19-1E31-D6FC-0464-8CAA2742B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789" y="2536360"/>
              <a:ext cx="2629098" cy="2677965"/>
            </a:xfrm>
            <a:custGeom>
              <a:avLst/>
              <a:gdLst>
                <a:gd name="T0" fmla="*/ 48 w 113"/>
                <a:gd name="T1" fmla="*/ 0 h 114"/>
                <a:gd name="T2" fmla="*/ 0 w 113"/>
                <a:gd name="T3" fmla="*/ 48 h 114"/>
                <a:gd name="T4" fmla="*/ 17 w 113"/>
                <a:gd name="T5" fmla="*/ 58 h 114"/>
                <a:gd name="T6" fmla="*/ 17 w 113"/>
                <a:gd name="T7" fmla="*/ 58 h 114"/>
                <a:gd name="T8" fmla="*/ 113 w 113"/>
                <a:gd name="T9" fmla="*/ 114 h 114"/>
                <a:gd name="T10" fmla="*/ 48 w 113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4">
                  <a:moveTo>
                    <a:pt x="48" y="0"/>
                  </a:moveTo>
                  <a:cubicBezTo>
                    <a:pt x="27" y="12"/>
                    <a:pt x="12" y="27"/>
                    <a:pt x="0" y="4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DB52B6EB-9F70-9794-C0EC-B7C6D88A3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789" y="3663612"/>
              <a:ext cx="390944" cy="234566"/>
            </a:xfrm>
            <a:custGeom>
              <a:avLst/>
              <a:gdLst>
                <a:gd name="T0" fmla="*/ 0 w 17"/>
                <a:gd name="T1" fmla="*/ 0 h 10"/>
                <a:gd name="T2" fmla="*/ 0 w 17"/>
                <a:gd name="T3" fmla="*/ 0 h 10"/>
                <a:gd name="T4" fmla="*/ 17 w 17"/>
                <a:gd name="T5" fmla="*/ 10 h 10"/>
                <a:gd name="T6" fmla="*/ 17 w 17"/>
                <a:gd name="T7" fmla="*/ 10 h 10"/>
                <a:gd name="T8" fmla="*/ 0 w 1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7DC1268C-6BE0-FA9C-FD61-072AFD524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0884" y="3898178"/>
              <a:ext cx="2590004" cy="1309662"/>
            </a:xfrm>
            <a:custGeom>
              <a:avLst/>
              <a:gdLst>
                <a:gd name="T0" fmla="*/ 15 w 111"/>
                <a:gd name="T1" fmla="*/ 0 h 56"/>
                <a:gd name="T2" fmla="*/ 15 w 111"/>
                <a:gd name="T3" fmla="*/ 0 h 56"/>
                <a:gd name="T4" fmla="*/ 0 w 111"/>
                <a:gd name="T5" fmla="*/ 56 h 56"/>
                <a:gd name="T6" fmla="*/ 111 w 111"/>
                <a:gd name="T7" fmla="*/ 56 h 56"/>
                <a:gd name="T8" fmla="*/ 15 w 111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56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5" y="18"/>
                    <a:pt x="0" y="35"/>
                    <a:pt x="0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C7244297-FD05-FDBD-C6AE-07C35618E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3732027"/>
              <a:ext cx="2902759" cy="1475813"/>
            </a:xfrm>
            <a:custGeom>
              <a:avLst/>
              <a:gdLst>
                <a:gd name="T0" fmla="*/ 109 w 125"/>
                <a:gd name="T1" fmla="*/ 0 h 63"/>
                <a:gd name="T2" fmla="*/ 0 w 125"/>
                <a:gd name="T3" fmla="*/ 63 h 63"/>
                <a:gd name="T4" fmla="*/ 125 w 125"/>
                <a:gd name="T5" fmla="*/ 63 h 63"/>
                <a:gd name="T6" fmla="*/ 109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109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39"/>
                    <a:pt x="120" y="20"/>
                    <a:pt x="109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FD15E66E-65D5-4CAB-E6AA-23DE84C8E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3898178"/>
              <a:ext cx="2257701" cy="1309662"/>
            </a:xfrm>
            <a:custGeom>
              <a:avLst/>
              <a:gdLst>
                <a:gd name="T0" fmla="*/ 231 w 231"/>
                <a:gd name="T1" fmla="*/ 0 h 134"/>
                <a:gd name="T2" fmla="*/ 0 w 231"/>
                <a:gd name="T3" fmla="*/ 134 h 134"/>
                <a:gd name="T4" fmla="*/ 231 w 231"/>
                <a:gd name="T5" fmla="*/ 0 h 134"/>
                <a:gd name="T6" fmla="*/ 231 w 231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34">
                  <a:moveTo>
                    <a:pt x="231" y="0"/>
                  </a:moveTo>
                  <a:lnTo>
                    <a:pt x="0" y="134"/>
                  </a:lnTo>
                  <a:lnTo>
                    <a:pt x="231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F9257814-CE0A-C11D-34B4-F2C16C957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3898178"/>
              <a:ext cx="2257701" cy="1309662"/>
            </a:xfrm>
            <a:custGeom>
              <a:avLst/>
              <a:gdLst>
                <a:gd name="T0" fmla="*/ 231 w 231"/>
                <a:gd name="T1" fmla="*/ 0 h 134"/>
                <a:gd name="T2" fmla="*/ 0 w 231"/>
                <a:gd name="T3" fmla="*/ 134 h 134"/>
                <a:gd name="T4" fmla="*/ 231 w 231"/>
                <a:gd name="T5" fmla="*/ 0 h 134"/>
                <a:gd name="T6" fmla="*/ 231 w 231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34">
                  <a:moveTo>
                    <a:pt x="231" y="0"/>
                  </a:moveTo>
                  <a:lnTo>
                    <a:pt x="0" y="134"/>
                  </a:lnTo>
                  <a:lnTo>
                    <a:pt x="231" y="0"/>
                  </a:lnTo>
                  <a:lnTo>
                    <a:pt x="2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2D388E0A-A8A0-ADCA-1855-C4CA4E95F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2930592"/>
              <a:ext cx="2257701" cy="2277248"/>
            </a:xfrm>
            <a:custGeom>
              <a:avLst/>
              <a:gdLst>
                <a:gd name="T0" fmla="*/ 56 w 97"/>
                <a:gd name="T1" fmla="*/ 0 h 97"/>
                <a:gd name="T2" fmla="*/ 0 w 97"/>
                <a:gd name="T3" fmla="*/ 97 h 97"/>
                <a:gd name="T4" fmla="*/ 97 w 97"/>
                <a:gd name="T5" fmla="*/ 41 h 97"/>
                <a:gd name="T6" fmla="*/ 56 w 97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97">
                  <a:moveTo>
                    <a:pt x="56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86" y="23"/>
                    <a:pt x="74" y="10"/>
                    <a:pt x="5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BC3A94AE-578A-8F2F-14FB-67A0931CC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2275761"/>
              <a:ext cx="1671285" cy="2932079"/>
            </a:xfrm>
            <a:custGeom>
              <a:avLst/>
              <a:gdLst>
                <a:gd name="T0" fmla="*/ 171 w 171"/>
                <a:gd name="T1" fmla="*/ 0 h 300"/>
                <a:gd name="T2" fmla="*/ 0 w 171"/>
                <a:gd name="T3" fmla="*/ 300 h 300"/>
                <a:gd name="T4" fmla="*/ 133 w 171"/>
                <a:gd name="T5" fmla="*/ 67 h 300"/>
                <a:gd name="T6" fmla="*/ 171 w 171"/>
                <a:gd name="T7" fmla="*/ 0 h 300"/>
                <a:gd name="T8" fmla="*/ 171 w 171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00">
                  <a:moveTo>
                    <a:pt x="171" y="0"/>
                  </a:moveTo>
                  <a:lnTo>
                    <a:pt x="0" y="300"/>
                  </a:lnTo>
                  <a:lnTo>
                    <a:pt x="133" y="67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:a16="http://schemas.microsoft.com/office/drawing/2014/main" id="{AF89B72C-566B-6998-CB52-09776DBFC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2275761"/>
              <a:ext cx="1671285" cy="2932079"/>
            </a:xfrm>
            <a:custGeom>
              <a:avLst/>
              <a:gdLst>
                <a:gd name="T0" fmla="*/ 171 w 171"/>
                <a:gd name="T1" fmla="*/ 0 h 300"/>
                <a:gd name="T2" fmla="*/ 0 w 171"/>
                <a:gd name="T3" fmla="*/ 300 h 300"/>
                <a:gd name="T4" fmla="*/ 133 w 171"/>
                <a:gd name="T5" fmla="*/ 67 h 300"/>
                <a:gd name="T6" fmla="*/ 171 w 171"/>
                <a:gd name="T7" fmla="*/ 0 h 300"/>
                <a:gd name="T8" fmla="*/ 171 w 171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00">
                  <a:moveTo>
                    <a:pt x="171" y="0"/>
                  </a:moveTo>
                  <a:lnTo>
                    <a:pt x="0" y="300"/>
                  </a:lnTo>
                  <a:lnTo>
                    <a:pt x="133" y="67"/>
                  </a:lnTo>
                  <a:lnTo>
                    <a:pt x="171" y="0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6" name="Freeform 23">
              <a:extLst>
                <a:ext uri="{FF2B5EF4-FFF2-40B4-BE49-F238E27FC236}">
                  <a16:creationId xmlns:a16="http://schemas.microsoft.com/office/drawing/2014/main" id="{842469D4-FE81-BE87-A928-CC5936232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887" y="1826176"/>
              <a:ext cx="1671285" cy="3381664"/>
            </a:xfrm>
            <a:custGeom>
              <a:avLst/>
              <a:gdLst>
                <a:gd name="T0" fmla="*/ 0 w 72"/>
                <a:gd name="T1" fmla="*/ 0 h 144"/>
                <a:gd name="T2" fmla="*/ 0 w 72"/>
                <a:gd name="T3" fmla="*/ 144 h 144"/>
                <a:gd name="T4" fmla="*/ 72 w 72"/>
                <a:gd name="T5" fmla="*/ 19 h 144"/>
                <a:gd name="T6" fmla="*/ 0 w 72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4">
                  <a:moveTo>
                    <a:pt x="0" y="0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49" y="6"/>
                    <a:pt x="26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08BAFC6-E902-CF4A-A81B-2419133828BD}"/>
                </a:ext>
              </a:extLst>
            </p:cNvPr>
            <p:cNvSpPr/>
            <p:nvPr/>
          </p:nvSpPr>
          <p:spPr>
            <a:xfrm>
              <a:off x="2499365" y="4368343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50%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9D514D3-989F-980F-A721-3861F566E476}"/>
                </a:ext>
              </a:extLst>
            </p:cNvPr>
            <p:cNvSpPr/>
            <p:nvPr/>
          </p:nvSpPr>
          <p:spPr>
            <a:xfrm>
              <a:off x="3164039" y="2556890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70%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12EF7F0-B9EC-2F21-E338-C48CCFA67D9B}"/>
                </a:ext>
              </a:extLst>
            </p:cNvPr>
            <p:cNvSpPr/>
            <p:nvPr/>
          </p:nvSpPr>
          <p:spPr>
            <a:xfrm>
              <a:off x="4818665" y="1773560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68%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AAB15D1-BC57-2B13-D63E-9FCB0EE52082}"/>
                </a:ext>
              </a:extLst>
            </p:cNvPr>
            <p:cNvSpPr/>
            <p:nvPr/>
          </p:nvSpPr>
          <p:spPr>
            <a:xfrm>
              <a:off x="6566262" y="1413010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82%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0127615-9521-9490-4303-A1571337BA0C}"/>
                </a:ext>
              </a:extLst>
            </p:cNvPr>
            <p:cNvSpPr/>
            <p:nvPr/>
          </p:nvSpPr>
          <p:spPr>
            <a:xfrm>
              <a:off x="8001672" y="2753515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8A7766D-D1DB-6694-01DD-109852C31E90}"/>
                </a:ext>
              </a:extLst>
            </p:cNvPr>
            <p:cNvSpPr/>
            <p:nvPr/>
          </p:nvSpPr>
          <p:spPr>
            <a:xfrm>
              <a:off x="8999616" y="4279199"/>
              <a:ext cx="84029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55%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5BF4C63-DD97-1186-969A-88AF9C8F2007}"/>
              </a:ext>
            </a:extLst>
          </p:cNvPr>
          <p:cNvGrpSpPr/>
          <p:nvPr/>
        </p:nvGrpSpPr>
        <p:grpSpPr>
          <a:xfrm>
            <a:off x="816853" y="1483025"/>
            <a:ext cx="2350322" cy="1729626"/>
            <a:chOff x="5806617" y="1961609"/>
            <a:chExt cx="2289647" cy="1729626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02DC4041-8EB4-10EF-7176-CF031B83A57D}"/>
                </a:ext>
              </a:extLst>
            </p:cNvPr>
            <p:cNvSpPr/>
            <p:nvPr/>
          </p:nvSpPr>
          <p:spPr>
            <a:xfrm>
              <a:off x="5806617" y="1961609"/>
              <a:ext cx="1157505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FB1FB36-7F69-D2FF-E4B3-4C3EC27A7095}"/>
                </a:ext>
              </a:extLst>
            </p:cNvPr>
            <p:cNvSpPr/>
            <p:nvPr/>
          </p:nvSpPr>
          <p:spPr>
            <a:xfrm>
              <a:off x="5820878" y="2431340"/>
              <a:ext cx="2275386" cy="125989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CCA08BD-3874-039A-9339-009C6EC5589F}"/>
              </a:ext>
            </a:extLst>
          </p:cNvPr>
          <p:cNvGrpSpPr/>
          <p:nvPr/>
        </p:nvGrpSpPr>
        <p:grpSpPr>
          <a:xfrm>
            <a:off x="9062132" y="1483025"/>
            <a:ext cx="2350322" cy="1729626"/>
            <a:chOff x="5806617" y="1961609"/>
            <a:chExt cx="2289647" cy="1729626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051C5F8B-04AD-DF8A-3606-C71BFD95A707}"/>
                </a:ext>
              </a:extLst>
            </p:cNvPr>
            <p:cNvSpPr/>
            <p:nvPr/>
          </p:nvSpPr>
          <p:spPr>
            <a:xfrm>
              <a:off x="5806617" y="1961609"/>
              <a:ext cx="1157505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CC85DBF-CBF0-671E-D8A9-0B490DD334C1}"/>
                </a:ext>
              </a:extLst>
            </p:cNvPr>
            <p:cNvSpPr/>
            <p:nvPr/>
          </p:nvSpPr>
          <p:spPr>
            <a:xfrm>
              <a:off x="5820878" y="2431340"/>
              <a:ext cx="2275386" cy="1259895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19602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0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1677"/>
      </a:accent1>
      <a:accent2>
        <a:srgbClr val="FFD59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M"/>
        <a:ea typeface="OPPOSans M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标准模板空白.pptx" id="{AAFC4AD4-B37B-45A5-9ACA-56D0DC4107F1}" vid="{F35FF543-059C-49B6-AD86-FCFBFDB001E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标准模板空白</Template>
  <TotalTime>533</TotalTime>
  <Words>930</Words>
  <Application>Microsoft Office PowerPoint</Application>
  <PresentationFormat>宽屏</PresentationFormat>
  <Paragraphs>110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等线</vt:lpstr>
      <vt:lpstr>华文仿宋</vt:lpstr>
      <vt:lpstr>演示悠然小楷</vt:lpstr>
      <vt:lpstr>Arial</vt:lpstr>
      <vt:lpstr>Office 主题​​</vt:lpstr>
      <vt:lpstr>PowerPoint 演示文稿</vt:lpstr>
      <vt:lpstr>PowerPoint 演示文稿</vt:lpstr>
      <vt:lpstr>PowerPoint 演示文稿</vt:lpstr>
      <vt:lpstr>工作完成情况</vt:lpstr>
      <vt:lpstr>工作完成情况</vt:lpstr>
      <vt:lpstr>工作完成情况</vt:lpstr>
      <vt:lpstr>PowerPoint 演示文稿</vt:lpstr>
      <vt:lpstr>业绩成果展示</vt:lpstr>
      <vt:lpstr>业绩成果展示</vt:lpstr>
      <vt:lpstr>PowerPoint 演示文稿</vt:lpstr>
      <vt:lpstr>工作不足之处</vt:lpstr>
      <vt:lpstr>工作不足之处</vt:lpstr>
      <vt:lpstr>PowerPoint 演示文稿</vt:lpstr>
      <vt:lpstr>明年工作计划</vt:lpstr>
      <vt:lpstr>明年工作计划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紫色流体几何商务风工作总结ppt模板</dc:title>
  <dc:creator>©莫测君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9</cp:revision>
  <dcterms:created xsi:type="dcterms:W3CDTF">2023-08-15T03:52:10Z</dcterms:created>
  <dcterms:modified xsi:type="dcterms:W3CDTF">2023-11-05T12:26:18Z</dcterms:modified>
  <cp:contentStatus>紫色流体几何商务风工作总结ppt模板，www.51pptmoban.com</cp:contentStatus>
  <cp:version>51pptmoban.com（V51-110503版）</cp:version>
</cp:coreProperties>
</file>