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59" r:id="rId3"/>
    <p:sldId id="264" r:id="rId4"/>
    <p:sldId id="266" r:id="rId5"/>
    <p:sldId id="260" r:id="rId6"/>
    <p:sldId id="265" r:id="rId7"/>
    <p:sldId id="306" r:id="rId8"/>
    <p:sldId id="294" r:id="rId9"/>
    <p:sldId id="307" r:id="rId10"/>
    <p:sldId id="309" r:id="rId11"/>
    <p:sldId id="311" r:id="rId12"/>
    <p:sldId id="310" r:id="rId13"/>
    <p:sldId id="316" r:id="rId14"/>
    <p:sldId id="317" r:id="rId15"/>
    <p:sldId id="262" r:id="rId16"/>
    <p:sldId id="1126"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68" autoAdjust="0"/>
    <p:restoredTop sz="94660"/>
  </p:normalViewPr>
  <p:slideViewPr>
    <p:cSldViewPr snapToGrid="0" showGuides="1">
      <p:cViewPr>
        <p:scale>
          <a:sx n="50" d="100"/>
          <a:sy n="50" d="100"/>
        </p:scale>
        <p:origin x="1776" y="996"/>
      </p:cViewPr>
      <p:guideLst>
        <p:guide pos="3840"/>
        <p:guide orient="horz" pos="216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影响因子1</c:v>
                </c:pt>
              </c:strCache>
            </c:strRef>
          </c:tx>
          <c:spPr>
            <a:gradFill>
              <a:gsLst>
                <a:gs pos="0">
                  <a:schemeClr val="accent1"/>
                </a:gs>
                <a:gs pos="100000">
                  <a:schemeClr val="accent1">
                    <a:lumMod val="40000"/>
                    <a:lumOff val="60000"/>
                  </a:schemeClr>
                </a:gs>
              </a:gsLst>
              <a:lin ang="5400000" scaled="1"/>
            </a:gradFill>
            <a:ln>
              <a:noFill/>
            </a:ln>
            <a:effectLst/>
          </c:spPr>
          <c:invertIfNegative val="0"/>
          <c:dPt>
            <c:idx val="0"/>
            <c:invertIfNegative val="0"/>
            <c:bubble3D val="0"/>
            <c:spPr>
              <a:gradFill>
                <a:gsLst>
                  <a:gs pos="0">
                    <a:schemeClr val="accent1"/>
                  </a:gs>
                  <a:gs pos="100000">
                    <a:schemeClr val="accent1">
                      <a:lumMod val="40000"/>
                      <a:lumOff val="60000"/>
                    </a:schemeClr>
                  </a:gs>
                </a:gsLst>
                <a:lin ang="5400000" scaled="1"/>
              </a:gradFill>
              <a:ln>
                <a:noFill/>
              </a:ln>
              <a:effectLst/>
            </c:spPr>
            <c:extLst>
              <c:ext xmlns:c16="http://schemas.microsoft.com/office/drawing/2014/chart" uri="{C3380CC4-5D6E-409C-BE32-E72D297353CC}">
                <c16:uniqueId val="{00000001-C572-4CC9-B07F-8729A72AEF75}"/>
              </c:ext>
            </c:extLst>
          </c:dPt>
          <c:dPt>
            <c:idx val="2"/>
            <c:invertIfNegative val="0"/>
            <c:bubble3D val="0"/>
            <c:spPr>
              <a:gradFill>
                <a:gsLst>
                  <a:gs pos="0">
                    <a:schemeClr val="accent1"/>
                  </a:gs>
                  <a:gs pos="100000">
                    <a:schemeClr val="accent1">
                      <a:lumMod val="40000"/>
                      <a:lumOff val="60000"/>
                    </a:schemeClr>
                  </a:gs>
                </a:gsLst>
                <a:lin ang="5400000" scaled="1"/>
              </a:gradFill>
              <a:ln>
                <a:noFill/>
              </a:ln>
              <a:effectLst/>
            </c:spPr>
            <c:extLst>
              <c:ext xmlns:c16="http://schemas.microsoft.com/office/drawing/2014/chart" uri="{C3380CC4-5D6E-409C-BE32-E72D297353CC}">
                <c16:uniqueId val="{00000003-C572-4CC9-B07F-8729A72AEF75}"/>
              </c:ext>
            </c:extLst>
          </c:dPt>
          <c:dLbls>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ea"/>
                    <a:ea typeface="+mn-ea"/>
                    <a:cs typeface="OPPOSans H" panose="00020600040101010101" pitchFamily="18"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Sheet1!$A$2:$A$4</c:f>
              <c:strCache>
                <c:ptCount val="3"/>
                <c:pt idx="0">
                  <c:v>年龄段1</c:v>
                </c:pt>
                <c:pt idx="1">
                  <c:v>年龄段2</c:v>
                </c:pt>
                <c:pt idx="2">
                  <c:v>年龄段3</c:v>
                </c:pt>
              </c:strCache>
            </c:strRef>
          </c:cat>
          <c:val>
            <c:numRef>
              <c:f>Sheet1!$B$2:$B$4</c:f>
              <c:numCache>
                <c:formatCode>General</c:formatCode>
                <c:ptCount val="3"/>
                <c:pt idx="0">
                  <c:v>5</c:v>
                </c:pt>
                <c:pt idx="1">
                  <c:v>3</c:v>
                </c:pt>
                <c:pt idx="2">
                  <c:v>3.5</c:v>
                </c:pt>
              </c:numCache>
            </c:numRef>
          </c:val>
          <c:extLst>
            <c:ext xmlns:c16="http://schemas.microsoft.com/office/drawing/2014/chart" uri="{C3380CC4-5D6E-409C-BE32-E72D297353CC}">
              <c16:uniqueId val="{00000004-C572-4CC9-B07F-8729A72AEF75}"/>
            </c:ext>
          </c:extLst>
        </c:ser>
        <c:ser>
          <c:idx val="1"/>
          <c:order val="1"/>
          <c:tx>
            <c:strRef>
              <c:f>Sheet1!$C$1</c:f>
              <c:strCache>
                <c:ptCount val="1"/>
                <c:pt idx="0">
                  <c:v>影响因子2</c:v>
                </c:pt>
              </c:strCache>
            </c:strRef>
          </c:tx>
          <c:spPr>
            <a:gradFill>
              <a:gsLst>
                <a:gs pos="0">
                  <a:schemeClr val="accent2"/>
                </a:gs>
                <a:gs pos="100000">
                  <a:schemeClr val="accent2">
                    <a:lumMod val="20000"/>
                    <a:lumOff val="80000"/>
                  </a:schemeClr>
                </a:gs>
              </a:gsLst>
              <a:lin ang="5400000" scaled="1"/>
            </a:gradFill>
            <a:ln>
              <a:noFill/>
            </a:ln>
            <a:effectLst/>
          </c:spPr>
          <c:invertIfNegative val="0"/>
          <c:dPt>
            <c:idx val="1"/>
            <c:invertIfNegative val="0"/>
            <c:bubble3D val="0"/>
            <c:spPr>
              <a:gradFill>
                <a:gsLst>
                  <a:gs pos="0">
                    <a:schemeClr val="accent2"/>
                  </a:gs>
                  <a:gs pos="100000">
                    <a:schemeClr val="accent2">
                      <a:lumMod val="20000"/>
                      <a:lumOff val="80000"/>
                    </a:schemeClr>
                  </a:gs>
                </a:gsLst>
                <a:lin ang="5400000" scaled="1"/>
              </a:gradFill>
              <a:ln>
                <a:noFill/>
              </a:ln>
              <a:effectLst/>
            </c:spPr>
            <c:extLst>
              <c:ext xmlns:c16="http://schemas.microsoft.com/office/drawing/2014/chart" uri="{C3380CC4-5D6E-409C-BE32-E72D297353CC}">
                <c16:uniqueId val="{00000006-C572-4CC9-B07F-8729A72AEF75}"/>
              </c:ext>
            </c:extLst>
          </c:dPt>
          <c:dLbls>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ea"/>
                    <a:ea typeface="+mn-ea"/>
                    <a:cs typeface="OPPOSans H" panose="00020600040101010101" pitchFamily="18"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年龄段1</c:v>
                </c:pt>
                <c:pt idx="1">
                  <c:v>年龄段2</c:v>
                </c:pt>
                <c:pt idx="2">
                  <c:v>年龄段3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7-C572-4CC9-B07F-8729A72AEF75}"/>
            </c:ext>
          </c:extLst>
        </c:ser>
        <c:dLbls>
          <c:dLblPos val="outEnd"/>
          <c:showLegendKey val="0"/>
          <c:showVal val="1"/>
          <c:showCatName val="0"/>
          <c:showSerName val="0"/>
          <c:showPercent val="0"/>
          <c:showBubbleSize val="0"/>
        </c:dLbls>
        <c:gapWidth val="81"/>
        <c:overlap val="-7"/>
        <c:axId val="653997680"/>
        <c:axId val="457710984"/>
      </c:barChart>
      <c:catAx>
        <c:axId val="653997680"/>
        <c:scaling>
          <c:orientation val="minMax"/>
        </c:scaling>
        <c:delete val="1"/>
        <c:axPos val="b"/>
        <c:numFmt formatCode="General" sourceLinked="1"/>
        <c:majorTickMark val="none"/>
        <c:minorTickMark val="none"/>
        <c:tickLblPos val="nextTo"/>
        <c:crossAx val="457710984"/>
        <c:crosses val="autoZero"/>
        <c:auto val="1"/>
        <c:lblAlgn val="ctr"/>
        <c:lblOffset val="100"/>
        <c:noMultiLvlLbl val="0"/>
      </c:catAx>
      <c:valAx>
        <c:axId val="457710984"/>
        <c:scaling>
          <c:orientation val="minMax"/>
        </c:scaling>
        <c:delete val="1"/>
        <c:axPos val="l"/>
        <c:numFmt formatCode="General" sourceLinked="1"/>
        <c:majorTickMark val="out"/>
        <c:minorTickMark val="none"/>
        <c:tickLblPos val="nextTo"/>
        <c:crossAx val="6539976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gradFill>
            <a:gsLst>
              <a:gs pos="0">
                <a:srgbClr val="819CC6"/>
              </a:gs>
              <a:gs pos="100000">
                <a:srgbClr val="496798">
                  <a:alpha val="25000"/>
                </a:srgbClr>
              </a:gs>
            </a:gsLst>
            <a:lin ang="5400000" scaled="1"/>
          </a:gra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582A3D24-6083-4546-8C6D-DEE86BAAAE49}" type="datetimeFigureOut">
              <a:rPr lang="zh-CN" altLang="en-US" smtClean="0"/>
              <a:pPr/>
              <a:t>2023/11/6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3ED8765-8EF3-408C-9341-152904E414ED}" type="slidenum">
              <a:rPr lang="zh-CN" altLang="en-US" smtClean="0"/>
              <a:pPr/>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2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4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6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800" algn="l" defTabSz="914400"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C3DBBB56-EC20-408E-98C6-E4AC68943A82}"/>
              </a:ext>
            </a:extLst>
          </p:cNvPr>
          <p:cNvSpPr/>
          <p:nvPr userDrawn="1"/>
        </p:nvSpPr>
        <p:spPr>
          <a:xfrm>
            <a:off x="0" y="0"/>
            <a:ext cx="1920340" cy="1605630"/>
          </a:xfrm>
          <a:custGeom>
            <a:avLst/>
            <a:gdLst>
              <a:gd name="connsiteX0" fmla="*/ 1088268 w 1920340"/>
              <a:gd name="connsiteY0" fmla="*/ 0 h 1605630"/>
              <a:gd name="connsiteX1" fmla="*/ 1920340 w 1920340"/>
              <a:gd name="connsiteY1" fmla="*/ 0 h 1605630"/>
              <a:gd name="connsiteX2" fmla="*/ 1808058 w 1920340"/>
              <a:gd name="connsiteY2" fmla="*/ 233084 h 1605630"/>
              <a:gd name="connsiteX3" fmla="*/ 201398 w 1920340"/>
              <a:gd name="connsiteY3" fmla="*/ 1553845 h 1605630"/>
              <a:gd name="connsiteX4" fmla="*/ 0 w 1920340"/>
              <a:gd name="connsiteY4" fmla="*/ 1605630 h 1605630"/>
              <a:gd name="connsiteX5" fmla="*/ 0 w 1920340"/>
              <a:gd name="connsiteY5" fmla="*/ 843546 h 1605630"/>
              <a:gd name="connsiteX6" fmla="*/ 168208 w 1920340"/>
              <a:gd name="connsiteY6" fmla="*/ 781981 h 1605630"/>
              <a:gd name="connsiteX7" fmla="*/ 1058687 w 1920340"/>
              <a:gd name="connsiteY7" fmla="*/ 48692 h 160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40" h="1605630">
                <a:moveTo>
                  <a:pt x="1088268" y="0"/>
                </a:moveTo>
                <a:lnTo>
                  <a:pt x="1920340" y="0"/>
                </a:lnTo>
                <a:lnTo>
                  <a:pt x="1808058" y="233084"/>
                </a:lnTo>
                <a:cubicBezTo>
                  <a:pt x="1468038" y="859003"/>
                  <a:pt x="893011" y="1338731"/>
                  <a:pt x="201398" y="1553845"/>
                </a:cubicBezTo>
                <a:lnTo>
                  <a:pt x="0" y="1605630"/>
                </a:lnTo>
                <a:lnTo>
                  <a:pt x="0" y="843546"/>
                </a:lnTo>
                <a:lnTo>
                  <a:pt x="168208" y="781981"/>
                </a:lnTo>
                <a:cubicBezTo>
                  <a:pt x="531421" y="628355"/>
                  <a:pt x="840456" y="371717"/>
                  <a:pt x="1058687" y="48692"/>
                </a:cubicBez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 name="椭圆 5">
            <a:extLst>
              <a:ext uri="{FF2B5EF4-FFF2-40B4-BE49-F238E27FC236}">
                <a16:creationId xmlns:a16="http://schemas.microsoft.com/office/drawing/2014/main" id="{1ED3754B-C7FA-4339-98C1-16429AC75693}"/>
              </a:ext>
            </a:extLst>
          </p:cNvPr>
          <p:cNvSpPr/>
          <p:nvPr userDrawn="1"/>
        </p:nvSpPr>
        <p:spPr>
          <a:xfrm>
            <a:off x="10200182" y="5109261"/>
            <a:ext cx="1049817" cy="1049817"/>
          </a:xfrm>
          <a:prstGeom prst="ellipse">
            <a:avLst/>
          </a:prstGeom>
          <a:solidFill>
            <a:schemeClr val="accent1"/>
          </a:soli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E4EFA82D-D8B0-498E-99D3-23E91F284177}"/>
              </a:ext>
            </a:extLst>
          </p:cNvPr>
          <p:cNvSpPr/>
          <p:nvPr userDrawn="1"/>
        </p:nvSpPr>
        <p:spPr>
          <a:xfrm>
            <a:off x="4950111" y="1014531"/>
            <a:ext cx="5005165" cy="668833"/>
          </a:xfrm>
          <a:prstGeom prst="roundRect">
            <a:avLst>
              <a:gd name="adj" fmla="val 50000"/>
            </a:avLst>
          </a:prstGeom>
          <a:gradFill>
            <a:gsLst>
              <a:gs pos="0">
                <a:schemeClr val="accent1">
                  <a:alpha val="7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D695E86C-0F97-4C1D-8983-9167D3795732}"/>
              </a:ext>
            </a:extLst>
          </p:cNvPr>
          <p:cNvSpPr/>
          <p:nvPr userDrawn="1"/>
        </p:nvSpPr>
        <p:spPr>
          <a:xfrm>
            <a:off x="3449898" y="4734124"/>
            <a:ext cx="5005165" cy="749300"/>
          </a:xfrm>
          <a:prstGeom prst="roundRect">
            <a:avLst>
              <a:gd name="adj" fmla="val 50000"/>
            </a:avLst>
          </a:prstGeom>
          <a:gradFill>
            <a:gsLst>
              <a:gs pos="0">
                <a:schemeClr val="accent1">
                  <a:alpha val="10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E2835031-764C-4F46-BC08-760ED2AFAA7A}"/>
              </a:ext>
            </a:extLst>
          </p:cNvPr>
          <p:cNvSpPr/>
          <p:nvPr userDrawn="1"/>
        </p:nvSpPr>
        <p:spPr>
          <a:xfrm>
            <a:off x="9801398" y="603054"/>
            <a:ext cx="1563005" cy="1563005"/>
          </a:xfrm>
          <a:prstGeom prst="ellipse">
            <a:avLst/>
          </a:prstGeom>
          <a:gradFill>
            <a:gsLst>
              <a:gs pos="0">
                <a:schemeClr val="accent1"/>
              </a:gs>
              <a:gs pos="100000">
                <a:schemeClr val="accent2"/>
              </a:gs>
            </a:gsLst>
            <a:lin ang="5400000" scaled="1"/>
          </a:gradFill>
          <a:ln>
            <a:noFill/>
          </a:ln>
          <a:effectLst>
            <a:outerShdw blurRad="50800" dist="38100" dir="8100000" algn="tr"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C686AD0A-4A50-41B6-8AC6-5DDCFE16B1A3}"/>
              </a:ext>
            </a:extLst>
          </p:cNvPr>
          <p:cNvSpPr/>
          <p:nvPr userDrawn="1"/>
        </p:nvSpPr>
        <p:spPr>
          <a:xfrm>
            <a:off x="0" y="1984310"/>
            <a:ext cx="7166404" cy="2476691"/>
          </a:xfrm>
          <a:prstGeom prst="rect">
            <a:avLst/>
          </a:prstGeom>
          <a:gradFill flip="none" rotWithShape="1">
            <a:gsLst>
              <a:gs pos="2800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 空心 10">
            <a:extLst>
              <a:ext uri="{FF2B5EF4-FFF2-40B4-BE49-F238E27FC236}">
                <a16:creationId xmlns:a16="http://schemas.microsoft.com/office/drawing/2014/main" id="{5F22996C-8BDB-4C94-A06A-AC98D3EDAE48}"/>
              </a:ext>
            </a:extLst>
          </p:cNvPr>
          <p:cNvSpPr/>
          <p:nvPr userDrawn="1"/>
        </p:nvSpPr>
        <p:spPr>
          <a:xfrm>
            <a:off x="6042222" y="698591"/>
            <a:ext cx="5521776" cy="5521776"/>
          </a:xfrm>
          <a:prstGeom prst="donut">
            <a:avLst>
              <a:gd name="adj" fmla="val 21626"/>
            </a:avLst>
          </a:prstGeom>
          <a:gradFill flip="none" rotWithShape="1">
            <a:gsLst>
              <a:gs pos="19000">
                <a:schemeClr val="accent1"/>
              </a:gs>
              <a:gs pos="100000">
                <a:schemeClr val="accent2"/>
              </a:gs>
            </a:gsLst>
            <a:lin ang="10800000" scaled="1"/>
            <a:tileRect/>
          </a:gradFill>
          <a:ln>
            <a:noFill/>
          </a:ln>
          <a:effectLst>
            <a:outerShdw blurRad="254000" dist="266700" dir="2700000" sx="98000" sy="98000" algn="tl" rotWithShape="0">
              <a:schemeClr val="accent1">
                <a:lumMod val="5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a:extLst>
              <a:ext uri="{FF2B5EF4-FFF2-40B4-BE49-F238E27FC236}">
                <a16:creationId xmlns:a16="http://schemas.microsoft.com/office/drawing/2014/main" id="{69081437-F88B-447A-8C1A-AC5DAD4F921C}"/>
              </a:ext>
            </a:extLst>
          </p:cNvPr>
          <p:cNvGrpSpPr/>
          <p:nvPr userDrawn="1"/>
        </p:nvGrpSpPr>
        <p:grpSpPr>
          <a:xfrm>
            <a:off x="6565250" y="1485135"/>
            <a:ext cx="4276725" cy="4097846"/>
            <a:chOff x="6096000" y="1568035"/>
            <a:chExt cx="4276725" cy="4097846"/>
          </a:xfrm>
        </p:grpSpPr>
        <p:sp>
          <p:nvSpPr>
            <p:cNvPr id="13" name="任意多边形: 形状 12">
              <a:extLst>
                <a:ext uri="{FF2B5EF4-FFF2-40B4-BE49-F238E27FC236}">
                  <a16:creationId xmlns:a16="http://schemas.microsoft.com/office/drawing/2014/main" id="{67B801FC-1E06-4B0C-9EE9-C39F2EC1D564}"/>
                </a:ext>
              </a:extLst>
            </p:cNvPr>
            <p:cNvSpPr/>
            <p:nvPr/>
          </p:nvSpPr>
          <p:spPr>
            <a:xfrm>
              <a:off x="9183422" y="2082398"/>
              <a:ext cx="828675" cy="542925"/>
            </a:xfrm>
            <a:custGeom>
              <a:avLst/>
              <a:gdLst>
                <a:gd name="connsiteX0" fmla="*/ 815923 w 828675"/>
                <a:gd name="connsiteY0" fmla="*/ 180105 h 542925"/>
                <a:gd name="connsiteX1" fmla="*/ 627328 w 828675"/>
                <a:gd name="connsiteY1" fmla="*/ 13036 h 542925"/>
                <a:gd name="connsiteX2" fmla="*/ 376630 w 828675"/>
                <a:gd name="connsiteY2" fmla="*/ 70186 h 542925"/>
                <a:gd name="connsiteX3" fmla="*/ 277094 w 828675"/>
                <a:gd name="connsiteY3" fmla="*/ 127336 h 542925"/>
                <a:gd name="connsiteX4" fmla="*/ 183844 w 828675"/>
                <a:gd name="connsiteY4" fmla="*/ 125622 h 542925"/>
                <a:gd name="connsiteX5" fmla="*/ 17728 w 828675"/>
                <a:gd name="connsiteY5" fmla="*/ 280975 h 542925"/>
                <a:gd name="connsiteX6" fmla="*/ 24205 w 828675"/>
                <a:gd name="connsiteY6" fmla="*/ 522529 h 542925"/>
                <a:gd name="connsiteX7" fmla="*/ 168033 w 828675"/>
                <a:gd name="connsiteY7" fmla="*/ 543103 h 542925"/>
                <a:gd name="connsiteX8" fmla="*/ 197560 w 828675"/>
                <a:gd name="connsiteY8" fmla="*/ 445471 h 542925"/>
                <a:gd name="connsiteX9" fmla="*/ 309955 w 828675"/>
                <a:gd name="connsiteY9" fmla="*/ 428517 h 542925"/>
                <a:gd name="connsiteX10" fmla="*/ 534555 w 828675"/>
                <a:gd name="connsiteY10" fmla="*/ 436899 h 542925"/>
                <a:gd name="connsiteX11" fmla="*/ 728484 w 828675"/>
                <a:gd name="connsiteY11" fmla="*/ 408324 h 542925"/>
                <a:gd name="connsiteX12" fmla="*/ 815923 w 828675"/>
                <a:gd name="connsiteY12" fmla="*/ 180105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8675" h="542925">
                  <a:moveTo>
                    <a:pt x="815923" y="180105"/>
                  </a:moveTo>
                  <a:cubicBezTo>
                    <a:pt x="791253" y="95428"/>
                    <a:pt x="713625" y="31134"/>
                    <a:pt x="627328" y="13036"/>
                  </a:cubicBezTo>
                  <a:cubicBezTo>
                    <a:pt x="541032" y="-5061"/>
                    <a:pt x="448639" y="19799"/>
                    <a:pt x="376630" y="70186"/>
                  </a:cubicBezTo>
                  <a:cubicBezTo>
                    <a:pt x="345007" y="92475"/>
                    <a:pt x="315003" y="120478"/>
                    <a:pt x="277094" y="127336"/>
                  </a:cubicBezTo>
                  <a:cubicBezTo>
                    <a:pt x="246424" y="133051"/>
                    <a:pt x="214991" y="124288"/>
                    <a:pt x="183844" y="125622"/>
                  </a:cubicBezTo>
                  <a:cubicBezTo>
                    <a:pt x="102786" y="129146"/>
                    <a:pt x="38302" y="202393"/>
                    <a:pt x="17728" y="280975"/>
                  </a:cubicBezTo>
                  <a:cubicBezTo>
                    <a:pt x="-2846" y="359556"/>
                    <a:pt x="10584" y="442900"/>
                    <a:pt x="24205" y="522529"/>
                  </a:cubicBezTo>
                  <a:lnTo>
                    <a:pt x="168033" y="543103"/>
                  </a:lnTo>
                  <a:cubicBezTo>
                    <a:pt x="144696" y="512527"/>
                    <a:pt x="164318" y="464902"/>
                    <a:pt x="197560" y="445471"/>
                  </a:cubicBezTo>
                  <a:cubicBezTo>
                    <a:pt x="230802" y="426040"/>
                    <a:pt x="271569" y="426993"/>
                    <a:pt x="309955" y="428517"/>
                  </a:cubicBezTo>
                  <a:lnTo>
                    <a:pt x="534555" y="436899"/>
                  </a:lnTo>
                  <a:cubicBezTo>
                    <a:pt x="600753" y="439471"/>
                    <a:pt x="670858" y="440995"/>
                    <a:pt x="728484" y="408324"/>
                  </a:cubicBezTo>
                  <a:cubicBezTo>
                    <a:pt x="805255" y="365842"/>
                    <a:pt x="840593" y="264782"/>
                    <a:pt x="815923" y="180105"/>
                  </a:cubicBezTo>
                  <a:close/>
                </a:path>
              </a:pathLst>
            </a:custGeom>
            <a:solidFill>
              <a:srgbClr val="EBEBEB"/>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3B298A5C-B36F-479B-9A58-6C75692A4266}"/>
                </a:ext>
              </a:extLst>
            </p:cNvPr>
            <p:cNvSpPr/>
            <p:nvPr/>
          </p:nvSpPr>
          <p:spPr>
            <a:xfrm>
              <a:off x="10000022" y="1887539"/>
              <a:ext cx="142875" cy="142875"/>
            </a:xfrm>
            <a:custGeom>
              <a:avLst/>
              <a:gdLst>
                <a:gd name="connsiteX0" fmla="*/ 131720 w 142875"/>
                <a:gd name="connsiteY0" fmla="*/ 40732 h 142875"/>
                <a:gd name="connsiteX1" fmla="*/ 28088 w 142875"/>
                <a:gd name="connsiteY1" fmla="*/ 20253 h 142875"/>
                <a:gd name="connsiteX2" fmla="*/ 20754 w 142875"/>
                <a:gd name="connsiteY2" fmla="*/ 115503 h 142875"/>
                <a:gd name="connsiteX3" fmla="*/ 113432 w 142875"/>
                <a:gd name="connsiteY3" fmla="*/ 132267 h 142875"/>
                <a:gd name="connsiteX4" fmla="*/ 131720 w 142875"/>
                <a:gd name="connsiteY4" fmla="*/ 40732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42875">
                  <a:moveTo>
                    <a:pt x="131720" y="40732"/>
                  </a:moveTo>
                  <a:cubicBezTo>
                    <a:pt x="111908" y="12157"/>
                    <a:pt x="62187" y="-6893"/>
                    <a:pt x="28088" y="20253"/>
                  </a:cubicBezTo>
                  <a:cubicBezTo>
                    <a:pt x="3218" y="46181"/>
                    <a:pt x="146" y="86074"/>
                    <a:pt x="20754" y="115503"/>
                  </a:cubicBezTo>
                  <a:cubicBezTo>
                    <a:pt x="43045" y="143586"/>
                    <a:pt x="82716" y="150762"/>
                    <a:pt x="113432" y="132267"/>
                  </a:cubicBezTo>
                  <a:cubicBezTo>
                    <a:pt x="143072" y="111586"/>
                    <a:pt x="151137" y="71215"/>
                    <a:pt x="131720" y="40732"/>
                  </a:cubicBezTo>
                  <a:close/>
                </a:path>
              </a:pathLst>
            </a:custGeom>
            <a:solidFill>
              <a:srgbClr val="EBEBEB"/>
            </a:solidFill>
            <a:ln w="952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B09BE8FB-AA14-4E84-91ED-6A1C17B8534C}"/>
                </a:ext>
              </a:extLst>
            </p:cNvPr>
            <p:cNvSpPr/>
            <p:nvPr/>
          </p:nvSpPr>
          <p:spPr>
            <a:xfrm>
              <a:off x="9466568" y="3804730"/>
              <a:ext cx="857250" cy="1152525"/>
            </a:xfrm>
            <a:custGeom>
              <a:avLst/>
              <a:gdLst>
                <a:gd name="connsiteX0" fmla="*/ 210260 w 857250"/>
                <a:gd name="connsiteY0" fmla="*/ 1127154 h 1152525"/>
                <a:gd name="connsiteX1" fmla="*/ 7664 w 857250"/>
                <a:gd name="connsiteY1" fmla="*/ 624996 h 1152525"/>
                <a:gd name="connsiteX2" fmla="*/ 17855 w 857250"/>
                <a:gd name="connsiteY2" fmla="*/ 533271 h 1152525"/>
                <a:gd name="connsiteX3" fmla="*/ 94055 w 857250"/>
                <a:gd name="connsiteY3" fmla="*/ 498504 h 1152525"/>
                <a:gd name="connsiteX4" fmla="*/ 141680 w 857250"/>
                <a:gd name="connsiteY4" fmla="*/ 557464 h 1152525"/>
                <a:gd name="connsiteX5" fmla="*/ 216547 w 857250"/>
                <a:gd name="connsiteY5" fmla="*/ 625568 h 1152525"/>
                <a:gd name="connsiteX6" fmla="*/ 280745 w 857250"/>
                <a:gd name="connsiteY6" fmla="*/ 629854 h 1152525"/>
                <a:gd name="connsiteX7" fmla="*/ 308558 w 857250"/>
                <a:gd name="connsiteY7" fmla="*/ 546034 h 1152525"/>
                <a:gd name="connsiteX8" fmla="*/ 303320 w 857250"/>
                <a:gd name="connsiteY8" fmla="*/ 372584 h 1152525"/>
                <a:gd name="connsiteX9" fmla="*/ 310463 w 857250"/>
                <a:gd name="connsiteY9" fmla="*/ 280287 h 1152525"/>
                <a:gd name="connsiteX10" fmla="*/ 369328 w 857250"/>
                <a:gd name="connsiteY10" fmla="*/ 213612 h 1152525"/>
                <a:gd name="connsiteX11" fmla="*/ 442480 w 857250"/>
                <a:gd name="connsiteY11" fmla="*/ 251045 h 1152525"/>
                <a:gd name="connsiteX12" fmla="*/ 444290 w 857250"/>
                <a:gd name="connsiteY12" fmla="*/ 289621 h 1152525"/>
                <a:gd name="connsiteX13" fmla="*/ 464197 w 857250"/>
                <a:gd name="connsiteY13" fmla="*/ 319816 h 1152525"/>
                <a:gd name="connsiteX14" fmla="*/ 497915 w 857250"/>
                <a:gd name="connsiteY14" fmla="*/ 304766 h 1152525"/>
                <a:gd name="connsiteX15" fmla="*/ 569258 w 857250"/>
                <a:gd name="connsiteY15" fmla="*/ 191228 h 1152525"/>
                <a:gd name="connsiteX16" fmla="*/ 635933 w 857250"/>
                <a:gd name="connsiteY16" fmla="*/ 74166 h 1152525"/>
                <a:gd name="connsiteX17" fmla="*/ 748042 w 857250"/>
                <a:gd name="connsiteY17" fmla="*/ 7491 h 1152525"/>
                <a:gd name="connsiteX18" fmla="*/ 852817 w 857250"/>
                <a:gd name="connsiteY18" fmla="*/ 73499 h 1152525"/>
                <a:gd name="connsiteX19" fmla="*/ 813764 w 857250"/>
                <a:gd name="connsiteY19" fmla="*/ 197991 h 1152525"/>
                <a:gd name="connsiteX20" fmla="*/ 673080 w 857250"/>
                <a:gd name="connsiteY20" fmla="*/ 339246 h 1152525"/>
                <a:gd name="connsiteX21" fmla="*/ 649553 w 857250"/>
                <a:gd name="connsiteY21" fmla="*/ 365726 h 1152525"/>
                <a:gd name="connsiteX22" fmla="*/ 684034 w 857250"/>
                <a:gd name="connsiteY22" fmla="*/ 413351 h 1152525"/>
                <a:gd name="connsiteX23" fmla="*/ 756614 w 857250"/>
                <a:gd name="connsiteY23" fmla="*/ 419733 h 1152525"/>
                <a:gd name="connsiteX24" fmla="*/ 817098 w 857250"/>
                <a:gd name="connsiteY24" fmla="*/ 454690 h 1152525"/>
                <a:gd name="connsiteX25" fmla="*/ 778998 w 857250"/>
                <a:gd name="connsiteY25" fmla="*/ 542319 h 1152525"/>
                <a:gd name="connsiteX26" fmla="*/ 606405 w 857250"/>
                <a:gd name="connsiteY26" fmla="*/ 647571 h 1152525"/>
                <a:gd name="connsiteX27" fmla="*/ 541921 w 857250"/>
                <a:gd name="connsiteY27" fmla="*/ 680908 h 1152525"/>
                <a:gd name="connsiteX28" fmla="*/ 525157 w 857250"/>
                <a:gd name="connsiteY28" fmla="*/ 747107 h 1152525"/>
                <a:gd name="connsiteX29" fmla="*/ 589355 w 857250"/>
                <a:gd name="connsiteY29" fmla="*/ 769967 h 1152525"/>
                <a:gd name="connsiteX30" fmla="*/ 656792 w 857250"/>
                <a:gd name="connsiteY30" fmla="*/ 742344 h 1152525"/>
                <a:gd name="connsiteX31" fmla="*/ 782332 w 857250"/>
                <a:gd name="connsiteY31" fmla="*/ 763014 h 1152525"/>
                <a:gd name="connsiteX32" fmla="*/ 794905 w 857250"/>
                <a:gd name="connsiteY32" fmla="*/ 849596 h 1152525"/>
                <a:gd name="connsiteX33" fmla="*/ 749757 w 857250"/>
                <a:gd name="connsiteY33" fmla="*/ 927320 h 1152525"/>
                <a:gd name="connsiteX34" fmla="*/ 499344 w 857250"/>
                <a:gd name="connsiteY34" fmla="*/ 1112486 h 1152525"/>
                <a:gd name="connsiteX35" fmla="*/ 210737 w 857250"/>
                <a:gd name="connsiteY35" fmla="*/ 1127154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57250" h="1152525">
                  <a:moveTo>
                    <a:pt x="210260" y="1127154"/>
                  </a:moveTo>
                  <a:cubicBezTo>
                    <a:pt x="47192" y="1019046"/>
                    <a:pt x="5759" y="812068"/>
                    <a:pt x="7664" y="624996"/>
                  </a:cubicBezTo>
                  <a:cubicBezTo>
                    <a:pt x="7664" y="593754"/>
                    <a:pt x="3663" y="560988"/>
                    <a:pt x="17855" y="533271"/>
                  </a:cubicBezTo>
                  <a:cubicBezTo>
                    <a:pt x="32048" y="505553"/>
                    <a:pt x="66242" y="485646"/>
                    <a:pt x="94055" y="498504"/>
                  </a:cubicBezTo>
                  <a:cubicBezTo>
                    <a:pt x="117487" y="508792"/>
                    <a:pt x="128250" y="535461"/>
                    <a:pt x="141680" y="557464"/>
                  </a:cubicBezTo>
                  <a:cubicBezTo>
                    <a:pt x="159688" y="586793"/>
                    <a:pt x="185649" y="610409"/>
                    <a:pt x="216547" y="625568"/>
                  </a:cubicBezTo>
                  <a:cubicBezTo>
                    <a:pt x="236645" y="635093"/>
                    <a:pt x="261314" y="641094"/>
                    <a:pt x="280745" y="629854"/>
                  </a:cubicBezTo>
                  <a:cubicBezTo>
                    <a:pt x="307225" y="614328"/>
                    <a:pt x="309320" y="577086"/>
                    <a:pt x="308558" y="546034"/>
                  </a:cubicBezTo>
                  <a:cubicBezTo>
                    <a:pt x="306844" y="488249"/>
                    <a:pt x="305098" y="430432"/>
                    <a:pt x="303320" y="372584"/>
                  </a:cubicBezTo>
                  <a:cubicBezTo>
                    <a:pt x="302367" y="341628"/>
                    <a:pt x="301510" y="309910"/>
                    <a:pt x="310463" y="280287"/>
                  </a:cubicBezTo>
                  <a:cubicBezTo>
                    <a:pt x="319417" y="250664"/>
                    <a:pt x="339991" y="223137"/>
                    <a:pt x="369328" y="213612"/>
                  </a:cubicBezTo>
                  <a:cubicBezTo>
                    <a:pt x="398665" y="204087"/>
                    <a:pt x="435527" y="220756"/>
                    <a:pt x="442480" y="251045"/>
                  </a:cubicBezTo>
                  <a:cubicBezTo>
                    <a:pt x="443992" y="263845"/>
                    <a:pt x="444597" y="276736"/>
                    <a:pt x="444290" y="289621"/>
                  </a:cubicBezTo>
                  <a:cubicBezTo>
                    <a:pt x="445528" y="302480"/>
                    <a:pt x="451814" y="316577"/>
                    <a:pt x="464197" y="319816"/>
                  </a:cubicBezTo>
                  <a:cubicBezTo>
                    <a:pt x="476579" y="323054"/>
                    <a:pt x="488867" y="314101"/>
                    <a:pt x="497915" y="304766"/>
                  </a:cubicBezTo>
                  <a:cubicBezTo>
                    <a:pt x="529158" y="272667"/>
                    <a:pt x="549922" y="231804"/>
                    <a:pt x="569258" y="191228"/>
                  </a:cubicBezTo>
                  <a:cubicBezTo>
                    <a:pt x="588593" y="150652"/>
                    <a:pt x="607358" y="109027"/>
                    <a:pt x="635933" y="74166"/>
                  </a:cubicBezTo>
                  <a:cubicBezTo>
                    <a:pt x="664508" y="39304"/>
                    <a:pt x="703655" y="11206"/>
                    <a:pt x="748042" y="7491"/>
                  </a:cubicBezTo>
                  <a:cubicBezTo>
                    <a:pt x="792428" y="3776"/>
                    <a:pt x="840434" y="30160"/>
                    <a:pt x="852817" y="73499"/>
                  </a:cubicBezTo>
                  <a:cubicBezTo>
                    <a:pt x="865200" y="116838"/>
                    <a:pt x="840625" y="161986"/>
                    <a:pt x="813764" y="197991"/>
                  </a:cubicBezTo>
                  <a:cubicBezTo>
                    <a:pt x="773919" y="251608"/>
                    <a:pt x="726535" y="299185"/>
                    <a:pt x="673080" y="339246"/>
                  </a:cubicBezTo>
                  <a:cubicBezTo>
                    <a:pt x="662631" y="345359"/>
                    <a:pt x="654393" y="354631"/>
                    <a:pt x="649553" y="365726"/>
                  </a:cubicBezTo>
                  <a:cubicBezTo>
                    <a:pt x="643362" y="386586"/>
                    <a:pt x="663460" y="406684"/>
                    <a:pt x="684034" y="413351"/>
                  </a:cubicBezTo>
                  <a:cubicBezTo>
                    <a:pt x="707370" y="420495"/>
                    <a:pt x="732421" y="417447"/>
                    <a:pt x="756614" y="419733"/>
                  </a:cubicBezTo>
                  <a:cubicBezTo>
                    <a:pt x="780808" y="422019"/>
                    <a:pt x="807383" y="432020"/>
                    <a:pt x="817098" y="454690"/>
                  </a:cubicBezTo>
                  <a:cubicBezTo>
                    <a:pt x="830528" y="486122"/>
                    <a:pt x="804811" y="519936"/>
                    <a:pt x="778998" y="542319"/>
                  </a:cubicBezTo>
                  <a:cubicBezTo>
                    <a:pt x="727908" y="587014"/>
                    <a:pt x="669531" y="622613"/>
                    <a:pt x="606405" y="647571"/>
                  </a:cubicBezTo>
                  <a:cubicBezTo>
                    <a:pt x="583831" y="656524"/>
                    <a:pt x="559923" y="664430"/>
                    <a:pt x="541921" y="680908"/>
                  </a:cubicBezTo>
                  <a:cubicBezTo>
                    <a:pt x="523919" y="697386"/>
                    <a:pt x="513346" y="725485"/>
                    <a:pt x="525157" y="747107"/>
                  </a:cubicBezTo>
                  <a:cubicBezTo>
                    <a:pt x="536968" y="768729"/>
                    <a:pt x="565543" y="775015"/>
                    <a:pt x="589355" y="769967"/>
                  </a:cubicBezTo>
                  <a:cubicBezTo>
                    <a:pt x="613168" y="764919"/>
                    <a:pt x="634218" y="751488"/>
                    <a:pt x="656792" y="742344"/>
                  </a:cubicBezTo>
                  <a:cubicBezTo>
                    <a:pt x="698988" y="725200"/>
                    <a:pt x="754138" y="726819"/>
                    <a:pt x="782332" y="763014"/>
                  </a:cubicBezTo>
                  <a:cubicBezTo>
                    <a:pt x="800906" y="786731"/>
                    <a:pt x="803287" y="820164"/>
                    <a:pt x="794905" y="849596"/>
                  </a:cubicBezTo>
                  <a:cubicBezTo>
                    <a:pt x="785201" y="878261"/>
                    <a:pt x="769849" y="904690"/>
                    <a:pt x="749757" y="927320"/>
                  </a:cubicBezTo>
                  <a:cubicBezTo>
                    <a:pt x="684138" y="1010110"/>
                    <a:pt x="597727" y="1074006"/>
                    <a:pt x="499344" y="1112486"/>
                  </a:cubicBezTo>
                  <a:cubicBezTo>
                    <a:pt x="401237" y="1149253"/>
                    <a:pt x="309892" y="1160683"/>
                    <a:pt x="210737" y="1127154"/>
                  </a:cubicBezTo>
                </a:path>
              </a:pathLst>
            </a:custGeom>
            <a:solidFill>
              <a:srgbClr val="EBEBEB"/>
            </a:solidFill>
            <a:ln w="9525"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B99FFA1A-3527-42DB-9EF2-D3209B9EAB30}"/>
                </a:ext>
              </a:extLst>
            </p:cNvPr>
            <p:cNvSpPr/>
            <p:nvPr/>
          </p:nvSpPr>
          <p:spPr>
            <a:xfrm>
              <a:off x="9715024" y="3829937"/>
              <a:ext cx="561975" cy="990600"/>
            </a:xfrm>
            <a:custGeom>
              <a:avLst/>
              <a:gdLst>
                <a:gd name="connsiteX0" fmla="*/ 7144 w 561975"/>
                <a:gd name="connsiteY0" fmla="*/ 983647 h 990600"/>
                <a:gd name="connsiteX1" fmla="*/ 110299 w 561975"/>
                <a:gd name="connsiteY1" fmla="*/ 681704 h 990600"/>
                <a:gd name="connsiteX2" fmla="*/ 141351 w 561975"/>
                <a:gd name="connsiteY2" fmla="*/ 603885 h 990600"/>
                <a:gd name="connsiteX3" fmla="*/ 173259 w 561975"/>
                <a:gd name="connsiteY3" fmla="*/ 529018 h 990600"/>
                <a:gd name="connsiteX4" fmla="*/ 247174 w 561975"/>
                <a:gd name="connsiteY4" fmla="*/ 394144 h 990600"/>
                <a:gd name="connsiteX5" fmla="*/ 323374 w 561975"/>
                <a:gd name="connsiteY5" fmla="*/ 277749 h 990600"/>
                <a:gd name="connsiteX6" fmla="*/ 393954 w 561975"/>
                <a:gd name="connsiteY6" fmla="*/ 179546 h 990600"/>
                <a:gd name="connsiteX7" fmla="*/ 510349 w 561975"/>
                <a:gd name="connsiteY7" fmla="*/ 49625 h 990600"/>
                <a:gd name="connsiteX8" fmla="*/ 545497 w 561975"/>
                <a:gd name="connsiteY8" fmla="*/ 17716 h 990600"/>
                <a:gd name="connsiteX9" fmla="*/ 555022 w 561975"/>
                <a:gd name="connsiteY9" fmla="*/ 9715 h 990600"/>
                <a:gd name="connsiteX10" fmla="*/ 558355 w 561975"/>
                <a:gd name="connsiteY10" fmla="*/ 7144 h 990600"/>
                <a:gd name="connsiteX11" fmla="*/ 555403 w 561975"/>
                <a:gd name="connsiteY11" fmla="*/ 10096 h 990600"/>
                <a:gd name="connsiteX12" fmla="*/ 546449 w 561975"/>
                <a:gd name="connsiteY12" fmla="*/ 18574 h 990600"/>
                <a:gd name="connsiteX13" fmla="*/ 512064 w 561975"/>
                <a:gd name="connsiteY13" fmla="*/ 51244 h 990600"/>
                <a:gd name="connsiteX14" fmla="*/ 396621 w 561975"/>
                <a:gd name="connsiteY14" fmla="*/ 182023 h 990600"/>
                <a:gd name="connsiteX15" fmla="*/ 326803 w 561975"/>
                <a:gd name="connsiteY15" fmla="*/ 280511 h 990600"/>
                <a:gd name="connsiteX16" fmla="*/ 251555 w 561975"/>
                <a:gd name="connsiteY16" fmla="*/ 397002 h 990600"/>
                <a:gd name="connsiteX17" fmla="*/ 178212 w 561975"/>
                <a:gd name="connsiteY17" fmla="*/ 531400 h 990600"/>
                <a:gd name="connsiteX18" fmla="*/ 146494 w 561975"/>
                <a:gd name="connsiteY18" fmla="*/ 606076 h 990600"/>
                <a:gd name="connsiteX19" fmla="*/ 115443 w 561975"/>
                <a:gd name="connsiteY19" fmla="*/ 683800 h 990600"/>
                <a:gd name="connsiteX20" fmla="*/ 12097 w 561975"/>
                <a:gd name="connsiteY20" fmla="*/ 984980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1975" h="990600">
                  <a:moveTo>
                    <a:pt x="7144" y="983647"/>
                  </a:moveTo>
                  <a:cubicBezTo>
                    <a:pt x="35717" y="881106"/>
                    <a:pt x="70159" y="780293"/>
                    <a:pt x="110299" y="681704"/>
                  </a:cubicBezTo>
                  <a:lnTo>
                    <a:pt x="141351" y="603885"/>
                  </a:lnTo>
                  <a:cubicBezTo>
                    <a:pt x="151638" y="578453"/>
                    <a:pt x="161830" y="553117"/>
                    <a:pt x="173259" y="529018"/>
                  </a:cubicBezTo>
                  <a:cubicBezTo>
                    <a:pt x="195410" y="482741"/>
                    <a:pt x="220086" y="437716"/>
                    <a:pt x="247174" y="394144"/>
                  </a:cubicBezTo>
                  <a:cubicBezTo>
                    <a:pt x="272796" y="352425"/>
                    <a:pt x="298609" y="313753"/>
                    <a:pt x="323374" y="277749"/>
                  </a:cubicBezTo>
                  <a:cubicBezTo>
                    <a:pt x="348139" y="241744"/>
                    <a:pt x="370999" y="208788"/>
                    <a:pt x="393954" y="179546"/>
                  </a:cubicBezTo>
                  <a:cubicBezTo>
                    <a:pt x="429257" y="133230"/>
                    <a:pt x="468177" y="89787"/>
                    <a:pt x="510349" y="49625"/>
                  </a:cubicBezTo>
                  <a:cubicBezTo>
                    <a:pt x="525304" y="35433"/>
                    <a:pt x="537305" y="24765"/>
                    <a:pt x="545497" y="17716"/>
                  </a:cubicBezTo>
                  <a:lnTo>
                    <a:pt x="555022" y="9715"/>
                  </a:lnTo>
                  <a:cubicBezTo>
                    <a:pt x="556060" y="8768"/>
                    <a:pt x="557175" y="7908"/>
                    <a:pt x="558355" y="7144"/>
                  </a:cubicBezTo>
                  <a:cubicBezTo>
                    <a:pt x="557472" y="8223"/>
                    <a:pt x="556482" y="9213"/>
                    <a:pt x="555403" y="10096"/>
                  </a:cubicBezTo>
                  <a:lnTo>
                    <a:pt x="546449" y="18574"/>
                  </a:lnTo>
                  <a:cubicBezTo>
                    <a:pt x="538448" y="25908"/>
                    <a:pt x="526732" y="36862"/>
                    <a:pt x="512064" y="51244"/>
                  </a:cubicBezTo>
                  <a:cubicBezTo>
                    <a:pt x="470336" y="91860"/>
                    <a:pt x="431745" y="135577"/>
                    <a:pt x="396621" y="182023"/>
                  </a:cubicBezTo>
                  <a:cubicBezTo>
                    <a:pt x="374237" y="211359"/>
                    <a:pt x="351091" y="244507"/>
                    <a:pt x="326803" y="280511"/>
                  </a:cubicBezTo>
                  <a:cubicBezTo>
                    <a:pt x="302514" y="316516"/>
                    <a:pt x="276987" y="355282"/>
                    <a:pt x="251555" y="397002"/>
                  </a:cubicBezTo>
                  <a:cubicBezTo>
                    <a:pt x="224682" y="440434"/>
                    <a:pt x="200198" y="485300"/>
                    <a:pt x="178212" y="531400"/>
                  </a:cubicBezTo>
                  <a:cubicBezTo>
                    <a:pt x="166878" y="555403"/>
                    <a:pt x="156781" y="580549"/>
                    <a:pt x="146494" y="606076"/>
                  </a:cubicBezTo>
                  <a:lnTo>
                    <a:pt x="115443" y="683800"/>
                  </a:lnTo>
                  <a:cubicBezTo>
                    <a:pt x="75422" y="782194"/>
                    <a:pt x="40919" y="882743"/>
                    <a:pt x="12097" y="984980"/>
                  </a:cubicBezTo>
                </a:path>
              </a:pathLst>
            </a:custGeom>
            <a:solidFill>
              <a:srgbClr val="E0E0E0"/>
            </a:solidFill>
            <a:ln w="9525"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3157075D-973B-432B-AC92-69083FF4D029}"/>
                </a:ext>
              </a:extLst>
            </p:cNvPr>
            <p:cNvSpPr/>
            <p:nvPr/>
          </p:nvSpPr>
          <p:spPr>
            <a:xfrm>
              <a:off x="9829514" y="4011293"/>
              <a:ext cx="66675" cy="352425"/>
            </a:xfrm>
            <a:custGeom>
              <a:avLst/>
              <a:gdLst>
                <a:gd name="connsiteX0" fmla="*/ 60388 w 66675"/>
                <a:gd name="connsiteY0" fmla="*/ 347377 h 352425"/>
                <a:gd name="connsiteX1" fmla="*/ 57055 w 66675"/>
                <a:gd name="connsiteY1" fmla="*/ 334232 h 352425"/>
                <a:gd name="connsiteX2" fmla="*/ 50387 w 66675"/>
                <a:gd name="connsiteY2" fmla="*/ 297847 h 352425"/>
                <a:gd name="connsiteX3" fmla="*/ 33909 w 66675"/>
                <a:gd name="connsiteY3" fmla="*/ 177165 h 352425"/>
                <a:gd name="connsiteX4" fmla="*/ 16002 w 66675"/>
                <a:gd name="connsiteY4" fmla="*/ 56769 h 352425"/>
                <a:gd name="connsiteX5" fmla="*/ 9239 w 66675"/>
                <a:gd name="connsiteY5" fmla="*/ 20574 h 352425"/>
                <a:gd name="connsiteX6" fmla="*/ 7144 w 66675"/>
                <a:gd name="connsiteY6" fmla="*/ 7144 h 352425"/>
                <a:gd name="connsiteX7" fmla="*/ 11335 w 66675"/>
                <a:gd name="connsiteY7" fmla="*/ 20098 h 352425"/>
                <a:gd name="connsiteX8" fmla="*/ 20003 w 66675"/>
                <a:gd name="connsiteY8" fmla="*/ 56007 h 352425"/>
                <a:gd name="connsiteX9" fmla="*/ 39529 w 66675"/>
                <a:gd name="connsiteY9" fmla="*/ 176403 h 352425"/>
                <a:gd name="connsiteX10" fmla="*/ 54673 w 66675"/>
                <a:gd name="connsiteY10" fmla="*/ 297275 h 352425"/>
                <a:gd name="connsiteX11" fmla="*/ 59531 w 66675"/>
                <a:gd name="connsiteY11" fmla="*/ 333851 h 352425"/>
                <a:gd name="connsiteX12" fmla="*/ 60388 w 66675"/>
                <a:gd name="connsiteY12" fmla="*/ 347377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675" h="352425">
                  <a:moveTo>
                    <a:pt x="60388" y="347377"/>
                  </a:moveTo>
                  <a:cubicBezTo>
                    <a:pt x="58809" y="343128"/>
                    <a:pt x="57691" y="338721"/>
                    <a:pt x="57055" y="334232"/>
                  </a:cubicBezTo>
                  <a:cubicBezTo>
                    <a:pt x="55245" y="325660"/>
                    <a:pt x="52959" y="313277"/>
                    <a:pt x="50387" y="297847"/>
                  </a:cubicBezTo>
                  <a:cubicBezTo>
                    <a:pt x="45339" y="267081"/>
                    <a:pt x="39624" y="224790"/>
                    <a:pt x="33909" y="177165"/>
                  </a:cubicBezTo>
                  <a:cubicBezTo>
                    <a:pt x="28194" y="129540"/>
                    <a:pt x="21622" y="87439"/>
                    <a:pt x="16002" y="56769"/>
                  </a:cubicBezTo>
                  <a:cubicBezTo>
                    <a:pt x="13335" y="41529"/>
                    <a:pt x="10954" y="29146"/>
                    <a:pt x="9239" y="20574"/>
                  </a:cubicBezTo>
                  <a:cubicBezTo>
                    <a:pt x="8053" y="16187"/>
                    <a:pt x="7350" y="11684"/>
                    <a:pt x="7144" y="7144"/>
                  </a:cubicBezTo>
                  <a:cubicBezTo>
                    <a:pt x="9047" y="11281"/>
                    <a:pt x="10454" y="15630"/>
                    <a:pt x="11335" y="20098"/>
                  </a:cubicBezTo>
                  <a:cubicBezTo>
                    <a:pt x="13811" y="28480"/>
                    <a:pt x="16764" y="40767"/>
                    <a:pt x="20003" y="56007"/>
                  </a:cubicBezTo>
                  <a:cubicBezTo>
                    <a:pt x="26575" y="86582"/>
                    <a:pt x="33528" y="129159"/>
                    <a:pt x="39529" y="176403"/>
                  </a:cubicBezTo>
                  <a:cubicBezTo>
                    <a:pt x="45529" y="223647"/>
                    <a:pt x="50673" y="265081"/>
                    <a:pt x="54673" y="297275"/>
                  </a:cubicBezTo>
                  <a:cubicBezTo>
                    <a:pt x="56579" y="311753"/>
                    <a:pt x="58198" y="324041"/>
                    <a:pt x="59531" y="333851"/>
                  </a:cubicBezTo>
                  <a:cubicBezTo>
                    <a:pt x="60330" y="338313"/>
                    <a:pt x="60618" y="342851"/>
                    <a:pt x="60388" y="347377"/>
                  </a:cubicBezTo>
                  <a:close/>
                </a:path>
              </a:pathLst>
            </a:custGeom>
            <a:solidFill>
              <a:srgbClr val="E0E0E0"/>
            </a:solid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495043BF-052A-435B-B204-59F64F56EAE4}"/>
                </a:ext>
              </a:extLst>
            </p:cNvPr>
            <p:cNvSpPr/>
            <p:nvPr/>
          </p:nvSpPr>
          <p:spPr>
            <a:xfrm>
              <a:off x="9882759" y="4266697"/>
              <a:ext cx="409575" cy="95250"/>
            </a:xfrm>
            <a:custGeom>
              <a:avLst/>
              <a:gdLst>
                <a:gd name="connsiteX0" fmla="*/ 404241 w 409575"/>
                <a:gd name="connsiteY0" fmla="*/ 7486 h 95250"/>
                <a:gd name="connsiteX1" fmla="*/ 388334 w 409575"/>
                <a:gd name="connsiteY1" fmla="*/ 9772 h 95250"/>
                <a:gd name="connsiteX2" fmla="*/ 345186 w 409575"/>
                <a:gd name="connsiteY2" fmla="*/ 15106 h 95250"/>
                <a:gd name="connsiteX3" fmla="*/ 203740 w 409575"/>
                <a:gd name="connsiteY3" fmla="*/ 40062 h 95250"/>
                <a:gd name="connsiteX4" fmla="*/ 64389 w 409575"/>
                <a:gd name="connsiteY4" fmla="*/ 75019 h 95250"/>
                <a:gd name="connsiteX5" fmla="*/ 22670 w 409575"/>
                <a:gd name="connsiteY5" fmla="*/ 87496 h 95250"/>
                <a:gd name="connsiteX6" fmla="*/ 7144 w 409575"/>
                <a:gd name="connsiteY6" fmla="*/ 91687 h 95250"/>
                <a:gd name="connsiteX7" fmla="*/ 21907 w 409575"/>
                <a:gd name="connsiteY7" fmla="*/ 85401 h 95250"/>
                <a:gd name="connsiteX8" fmla="*/ 63246 w 409575"/>
                <a:gd name="connsiteY8" fmla="*/ 71113 h 95250"/>
                <a:gd name="connsiteX9" fmla="*/ 202597 w 409575"/>
                <a:gd name="connsiteY9" fmla="*/ 34442 h 95250"/>
                <a:gd name="connsiteX10" fmla="*/ 344710 w 409575"/>
                <a:gd name="connsiteY10" fmla="*/ 11011 h 95250"/>
                <a:gd name="connsiteX11" fmla="*/ 388239 w 409575"/>
                <a:gd name="connsiteY11" fmla="*/ 7582 h 95250"/>
                <a:gd name="connsiteX12" fmla="*/ 404241 w 409575"/>
                <a:gd name="connsiteY12" fmla="*/ 748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9575" h="95250">
                  <a:moveTo>
                    <a:pt x="404241" y="7486"/>
                  </a:moveTo>
                  <a:cubicBezTo>
                    <a:pt x="399025" y="8763"/>
                    <a:pt x="393698" y="9528"/>
                    <a:pt x="388334" y="9772"/>
                  </a:cubicBezTo>
                  <a:cubicBezTo>
                    <a:pt x="378143" y="10915"/>
                    <a:pt x="363379" y="12535"/>
                    <a:pt x="345186" y="15106"/>
                  </a:cubicBezTo>
                  <a:cubicBezTo>
                    <a:pt x="308705" y="19964"/>
                    <a:pt x="258604" y="28346"/>
                    <a:pt x="203740" y="40062"/>
                  </a:cubicBezTo>
                  <a:cubicBezTo>
                    <a:pt x="148876" y="51778"/>
                    <a:pt x="99727" y="64732"/>
                    <a:pt x="64389" y="75019"/>
                  </a:cubicBezTo>
                  <a:cubicBezTo>
                    <a:pt x="46672" y="80067"/>
                    <a:pt x="32480" y="84544"/>
                    <a:pt x="22670" y="87496"/>
                  </a:cubicBezTo>
                  <a:cubicBezTo>
                    <a:pt x="17641" y="89390"/>
                    <a:pt x="12442" y="90794"/>
                    <a:pt x="7144" y="91687"/>
                  </a:cubicBezTo>
                  <a:cubicBezTo>
                    <a:pt x="11867" y="89155"/>
                    <a:pt x="16808" y="87051"/>
                    <a:pt x="21907" y="85401"/>
                  </a:cubicBezTo>
                  <a:cubicBezTo>
                    <a:pt x="31432" y="81686"/>
                    <a:pt x="45625" y="76638"/>
                    <a:pt x="63246" y="71113"/>
                  </a:cubicBezTo>
                  <a:cubicBezTo>
                    <a:pt x="98393" y="59779"/>
                    <a:pt x="147542" y="46253"/>
                    <a:pt x="202597" y="34442"/>
                  </a:cubicBezTo>
                  <a:cubicBezTo>
                    <a:pt x="249533" y="24192"/>
                    <a:pt x="296967" y="16372"/>
                    <a:pt x="344710" y="11011"/>
                  </a:cubicBezTo>
                  <a:cubicBezTo>
                    <a:pt x="362998" y="9011"/>
                    <a:pt x="377857" y="8058"/>
                    <a:pt x="388239" y="7582"/>
                  </a:cubicBezTo>
                  <a:cubicBezTo>
                    <a:pt x="393557" y="7032"/>
                    <a:pt x="398917" y="7000"/>
                    <a:pt x="404241" y="7486"/>
                  </a:cubicBezTo>
                  <a:close/>
                </a:path>
              </a:pathLst>
            </a:custGeom>
            <a:solidFill>
              <a:srgbClr val="E0E0E0"/>
            </a:solid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9B3DEC83-900E-4A57-8D8E-3B9202C200C9}"/>
                </a:ext>
              </a:extLst>
            </p:cNvPr>
            <p:cNvSpPr/>
            <p:nvPr/>
          </p:nvSpPr>
          <p:spPr>
            <a:xfrm>
              <a:off x="9506617" y="4294662"/>
              <a:ext cx="219075" cy="514350"/>
            </a:xfrm>
            <a:custGeom>
              <a:avLst/>
              <a:gdLst>
                <a:gd name="connsiteX0" fmla="*/ 220313 w 219075"/>
                <a:gd name="connsiteY0" fmla="*/ 511397 h 514350"/>
                <a:gd name="connsiteX1" fmla="*/ 217456 w 219075"/>
                <a:gd name="connsiteY1" fmla="*/ 506635 h 514350"/>
                <a:gd name="connsiteX2" fmla="*/ 210312 w 219075"/>
                <a:gd name="connsiteY2" fmla="*/ 492347 h 514350"/>
                <a:gd name="connsiteX3" fmla="*/ 185452 w 219075"/>
                <a:gd name="connsiteY3" fmla="*/ 439103 h 514350"/>
                <a:gd name="connsiteX4" fmla="*/ 111062 w 219075"/>
                <a:gd name="connsiteY4" fmla="*/ 260223 h 514350"/>
                <a:gd name="connsiteX5" fmla="*/ 38290 w 219075"/>
                <a:gd name="connsiteY5" fmla="*/ 80867 h 514350"/>
                <a:gd name="connsiteX6" fmla="*/ 15145 w 219075"/>
                <a:gd name="connsiteY6" fmla="*/ 27146 h 514350"/>
                <a:gd name="connsiteX7" fmla="*/ 8954 w 219075"/>
                <a:gd name="connsiteY7" fmla="*/ 12478 h 514350"/>
                <a:gd name="connsiteX8" fmla="*/ 7144 w 219075"/>
                <a:gd name="connsiteY8" fmla="*/ 7144 h 514350"/>
                <a:gd name="connsiteX9" fmla="*/ 10001 w 219075"/>
                <a:gd name="connsiteY9" fmla="*/ 12002 h 514350"/>
                <a:gd name="connsiteX10" fmla="*/ 17145 w 219075"/>
                <a:gd name="connsiteY10" fmla="*/ 26194 h 514350"/>
                <a:gd name="connsiteX11" fmla="*/ 42005 w 219075"/>
                <a:gd name="connsiteY11" fmla="*/ 79438 h 514350"/>
                <a:gd name="connsiteX12" fmla="*/ 116396 w 219075"/>
                <a:gd name="connsiteY12" fmla="*/ 258413 h 514350"/>
                <a:gd name="connsiteX13" fmla="*/ 189166 w 219075"/>
                <a:gd name="connsiteY13" fmla="*/ 437769 h 514350"/>
                <a:gd name="connsiteX14" fmla="*/ 212312 w 219075"/>
                <a:gd name="connsiteY14" fmla="*/ 491680 h 514350"/>
                <a:gd name="connsiteX15" fmla="*/ 218504 w 219075"/>
                <a:gd name="connsiteY15" fmla="*/ 506444 h 514350"/>
                <a:gd name="connsiteX16" fmla="*/ 220313 w 219075"/>
                <a:gd name="connsiteY16" fmla="*/ 511397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9075" h="514350">
                  <a:moveTo>
                    <a:pt x="220313" y="511397"/>
                  </a:moveTo>
                  <a:cubicBezTo>
                    <a:pt x="219133" y="509958"/>
                    <a:pt x="218170" y="508353"/>
                    <a:pt x="217456" y="506635"/>
                  </a:cubicBezTo>
                  <a:lnTo>
                    <a:pt x="210312" y="492347"/>
                  </a:lnTo>
                  <a:cubicBezTo>
                    <a:pt x="204121" y="479965"/>
                    <a:pt x="195643" y="461772"/>
                    <a:pt x="185452" y="439103"/>
                  </a:cubicBezTo>
                  <a:cubicBezTo>
                    <a:pt x="165163" y="393954"/>
                    <a:pt x="138970" y="330518"/>
                    <a:pt x="111062" y="260223"/>
                  </a:cubicBezTo>
                  <a:cubicBezTo>
                    <a:pt x="83153" y="189929"/>
                    <a:pt x="57626" y="126397"/>
                    <a:pt x="38290" y="80867"/>
                  </a:cubicBezTo>
                  <a:lnTo>
                    <a:pt x="15145" y="27146"/>
                  </a:lnTo>
                  <a:lnTo>
                    <a:pt x="8954" y="12478"/>
                  </a:lnTo>
                  <a:cubicBezTo>
                    <a:pt x="8122" y="10785"/>
                    <a:pt x="7514" y="8992"/>
                    <a:pt x="7144" y="7144"/>
                  </a:cubicBezTo>
                  <a:cubicBezTo>
                    <a:pt x="8304" y="8631"/>
                    <a:pt x="9265" y="10264"/>
                    <a:pt x="10001" y="12002"/>
                  </a:cubicBezTo>
                  <a:lnTo>
                    <a:pt x="17145" y="26194"/>
                  </a:lnTo>
                  <a:cubicBezTo>
                    <a:pt x="23336" y="38671"/>
                    <a:pt x="31813" y="56864"/>
                    <a:pt x="42005" y="79438"/>
                  </a:cubicBezTo>
                  <a:cubicBezTo>
                    <a:pt x="62293" y="124682"/>
                    <a:pt x="88487" y="188024"/>
                    <a:pt x="116396" y="258413"/>
                  </a:cubicBezTo>
                  <a:cubicBezTo>
                    <a:pt x="144304" y="328803"/>
                    <a:pt x="169831" y="392239"/>
                    <a:pt x="189166" y="437769"/>
                  </a:cubicBezTo>
                  <a:lnTo>
                    <a:pt x="212312" y="491680"/>
                  </a:lnTo>
                  <a:lnTo>
                    <a:pt x="218504" y="506444"/>
                  </a:lnTo>
                  <a:cubicBezTo>
                    <a:pt x="219302" y="508017"/>
                    <a:pt x="219910" y="509680"/>
                    <a:pt x="220313" y="511397"/>
                  </a:cubicBezTo>
                  <a:close/>
                </a:path>
              </a:pathLst>
            </a:custGeom>
            <a:solidFill>
              <a:srgbClr val="E0E0E0"/>
            </a:solidFill>
            <a:ln w="952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76788302-C50D-456C-AECC-0107FE9C375D}"/>
                </a:ext>
              </a:extLst>
            </p:cNvPr>
            <p:cNvSpPr/>
            <p:nvPr/>
          </p:nvSpPr>
          <p:spPr>
            <a:xfrm>
              <a:off x="9719500" y="4615273"/>
              <a:ext cx="533400" cy="190500"/>
            </a:xfrm>
            <a:custGeom>
              <a:avLst/>
              <a:gdLst>
                <a:gd name="connsiteX0" fmla="*/ 533305 w 533400"/>
                <a:gd name="connsiteY0" fmla="*/ 7144 h 190500"/>
                <a:gd name="connsiteX1" fmla="*/ 528066 w 533400"/>
                <a:gd name="connsiteY1" fmla="*/ 9525 h 190500"/>
                <a:gd name="connsiteX2" fmla="*/ 512826 w 533400"/>
                <a:gd name="connsiteY2" fmla="*/ 15050 h 190500"/>
                <a:gd name="connsiteX3" fmla="*/ 456533 w 533400"/>
                <a:gd name="connsiteY3" fmla="*/ 34766 h 190500"/>
                <a:gd name="connsiteX4" fmla="*/ 271367 w 533400"/>
                <a:gd name="connsiteY4" fmla="*/ 101441 h 190500"/>
                <a:gd name="connsiteX5" fmla="*/ 85439 w 533400"/>
                <a:gd name="connsiteY5" fmla="*/ 166783 h 190500"/>
                <a:gd name="connsiteX6" fmla="*/ 28289 w 533400"/>
                <a:gd name="connsiteY6" fmla="*/ 184880 h 190500"/>
                <a:gd name="connsiteX7" fmla="*/ 12668 w 533400"/>
                <a:gd name="connsiteY7" fmla="*/ 189357 h 190500"/>
                <a:gd name="connsiteX8" fmla="*/ 7144 w 533400"/>
                <a:gd name="connsiteY8" fmla="*/ 190500 h 190500"/>
                <a:gd name="connsiteX9" fmla="*/ 12382 w 533400"/>
                <a:gd name="connsiteY9" fmla="*/ 188214 h 190500"/>
                <a:gd name="connsiteX10" fmla="*/ 27622 w 533400"/>
                <a:gd name="connsiteY10" fmla="*/ 182689 h 190500"/>
                <a:gd name="connsiteX11" fmla="*/ 83915 w 533400"/>
                <a:gd name="connsiteY11" fmla="*/ 162973 h 190500"/>
                <a:gd name="connsiteX12" fmla="*/ 269081 w 533400"/>
                <a:gd name="connsiteY12" fmla="*/ 96298 h 190500"/>
                <a:gd name="connsiteX13" fmla="*/ 454914 w 533400"/>
                <a:gd name="connsiteY13" fmla="*/ 30861 h 190500"/>
                <a:gd name="connsiteX14" fmla="*/ 512064 w 533400"/>
                <a:gd name="connsiteY14" fmla="*/ 12859 h 190500"/>
                <a:gd name="connsiteX15" fmla="*/ 527685 w 533400"/>
                <a:gd name="connsiteY15" fmla="*/ 8382 h 190500"/>
                <a:gd name="connsiteX16" fmla="*/ 533305 w 533400"/>
                <a:gd name="connsiteY16" fmla="*/ 714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3400" h="190500">
                  <a:moveTo>
                    <a:pt x="533305" y="7144"/>
                  </a:moveTo>
                  <a:cubicBezTo>
                    <a:pt x="531693" y="8206"/>
                    <a:pt x="529926" y="9010"/>
                    <a:pt x="528066" y="9525"/>
                  </a:cubicBezTo>
                  <a:lnTo>
                    <a:pt x="512826" y="15050"/>
                  </a:lnTo>
                  <a:lnTo>
                    <a:pt x="456533" y="34766"/>
                  </a:lnTo>
                  <a:cubicBezTo>
                    <a:pt x="408908" y="51435"/>
                    <a:pt x="343567" y="75343"/>
                    <a:pt x="271367" y="101441"/>
                  </a:cubicBezTo>
                  <a:cubicBezTo>
                    <a:pt x="199168" y="127540"/>
                    <a:pt x="133350" y="151067"/>
                    <a:pt x="85439" y="166783"/>
                  </a:cubicBezTo>
                  <a:cubicBezTo>
                    <a:pt x="61531" y="174688"/>
                    <a:pt x="42100" y="180880"/>
                    <a:pt x="28289" y="184880"/>
                  </a:cubicBezTo>
                  <a:lnTo>
                    <a:pt x="12668" y="189357"/>
                  </a:lnTo>
                  <a:cubicBezTo>
                    <a:pt x="10890" y="189997"/>
                    <a:pt x="9030" y="190382"/>
                    <a:pt x="7144" y="190500"/>
                  </a:cubicBezTo>
                  <a:cubicBezTo>
                    <a:pt x="8776" y="189499"/>
                    <a:pt x="10539" y="188730"/>
                    <a:pt x="12382" y="188214"/>
                  </a:cubicBezTo>
                  <a:lnTo>
                    <a:pt x="27622" y="182689"/>
                  </a:lnTo>
                  <a:lnTo>
                    <a:pt x="83915" y="162973"/>
                  </a:lnTo>
                  <a:cubicBezTo>
                    <a:pt x="131540" y="146304"/>
                    <a:pt x="196882" y="122396"/>
                    <a:pt x="269081" y="96298"/>
                  </a:cubicBezTo>
                  <a:cubicBezTo>
                    <a:pt x="341281" y="70199"/>
                    <a:pt x="407003" y="46577"/>
                    <a:pt x="454914" y="30861"/>
                  </a:cubicBezTo>
                  <a:cubicBezTo>
                    <a:pt x="478917" y="23051"/>
                    <a:pt x="498348" y="16859"/>
                    <a:pt x="512064" y="12859"/>
                  </a:cubicBezTo>
                  <a:lnTo>
                    <a:pt x="527685" y="8382"/>
                  </a:lnTo>
                  <a:cubicBezTo>
                    <a:pt x="529498" y="7732"/>
                    <a:pt x="531386" y="7316"/>
                    <a:pt x="533305" y="7144"/>
                  </a:cubicBezTo>
                  <a:close/>
                </a:path>
              </a:pathLst>
            </a:custGeom>
            <a:solidFill>
              <a:srgbClr val="E0E0E0"/>
            </a:solid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34700C49-19C1-48CF-9D96-CFE771A6B028}"/>
                </a:ext>
              </a:extLst>
            </p:cNvPr>
            <p:cNvSpPr/>
            <p:nvPr/>
          </p:nvSpPr>
          <p:spPr>
            <a:xfrm>
              <a:off x="6175000" y="3896982"/>
              <a:ext cx="914400" cy="1190625"/>
            </a:xfrm>
            <a:custGeom>
              <a:avLst/>
              <a:gdLst>
                <a:gd name="connsiteX0" fmla="*/ 32347 w 914400"/>
                <a:gd name="connsiteY0" fmla="*/ 15251 h 1190625"/>
                <a:gd name="connsiteX1" fmla="*/ 55683 w 914400"/>
                <a:gd name="connsiteY1" fmla="*/ 196226 h 1190625"/>
                <a:gd name="connsiteX2" fmla="*/ 210655 w 914400"/>
                <a:gd name="connsiteY2" fmla="*/ 415301 h 1190625"/>
                <a:gd name="connsiteX3" fmla="*/ 198368 w 914400"/>
                <a:gd name="connsiteY3" fmla="*/ 458259 h 1190625"/>
                <a:gd name="connsiteX4" fmla="*/ 91211 w 914400"/>
                <a:gd name="connsiteY4" fmla="*/ 500455 h 1190625"/>
                <a:gd name="connsiteX5" fmla="*/ 171412 w 914400"/>
                <a:gd name="connsiteY5" fmla="*/ 600086 h 1190625"/>
                <a:gd name="connsiteX6" fmla="*/ 370389 w 914400"/>
                <a:gd name="connsiteY6" fmla="*/ 695336 h 1190625"/>
                <a:gd name="connsiteX7" fmla="*/ 374771 w 914400"/>
                <a:gd name="connsiteY7" fmla="*/ 725626 h 1190625"/>
                <a:gd name="connsiteX8" fmla="*/ 225609 w 914400"/>
                <a:gd name="connsiteY8" fmla="*/ 833640 h 1190625"/>
                <a:gd name="connsiteX9" fmla="*/ 440398 w 914400"/>
                <a:gd name="connsiteY9" fmla="*/ 954321 h 1190625"/>
                <a:gd name="connsiteX10" fmla="*/ 464687 w 914400"/>
                <a:gd name="connsiteY10" fmla="*/ 977276 h 1190625"/>
                <a:gd name="connsiteX11" fmla="*/ 371627 w 914400"/>
                <a:gd name="connsiteY11" fmla="*/ 1002994 h 1190625"/>
                <a:gd name="connsiteX12" fmla="*/ 297047 w 914400"/>
                <a:gd name="connsiteY12" fmla="*/ 1071479 h 1190625"/>
                <a:gd name="connsiteX13" fmla="*/ 669950 w 914400"/>
                <a:gd name="connsiteY13" fmla="*/ 1186636 h 1190625"/>
                <a:gd name="connsiteX14" fmla="*/ 785489 w 914400"/>
                <a:gd name="connsiteY14" fmla="*/ 1179587 h 1190625"/>
                <a:gd name="connsiteX15" fmla="*/ 839114 w 914400"/>
                <a:gd name="connsiteY15" fmla="*/ 1076336 h 1190625"/>
                <a:gd name="connsiteX16" fmla="*/ 886739 w 914400"/>
                <a:gd name="connsiteY16" fmla="*/ 689145 h 1190625"/>
                <a:gd name="connsiteX17" fmla="*/ 793775 w 914400"/>
                <a:gd name="connsiteY17" fmla="*/ 729055 h 1190625"/>
                <a:gd name="connsiteX18" fmla="*/ 732053 w 914400"/>
                <a:gd name="connsiteY18" fmla="*/ 803350 h 1190625"/>
                <a:gd name="connsiteX19" fmla="*/ 720623 w 914400"/>
                <a:gd name="connsiteY19" fmla="*/ 771917 h 1190625"/>
                <a:gd name="connsiteX20" fmla="*/ 698240 w 914400"/>
                <a:gd name="connsiteY20" fmla="*/ 525886 h 1190625"/>
                <a:gd name="connsiteX21" fmla="*/ 538886 w 914400"/>
                <a:gd name="connsiteY21" fmla="*/ 617993 h 1190625"/>
                <a:gd name="connsiteX22" fmla="*/ 513169 w 914400"/>
                <a:gd name="connsiteY22" fmla="*/ 601610 h 1190625"/>
                <a:gd name="connsiteX23" fmla="*/ 508311 w 914400"/>
                <a:gd name="connsiteY23" fmla="*/ 381202 h 1190625"/>
                <a:gd name="connsiteX24" fmla="*/ 450304 w 914400"/>
                <a:gd name="connsiteY24" fmla="*/ 266902 h 1190625"/>
                <a:gd name="connsiteX25" fmla="*/ 367913 w 914400"/>
                <a:gd name="connsiteY25" fmla="*/ 347293 h 1190625"/>
                <a:gd name="connsiteX26" fmla="*/ 323621 w 914400"/>
                <a:gd name="connsiteY26" fmla="*/ 340911 h 1190625"/>
                <a:gd name="connsiteX27" fmla="*/ 187890 w 914400"/>
                <a:gd name="connsiteY27" fmla="*/ 109835 h 1190625"/>
                <a:gd name="connsiteX28" fmla="*/ 30823 w 914400"/>
                <a:gd name="connsiteY28" fmla="*/ 16013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1190625">
                  <a:moveTo>
                    <a:pt x="32347" y="15251"/>
                  </a:moveTo>
                  <a:cubicBezTo>
                    <a:pt x="32347" y="15251"/>
                    <a:pt x="-37662" y="49160"/>
                    <a:pt x="55683" y="196226"/>
                  </a:cubicBezTo>
                  <a:cubicBezTo>
                    <a:pt x="149028" y="343292"/>
                    <a:pt x="210655" y="415301"/>
                    <a:pt x="210655" y="415301"/>
                  </a:cubicBezTo>
                  <a:cubicBezTo>
                    <a:pt x="210655" y="415301"/>
                    <a:pt x="227990" y="449877"/>
                    <a:pt x="198368" y="458259"/>
                  </a:cubicBezTo>
                  <a:cubicBezTo>
                    <a:pt x="168745" y="466641"/>
                    <a:pt x="101213" y="462260"/>
                    <a:pt x="91211" y="500455"/>
                  </a:cubicBezTo>
                  <a:cubicBezTo>
                    <a:pt x="81210" y="538650"/>
                    <a:pt x="111976" y="573607"/>
                    <a:pt x="171412" y="600086"/>
                  </a:cubicBezTo>
                  <a:cubicBezTo>
                    <a:pt x="230848" y="626566"/>
                    <a:pt x="358864" y="689240"/>
                    <a:pt x="370389" y="695336"/>
                  </a:cubicBezTo>
                  <a:cubicBezTo>
                    <a:pt x="381914" y="701432"/>
                    <a:pt x="394106" y="716673"/>
                    <a:pt x="374771" y="725626"/>
                  </a:cubicBezTo>
                  <a:cubicBezTo>
                    <a:pt x="355435" y="734579"/>
                    <a:pt x="207321" y="764202"/>
                    <a:pt x="225609" y="833640"/>
                  </a:cubicBezTo>
                  <a:cubicBezTo>
                    <a:pt x="243897" y="903077"/>
                    <a:pt x="421348" y="948701"/>
                    <a:pt x="440398" y="954321"/>
                  </a:cubicBezTo>
                  <a:cubicBezTo>
                    <a:pt x="459448" y="959941"/>
                    <a:pt x="465258" y="967751"/>
                    <a:pt x="464687" y="977276"/>
                  </a:cubicBezTo>
                  <a:cubicBezTo>
                    <a:pt x="464115" y="986801"/>
                    <a:pt x="413442" y="992898"/>
                    <a:pt x="371627" y="1002994"/>
                  </a:cubicBezTo>
                  <a:cubicBezTo>
                    <a:pt x="329813" y="1013090"/>
                    <a:pt x="283140" y="1032236"/>
                    <a:pt x="297047" y="1071479"/>
                  </a:cubicBezTo>
                  <a:cubicBezTo>
                    <a:pt x="310953" y="1110722"/>
                    <a:pt x="420872" y="1185779"/>
                    <a:pt x="669950" y="1186636"/>
                  </a:cubicBezTo>
                  <a:lnTo>
                    <a:pt x="785489" y="1179587"/>
                  </a:lnTo>
                  <a:lnTo>
                    <a:pt x="839114" y="1076336"/>
                  </a:lnTo>
                  <a:cubicBezTo>
                    <a:pt x="940365" y="848498"/>
                    <a:pt x="917124" y="717815"/>
                    <a:pt x="886739" y="689145"/>
                  </a:cubicBezTo>
                  <a:cubicBezTo>
                    <a:pt x="856355" y="660475"/>
                    <a:pt x="820064" y="695146"/>
                    <a:pt x="793775" y="729055"/>
                  </a:cubicBezTo>
                  <a:cubicBezTo>
                    <a:pt x="767486" y="762964"/>
                    <a:pt x="741769" y="807065"/>
                    <a:pt x="732053" y="803350"/>
                  </a:cubicBezTo>
                  <a:cubicBezTo>
                    <a:pt x="722338" y="799635"/>
                    <a:pt x="717671" y="791825"/>
                    <a:pt x="720623" y="771917"/>
                  </a:cubicBezTo>
                  <a:cubicBezTo>
                    <a:pt x="723576" y="752010"/>
                    <a:pt x="754056" y="571035"/>
                    <a:pt x="698240" y="525886"/>
                  </a:cubicBezTo>
                  <a:cubicBezTo>
                    <a:pt x="642423" y="480738"/>
                    <a:pt x="554698" y="604087"/>
                    <a:pt x="538886" y="617993"/>
                  </a:cubicBezTo>
                  <a:cubicBezTo>
                    <a:pt x="523075" y="631900"/>
                    <a:pt x="513550" y="614279"/>
                    <a:pt x="513169" y="601610"/>
                  </a:cubicBezTo>
                  <a:cubicBezTo>
                    <a:pt x="512788" y="588942"/>
                    <a:pt x="508025" y="446258"/>
                    <a:pt x="508311" y="381202"/>
                  </a:cubicBezTo>
                  <a:cubicBezTo>
                    <a:pt x="508597" y="316146"/>
                    <a:pt x="490785" y="273950"/>
                    <a:pt x="450304" y="266902"/>
                  </a:cubicBezTo>
                  <a:cubicBezTo>
                    <a:pt x="411347" y="260330"/>
                    <a:pt x="387725" y="324052"/>
                    <a:pt x="367913" y="347293"/>
                  </a:cubicBezTo>
                  <a:cubicBezTo>
                    <a:pt x="348101" y="370534"/>
                    <a:pt x="323621" y="340911"/>
                    <a:pt x="323621" y="340911"/>
                  </a:cubicBezTo>
                  <a:cubicBezTo>
                    <a:pt x="323621" y="340911"/>
                    <a:pt x="283807" y="255186"/>
                    <a:pt x="187890" y="109835"/>
                  </a:cubicBezTo>
                  <a:cubicBezTo>
                    <a:pt x="91973" y="-35517"/>
                    <a:pt x="30823" y="16013"/>
                    <a:pt x="30823" y="16013"/>
                  </a:cubicBezTo>
                </a:path>
              </a:pathLst>
            </a:custGeom>
            <a:solidFill>
              <a:srgbClr val="EBEBEB"/>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884C166B-B32B-4109-B065-D2E218CB3D50}"/>
                </a:ext>
              </a:extLst>
            </p:cNvPr>
            <p:cNvSpPr/>
            <p:nvPr/>
          </p:nvSpPr>
          <p:spPr>
            <a:xfrm>
              <a:off x="6283452" y="4037011"/>
              <a:ext cx="685800" cy="1066800"/>
            </a:xfrm>
            <a:custGeom>
              <a:avLst/>
              <a:gdLst>
                <a:gd name="connsiteX0" fmla="*/ 685514 w 685800"/>
                <a:gd name="connsiteY0" fmla="*/ 1066514 h 1066800"/>
                <a:gd name="connsiteX1" fmla="*/ 389096 w 685800"/>
                <a:gd name="connsiteY1" fmla="*/ 602171 h 1066800"/>
                <a:gd name="connsiteX2" fmla="*/ 119539 w 685800"/>
                <a:gd name="connsiteY2" fmla="*/ 181070 h 1066800"/>
                <a:gd name="connsiteX3" fmla="*/ 37147 w 685800"/>
                <a:gd name="connsiteY3" fmla="*/ 53912 h 1066800"/>
                <a:gd name="connsiteX4" fmla="*/ 14764 w 685800"/>
                <a:gd name="connsiteY4" fmla="*/ 19336 h 1066800"/>
                <a:gd name="connsiteX5" fmla="*/ 8953 w 685800"/>
                <a:gd name="connsiteY5" fmla="*/ 10287 h 1066800"/>
                <a:gd name="connsiteX6" fmla="*/ 7144 w 685800"/>
                <a:gd name="connsiteY6" fmla="*/ 7144 h 1066800"/>
                <a:gd name="connsiteX7" fmla="*/ 9334 w 685800"/>
                <a:gd name="connsiteY7" fmla="*/ 10096 h 1066800"/>
                <a:gd name="connsiteX8" fmla="*/ 15335 w 685800"/>
                <a:gd name="connsiteY8" fmla="*/ 18955 h 1066800"/>
                <a:gd name="connsiteX9" fmla="*/ 38290 w 685800"/>
                <a:gd name="connsiteY9" fmla="*/ 53149 h 1066800"/>
                <a:gd name="connsiteX10" fmla="*/ 121729 w 685800"/>
                <a:gd name="connsiteY10" fmla="*/ 179737 h 1066800"/>
                <a:gd name="connsiteX11" fmla="*/ 392144 w 685800"/>
                <a:gd name="connsiteY11" fmla="*/ 600265 h 1066800"/>
                <a:gd name="connsiteX12" fmla="*/ 687419 w 685800"/>
                <a:gd name="connsiteY12" fmla="*/ 1065086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800" h="1066800">
                  <a:moveTo>
                    <a:pt x="685514" y="1066514"/>
                  </a:moveTo>
                  <a:cubicBezTo>
                    <a:pt x="615505" y="959358"/>
                    <a:pt x="493871" y="766858"/>
                    <a:pt x="389096" y="602171"/>
                  </a:cubicBezTo>
                  <a:cubicBezTo>
                    <a:pt x="284321" y="437483"/>
                    <a:pt x="189071" y="288607"/>
                    <a:pt x="119539" y="181070"/>
                  </a:cubicBezTo>
                  <a:cubicBezTo>
                    <a:pt x="84772" y="127540"/>
                    <a:pt x="56674" y="84106"/>
                    <a:pt x="37147" y="53912"/>
                  </a:cubicBezTo>
                  <a:cubicBezTo>
                    <a:pt x="27622" y="39053"/>
                    <a:pt x="19907" y="27432"/>
                    <a:pt x="14764" y="19336"/>
                  </a:cubicBezTo>
                  <a:lnTo>
                    <a:pt x="8953" y="10287"/>
                  </a:lnTo>
                  <a:cubicBezTo>
                    <a:pt x="7715" y="8287"/>
                    <a:pt x="7144" y="7144"/>
                    <a:pt x="7144" y="7144"/>
                  </a:cubicBezTo>
                  <a:lnTo>
                    <a:pt x="9334" y="10096"/>
                  </a:lnTo>
                  <a:lnTo>
                    <a:pt x="15335" y="18955"/>
                  </a:lnTo>
                  <a:lnTo>
                    <a:pt x="38290" y="53149"/>
                  </a:lnTo>
                  <a:cubicBezTo>
                    <a:pt x="58198" y="82963"/>
                    <a:pt x="86677" y="126206"/>
                    <a:pt x="121729" y="179737"/>
                  </a:cubicBezTo>
                  <a:cubicBezTo>
                    <a:pt x="191738" y="286798"/>
                    <a:pt x="287179" y="435578"/>
                    <a:pt x="392144" y="600265"/>
                  </a:cubicBezTo>
                  <a:cubicBezTo>
                    <a:pt x="497110" y="764953"/>
                    <a:pt x="618077" y="957644"/>
                    <a:pt x="687419" y="1065086"/>
                  </a:cubicBezTo>
                </a:path>
              </a:pathLst>
            </a:custGeom>
            <a:solidFill>
              <a:srgbClr val="E0E0E0"/>
            </a:solid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4AC931C8-3B9D-4F7F-A8A4-D27BD1A5BFB7}"/>
                </a:ext>
              </a:extLst>
            </p:cNvPr>
            <p:cNvSpPr/>
            <p:nvPr/>
          </p:nvSpPr>
          <p:spPr>
            <a:xfrm>
              <a:off x="6353175" y="4400389"/>
              <a:ext cx="209550" cy="66675"/>
            </a:xfrm>
            <a:custGeom>
              <a:avLst/>
              <a:gdLst>
                <a:gd name="connsiteX0" fmla="*/ 7144 w 209550"/>
                <a:gd name="connsiteY0" fmla="*/ 7144 h 66675"/>
                <a:gd name="connsiteX1" fmla="*/ 15431 w 209550"/>
                <a:gd name="connsiteY1" fmla="*/ 8572 h 66675"/>
                <a:gd name="connsiteX2" fmla="*/ 37529 w 209550"/>
                <a:gd name="connsiteY2" fmla="*/ 14097 h 66675"/>
                <a:gd name="connsiteX3" fmla="*/ 109633 w 209550"/>
                <a:gd name="connsiteY3" fmla="*/ 35147 h 66675"/>
                <a:gd name="connsiteX4" fmla="*/ 181261 w 209550"/>
                <a:gd name="connsiteY4" fmla="*/ 57817 h 66675"/>
                <a:gd name="connsiteX5" fmla="*/ 202978 w 209550"/>
                <a:gd name="connsiteY5" fmla="*/ 64484 h 66675"/>
                <a:gd name="connsiteX6" fmla="*/ 210884 w 209550"/>
                <a:gd name="connsiteY6" fmla="*/ 67246 h 66675"/>
                <a:gd name="connsiteX7" fmla="*/ 202597 w 209550"/>
                <a:gd name="connsiteY7" fmla="*/ 65818 h 66675"/>
                <a:gd name="connsiteX8" fmla="*/ 180594 w 209550"/>
                <a:gd name="connsiteY8" fmla="*/ 60198 h 66675"/>
                <a:gd name="connsiteX9" fmla="*/ 108585 w 209550"/>
                <a:gd name="connsiteY9" fmla="*/ 38671 h 66675"/>
                <a:gd name="connsiteX10" fmla="*/ 36862 w 209550"/>
                <a:gd name="connsiteY10" fmla="*/ 16669 h 66675"/>
                <a:gd name="connsiteX11" fmla="*/ 15050 w 209550"/>
                <a:gd name="connsiteY11" fmla="*/ 10001 h 66675"/>
                <a:gd name="connsiteX12" fmla="*/ 7144 w 209550"/>
                <a:gd name="connsiteY12"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550" h="66675">
                  <a:moveTo>
                    <a:pt x="7144" y="7144"/>
                  </a:moveTo>
                  <a:cubicBezTo>
                    <a:pt x="9954" y="7279"/>
                    <a:pt x="12737" y="7759"/>
                    <a:pt x="15431" y="8572"/>
                  </a:cubicBezTo>
                  <a:cubicBezTo>
                    <a:pt x="20669" y="9715"/>
                    <a:pt x="28194" y="11621"/>
                    <a:pt x="37529" y="14097"/>
                  </a:cubicBezTo>
                  <a:cubicBezTo>
                    <a:pt x="56579" y="19050"/>
                    <a:pt x="81629" y="26479"/>
                    <a:pt x="109633" y="35147"/>
                  </a:cubicBezTo>
                  <a:lnTo>
                    <a:pt x="181261" y="57817"/>
                  </a:lnTo>
                  <a:lnTo>
                    <a:pt x="202978" y="64484"/>
                  </a:lnTo>
                  <a:cubicBezTo>
                    <a:pt x="205689" y="65171"/>
                    <a:pt x="208334" y="66095"/>
                    <a:pt x="210884" y="67246"/>
                  </a:cubicBezTo>
                  <a:cubicBezTo>
                    <a:pt x="208068" y="67159"/>
                    <a:pt x="205279" y="66678"/>
                    <a:pt x="202597" y="65818"/>
                  </a:cubicBezTo>
                  <a:cubicBezTo>
                    <a:pt x="197358" y="64675"/>
                    <a:pt x="189833" y="62770"/>
                    <a:pt x="180594" y="60198"/>
                  </a:cubicBezTo>
                  <a:cubicBezTo>
                    <a:pt x="161544" y="55150"/>
                    <a:pt x="136589" y="47339"/>
                    <a:pt x="108585" y="38671"/>
                  </a:cubicBezTo>
                  <a:lnTo>
                    <a:pt x="36862" y="16669"/>
                  </a:lnTo>
                  <a:lnTo>
                    <a:pt x="15050" y="10001"/>
                  </a:lnTo>
                  <a:cubicBezTo>
                    <a:pt x="12324" y="9319"/>
                    <a:pt x="9676" y="8361"/>
                    <a:pt x="7144" y="7144"/>
                  </a:cubicBezTo>
                  <a:close/>
                </a:path>
              </a:pathLst>
            </a:custGeom>
            <a:solidFill>
              <a:srgbClr val="E0E0E0"/>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D87681F7-79F2-4A60-ABF2-56B242D9B003}"/>
                </a:ext>
              </a:extLst>
            </p:cNvPr>
            <p:cNvSpPr/>
            <p:nvPr/>
          </p:nvSpPr>
          <p:spPr>
            <a:xfrm>
              <a:off x="6564104" y="4214937"/>
              <a:ext cx="66675" cy="247650"/>
            </a:xfrm>
            <a:custGeom>
              <a:avLst/>
              <a:gdLst>
                <a:gd name="connsiteX0" fmla="*/ 7193 w 66675"/>
                <a:gd name="connsiteY0" fmla="*/ 244222 h 247650"/>
                <a:gd name="connsiteX1" fmla="*/ 35768 w 66675"/>
                <a:gd name="connsiteY1" fmla="*/ 125254 h 247650"/>
                <a:gd name="connsiteX2" fmla="*/ 68439 w 66675"/>
                <a:gd name="connsiteY2" fmla="*/ 7144 h 247650"/>
                <a:gd name="connsiteX3" fmla="*/ 39292 w 66675"/>
                <a:gd name="connsiteY3" fmla="*/ 126207 h 247650"/>
                <a:gd name="connsiteX4" fmla="*/ 7193 w 66675"/>
                <a:gd name="connsiteY4" fmla="*/ 244222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247650">
                  <a:moveTo>
                    <a:pt x="7193" y="244222"/>
                  </a:moveTo>
                  <a:cubicBezTo>
                    <a:pt x="6241" y="244222"/>
                    <a:pt x="19195" y="190691"/>
                    <a:pt x="35768" y="125254"/>
                  </a:cubicBezTo>
                  <a:cubicBezTo>
                    <a:pt x="52342" y="59818"/>
                    <a:pt x="67486" y="6954"/>
                    <a:pt x="68439" y="7144"/>
                  </a:cubicBezTo>
                  <a:cubicBezTo>
                    <a:pt x="69391" y="7335"/>
                    <a:pt x="56342" y="60675"/>
                    <a:pt x="39292" y="126207"/>
                  </a:cubicBezTo>
                  <a:cubicBezTo>
                    <a:pt x="22243" y="191739"/>
                    <a:pt x="8146" y="244507"/>
                    <a:pt x="7193" y="244222"/>
                  </a:cubicBezTo>
                  <a:close/>
                </a:path>
              </a:pathLst>
            </a:custGeom>
            <a:solidFill>
              <a:srgbClr val="E0E0E0"/>
            </a:solidFill>
            <a:ln w="952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2185203B-61F6-4C8B-B0F5-B4B8FE8B861B}"/>
                </a:ext>
              </a:extLst>
            </p:cNvPr>
            <p:cNvSpPr/>
            <p:nvPr/>
          </p:nvSpPr>
          <p:spPr>
            <a:xfrm>
              <a:off x="6713886" y="4521547"/>
              <a:ext cx="114300" cy="200025"/>
            </a:xfrm>
            <a:custGeom>
              <a:avLst/>
              <a:gdLst>
                <a:gd name="connsiteX0" fmla="*/ 7144 w 114300"/>
                <a:gd name="connsiteY0" fmla="*/ 197834 h 200025"/>
                <a:gd name="connsiteX1" fmla="*/ 11144 w 114300"/>
                <a:gd name="connsiteY1" fmla="*/ 190214 h 200025"/>
                <a:gd name="connsiteX2" fmla="*/ 23051 w 114300"/>
                <a:gd name="connsiteY2" fmla="*/ 170307 h 200025"/>
                <a:gd name="connsiteX3" fmla="*/ 61151 w 114300"/>
                <a:gd name="connsiteY3" fmla="*/ 103632 h 200025"/>
                <a:gd name="connsiteX4" fmla="*/ 96203 w 114300"/>
                <a:gd name="connsiteY4" fmla="*/ 35433 h 200025"/>
                <a:gd name="connsiteX5" fmla="*/ 106394 w 114300"/>
                <a:gd name="connsiteY5" fmla="*/ 14573 h 200025"/>
                <a:gd name="connsiteX6" fmla="*/ 110585 w 114300"/>
                <a:gd name="connsiteY6" fmla="*/ 7144 h 200025"/>
                <a:gd name="connsiteX7" fmla="*/ 107728 w 114300"/>
                <a:gd name="connsiteY7" fmla="*/ 15145 h 200025"/>
                <a:gd name="connsiteX8" fmla="*/ 98203 w 114300"/>
                <a:gd name="connsiteY8" fmla="*/ 36576 h 200025"/>
                <a:gd name="connsiteX9" fmla="*/ 64103 w 114300"/>
                <a:gd name="connsiteY9" fmla="*/ 105346 h 200025"/>
                <a:gd name="connsiteX10" fmla="*/ 25051 w 114300"/>
                <a:gd name="connsiteY10" fmla="*/ 171450 h 200025"/>
                <a:gd name="connsiteX11" fmla="*/ 12192 w 114300"/>
                <a:gd name="connsiteY11" fmla="*/ 190500 h 200025"/>
                <a:gd name="connsiteX12" fmla="*/ 7144 w 114300"/>
                <a:gd name="connsiteY12" fmla="*/ 19783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300" h="200025">
                  <a:moveTo>
                    <a:pt x="7144" y="197834"/>
                  </a:moveTo>
                  <a:cubicBezTo>
                    <a:pt x="8195" y="195156"/>
                    <a:pt x="9536" y="192600"/>
                    <a:pt x="11144" y="190214"/>
                  </a:cubicBezTo>
                  <a:cubicBezTo>
                    <a:pt x="14383" y="184880"/>
                    <a:pt x="18383" y="178213"/>
                    <a:pt x="23051" y="170307"/>
                  </a:cubicBezTo>
                  <a:cubicBezTo>
                    <a:pt x="33147" y="153448"/>
                    <a:pt x="46863" y="130112"/>
                    <a:pt x="61151" y="103632"/>
                  </a:cubicBezTo>
                  <a:cubicBezTo>
                    <a:pt x="75438" y="77153"/>
                    <a:pt x="87535" y="53054"/>
                    <a:pt x="96203" y="35433"/>
                  </a:cubicBezTo>
                  <a:cubicBezTo>
                    <a:pt x="100298" y="27146"/>
                    <a:pt x="103727" y="20193"/>
                    <a:pt x="106394" y="14573"/>
                  </a:cubicBezTo>
                  <a:cubicBezTo>
                    <a:pt x="107491" y="11939"/>
                    <a:pt x="108898" y="9445"/>
                    <a:pt x="110585" y="7144"/>
                  </a:cubicBezTo>
                  <a:cubicBezTo>
                    <a:pt x="109877" y="9892"/>
                    <a:pt x="108920" y="12570"/>
                    <a:pt x="107728" y="15145"/>
                  </a:cubicBezTo>
                  <a:cubicBezTo>
                    <a:pt x="105632" y="20288"/>
                    <a:pt x="102584" y="27622"/>
                    <a:pt x="98203" y="36576"/>
                  </a:cubicBezTo>
                  <a:cubicBezTo>
                    <a:pt x="90202" y="54483"/>
                    <a:pt x="78391" y="78962"/>
                    <a:pt x="64103" y="105346"/>
                  </a:cubicBezTo>
                  <a:cubicBezTo>
                    <a:pt x="49816" y="131731"/>
                    <a:pt x="35528" y="154877"/>
                    <a:pt x="25051" y="171450"/>
                  </a:cubicBezTo>
                  <a:cubicBezTo>
                    <a:pt x="19717" y="179737"/>
                    <a:pt x="15526" y="186309"/>
                    <a:pt x="12192" y="190500"/>
                  </a:cubicBezTo>
                  <a:cubicBezTo>
                    <a:pt x="10791" y="193127"/>
                    <a:pt x="9097" y="195587"/>
                    <a:pt x="7144" y="197834"/>
                  </a:cubicBezTo>
                  <a:close/>
                </a:path>
              </a:pathLst>
            </a:custGeom>
            <a:solidFill>
              <a:srgbClr val="E0E0E0"/>
            </a:solidFill>
            <a:ln w="9525"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9924623E-6E4A-4DA9-B9E9-C70DD9A13441}"/>
                </a:ext>
              </a:extLst>
            </p:cNvPr>
            <p:cNvSpPr/>
            <p:nvPr/>
          </p:nvSpPr>
          <p:spPr>
            <a:xfrm>
              <a:off x="6513004" y="4706465"/>
              <a:ext cx="209550" cy="9525"/>
            </a:xfrm>
            <a:custGeom>
              <a:avLst/>
              <a:gdLst>
                <a:gd name="connsiteX0" fmla="*/ 7144 w 209550"/>
                <a:gd name="connsiteY0" fmla="*/ 7773 h 9525"/>
                <a:gd name="connsiteX1" fmla="*/ 15050 w 209550"/>
                <a:gd name="connsiteY1" fmla="*/ 7202 h 9525"/>
                <a:gd name="connsiteX2" fmla="*/ 36576 w 209550"/>
                <a:gd name="connsiteY2" fmla="*/ 7202 h 9525"/>
                <a:gd name="connsiteX3" fmla="*/ 107442 w 209550"/>
                <a:gd name="connsiteY3" fmla="*/ 7202 h 9525"/>
                <a:gd name="connsiteX4" fmla="*/ 178213 w 209550"/>
                <a:gd name="connsiteY4" fmla="*/ 8631 h 9525"/>
                <a:gd name="connsiteX5" fmla="*/ 199739 w 209550"/>
                <a:gd name="connsiteY5" fmla="*/ 9488 h 9525"/>
                <a:gd name="connsiteX6" fmla="*/ 207550 w 209550"/>
                <a:gd name="connsiteY6" fmla="*/ 10345 h 9525"/>
                <a:gd name="connsiteX7" fmla="*/ 199739 w 209550"/>
                <a:gd name="connsiteY7" fmla="*/ 10917 h 9525"/>
                <a:gd name="connsiteX8" fmla="*/ 178213 w 209550"/>
                <a:gd name="connsiteY8" fmla="*/ 10917 h 9525"/>
                <a:gd name="connsiteX9" fmla="*/ 107347 w 209550"/>
                <a:gd name="connsiteY9" fmla="*/ 10917 h 9525"/>
                <a:gd name="connsiteX10" fmla="*/ 36481 w 209550"/>
                <a:gd name="connsiteY10" fmla="*/ 9488 h 9525"/>
                <a:gd name="connsiteX11" fmla="*/ 15050 w 209550"/>
                <a:gd name="connsiteY11" fmla="*/ 8631 h 9525"/>
                <a:gd name="connsiteX12" fmla="*/ 7144 w 209550"/>
                <a:gd name="connsiteY12" fmla="*/ 7773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9550" h="9525">
                  <a:moveTo>
                    <a:pt x="7144" y="7773"/>
                  </a:moveTo>
                  <a:cubicBezTo>
                    <a:pt x="9741" y="7227"/>
                    <a:pt x="12401" y="7035"/>
                    <a:pt x="15050" y="7202"/>
                  </a:cubicBezTo>
                  <a:lnTo>
                    <a:pt x="36576" y="7202"/>
                  </a:lnTo>
                  <a:cubicBezTo>
                    <a:pt x="54673" y="7202"/>
                    <a:pt x="79724" y="7202"/>
                    <a:pt x="107442" y="7202"/>
                  </a:cubicBezTo>
                  <a:cubicBezTo>
                    <a:pt x="135160" y="7202"/>
                    <a:pt x="160115" y="8059"/>
                    <a:pt x="178213" y="8631"/>
                  </a:cubicBezTo>
                  <a:lnTo>
                    <a:pt x="199739" y="9488"/>
                  </a:lnTo>
                  <a:cubicBezTo>
                    <a:pt x="202370" y="9413"/>
                    <a:pt x="204998" y="9701"/>
                    <a:pt x="207550" y="10345"/>
                  </a:cubicBezTo>
                  <a:cubicBezTo>
                    <a:pt x="204969" y="10775"/>
                    <a:pt x="202355" y="10966"/>
                    <a:pt x="199739" y="10917"/>
                  </a:cubicBezTo>
                  <a:lnTo>
                    <a:pt x="178213" y="10917"/>
                  </a:lnTo>
                  <a:cubicBezTo>
                    <a:pt x="160115" y="10917"/>
                    <a:pt x="135065" y="10917"/>
                    <a:pt x="107347" y="10917"/>
                  </a:cubicBezTo>
                  <a:cubicBezTo>
                    <a:pt x="79629" y="10917"/>
                    <a:pt x="54673" y="10059"/>
                    <a:pt x="36481" y="9488"/>
                  </a:cubicBezTo>
                  <a:lnTo>
                    <a:pt x="15050" y="8631"/>
                  </a:lnTo>
                  <a:cubicBezTo>
                    <a:pt x="12393" y="8596"/>
                    <a:pt x="9746" y="8309"/>
                    <a:pt x="7144" y="7773"/>
                  </a:cubicBezTo>
                  <a:close/>
                </a:path>
              </a:pathLst>
            </a:custGeom>
            <a:solidFill>
              <a:srgbClr val="E0E0E0"/>
            </a:solidFill>
            <a:ln w="9525"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FECAE744-62AB-4B14-A76C-C4EFB0EA9B4C}"/>
                </a:ext>
              </a:extLst>
            </p:cNvPr>
            <p:cNvSpPr/>
            <p:nvPr/>
          </p:nvSpPr>
          <p:spPr>
            <a:xfrm>
              <a:off x="6615779" y="4952363"/>
              <a:ext cx="266700" cy="9525"/>
            </a:xfrm>
            <a:custGeom>
              <a:avLst/>
              <a:gdLst>
                <a:gd name="connsiteX0" fmla="*/ 7144 w 266700"/>
                <a:gd name="connsiteY0" fmla="*/ 8287 h 9525"/>
                <a:gd name="connsiteX1" fmla="*/ 17240 w 266700"/>
                <a:gd name="connsiteY1" fmla="*/ 7620 h 9525"/>
                <a:gd name="connsiteX2" fmla="*/ 44767 w 266700"/>
                <a:gd name="connsiteY2" fmla="*/ 7144 h 9525"/>
                <a:gd name="connsiteX3" fmla="*/ 135636 w 266700"/>
                <a:gd name="connsiteY3" fmla="*/ 7144 h 9525"/>
                <a:gd name="connsiteX4" fmla="*/ 226409 w 266700"/>
                <a:gd name="connsiteY4" fmla="*/ 7906 h 9525"/>
                <a:gd name="connsiteX5" fmla="*/ 253936 w 266700"/>
                <a:gd name="connsiteY5" fmla="*/ 8572 h 9525"/>
                <a:gd name="connsiteX6" fmla="*/ 264033 w 266700"/>
                <a:gd name="connsiteY6" fmla="*/ 9334 h 9525"/>
                <a:gd name="connsiteX7" fmla="*/ 253936 w 266700"/>
                <a:gd name="connsiteY7" fmla="*/ 10001 h 9525"/>
                <a:gd name="connsiteX8" fmla="*/ 226409 w 266700"/>
                <a:gd name="connsiteY8" fmla="*/ 10001 h 9525"/>
                <a:gd name="connsiteX9" fmla="*/ 135636 w 266700"/>
                <a:gd name="connsiteY9" fmla="*/ 10001 h 9525"/>
                <a:gd name="connsiteX10" fmla="*/ 44767 w 266700"/>
                <a:gd name="connsiteY10" fmla="*/ 9239 h 9525"/>
                <a:gd name="connsiteX11" fmla="*/ 17240 w 266700"/>
                <a:gd name="connsiteY11" fmla="*/ 8572 h 9525"/>
                <a:gd name="connsiteX12" fmla="*/ 7144 w 266700"/>
                <a:gd name="connsiteY12" fmla="*/ 8287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700" h="9525">
                  <a:moveTo>
                    <a:pt x="7144" y="8287"/>
                  </a:moveTo>
                  <a:cubicBezTo>
                    <a:pt x="10485" y="7788"/>
                    <a:pt x="13862" y="7566"/>
                    <a:pt x="17240" y="7620"/>
                  </a:cubicBezTo>
                  <a:lnTo>
                    <a:pt x="44767" y="7144"/>
                  </a:lnTo>
                  <a:cubicBezTo>
                    <a:pt x="68008" y="7144"/>
                    <a:pt x="100108" y="7144"/>
                    <a:pt x="135636" y="7144"/>
                  </a:cubicBezTo>
                  <a:cubicBezTo>
                    <a:pt x="171164" y="7144"/>
                    <a:pt x="203168" y="7144"/>
                    <a:pt x="226409" y="7906"/>
                  </a:cubicBezTo>
                  <a:lnTo>
                    <a:pt x="253936" y="8572"/>
                  </a:lnTo>
                  <a:cubicBezTo>
                    <a:pt x="257319" y="8503"/>
                    <a:pt x="260700" y="8758"/>
                    <a:pt x="264033" y="9334"/>
                  </a:cubicBezTo>
                  <a:cubicBezTo>
                    <a:pt x="260692" y="9839"/>
                    <a:pt x="257315" y="10062"/>
                    <a:pt x="253936" y="10001"/>
                  </a:cubicBezTo>
                  <a:lnTo>
                    <a:pt x="226409" y="10001"/>
                  </a:lnTo>
                  <a:cubicBezTo>
                    <a:pt x="203168" y="10001"/>
                    <a:pt x="171069" y="10001"/>
                    <a:pt x="135636" y="10001"/>
                  </a:cubicBezTo>
                  <a:cubicBezTo>
                    <a:pt x="100203" y="10001"/>
                    <a:pt x="68008" y="10001"/>
                    <a:pt x="44767" y="9239"/>
                  </a:cubicBezTo>
                  <a:lnTo>
                    <a:pt x="17240" y="8572"/>
                  </a:lnTo>
                  <a:cubicBezTo>
                    <a:pt x="13875" y="8853"/>
                    <a:pt x="10488" y="8757"/>
                    <a:pt x="7144" y="8287"/>
                  </a:cubicBezTo>
                  <a:close/>
                </a:path>
              </a:pathLst>
            </a:custGeom>
            <a:solidFill>
              <a:srgbClr val="E0E0E0"/>
            </a:solidFill>
            <a:ln w="95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8686B9B5-D203-4F04-BE7C-F86CCFCCD14F}"/>
                </a:ext>
              </a:extLst>
            </p:cNvPr>
            <p:cNvSpPr/>
            <p:nvPr/>
          </p:nvSpPr>
          <p:spPr>
            <a:xfrm>
              <a:off x="6866572" y="4708047"/>
              <a:ext cx="133350" cy="257175"/>
            </a:xfrm>
            <a:custGeom>
              <a:avLst/>
              <a:gdLst>
                <a:gd name="connsiteX0" fmla="*/ 7144 w 133350"/>
                <a:gd name="connsiteY0" fmla="*/ 251936 h 257175"/>
                <a:gd name="connsiteX1" fmla="*/ 12002 w 133350"/>
                <a:gd name="connsiteY1" fmla="*/ 242411 h 257175"/>
                <a:gd name="connsiteX2" fmla="*/ 26194 w 133350"/>
                <a:gd name="connsiteY2" fmla="*/ 216503 h 257175"/>
                <a:gd name="connsiteX3" fmla="*/ 71628 w 133350"/>
                <a:gd name="connsiteY3" fmla="*/ 130778 h 257175"/>
                <a:gd name="connsiteX4" fmla="*/ 114205 w 133350"/>
                <a:gd name="connsiteY4" fmla="*/ 43434 h 257175"/>
                <a:gd name="connsiteX5" fmla="*/ 126682 w 133350"/>
                <a:gd name="connsiteY5" fmla="*/ 16669 h 257175"/>
                <a:gd name="connsiteX6" fmla="*/ 131635 w 133350"/>
                <a:gd name="connsiteY6" fmla="*/ 7144 h 257175"/>
                <a:gd name="connsiteX7" fmla="*/ 127921 w 133350"/>
                <a:gd name="connsiteY7" fmla="*/ 17336 h 257175"/>
                <a:gd name="connsiteX8" fmla="*/ 116491 w 133350"/>
                <a:gd name="connsiteY8" fmla="*/ 44577 h 257175"/>
                <a:gd name="connsiteX9" fmla="*/ 74867 w 133350"/>
                <a:gd name="connsiteY9" fmla="*/ 132588 h 257175"/>
                <a:gd name="connsiteX10" fmla="*/ 28384 w 133350"/>
                <a:gd name="connsiteY10" fmla="*/ 218313 h 257175"/>
                <a:gd name="connsiteX11" fmla="*/ 13144 w 133350"/>
                <a:gd name="connsiteY11" fmla="*/ 243554 h 257175"/>
                <a:gd name="connsiteX12" fmla="*/ 7144 w 133350"/>
                <a:gd name="connsiteY12" fmla="*/ 251936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 h="257175">
                  <a:moveTo>
                    <a:pt x="7144" y="251936"/>
                  </a:moveTo>
                  <a:cubicBezTo>
                    <a:pt x="8508" y="248638"/>
                    <a:pt x="10133" y="245453"/>
                    <a:pt x="12002" y="242411"/>
                  </a:cubicBezTo>
                  <a:cubicBezTo>
                    <a:pt x="15621" y="235744"/>
                    <a:pt x="20383" y="226981"/>
                    <a:pt x="26194" y="216503"/>
                  </a:cubicBezTo>
                  <a:cubicBezTo>
                    <a:pt x="38100" y="194691"/>
                    <a:pt x="54769" y="164497"/>
                    <a:pt x="71628" y="130778"/>
                  </a:cubicBezTo>
                  <a:cubicBezTo>
                    <a:pt x="88487" y="97060"/>
                    <a:pt x="103632" y="65913"/>
                    <a:pt x="114205" y="43434"/>
                  </a:cubicBezTo>
                  <a:lnTo>
                    <a:pt x="126682" y="16669"/>
                  </a:lnTo>
                  <a:cubicBezTo>
                    <a:pt x="128066" y="13362"/>
                    <a:pt x="129723" y="10176"/>
                    <a:pt x="131635" y="7144"/>
                  </a:cubicBezTo>
                  <a:cubicBezTo>
                    <a:pt x="130649" y="10628"/>
                    <a:pt x="129407" y="14034"/>
                    <a:pt x="127921" y="17336"/>
                  </a:cubicBezTo>
                  <a:cubicBezTo>
                    <a:pt x="125349" y="23813"/>
                    <a:pt x="121444" y="33147"/>
                    <a:pt x="116491" y="44577"/>
                  </a:cubicBezTo>
                  <a:cubicBezTo>
                    <a:pt x="106966" y="67342"/>
                    <a:pt x="92107" y="98679"/>
                    <a:pt x="74867" y="132588"/>
                  </a:cubicBezTo>
                  <a:cubicBezTo>
                    <a:pt x="57626" y="166497"/>
                    <a:pt x="40862" y="196501"/>
                    <a:pt x="28384" y="218313"/>
                  </a:cubicBezTo>
                  <a:cubicBezTo>
                    <a:pt x="22098" y="228981"/>
                    <a:pt x="16859" y="237363"/>
                    <a:pt x="13144" y="243554"/>
                  </a:cubicBezTo>
                  <a:cubicBezTo>
                    <a:pt x="11414" y="246532"/>
                    <a:pt x="9404" y="249338"/>
                    <a:pt x="7144" y="251936"/>
                  </a:cubicBezTo>
                  <a:close/>
                </a:path>
              </a:pathLst>
            </a:custGeom>
            <a:solidFill>
              <a:srgbClr val="E0E0E0"/>
            </a:solidFill>
            <a:ln w="95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9B3E1D67-3DAA-4990-9E3B-C7F4D280C16A}"/>
                </a:ext>
              </a:extLst>
            </p:cNvPr>
            <p:cNvSpPr/>
            <p:nvPr/>
          </p:nvSpPr>
          <p:spPr>
            <a:xfrm>
              <a:off x="7293291" y="3174236"/>
              <a:ext cx="219075" cy="200025"/>
            </a:xfrm>
            <a:custGeom>
              <a:avLst/>
              <a:gdLst>
                <a:gd name="connsiteX0" fmla="*/ 120873 w 219075"/>
                <a:gd name="connsiteY0" fmla="*/ 194119 h 200025"/>
                <a:gd name="connsiteX1" fmla="*/ 23528 w 219075"/>
                <a:gd name="connsiteY1" fmla="*/ 114109 h 200025"/>
                <a:gd name="connsiteX2" fmla="*/ 7621 w 219075"/>
                <a:gd name="connsiteY2" fmla="*/ 50768 h 200025"/>
                <a:gd name="connsiteX3" fmla="*/ 51150 w 219075"/>
                <a:gd name="connsiteY3" fmla="*/ 7144 h 200025"/>
                <a:gd name="connsiteX4" fmla="*/ 91155 w 219075"/>
                <a:gd name="connsiteY4" fmla="*/ 26194 h 200025"/>
                <a:gd name="connsiteX5" fmla="*/ 114968 w 219075"/>
                <a:gd name="connsiteY5" fmla="*/ 64865 h 200025"/>
                <a:gd name="connsiteX6" fmla="*/ 151544 w 219075"/>
                <a:gd name="connsiteY6" fmla="*/ 11906 h 200025"/>
                <a:gd name="connsiteX7" fmla="*/ 210789 w 219075"/>
                <a:gd name="connsiteY7" fmla="*/ 28575 h 200025"/>
                <a:gd name="connsiteX8" fmla="*/ 208599 w 219075"/>
                <a:gd name="connsiteY8" fmla="*/ 93345 h 200025"/>
                <a:gd name="connsiteX9" fmla="*/ 166594 w 219075"/>
                <a:gd name="connsiteY9" fmla="*/ 140970 h 200025"/>
                <a:gd name="connsiteX10" fmla="*/ 120873 w 219075"/>
                <a:gd name="connsiteY10" fmla="*/ 19459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075" h="200025">
                  <a:moveTo>
                    <a:pt x="120873" y="194119"/>
                  </a:moveTo>
                  <a:cubicBezTo>
                    <a:pt x="81119" y="177842"/>
                    <a:pt x="47195" y="149959"/>
                    <a:pt x="23528" y="114109"/>
                  </a:cubicBezTo>
                  <a:cubicBezTo>
                    <a:pt x="11017" y="95490"/>
                    <a:pt x="5392" y="73090"/>
                    <a:pt x="7621" y="50768"/>
                  </a:cubicBezTo>
                  <a:cubicBezTo>
                    <a:pt x="11145" y="28765"/>
                    <a:pt x="28862" y="8096"/>
                    <a:pt x="51150" y="7144"/>
                  </a:cubicBezTo>
                  <a:cubicBezTo>
                    <a:pt x="66635" y="7316"/>
                    <a:pt x="81262" y="14282"/>
                    <a:pt x="91155" y="26194"/>
                  </a:cubicBezTo>
                  <a:cubicBezTo>
                    <a:pt x="100917" y="37868"/>
                    <a:pt x="108937" y="50894"/>
                    <a:pt x="114968" y="64865"/>
                  </a:cubicBezTo>
                  <a:cubicBezTo>
                    <a:pt x="117268" y="42107"/>
                    <a:pt x="131075" y="22116"/>
                    <a:pt x="151544" y="11906"/>
                  </a:cubicBezTo>
                  <a:cubicBezTo>
                    <a:pt x="172753" y="2803"/>
                    <a:pt x="197438" y="9749"/>
                    <a:pt x="210789" y="28575"/>
                  </a:cubicBezTo>
                  <a:cubicBezTo>
                    <a:pt x="223553" y="47625"/>
                    <a:pt x="219552" y="76200"/>
                    <a:pt x="208599" y="93345"/>
                  </a:cubicBezTo>
                  <a:cubicBezTo>
                    <a:pt x="196345" y="110680"/>
                    <a:pt x="182262" y="126647"/>
                    <a:pt x="166594" y="140970"/>
                  </a:cubicBezTo>
                  <a:cubicBezTo>
                    <a:pt x="147544" y="160020"/>
                    <a:pt x="120873" y="175736"/>
                    <a:pt x="120873" y="194596"/>
                  </a:cubicBezTo>
                </a:path>
              </a:pathLst>
            </a:custGeom>
            <a:solidFill>
              <a:srgbClr val="EBEBEB"/>
            </a:soli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FF07F587-C842-42AF-9807-10FC3466DDF8}"/>
                </a:ext>
              </a:extLst>
            </p:cNvPr>
            <p:cNvSpPr/>
            <p:nvPr/>
          </p:nvSpPr>
          <p:spPr>
            <a:xfrm>
              <a:off x="10045883" y="2971639"/>
              <a:ext cx="152400" cy="142875"/>
            </a:xfrm>
            <a:custGeom>
              <a:avLst/>
              <a:gdLst>
                <a:gd name="connsiteX0" fmla="*/ 85859 w 152400"/>
                <a:gd name="connsiteY0" fmla="*/ 136874 h 142875"/>
                <a:gd name="connsiteX1" fmla="*/ 18517 w 152400"/>
                <a:gd name="connsiteY1" fmla="*/ 81439 h 142875"/>
                <a:gd name="connsiteX2" fmla="*/ 7468 w 152400"/>
                <a:gd name="connsiteY2" fmla="*/ 37624 h 142875"/>
                <a:gd name="connsiteX3" fmla="*/ 37567 w 152400"/>
                <a:gd name="connsiteY3" fmla="*/ 7144 h 142875"/>
                <a:gd name="connsiteX4" fmla="*/ 65285 w 152400"/>
                <a:gd name="connsiteY4" fmla="*/ 20098 h 142875"/>
                <a:gd name="connsiteX5" fmla="*/ 81858 w 152400"/>
                <a:gd name="connsiteY5" fmla="*/ 46958 h 142875"/>
                <a:gd name="connsiteX6" fmla="*/ 107100 w 152400"/>
                <a:gd name="connsiteY6" fmla="*/ 10192 h 142875"/>
                <a:gd name="connsiteX7" fmla="*/ 148152 w 152400"/>
                <a:gd name="connsiteY7" fmla="*/ 21812 h 142875"/>
                <a:gd name="connsiteX8" fmla="*/ 146628 w 152400"/>
                <a:gd name="connsiteY8" fmla="*/ 66675 h 142875"/>
                <a:gd name="connsiteX9" fmla="*/ 117577 w 152400"/>
                <a:gd name="connsiteY9" fmla="*/ 99441 h 142875"/>
                <a:gd name="connsiteX10" fmla="*/ 85859 w 152400"/>
                <a:gd name="connsiteY10" fmla="*/ 13658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42875">
                  <a:moveTo>
                    <a:pt x="85859" y="136874"/>
                  </a:moveTo>
                  <a:cubicBezTo>
                    <a:pt x="58341" y="125600"/>
                    <a:pt x="34869" y="106278"/>
                    <a:pt x="18517" y="81439"/>
                  </a:cubicBezTo>
                  <a:cubicBezTo>
                    <a:pt x="9847" y="68565"/>
                    <a:pt x="5939" y="53070"/>
                    <a:pt x="7468" y="37624"/>
                  </a:cubicBezTo>
                  <a:cubicBezTo>
                    <a:pt x="9307" y="21755"/>
                    <a:pt x="21723" y="9182"/>
                    <a:pt x="37567" y="7144"/>
                  </a:cubicBezTo>
                  <a:cubicBezTo>
                    <a:pt x="48258" y="7192"/>
                    <a:pt x="58390" y="11927"/>
                    <a:pt x="65285" y="20098"/>
                  </a:cubicBezTo>
                  <a:cubicBezTo>
                    <a:pt x="72082" y="28201"/>
                    <a:pt x="77664" y="37249"/>
                    <a:pt x="81858" y="46958"/>
                  </a:cubicBezTo>
                  <a:cubicBezTo>
                    <a:pt x="83408" y="31184"/>
                    <a:pt x="92936" y="17306"/>
                    <a:pt x="107100" y="10192"/>
                  </a:cubicBezTo>
                  <a:cubicBezTo>
                    <a:pt x="121814" y="3931"/>
                    <a:pt x="138903" y="8768"/>
                    <a:pt x="148152" y="21812"/>
                  </a:cubicBezTo>
                  <a:cubicBezTo>
                    <a:pt x="155883" y="35921"/>
                    <a:pt x="155299" y="53124"/>
                    <a:pt x="146628" y="66675"/>
                  </a:cubicBezTo>
                  <a:cubicBezTo>
                    <a:pt x="138083" y="78555"/>
                    <a:pt x="128349" y="89534"/>
                    <a:pt x="117577" y="99441"/>
                  </a:cubicBezTo>
                  <a:cubicBezTo>
                    <a:pt x="104242" y="112871"/>
                    <a:pt x="85859" y="123539"/>
                    <a:pt x="85859" y="136589"/>
                  </a:cubicBezTo>
                </a:path>
              </a:pathLst>
            </a:custGeom>
            <a:solidFill>
              <a:srgbClr val="F5F5F5"/>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B0A70B2C-D4D3-48DF-8D1E-DD1AC31A6C52}"/>
                </a:ext>
              </a:extLst>
            </p:cNvPr>
            <p:cNvSpPr/>
            <p:nvPr/>
          </p:nvSpPr>
          <p:spPr>
            <a:xfrm>
              <a:off x="8370019" y="2741991"/>
              <a:ext cx="142875" cy="123825"/>
            </a:xfrm>
            <a:custGeom>
              <a:avLst/>
              <a:gdLst>
                <a:gd name="connsiteX0" fmla="*/ 77704 w 142875"/>
                <a:gd name="connsiteY0" fmla="*/ 123825 h 123825"/>
                <a:gd name="connsiteX1" fmla="*/ 17029 w 142875"/>
                <a:gd name="connsiteY1" fmla="*/ 73819 h 123825"/>
                <a:gd name="connsiteX2" fmla="*/ 7504 w 142875"/>
                <a:gd name="connsiteY2" fmla="*/ 34290 h 123825"/>
                <a:gd name="connsiteX3" fmla="*/ 34651 w 142875"/>
                <a:gd name="connsiteY3" fmla="*/ 7144 h 123825"/>
                <a:gd name="connsiteX4" fmla="*/ 59606 w 142875"/>
                <a:gd name="connsiteY4" fmla="*/ 18859 h 123825"/>
                <a:gd name="connsiteX5" fmla="*/ 74465 w 142875"/>
                <a:gd name="connsiteY5" fmla="*/ 42958 h 123825"/>
                <a:gd name="connsiteX6" fmla="*/ 97230 w 142875"/>
                <a:gd name="connsiteY6" fmla="*/ 9906 h 123825"/>
                <a:gd name="connsiteX7" fmla="*/ 134187 w 142875"/>
                <a:gd name="connsiteY7" fmla="*/ 20383 h 123825"/>
                <a:gd name="connsiteX8" fmla="*/ 132853 w 142875"/>
                <a:gd name="connsiteY8" fmla="*/ 60770 h 123825"/>
                <a:gd name="connsiteX9" fmla="*/ 106660 w 142875"/>
                <a:gd name="connsiteY9" fmla="*/ 90297 h 123825"/>
                <a:gd name="connsiteX10" fmla="*/ 78085 w 142875"/>
                <a:gd name="connsiteY10" fmla="*/ 123825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123825">
                  <a:moveTo>
                    <a:pt x="77704" y="123825"/>
                  </a:moveTo>
                  <a:cubicBezTo>
                    <a:pt x="52913" y="113633"/>
                    <a:pt x="31769" y="96207"/>
                    <a:pt x="17029" y="73819"/>
                  </a:cubicBezTo>
                  <a:cubicBezTo>
                    <a:pt x="9343" y="62156"/>
                    <a:pt x="5974" y="48174"/>
                    <a:pt x="7504" y="34290"/>
                  </a:cubicBezTo>
                  <a:cubicBezTo>
                    <a:pt x="9334" y="20124"/>
                    <a:pt x="20485" y="8974"/>
                    <a:pt x="34651" y="7144"/>
                  </a:cubicBezTo>
                  <a:cubicBezTo>
                    <a:pt x="44281" y="7215"/>
                    <a:pt x="53399" y="11495"/>
                    <a:pt x="59606" y="18859"/>
                  </a:cubicBezTo>
                  <a:cubicBezTo>
                    <a:pt x="65701" y="26129"/>
                    <a:pt x="70707" y="34247"/>
                    <a:pt x="74465" y="42958"/>
                  </a:cubicBezTo>
                  <a:cubicBezTo>
                    <a:pt x="75890" y="28768"/>
                    <a:pt x="84481" y="16296"/>
                    <a:pt x="97230" y="9906"/>
                  </a:cubicBezTo>
                  <a:cubicBezTo>
                    <a:pt x="110479" y="4258"/>
                    <a:pt x="125873" y="8622"/>
                    <a:pt x="134187" y="20383"/>
                  </a:cubicBezTo>
                  <a:cubicBezTo>
                    <a:pt x="141219" y="33063"/>
                    <a:pt x="140706" y="48582"/>
                    <a:pt x="132853" y="60770"/>
                  </a:cubicBezTo>
                  <a:cubicBezTo>
                    <a:pt x="125209" y="71525"/>
                    <a:pt x="116427" y="81425"/>
                    <a:pt x="106660" y="90297"/>
                  </a:cubicBezTo>
                  <a:cubicBezTo>
                    <a:pt x="94658" y="102394"/>
                    <a:pt x="78085" y="112014"/>
                    <a:pt x="78085" y="123825"/>
                  </a:cubicBezTo>
                </a:path>
              </a:pathLst>
            </a:custGeom>
            <a:solidFill>
              <a:srgbClr val="EBEBEB"/>
            </a:solid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70981C09-0826-4120-ACD4-485151B00BE6}"/>
                </a:ext>
              </a:extLst>
            </p:cNvPr>
            <p:cNvSpPr/>
            <p:nvPr/>
          </p:nvSpPr>
          <p:spPr>
            <a:xfrm>
              <a:off x="6239110" y="2863721"/>
              <a:ext cx="247650" cy="219075"/>
            </a:xfrm>
            <a:custGeom>
              <a:avLst/>
              <a:gdLst>
                <a:gd name="connsiteX0" fmla="*/ 134257 w 247650"/>
                <a:gd name="connsiteY0" fmla="*/ 216217 h 219075"/>
                <a:gd name="connsiteX1" fmla="*/ 25577 w 247650"/>
                <a:gd name="connsiteY1" fmla="*/ 126778 h 219075"/>
                <a:gd name="connsiteX2" fmla="*/ 7670 w 247650"/>
                <a:gd name="connsiteY2" fmla="*/ 55912 h 219075"/>
                <a:gd name="connsiteX3" fmla="*/ 56343 w 247650"/>
                <a:gd name="connsiteY3" fmla="*/ 7144 h 219075"/>
                <a:gd name="connsiteX4" fmla="*/ 101110 w 247650"/>
                <a:gd name="connsiteY4" fmla="*/ 28194 h 219075"/>
                <a:gd name="connsiteX5" fmla="*/ 127780 w 247650"/>
                <a:gd name="connsiteY5" fmla="*/ 71438 h 219075"/>
                <a:gd name="connsiteX6" fmla="*/ 168547 w 247650"/>
                <a:gd name="connsiteY6" fmla="*/ 12192 h 219075"/>
                <a:gd name="connsiteX7" fmla="*/ 235222 w 247650"/>
                <a:gd name="connsiteY7" fmla="*/ 31242 h 219075"/>
                <a:gd name="connsiteX8" fmla="*/ 232746 w 247650"/>
                <a:gd name="connsiteY8" fmla="*/ 103632 h 219075"/>
                <a:gd name="connsiteX9" fmla="*/ 185788 w 247650"/>
                <a:gd name="connsiteY9" fmla="*/ 156305 h 219075"/>
                <a:gd name="connsiteX10" fmla="*/ 134638 w 247650"/>
                <a:gd name="connsiteY10" fmla="*/ 21621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7650" h="219075">
                  <a:moveTo>
                    <a:pt x="134257" y="216217"/>
                  </a:moveTo>
                  <a:cubicBezTo>
                    <a:pt x="89877" y="197985"/>
                    <a:pt x="52009" y="166821"/>
                    <a:pt x="25577" y="126778"/>
                  </a:cubicBezTo>
                  <a:cubicBezTo>
                    <a:pt x="11525" y="105968"/>
                    <a:pt x="5190" y="80899"/>
                    <a:pt x="7670" y="55912"/>
                  </a:cubicBezTo>
                  <a:cubicBezTo>
                    <a:pt x="11575" y="31433"/>
                    <a:pt x="31483" y="8287"/>
                    <a:pt x="56343" y="7144"/>
                  </a:cubicBezTo>
                  <a:cubicBezTo>
                    <a:pt x="73615" y="7322"/>
                    <a:pt x="89956" y="15005"/>
                    <a:pt x="101110" y="28194"/>
                  </a:cubicBezTo>
                  <a:cubicBezTo>
                    <a:pt x="112021" y="41260"/>
                    <a:pt x="121003" y="55823"/>
                    <a:pt x="127780" y="71438"/>
                  </a:cubicBezTo>
                  <a:cubicBezTo>
                    <a:pt x="130252" y="45983"/>
                    <a:pt x="145657" y="23595"/>
                    <a:pt x="168547" y="12192"/>
                  </a:cubicBezTo>
                  <a:cubicBezTo>
                    <a:pt x="192474" y="1872"/>
                    <a:pt x="220359" y="9840"/>
                    <a:pt x="235222" y="31242"/>
                  </a:cubicBezTo>
                  <a:cubicBezTo>
                    <a:pt x="249510" y="52769"/>
                    <a:pt x="244747" y="84201"/>
                    <a:pt x="232746" y="103632"/>
                  </a:cubicBezTo>
                  <a:cubicBezTo>
                    <a:pt x="218994" y="122796"/>
                    <a:pt x="203254" y="140452"/>
                    <a:pt x="185788" y="156305"/>
                  </a:cubicBezTo>
                  <a:cubicBezTo>
                    <a:pt x="164261" y="177832"/>
                    <a:pt x="134638" y="195072"/>
                    <a:pt x="134638" y="216217"/>
                  </a:cubicBezTo>
                </a:path>
              </a:pathLst>
            </a:custGeom>
            <a:solidFill>
              <a:srgbClr val="F5F5F5"/>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A1990926-18AF-4EA2-AE65-909C9E593D31}"/>
                </a:ext>
              </a:extLst>
            </p:cNvPr>
            <p:cNvSpPr/>
            <p:nvPr/>
          </p:nvSpPr>
          <p:spPr>
            <a:xfrm>
              <a:off x="9140799" y="3304443"/>
              <a:ext cx="209550" cy="190500"/>
            </a:xfrm>
            <a:custGeom>
              <a:avLst/>
              <a:gdLst>
                <a:gd name="connsiteX0" fmla="*/ 115786 w 209550"/>
                <a:gd name="connsiteY0" fmla="*/ 185452 h 190500"/>
                <a:gd name="connsiteX1" fmla="*/ 22917 w 209550"/>
                <a:gd name="connsiteY1" fmla="*/ 109252 h 190500"/>
                <a:gd name="connsiteX2" fmla="*/ 7582 w 209550"/>
                <a:gd name="connsiteY2" fmla="*/ 48768 h 190500"/>
                <a:gd name="connsiteX3" fmla="*/ 49206 w 209550"/>
                <a:gd name="connsiteY3" fmla="*/ 7144 h 190500"/>
                <a:gd name="connsiteX4" fmla="*/ 87306 w 209550"/>
                <a:gd name="connsiteY4" fmla="*/ 25051 h 190500"/>
                <a:gd name="connsiteX5" fmla="*/ 110071 w 209550"/>
                <a:gd name="connsiteY5" fmla="*/ 62008 h 190500"/>
                <a:gd name="connsiteX6" fmla="*/ 144932 w 209550"/>
                <a:gd name="connsiteY6" fmla="*/ 11430 h 190500"/>
                <a:gd name="connsiteX7" fmla="*/ 201606 w 209550"/>
                <a:gd name="connsiteY7" fmla="*/ 26765 h 190500"/>
                <a:gd name="connsiteX8" fmla="*/ 199511 w 209550"/>
                <a:gd name="connsiteY8" fmla="*/ 88678 h 190500"/>
                <a:gd name="connsiteX9" fmla="*/ 159411 w 209550"/>
                <a:gd name="connsiteY9" fmla="*/ 133922 h 190500"/>
                <a:gd name="connsiteX10" fmla="*/ 115786 w 209550"/>
                <a:gd name="connsiteY10" fmla="*/ 185166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550" h="190500">
                  <a:moveTo>
                    <a:pt x="115786" y="185452"/>
                  </a:moveTo>
                  <a:cubicBezTo>
                    <a:pt x="77902" y="169917"/>
                    <a:pt x="45551" y="143372"/>
                    <a:pt x="22917" y="109252"/>
                  </a:cubicBezTo>
                  <a:cubicBezTo>
                    <a:pt x="10917" y="91492"/>
                    <a:pt x="5493" y="70100"/>
                    <a:pt x="7582" y="48768"/>
                  </a:cubicBezTo>
                  <a:cubicBezTo>
                    <a:pt x="11011" y="27813"/>
                    <a:pt x="27965" y="8096"/>
                    <a:pt x="49206" y="7144"/>
                  </a:cubicBezTo>
                  <a:cubicBezTo>
                    <a:pt x="63896" y="7330"/>
                    <a:pt x="77788" y="13859"/>
                    <a:pt x="87306" y="25051"/>
                  </a:cubicBezTo>
                  <a:cubicBezTo>
                    <a:pt x="96629" y="36213"/>
                    <a:pt x="104296" y="48660"/>
                    <a:pt x="110071" y="62008"/>
                  </a:cubicBezTo>
                  <a:cubicBezTo>
                    <a:pt x="112227" y="40278"/>
                    <a:pt x="125392" y="21178"/>
                    <a:pt x="144932" y="11430"/>
                  </a:cubicBezTo>
                  <a:cubicBezTo>
                    <a:pt x="165081" y="2608"/>
                    <a:pt x="188655" y="8987"/>
                    <a:pt x="201606" y="26765"/>
                  </a:cubicBezTo>
                  <a:cubicBezTo>
                    <a:pt x="212310" y="46227"/>
                    <a:pt x="211506" y="69985"/>
                    <a:pt x="199511" y="88678"/>
                  </a:cubicBezTo>
                  <a:cubicBezTo>
                    <a:pt x="187777" y="105131"/>
                    <a:pt x="174336" y="120297"/>
                    <a:pt x="159411" y="133922"/>
                  </a:cubicBezTo>
                  <a:cubicBezTo>
                    <a:pt x="141027" y="152400"/>
                    <a:pt x="115786" y="167068"/>
                    <a:pt x="115786" y="185166"/>
                  </a:cubicBezTo>
                </a:path>
              </a:pathLst>
            </a:custGeom>
            <a:solidFill>
              <a:srgbClr val="EBEBEB"/>
            </a:solid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FF10F56-3CAE-4691-9388-33BB16A86094}"/>
                </a:ext>
              </a:extLst>
            </p:cNvPr>
            <p:cNvSpPr/>
            <p:nvPr/>
          </p:nvSpPr>
          <p:spPr>
            <a:xfrm>
              <a:off x="6364128" y="2298031"/>
              <a:ext cx="152400" cy="152400"/>
            </a:xfrm>
            <a:custGeom>
              <a:avLst/>
              <a:gdLst>
                <a:gd name="connsiteX0" fmla="*/ 80486 w 152400"/>
                <a:gd name="connsiteY0" fmla="*/ 7144 h 152400"/>
                <a:gd name="connsiteX1" fmla="*/ 90011 w 152400"/>
                <a:gd name="connsiteY1" fmla="*/ 24575 h 152400"/>
                <a:gd name="connsiteX2" fmla="*/ 136398 w 152400"/>
                <a:gd name="connsiteY2" fmla="*/ 71152 h 152400"/>
                <a:gd name="connsiteX3" fmla="*/ 153829 w 152400"/>
                <a:gd name="connsiteY3" fmla="*/ 80677 h 152400"/>
                <a:gd name="connsiteX4" fmla="*/ 136398 w 152400"/>
                <a:gd name="connsiteY4" fmla="*/ 90202 h 152400"/>
                <a:gd name="connsiteX5" fmla="*/ 90011 w 152400"/>
                <a:gd name="connsiteY5" fmla="*/ 136588 h 152400"/>
                <a:gd name="connsiteX6" fmla="*/ 80486 w 152400"/>
                <a:gd name="connsiteY6" fmla="*/ 154019 h 152400"/>
                <a:gd name="connsiteX7" fmla="*/ 70961 w 152400"/>
                <a:gd name="connsiteY7" fmla="*/ 136588 h 152400"/>
                <a:gd name="connsiteX8" fmla="*/ 24575 w 152400"/>
                <a:gd name="connsiteY8" fmla="*/ 90202 h 152400"/>
                <a:gd name="connsiteX9" fmla="*/ 7144 w 152400"/>
                <a:gd name="connsiteY9" fmla="*/ 80677 h 152400"/>
                <a:gd name="connsiteX10" fmla="*/ 24575 w 152400"/>
                <a:gd name="connsiteY10" fmla="*/ 71152 h 152400"/>
                <a:gd name="connsiteX11" fmla="*/ 70961 w 152400"/>
                <a:gd name="connsiteY11" fmla="*/ 24765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 h="152400">
                  <a:moveTo>
                    <a:pt x="80486" y="7144"/>
                  </a:moveTo>
                  <a:lnTo>
                    <a:pt x="90011" y="24575"/>
                  </a:lnTo>
                  <a:cubicBezTo>
                    <a:pt x="100699" y="44219"/>
                    <a:pt x="116798" y="60384"/>
                    <a:pt x="136398" y="71152"/>
                  </a:cubicBezTo>
                  <a:lnTo>
                    <a:pt x="153829" y="80677"/>
                  </a:lnTo>
                  <a:lnTo>
                    <a:pt x="136398" y="90202"/>
                  </a:lnTo>
                  <a:cubicBezTo>
                    <a:pt x="116782" y="100862"/>
                    <a:pt x="100671" y="116973"/>
                    <a:pt x="90011" y="136588"/>
                  </a:cubicBezTo>
                  <a:lnTo>
                    <a:pt x="80486" y="154019"/>
                  </a:lnTo>
                  <a:lnTo>
                    <a:pt x="70961" y="136588"/>
                  </a:lnTo>
                  <a:cubicBezTo>
                    <a:pt x="60245" y="117015"/>
                    <a:pt x="44148" y="100918"/>
                    <a:pt x="24575" y="90202"/>
                  </a:cubicBezTo>
                  <a:lnTo>
                    <a:pt x="7144" y="80677"/>
                  </a:lnTo>
                  <a:lnTo>
                    <a:pt x="24575" y="71152"/>
                  </a:lnTo>
                  <a:cubicBezTo>
                    <a:pt x="44107" y="60380"/>
                    <a:pt x="60189" y="44297"/>
                    <a:pt x="70961" y="24765"/>
                  </a:cubicBezTo>
                  <a:close/>
                </a:path>
              </a:pathLst>
            </a:custGeom>
            <a:solidFill>
              <a:srgbClr val="EBEBEB"/>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02258AA6-86E2-42D8-94C8-CA6AE1249478}"/>
                </a:ext>
              </a:extLst>
            </p:cNvPr>
            <p:cNvSpPr/>
            <p:nvPr/>
          </p:nvSpPr>
          <p:spPr>
            <a:xfrm>
              <a:off x="9274873" y="1690336"/>
              <a:ext cx="152400" cy="152400"/>
            </a:xfrm>
            <a:custGeom>
              <a:avLst/>
              <a:gdLst>
                <a:gd name="connsiteX0" fmla="*/ 80391 w 152400"/>
                <a:gd name="connsiteY0" fmla="*/ 7144 h 152400"/>
                <a:gd name="connsiteX1" fmla="*/ 89916 w 152400"/>
                <a:gd name="connsiteY1" fmla="*/ 24575 h 152400"/>
                <a:gd name="connsiteX2" fmla="*/ 136207 w 152400"/>
                <a:gd name="connsiteY2" fmla="*/ 70961 h 152400"/>
                <a:gd name="connsiteX3" fmla="*/ 153638 w 152400"/>
                <a:gd name="connsiteY3" fmla="*/ 80486 h 152400"/>
                <a:gd name="connsiteX4" fmla="*/ 136208 w 152400"/>
                <a:gd name="connsiteY4" fmla="*/ 90011 h 152400"/>
                <a:gd name="connsiteX5" fmla="*/ 89916 w 152400"/>
                <a:gd name="connsiteY5" fmla="*/ 136398 h 152400"/>
                <a:gd name="connsiteX6" fmla="*/ 80391 w 152400"/>
                <a:gd name="connsiteY6" fmla="*/ 153829 h 152400"/>
                <a:gd name="connsiteX7" fmla="*/ 70866 w 152400"/>
                <a:gd name="connsiteY7" fmla="*/ 136398 h 152400"/>
                <a:gd name="connsiteX8" fmla="*/ 24575 w 152400"/>
                <a:gd name="connsiteY8" fmla="*/ 90011 h 152400"/>
                <a:gd name="connsiteX9" fmla="*/ 7144 w 152400"/>
                <a:gd name="connsiteY9" fmla="*/ 80486 h 152400"/>
                <a:gd name="connsiteX10" fmla="*/ 24575 w 152400"/>
                <a:gd name="connsiteY10" fmla="*/ 70961 h 152400"/>
                <a:gd name="connsiteX11" fmla="*/ 70866 w 152400"/>
                <a:gd name="connsiteY11" fmla="*/ 24575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 h="152400">
                  <a:moveTo>
                    <a:pt x="80391" y="7144"/>
                  </a:moveTo>
                  <a:lnTo>
                    <a:pt x="89916" y="24575"/>
                  </a:lnTo>
                  <a:cubicBezTo>
                    <a:pt x="100568" y="44164"/>
                    <a:pt x="116640" y="60269"/>
                    <a:pt x="136207" y="70961"/>
                  </a:cubicBezTo>
                  <a:lnTo>
                    <a:pt x="153638" y="80486"/>
                  </a:lnTo>
                  <a:lnTo>
                    <a:pt x="136208" y="90011"/>
                  </a:lnTo>
                  <a:cubicBezTo>
                    <a:pt x="116682" y="100760"/>
                    <a:pt x="100624" y="116850"/>
                    <a:pt x="89916" y="136398"/>
                  </a:cubicBezTo>
                  <a:lnTo>
                    <a:pt x="80391" y="153829"/>
                  </a:lnTo>
                  <a:lnTo>
                    <a:pt x="70866" y="136398"/>
                  </a:lnTo>
                  <a:cubicBezTo>
                    <a:pt x="60158" y="116850"/>
                    <a:pt x="44100" y="100760"/>
                    <a:pt x="24575" y="90011"/>
                  </a:cubicBezTo>
                  <a:lnTo>
                    <a:pt x="7144" y="80486"/>
                  </a:lnTo>
                  <a:lnTo>
                    <a:pt x="24575" y="70961"/>
                  </a:lnTo>
                  <a:cubicBezTo>
                    <a:pt x="44142" y="60269"/>
                    <a:pt x="60214" y="44164"/>
                    <a:pt x="70866" y="24575"/>
                  </a:cubicBezTo>
                  <a:close/>
                </a:path>
              </a:pathLst>
            </a:custGeom>
            <a:solidFill>
              <a:srgbClr val="EBEBEB"/>
            </a:solid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4429A76-4631-4705-A9A6-D0862622CCD5}"/>
                </a:ext>
              </a:extLst>
            </p:cNvPr>
            <p:cNvSpPr/>
            <p:nvPr/>
          </p:nvSpPr>
          <p:spPr>
            <a:xfrm>
              <a:off x="6793611" y="2407950"/>
              <a:ext cx="219075" cy="219075"/>
            </a:xfrm>
            <a:custGeom>
              <a:avLst/>
              <a:gdLst>
                <a:gd name="connsiteX0" fmla="*/ 113157 w 219075"/>
                <a:gd name="connsiteY0" fmla="*/ 7144 h 219075"/>
                <a:gd name="connsiteX1" fmla="*/ 126968 w 219075"/>
                <a:gd name="connsiteY1" fmla="*/ 32385 h 219075"/>
                <a:gd name="connsiteX2" fmla="*/ 193643 w 219075"/>
                <a:gd name="connsiteY2" fmla="*/ 99060 h 219075"/>
                <a:gd name="connsiteX3" fmla="*/ 218885 w 219075"/>
                <a:gd name="connsiteY3" fmla="*/ 112871 h 219075"/>
                <a:gd name="connsiteX4" fmla="*/ 193643 w 219075"/>
                <a:gd name="connsiteY4" fmla="*/ 126682 h 219075"/>
                <a:gd name="connsiteX5" fmla="*/ 126968 w 219075"/>
                <a:gd name="connsiteY5" fmla="*/ 193357 h 219075"/>
                <a:gd name="connsiteX6" fmla="*/ 113157 w 219075"/>
                <a:gd name="connsiteY6" fmla="*/ 218599 h 219075"/>
                <a:gd name="connsiteX7" fmla="*/ 99441 w 219075"/>
                <a:gd name="connsiteY7" fmla="*/ 193357 h 219075"/>
                <a:gd name="connsiteX8" fmla="*/ 32290 w 219075"/>
                <a:gd name="connsiteY8" fmla="*/ 126682 h 219075"/>
                <a:gd name="connsiteX9" fmla="*/ 7144 w 219075"/>
                <a:gd name="connsiteY9" fmla="*/ 113633 h 219075"/>
                <a:gd name="connsiteX10" fmla="*/ 32290 w 219075"/>
                <a:gd name="connsiteY10" fmla="*/ 99822 h 219075"/>
                <a:gd name="connsiteX11" fmla="*/ 99441 w 219075"/>
                <a:gd name="connsiteY11" fmla="*/ 33147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075" h="219075">
                  <a:moveTo>
                    <a:pt x="113157" y="7144"/>
                  </a:moveTo>
                  <a:lnTo>
                    <a:pt x="126968" y="32385"/>
                  </a:lnTo>
                  <a:cubicBezTo>
                    <a:pt x="142412" y="60490"/>
                    <a:pt x="165539" y="83616"/>
                    <a:pt x="193643" y="99060"/>
                  </a:cubicBezTo>
                  <a:lnTo>
                    <a:pt x="218885" y="112871"/>
                  </a:lnTo>
                  <a:lnTo>
                    <a:pt x="193643" y="126682"/>
                  </a:lnTo>
                  <a:cubicBezTo>
                    <a:pt x="165539" y="142126"/>
                    <a:pt x="142412" y="165253"/>
                    <a:pt x="126968" y="193357"/>
                  </a:cubicBezTo>
                  <a:lnTo>
                    <a:pt x="113157" y="218599"/>
                  </a:lnTo>
                  <a:lnTo>
                    <a:pt x="99441" y="193357"/>
                  </a:lnTo>
                  <a:cubicBezTo>
                    <a:pt x="83886" y="165174"/>
                    <a:pt x="60583" y="142037"/>
                    <a:pt x="32290" y="126682"/>
                  </a:cubicBezTo>
                  <a:lnTo>
                    <a:pt x="7144" y="113633"/>
                  </a:lnTo>
                  <a:lnTo>
                    <a:pt x="32290" y="99822"/>
                  </a:lnTo>
                  <a:cubicBezTo>
                    <a:pt x="60583" y="84468"/>
                    <a:pt x="83886" y="61330"/>
                    <a:pt x="99441" y="33147"/>
                  </a:cubicBezTo>
                  <a:close/>
                </a:path>
              </a:pathLst>
            </a:custGeom>
            <a:solidFill>
              <a:srgbClr val="EBEBEB"/>
            </a:solid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4C4BBE1-BB62-4249-8501-0E37FD074AE0}"/>
                </a:ext>
              </a:extLst>
            </p:cNvPr>
            <p:cNvSpPr/>
            <p:nvPr/>
          </p:nvSpPr>
          <p:spPr>
            <a:xfrm>
              <a:off x="6787134" y="1828639"/>
              <a:ext cx="85725" cy="85725"/>
            </a:xfrm>
            <a:custGeom>
              <a:avLst/>
              <a:gdLst>
                <a:gd name="connsiteX0" fmla="*/ 47339 w 85725"/>
                <a:gd name="connsiteY0" fmla="*/ 7144 h 85725"/>
                <a:gd name="connsiteX1" fmla="*/ 52483 w 85725"/>
                <a:gd name="connsiteY1" fmla="*/ 16669 h 85725"/>
                <a:gd name="connsiteX2" fmla="*/ 77915 w 85725"/>
                <a:gd name="connsiteY2" fmla="*/ 42005 h 85725"/>
                <a:gd name="connsiteX3" fmla="*/ 87440 w 85725"/>
                <a:gd name="connsiteY3" fmla="*/ 47244 h 85725"/>
                <a:gd name="connsiteX4" fmla="*/ 77915 w 85725"/>
                <a:gd name="connsiteY4" fmla="*/ 52483 h 85725"/>
                <a:gd name="connsiteX5" fmla="*/ 52483 w 85725"/>
                <a:gd name="connsiteY5" fmla="*/ 77819 h 85725"/>
                <a:gd name="connsiteX6" fmla="*/ 47339 w 85725"/>
                <a:gd name="connsiteY6" fmla="*/ 87344 h 85725"/>
                <a:gd name="connsiteX7" fmla="*/ 42100 w 85725"/>
                <a:gd name="connsiteY7" fmla="*/ 77819 h 85725"/>
                <a:gd name="connsiteX8" fmla="*/ 16669 w 85725"/>
                <a:gd name="connsiteY8" fmla="*/ 52483 h 85725"/>
                <a:gd name="connsiteX9" fmla="*/ 7144 w 85725"/>
                <a:gd name="connsiteY9" fmla="*/ 47244 h 85725"/>
                <a:gd name="connsiteX10" fmla="*/ 16669 w 85725"/>
                <a:gd name="connsiteY10" fmla="*/ 42005 h 85725"/>
                <a:gd name="connsiteX11" fmla="*/ 42386 w 85725"/>
                <a:gd name="connsiteY11" fmla="*/ 1666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85725">
                  <a:moveTo>
                    <a:pt x="47339" y="7144"/>
                  </a:moveTo>
                  <a:lnTo>
                    <a:pt x="52483" y="16669"/>
                  </a:lnTo>
                  <a:cubicBezTo>
                    <a:pt x="58335" y="27393"/>
                    <a:pt x="67168" y="36193"/>
                    <a:pt x="77915" y="42005"/>
                  </a:cubicBezTo>
                  <a:lnTo>
                    <a:pt x="87440" y="47244"/>
                  </a:lnTo>
                  <a:lnTo>
                    <a:pt x="77915" y="52483"/>
                  </a:lnTo>
                  <a:cubicBezTo>
                    <a:pt x="67207" y="58347"/>
                    <a:pt x="58387" y="67134"/>
                    <a:pt x="52483" y="77819"/>
                  </a:cubicBezTo>
                  <a:lnTo>
                    <a:pt x="47339" y="87344"/>
                  </a:lnTo>
                  <a:lnTo>
                    <a:pt x="42100" y="77819"/>
                  </a:lnTo>
                  <a:cubicBezTo>
                    <a:pt x="36197" y="67134"/>
                    <a:pt x="27376" y="58347"/>
                    <a:pt x="16669" y="52483"/>
                  </a:cubicBezTo>
                  <a:lnTo>
                    <a:pt x="7144" y="47244"/>
                  </a:lnTo>
                  <a:lnTo>
                    <a:pt x="16669" y="42005"/>
                  </a:lnTo>
                  <a:cubicBezTo>
                    <a:pt x="27521" y="36238"/>
                    <a:pt x="36457" y="27434"/>
                    <a:pt x="42386" y="16669"/>
                  </a:cubicBezTo>
                  <a:close/>
                </a:path>
              </a:pathLst>
            </a:custGeom>
            <a:solidFill>
              <a:srgbClr val="F5F5F5"/>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499F9C4-0068-41CE-A90E-D013F675010C}"/>
                </a:ext>
              </a:extLst>
            </p:cNvPr>
            <p:cNvSpPr/>
            <p:nvPr/>
          </p:nvSpPr>
          <p:spPr>
            <a:xfrm>
              <a:off x="9551479" y="1568035"/>
              <a:ext cx="85725" cy="85725"/>
            </a:xfrm>
            <a:custGeom>
              <a:avLst/>
              <a:gdLst>
                <a:gd name="connsiteX0" fmla="*/ 47339 w 85725"/>
                <a:gd name="connsiteY0" fmla="*/ 7144 h 85725"/>
                <a:gd name="connsiteX1" fmla="*/ 52578 w 85725"/>
                <a:gd name="connsiteY1" fmla="*/ 16669 h 85725"/>
                <a:gd name="connsiteX2" fmla="*/ 77914 w 85725"/>
                <a:gd name="connsiteY2" fmla="*/ 42100 h 85725"/>
                <a:gd name="connsiteX3" fmla="*/ 87439 w 85725"/>
                <a:gd name="connsiteY3" fmla="*/ 47244 h 85725"/>
                <a:gd name="connsiteX4" fmla="*/ 77914 w 85725"/>
                <a:gd name="connsiteY4" fmla="*/ 52483 h 85725"/>
                <a:gd name="connsiteX5" fmla="*/ 52578 w 85725"/>
                <a:gd name="connsiteY5" fmla="*/ 77915 h 85725"/>
                <a:gd name="connsiteX6" fmla="*/ 47339 w 85725"/>
                <a:gd name="connsiteY6" fmla="*/ 87440 h 85725"/>
                <a:gd name="connsiteX7" fmla="*/ 42101 w 85725"/>
                <a:gd name="connsiteY7" fmla="*/ 77915 h 85725"/>
                <a:gd name="connsiteX8" fmla="*/ 16669 w 85725"/>
                <a:gd name="connsiteY8" fmla="*/ 52483 h 85725"/>
                <a:gd name="connsiteX9" fmla="*/ 7144 w 85725"/>
                <a:gd name="connsiteY9" fmla="*/ 47244 h 85725"/>
                <a:gd name="connsiteX10" fmla="*/ 16669 w 85725"/>
                <a:gd name="connsiteY10" fmla="*/ 42101 h 85725"/>
                <a:gd name="connsiteX11" fmla="*/ 42005 w 85725"/>
                <a:gd name="connsiteY11" fmla="*/ 16669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25" h="85725">
                  <a:moveTo>
                    <a:pt x="47339" y="7144"/>
                  </a:moveTo>
                  <a:lnTo>
                    <a:pt x="52578" y="16669"/>
                  </a:lnTo>
                  <a:cubicBezTo>
                    <a:pt x="58416" y="27396"/>
                    <a:pt x="67210" y="36222"/>
                    <a:pt x="77914" y="42100"/>
                  </a:cubicBezTo>
                  <a:lnTo>
                    <a:pt x="87439" y="47244"/>
                  </a:lnTo>
                  <a:lnTo>
                    <a:pt x="77914" y="52483"/>
                  </a:lnTo>
                  <a:cubicBezTo>
                    <a:pt x="67210" y="58361"/>
                    <a:pt x="58416" y="67188"/>
                    <a:pt x="52578" y="77915"/>
                  </a:cubicBezTo>
                  <a:lnTo>
                    <a:pt x="47339" y="87440"/>
                  </a:lnTo>
                  <a:lnTo>
                    <a:pt x="42101" y="77915"/>
                  </a:lnTo>
                  <a:cubicBezTo>
                    <a:pt x="36237" y="67174"/>
                    <a:pt x="27409" y="58347"/>
                    <a:pt x="16669" y="52483"/>
                  </a:cubicBezTo>
                  <a:lnTo>
                    <a:pt x="7144" y="47244"/>
                  </a:lnTo>
                  <a:lnTo>
                    <a:pt x="16669" y="42101"/>
                  </a:lnTo>
                  <a:cubicBezTo>
                    <a:pt x="27374" y="36222"/>
                    <a:pt x="36167" y="27396"/>
                    <a:pt x="42005" y="16669"/>
                  </a:cubicBezTo>
                  <a:close/>
                </a:path>
              </a:pathLst>
            </a:custGeom>
            <a:solidFill>
              <a:srgbClr val="F5F5F5"/>
            </a:solid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AB2D3B1F-840D-4217-AFF1-EF7E81D2CA13}"/>
                </a:ext>
              </a:extLst>
            </p:cNvPr>
            <p:cNvSpPr/>
            <p:nvPr/>
          </p:nvSpPr>
          <p:spPr>
            <a:xfrm>
              <a:off x="6096000" y="5106668"/>
              <a:ext cx="4276725" cy="19050"/>
            </a:xfrm>
            <a:custGeom>
              <a:avLst/>
              <a:gdLst>
                <a:gd name="connsiteX0" fmla="*/ 4270153 w 4276725"/>
                <a:gd name="connsiteY0" fmla="*/ 9620 h 19050"/>
                <a:gd name="connsiteX1" fmla="*/ 2138744 w 4276725"/>
                <a:gd name="connsiteY1" fmla="*/ 12097 h 19050"/>
                <a:gd name="connsiteX2" fmla="*/ 7144 w 4276725"/>
                <a:gd name="connsiteY2" fmla="*/ 9620 h 19050"/>
                <a:gd name="connsiteX3" fmla="*/ 2138744 w 4276725"/>
                <a:gd name="connsiteY3" fmla="*/ 7144 h 19050"/>
                <a:gd name="connsiteX4" fmla="*/ 4270153 w 4276725"/>
                <a:gd name="connsiteY4" fmla="*/ 962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6725" h="19050">
                  <a:moveTo>
                    <a:pt x="4270153" y="9620"/>
                  </a:moveTo>
                  <a:cubicBezTo>
                    <a:pt x="4270153" y="10954"/>
                    <a:pt x="3315748" y="12097"/>
                    <a:pt x="2138744" y="12097"/>
                  </a:cubicBezTo>
                  <a:cubicBezTo>
                    <a:pt x="961739" y="12097"/>
                    <a:pt x="7144" y="10954"/>
                    <a:pt x="7144" y="9620"/>
                  </a:cubicBezTo>
                  <a:cubicBezTo>
                    <a:pt x="7144" y="8287"/>
                    <a:pt x="961263" y="7144"/>
                    <a:pt x="2138744" y="7144"/>
                  </a:cubicBezTo>
                  <a:cubicBezTo>
                    <a:pt x="3316224" y="7144"/>
                    <a:pt x="4270153" y="8192"/>
                    <a:pt x="4270153" y="9620"/>
                  </a:cubicBezTo>
                  <a:close/>
                </a:path>
              </a:pathLst>
            </a:custGeom>
            <a:solidFill>
              <a:srgbClr val="263238"/>
            </a:solid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116FE0E9-F6FB-4CED-A5F0-F3D35F59C7C1}"/>
                </a:ext>
              </a:extLst>
            </p:cNvPr>
            <p:cNvSpPr/>
            <p:nvPr/>
          </p:nvSpPr>
          <p:spPr>
            <a:xfrm>
              <a:off x="9103233" y="2580924"/>
              <a:ext cx="371475" cy="619125"/>
            </a:xfrm>
            <a:custGeom>
              <a:avLst/>
              <a:gdLst>
                <a:gd name="connsiteX0" fmla="*/ 7144 w 371475"/>
                <a:gd name="connsiteY0" fmla="*/ 295656 h 619125"/>
                <a:gd name="connsiteX1" fmla="*/ 7144 w 371475"/>
                <a:gd name="connsiteY1" fmla="*/ 7144 h 619125"/>
                <a:gd name="connsiteX2" fmla="*/ 370999 w 371475"/>
                <a:gd name="connsiteY2" fmla="*/ 7144 h 619125"/>
                <a:gd name="connsiteX3" fmla="*/ 370999 w 371475"/>
                <a:gd name="connsiteY3" fmla="*/ 615696 h 619125"/>
                <a:gd name="connsiteX4" fmla="*/ 7144 w 371475"/>
                <a:gd name="connsiteY4" fmla="*/ 295656 h 619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 h="619125">
                  <a:moveTo>
                    <a:pt x="7144" y="295656"/>
                  </a:moveTo>
                  <a:lnTo>
                    <a:pt x="7144" y="7144"/>
                  </a:lnTo>
                  <a:lnTo>
                    <a:pt x="370999" y="7144"/>
                  </a:lnTo>
                  <a:lnTo>
                    <a:pt x="370999" y="615696"/>
                  </a:lnTo>
                  <a:lnTo>
                    <a:pt x="7144" y="295656"/>
                  </a:lnTo>
                  <a:close/>
                </a:path>
              </a:pathLst>
            </a:custGeom>
            <a:solidFill>
              <a:srgbClr val="FF725E"/>
            </a:solid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83899BFB-9C70-4889-826D-28A30D1425C8}"/>
                </a:ext>
              </a:extLst>
            </p:cNvPr>
            <p:cNvSpPr/>
            <p:nvPr/>
          </p:nvSpPr>
          <p:spPr>
            <a:xfrm>
              <a:off x="9067038" y="2563874"/>
              <a:ext cx="438150" cy="133350"/>
            </a:xfrm>
            <a:custGeom>
              <a:avLst/>
              <a:gdLst>
                <a:gd name="connsiteX0" fmla="*/ 7144 w 438150"/>
                <a:gd name="connsiteY0" fmla="*/ 7144 h 133350"/>
                <a:gd name="connsiteX1" fmla="*/ 433388 w 438150"/>
                <a:gd name="connsiteY1" fmla="*/ 7144 h 133350"/>
                <a:gd name="connsiteX2" fmla="*/ 433388 w 438150"/>
                <a:gd name="connsiteY2" fmla="*/ 132588 h 133350"/>
                <a:gd name="connsiteX3" fmla="*/ 7144 w 438150"/>
                <a:gd name="connsiteY3" fmla="*/ 132588 h 133350"/>
              </a:gdLst>
              <a:ahLst/>
              <a:cxnLst>
                <a:cxn ang="0">
                  <a:pos x="connsiteX0" y="connsiteY0"/>
                </a:cxn>
                <a:cxn ang="0">
                  <a:pos x="connsiteX1" y="connsiteY1"/>
                </a:cxn>
                <a:cxn ang="0">
                  <a:pos x="connsiteX2" y="connsiteY2"/>
                </a:cxn>
                <a:cxn ang="0">
                  <a:pos x="connsiteX3" y="connsiteY3"/>
                </a:cxn>
              </a:cxnLst>
              <a:rect l="l" t="t" r="r" b="b"/>
              <a:pathLst>
                <a:path w="438150" h="133350">
                  <a:moveTo>
                    <a:pt x="7144" y="7144"/>
                  </a:moveTo>
                  <a:lnTo>
                    <a:pt x="433388" y="7144"/>
                  </a:lnTo>
                  <a:lnTo>
                    <a:pt x="433388" y="132588"/>
                  </a:lnTo>
                  <a:lnTo>
                    <a:pt x="7144" y="132588"/>
                  </a:lnTo>
                  <a:close/>
                </a:path>
              </a:pathLst>
            </a:custGeom>
            <a:solidFill>
              <a:srgbClr val="FF725E"/>
            </a:solidFill>
            <a:ln w="95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F2A4B7C-3220-409E-8AAC-4087A143A5DA}"/>
                </a:ext>
              </a:extLst>
            </p:cNvPr>
            <p:cNvSpPr/>
            <p:nvPr/>
          </p:nvSpPr>
          <p:spPr>
            <a:xfrm>
              <a:off x="9067800" y="2686842"/>
              <a:ext cx="438150" cy="19050"/>
            </a:xfrm>
            <a:custGeom>
              <a:avLst/>
              <a:gdLst>
                <a:gd name="connsiteX0" fmla="*/ 431863 w 438150"/>
                <a:gd name="connsiteY0" fmla="*/ 9620 h 19050"/>
                <a:gd name="connsiteX1" fmla="*/ 219456 w 438150"/>
                <a:gd name="connsiteY1" fmla="*/ 12097 h 19050"/>
                <a:gd name="connsiteX2" fmla="*/ 7144 w 438150"/>
                <a:gd name="connsiteY2" fmla="*/ 9620 h 19050"/>
                <a:gd name="connsiteX3" fmla="*/ 219456 w 438150"/>
                <a:gd name="connsiteY3" fmla="*/ 7144 h 19050"/>
                <a:gd name="connsiteX4" fmla="*/ 431863 w 438150"/>
                <a:gd name="connsiteY4" fmla="*/ 962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19050">
                  <a:moveTo>
                    <a:pt x="431863" y="9620"/>
                  </a:moveTo>
                  <a:cubicBezTo>
                    <a:pt x="431863" y="11049"/>
                    <a:pt x="336613" y="12097"/>
                    <a:pt x="219456" y="12097"/>
                  </a:cubicBezTo>
                  <a:cubicBezTo>
                    <a:pt x="102298" y="12097"/>
                    <a:pt x="7144" y="11049"/>
                    <a:pt x="7144" y="9620"/>
                  </a:cubicBezTo>
                  <a:cubicBezTo>
                    <a:pt x="7144" y="8192"/>
                    <a:pt x="102394" y="7144"/>
                    <a:pt x="219456" y="7144"/>
                  </a:cubicBezTo>
                  <a:cubicBezTo>
                    <a:pt x="336518" y="7144"/>
                    <a:pt x="431863" y="8287"/>
                    <a:pt x="431863" y="9620"/>
                  </a:cubicBezTo>
                  <a:close/>
                </a:path>
              </a:pathLst>
            </a:custGeom>
            <a:solidFill>
              <a:srgbClr val="263238"/>
            </a:solidFill>
            <a:ln w="952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6AB69DFA-5AA6-4138-A041-E7A8BE1CD11F}"/>
                </a:ext>
              </a:extLst>
            </p:cNvPr>
            <p:cNvSpPr/>
            <p:nvPr/>
          </p:nvSpPr>
          <p:spPr>
            <a:xfrm>
              <a:off x="6496526" y="2078671"/>
              <a:ext cx="3562350" cy="1562100"/>
            </a:xfrm>
            <a:custGeom>
              <a:avLst/>
              <a:gdLst>
                <a:gd name="connsiteX0" fmla="*/ 7144 w 3562350"/>
                <a:gd name="connsiteY0" fmla="*/ 1422083 h 1562100"/>
                <a:gd name="connsiteX1" fmla="*/ 1658588 w 3562350"/>
                <a:gd name="connsiteY1" fmla="*/ 7144 h 1562100"/>
                <a:gd name="connsiteX2" fmla="*/ 3556254 w 3562350"/>
                <a:gd name="connsiteY2" fmla="*/ 1427512 h 1562100"/>
                <a:gd name="connsiteX3" fmla="*/ 3397187 w 3562350"/>
                <a:gd name="connsiteY3" fmla="*/ 1563910 h 1562100"/>
                <a:gd name="connsiteX4" fmla="*/ 1663922 w 3562350"/>
                <a:gd name="connsiteY4" fmla="*/ 300704 h 1562100"/>
                <a:gd name="connsiteX5" fmla="*/ 174117 w 3562350"/>
                <a:gd name="connsiteY5" fmla="*/ 1562195 h 1562100"/>
                <a:gd name="connsiteX6" fmla="*/ 7144 w 3562350"/>
                <a:gd name="connsiteY6" fmla="*/ 142208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2350" h="1562100">
                  <a:moveTo>
                    <a:pt x="7144" y="1422083"/>
                  </a:moveTo>
                  <a:lnTo>
                    <a:pt x="1658588" y="7144"/>
                  </a:lnTo>
                  <a:lnTo>
                    <a:pt x="3556254" y="1427512"/>
                  </a:lnTo>
                  <a:lnTo>
                    <a:pt x="3397187" y="1563910"/>
                  </a:lnTo>
                  <a:lnTo>
                    <a:pt x="1663922" y="300704"/>
                  </a:lnTo>
                  <a:lnTo>
                    <a:pt x="174117" y="1562195"/>
                  </a:lnTo>
                  <a:lnTo>
                    <a:pt x="7144" y="1422083"/>
                  </a:lnTo>
                  <a:close/>
                </a:path>
              </a:pathLst>
            </a:custGeom>
            <a:solidFill>
              <a:srgbClr val="FF725E"/>
            </a:solidFill>
            <a:ln w="952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4F4930F-939E-4CBF-B64F-53C5817EB4A7}"/>
                </a:ext>
              </a:extLst>
            </p:cNvPr>
            <p:cNvSpPr/>
            <p:nvPr/>
          </p:nvSpPr>
          <p:spPr>
            <a:xfrm>
              <a:off x="8147970" y="2078671"/>
              <a:ext cx="1905000" cy="1562100"/>
            </a:xfrm>
            <a:custGeom>
              <a:avLst/>
              <a:gdLst>
                <a:gd name="connsiteX0" fmla="*/ 12478 w 1905000"/>
                <a:gd name="connsiteY0" fmla="*/ 300704 h 1562100"/>
                <a:gd name="connsiteX1" fmla="*/ 7144 w 1905000"/>
                <a:gd name="connsiteY1" fmla="*/ 7144 h 1562100"/>
                <a:gd name="connsiteX2" fmla="*/ 1904810 w 1905000"/>
                <a:gd name="connsiteY2" fmla="*/ 1427512 h 1562100"/>
                <a:gd name="connsiteX3" fmla="*/ 1745742 w 1905000"/>
                <a:gd name="connsiteY3" fmla="*/ 1563910 h 1562100"/>
                <a:gd name="connsiteX4" fmla="*/ 12478 w 1905000"/>
                <a:gd name="connsiteY4" fmla="*/ 300704 h 156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1562100">
                  <a:moveTo>
                    <a:pt x="12478" y="300704"/>
                  </a:moveTo>
                  <a:lnTo>
                    <a:pt x="7144" y="7144"/>
                  </a:lnTo>
                  <a:lnTo>
                    <a:pt x="1904810" y="1427512"/>
                  </a:lnTo>
                  <a:lnTo>
                    <a:pt x="1745742" y="1563910"/>
                  </a:lnTo>
                  <a:lnTo>
                    <a:pt x="12478" y="300704"/>
                  </a:lnTo>
                  <a:close/>
                </a:path>
              </a:pathLst>
            </a:custGeom>
            <a:solidFill>
              <a:srgbClr val="000000"/>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7C95FCD-C85C-4E23-9531-F2FF92FC05FD}"/>
                </a:ext>
              </a:extLst>
            </p:cNvPr>
            <p:cNvSpPr/>
            <p:nvPr/>
          </p:nvSpPr>
          <p:spPr>
            <a:xfrm>
              <a:off x="8146436" y="2078671"/>
              <a:ext cx="19050" cy="304800"/>
            </a:xfrm>
            <a:custGeom>
              <a:avLst/>
              <a:gdLst>
                <a:gd name="connsiteX0" fmla="*/ 14012 w 19050"/>
                <a:gd name="connsiteY0" fmla="*/ 300704 h 304800"/>
                <a:gd name="connsiteX1" fmla="*/ 13059 w 19050"/>
                <a:gd name="connsiteY1" fmla="*/ 289179 h 304800"/>
                <a:gd name="connsiteX2" fmla="*/ 12012 w 19050"/>
                <a:gd name="connsiteY2" fmla="*/ 257746 h 304800"/>
                <a:gd name="connsiteX3" fmla="*/ 8868 w 19050"/>
                <a:gd name="connsiteY3" fmla="*/ 154019 h 304800"/>
                <a:gd name="connsiteX4" fmla="*/ 7154 w 19050"/>
                <a:gd name="connsiteY4" fmla="*/ 50197 h 304800"/>
                <a:gd name="connsiteX5" fmla="*/ 7725 w 19050"/>
                <a:gd name="connsiteY5" fmla="*/ 18764 h 304800"/>
                <a:gd name="connsiteX6" fmla="*/ 8678 w 19050"/>
                <a:gd name="connsiteY6" fmla="*/ 7144 h 304800"/>
                <a:gd name="connsiteX7" fmla="*/ 9631 w 19050"/>
                <a:gd name="connsiteY7" fmla="*/ 18764 h 304800"/>
                <a:gd name="connsiteX8" fmla="*/ 10678 w 19050"/>
                <a:gd name="connsiteY8" fmla="*/ 50197 h 304800"/>
                <a:gd name="connsiteX9" fmla="*/ 13821 w 19050"/>
                <a:gd name="connsiteY9" fmla="*/ 153924 h 304800"/>
                <a:gd name="connsiteX10" fmla="*/ 15536 w 19050"/>
                <a:gd name="connsiteY10" fmla="*/ 257651 h 304800"/>
                <a:gd name="connsiteX11" fmla="*/ 14964 w 19050"/>
                <a:gd name="connsiteY11" fmla="*/ 289179 h 304800"/>
                <a:gd name="connsiteX12" fmla="*/ 14012 w 19050"/>
                <a:gd name="connsiteY12" fmla="*/ 30070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304800">
                  <a:moveTo>
                    <a:pt x="14012" y="300704"/>
                  </a:moveTo>
                  <a:cubicBezTo>
                    <a:pt x="13299" y="296906"/>
                    <a:pt x="12980" y="293043"/>
                    <a:pt x="13059" y="289179"/>
                  </a:cubicBezTo>
                  <a:cubicBezTo>
                    <a:pt x="13059" y="280702"/>
                    <a:pt x="12393" y="270129"/>
                    <a:pt x="12012" y="257746"/>
                  </a:cubicBezTo>
                  <a:cubicBezTo>
                    <a:pt x="11154" y="230124"/>
                    <a:pt x="10107" y="193929"/>
                    <a:pt x="8868" y="154019"/>
                  </a:cubicBezTo>
                  <a:cubicBezTo>
                    <a:pt x="7630" y="114110"/>
                    <a:pt x="7059" y="76771"/>
                    <a:pt x="7154" y="50197"/>
                  </a:cubicBezTo>
                  <a:cubicBezTo>
                    <a:pt x="7154" y="36957"/>
                    <a:pt x="7154" y="26194"/>
                    <a:pt x="7725" y="18764"/>
                  </a:cubicBezTo>
                  <a:cubicBezTo>
                    <a:pt x="7590" y="14867"/>
                    <a:pt x="7910" y="10967"/>
                    <a:pt x="8678" y="7144"/>
                  </a:cubicBezTo>
                  <a:cubicBezTo>
                    <a:pt x="9386" y="10975"/>
                    <a:pt x="9705" y="14869"/>
                    <a:pt x="9631" y="18764"/>
                  </a:cubicBezTo>
                  <a:cubicBezTo>
                    <a:pt x="9630" y="27146"/>
                    <a:pt x="10297" y="37814"/>
                    <a:pt x="10678" y="50197"/>
                  </a:cubicBezTo>
                  <a:cubicBezTo>
                    <a:pt x="11535" y="77819"/>
                    <a:pt x="12583" y="113919"/>
                    <a:pt x="13821" y="153924"/>
                  </a:cubicBezTo>
                  <a:cubicBezTo>
                    <a:pt x="15060" y="193929"/>
                    <a:pt x="15631" y="231077"/>
                    <a:pt x="15536" y="257651"/>
                  </a:cubicBezTo>
                  <a:cubicBezTo>
                    <a:pt x="15536" y="270986"/>
                    <a:pt x="15536" y="281750"/>
                    <a:pt x="14964" y="289179"/>
                  </a:cubicBezTo>
                  <a:cubicBezTo>
                    <a:pt x="15105" y="293045"/>
                    <a:pt x="14785" y="296914"/>
                    <a:pt x="14012" y="300704"/>
                  </a:cubicBezTo>
                  <a:close/>
                </a:path>
              </a:pathLst>
            </a:custGeom>
            <a:solidFill>
              <a:srgbClr val="263238"/>
            </a:solidFill>
            <a:ln w="95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4805532A-9B48-4750-B2C5-E03D524E570F}"/>
                </a:ext>
              </a:extLst>
            </p:cNvPr>
            <p:cNvSpPr/>
            <p:nvPr/>
          </p:nvSpPr>
          <p:spPr>
            <a:xfrm>
              <a:off x="7686160" y="2620121"/>
              <a:ext cx="647700" cy="438150"/>
            </a:xfrm>
            <a:custGeom>
              <a:avLst/>
              <a:gdLst>
                <a:gd name="connsiteX0" fmla="*/ 47854 w 647700"/>
                <a:gd name="connsiteY0" fmla="*/ 435528 h 438150"/>
                <a:gd name="connsiteX1" fmla="*/ 11659 w 647700"/>
                <a:gd name="connsiteY1" fmla="*/ 337802 h 438150"/>
                <a:gd name="connsiteX2" fmla="*/ 21184 w 647700"/>
                <a:gd name="connsiteY2" fmla="*/ 235694 h 438150"/>
                <a:gd name="connsiteX3" fmla="*/ 51664 w 647700"/>
                <a:gd name="connsiteY3" fmla="*/ 182830 h 438150"/>
                <a:gd name="connsiteX4" fmla="*/ 76810 w 647700"/>
                <a:gd name="connsiteY4" fmla="*/ 103391 h 438150"/>
                <a:gd name="connsiteX5" fmla="*/ 198730 w 647700"/>
                <a:gd name="connsiteY5" fmla="*/ 62529 h 438150"/>
                <a:gd name="connsiteX6" fmla="*/ 285979 w 647700"/>
                <a:gd name="connsiteY6" fmla="*/ 9951 h 438150"/>
                <a:gd name="connsiteX7" fmla="*/ 371704 w 647700"/>
                <a:gd name="connsiteY7" fmla="*/ 24906 h 438150"/>
                <a:gd name="connsiteX8" fmla="*/ 454095 w 647700"/>
                <a:gd name="connsiteY8" fmla="*/ 58910 h 438150"/>
                <a:gd name="connsiteX9" fmla="*/ 517722 w 647700"/>
                <a:gd name="connsiteY9" fmla="*/ 61767 h 438150"/>
                <a:gd name="connsiteX10" fmla="*/ 575539 w 647700"/>
                <a:gd name="connsiteY10" fmla="*/ 84437 h 438150"/>
                <a:gd name="connsiteX11" fmla="*/ 575539 w 647700"/>
                <a:gd name="connsiteY11" fmla="*/ 141111 h 438150"/>
                <a:gd name="connsiteX12" fmla="*/ 644310 w 647700"/>
                <a:gd name="connsiteY12" fmla="*/ 212548 h 438150"/>
                <a:gd name="connsiteX13" fmla="*/ 577635 w 647700"/>
                <a:gd name="connsiteY13" fmla="*/ 296368 h 438150"/>
                <a:gd name="connsiteX14" fmla="*/ 466192 w 647700"/>
                <a:gd name="connsiteY14" fmla="*/ 305893 h 438150"/>
                <a:gd name="connsiteX15" fmla="*/ 185967 w 647700"/>
                <a:gd name="connsiteY15" fmla="*/ 167114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7700" h="438150">
                  <a:moveTo>
                    <a:pt x="47854" y="435528"/>
                  </a:moveTo>
                  <a:cubicBezTo>
                    <a:pt x="32157" y="404416"/>
                    <a:pt x="20016" y="371633"/>
                    <a:pt x="11659" y="337802"/>
                  </a:cubicBezTo>
                  <a:cubicBezTo>
                    <a:pt x="3276" y="303662"/>
                    <a:pt x="6631" y="267694"/>
                    <a:pt x="21184" y="235694"/>
                  </a:cubicBezTo>
                  <a:cubicBezTo>
                    <a:pt x="30709" y="217501"/>
                    <a:pt x="44235" y="201880"/>
                    <a:pt x="51664" y="182830"/>
                  </a:cubicBezTo>
                  <a:cubicBezTo>
                    <a:pt x="61856" y="156732"/>
                    <a:pt x="59379" y="125680"/>
                    <a:pt x="76810" y="103391"/>
                  </a:cubicBezTo>
                  <a:cubicBezTo>
                    <a:pt x="103861" y="68911"/>
                    <a:pt x="158344" y="79484"/>
                    <a:pt x="198730" y="62529"/>
                  </a:cubicBezTo>
                  <a:cubicBezTo>
                    <a:pt x="230258" y="49385"/>
                    <a:pt x="253118" y="19095"/>
                    <a:pt x="285979" y="9951"/>
                  </a:cubicBezTo>
                  <a:cubicBezTo>
                    <a:pt x="314554" y="2045"/>
                    <a:pt x="345225" y="12047"/>
                    <a:pt x="371704" y="24906"/>
                  </a:cubicBezTo>
                  <a:cubicBezTo>
                    <a:pt x="398184" y="37764"/>
                    <a:pt x="424758" y="53481"/>
                    <a:pt x="454095" y="58910"/>
                  </a:cubicBezTo>
                  <a:cubicBezTo>
                    <a:pt x="475237" y="61009"/>
                    <a:pt x="496477" y="61963"/>
                    <a:pt x="517722" y="61767"/>
                  </a:cubicBezTo>
                  <a:cubicBezTo>
                    <a:pt x="538868" y="63101"/>
                    <a:pt x="561252" y="68720"/>
                    <a:pt x="575539" y="84437"/>
                  </a:cubicBezTo>
                  <a:cubicBezTo>
                    <a:pt x="589827" y="100153"/>
                    <a:pt x="591827" y="128061"/>
                    <a:pt x="575539" y="141111"/>
                  </a:cubicBezTo>
                  <a:cubicBezTo>
                    <a:pt x="612972" y="136443"/>
                    <a:pt x="646405" y="174924"/>
                    <a:pt x="644310" y="212548"/>
                  </a:cubicBezTo>
                  <a:cubicBezTo>
                    <a:pt x="642214" y="250172"/>
                    <a:pt x="612591" y="282176"/>
                    <a:pt x="577635" y="296368"/>
                  </a:cubicBezTo>
                  <a:cubicBezTo>
                    <a:pt x="542678" y="310560"/>
                    <a:pt x="503625" y="309989"/>
                    <a:pt x="466192" y="305893"/>
                  </a:cubicBezTo>
                  <a:cubicBezTo>
                    <a:pt x="360274" y="293225"/>
                    <a:pt x="255118" y="248743"/>
                    <a:pt x="185967" y="167114"/>
                  </a:cubicBezTo>
                </a:path>
              </a:pathLst>
            </a:custGeom>
            <a:solidFill>
              <a:srgbClr val="263238"/>
            </a:solidFill>
            <a:ln w="95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7A27A52D-929C-41D1-87B4-8A4D25A7F6DA}"/>
                </a:ext>
              </a:extLst>
            </p:cNvPr>
            <p:cNvSpPr/>
            <p:nvPr/>
          </p:nvSpPr>
          <p:spPr>
            <a:xfrm>
              <a:off x="7656687" y="2696501"/>
              <a:ext cx="571500" cy="1000125"/>
            </a:xfrm>
            <a:custGeom>
              <a:avLst/>
              <a:gdLst>
                <a:gd name="connsiteX0" fmla="*/ 105711 w 571500"/>
                <a:gd name="connsiteY0" fmla="*/ 227132 h 1000125"/>
                <a:gd name="connsiteX1" fmla="*/ 11414 w 571500"/>
                <a:gd name="connsiteY1" fmla="*/ 750436 h 1000125"/>
                <a:gd name="connsiteX2" fmla="*/ 122666 w 571500"/>
                <a:gd name="connsiteY2" fmla="*/ 990656 h 1000125"/>
                <a:gd name="connsiteX3" fmla="*/ 122666 w 571500"/>
                <a:gd name="connsiteY3" fmla="*/ 990656 h 1000125"/>
                <a:gd name="connsiteX4" fmla="*/ 319452 w 571500"/>
                <a:gd name="connsiteY4" fmla="*/ 888358 h 1000125"/>
                <a:gd name="connsiteX5" fmla="*/ 336883 w 571500"/>
                <a:gd name="connsiteY5" fmla="*/ 730052 h 1000125"/>
                <a:gd name="connsiteX6" fmla="*/ 505666 w 571500"/>
                <a:gd name="connsiteY6" fmla="*/ 611371 h 1000125"/>
                <a:gd name="connsiteX7" fmla="*/ 563578 w 571500"/>
                <a:gd name="connsiteY7" fmla="*/ 296379 h 1000125"/>
                <a:gd name="connsiteX8" fmla="*/ 375554 w 571500"/>
                <a:gd name="connsiteY8" fmla="*/ 13963 h 1000125"/>
                <a:gd name="connsiteX9" fmla="*/ 362981 w 571500"/>
                <a:gd name="connsiteY9" fmla="*/ 10915 h 1000125"/>
                <a:gd name="connsiteX10" fmla="*/ 105711 w 571500"/>
                <a:gd name="connsiteY10" fmla="*/ 227132 h 100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500" h="1000125">
                  <a:moveTo>
                    <a:pt x="105711" y="227132"/>
                  </a:moveTo>
                  <a:lnTo>
                    <a:pt x="11414" y="750436"/>
                  </a:lnTo>
                  <a:cubicBezTo>
                    <a:pt x="-4588" y="839399"/>
                    <a:pt x="22653" y="979036"/>
                    <a:pt x="122666" y="990656"/>
                  </a:cubicBezTo>
                  <a:lnTo>
                    <a:pt x="122666" y="990656"/>
                  </a:lnTo>
                  <a:cubicBezTo>
                    <a:pt x="229536" y="1002467"/>
                    <a:pt x="304498" y="971606"/>
                    <a:pt x="319452" y="888358"/>
                  </a:cubicBezTo>
                  <a:cubicBezTo>
                    <a:pt x="326501" y="848924"/>
                    <a:pt x="335835" y="734053"/>
                    <a:pt x="336883" y="730052"/>
                  </a:cubicBezTo>
                  <a:cubicBezTo>
                    <a:pt x="336883" y="730052"/>
                    <a:pt x="472328" y="741482"/>
                    <a:pt x="505666" y="611371"/>
                  </a:cubicBezTo>
                  <a:cubicBezTo>
                    <a:pt x="521858" y="548506"/>
                    <a:pt x="544528" y="416299"/>
                    <a:pt x="563578" y="296379"/>
                  </a:cubicBezTo>
                  <a:cubicBezTo>
                    <a:pt x="584038" y="167634"/>
                    <a:pt x="502227" y="44751"/>
                    <a:pt x="375554" y="13963"/>
                  </a:cubicBezTo>
                  <a:lnTo>
                    <a:pt x="362981" y="10915"/>
                  </a:lnTo>
                  <a:cubicBezTo>
                    <a:pt x="225536" y="-14136"/>
                    <a:pt x="127047" y="88734"/>
                    <a:pt x="105711" y="227132"/>
                  </a:cubicBezTo>
                  <a:close/>
                </a:path>
              </a:pathLst>
            </a:custGeom>
            <a:solidFill>
              <a:srgbClr val="FFBE9D"/>
            </a:solidFill>
            <a:ln w="95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46E658DA-47B9-4CE0-A80B-8B92034B8322}"/>
                </a:ext>
              </a:extLst>
            </p:cNvPr>
            <p:cNvSpPr/>
            <p:nvPr/>
          </p:nvSpPr>
          <p:spPr>
            <a:xfrm>
              <a:off x="7828693" y="3327684"/>
              <a:ext cx="171450" cy="142875"/>
            </a:xfrm>
            <a:custGeom>
              <a:avLst/>
              <a:gdLst>
                <a:gd name="connsiteX0" fmla="*/ 164878 w 171450"/>
                <a:gd name="connsiteY0" fmla="*/ 98774 h 142875"/>
                <a:gd name="connsiteX1" fmla="*/ 7144 w 171450"/>
                <a:gd name="connsiteY1" fmla="*/ 7144 h 142875"/>
                <a:gd name="connsiteX2" fmla="*/ 160877 w 171450"/>
                <a:gd name="connsiteY2" fmla="*/ 138398 h 142875"/>
              </a:gdLst>
              <a:ahLst/>
              <a:cxnLst>
                <a:cxn ang="0">
                  <a:pos x="connsiteX0" y="connsiteY0"/>
                </a:cxn>
                <a:cxn ang="0">
                  <a:pos x="connsiteX1" y="connsiteY1"/>
                </a:cxn>
                <a:cxn ang="0">
                  <a:pos x="connsiteX2" y="connsiteY2"/>
                </a:cxn>
              </a:cxnLst>
              <a:rect l="l" t="t" r="r" b="b"/>
              <a:pathLst>
                <a:path w="171450" h="142875">
                  <a:moveTo>
                    <a:pt x="164878" y="98774"/>
                  </a:moveTo>
                  <a:cubicBezTo>
                    <a:pt x="104630" y="83916"/>
                    <a:pt x="49896" y="52119"/>
                    <a:pt x="7144" y="7144"/>
                  </a:cubicBezTo>
                  <a:cubicBezTo>
                    <a:pt x="7144" y="7144"/>
                    <a:pt x="27813" y="118491"/>
                    <a:pt x="160877" y="138398"/>
                  </a:cubicBezTo>
                  <a:close/>
                </a:path>
              </a:pathLst>
            </a:custGeom>
            <a:solidFill>
              <a:srgbClr val="EB996E"/>
            </a:solid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CF096A74-1BA3-467D-BDAE-1056BD6ADCCB}"/>
                </a:ext>
              </a:extLst>
            </p:cNvPr>
            <p:cNvSpPr/>
            <p:nvPr/>
          </p:nvSpPr>
          <p:spPr>
            <a:xfrm>
              <a:off x="8096142" y="3055511"/>
              <a:ext cx="47625" cy="47625"/>
            </a:xfrm>
            <a:custGeom>
              <a:avLst/>
              <a:gdLst>
                <a:gd name="connsiteX0" fmla="*/ 45161 w 47625"/>
                <a:gd name="connsiteY0" fmla="*/ 29095 h 47625"/>
                <a:gd name="connsiteX1" fmla="*/ 22587 w 47625"/>
                <a:gd name="connsiteY1" fmla="*/ 43478 h 47625"/>
                <a:gd name="connsiteX2" fmla="*/ 7384 w 47625"/>
                <a:gd name="connsiteY2" fmla="*/ 22389 h 47625"/>
                <a:gd name="connsiteX3" fmla="*/ 7442 w 47625"/>
                <a:gd name="connsiteY3" fmla="*/ 22046 h 47625"/>
                <a:gd name="connsiteX4" fmla="*/ 30017 w 47625"/>
                <a:gd name="connsiteY4" fmla="*/ 7568 h 47625"/>
                <a:gd name="connsiteX5" fmla="*/ 45207 w 47625"/>
                <a:gd name="connsiteY5" fmla="*/ 28832 h 47625"/>
                <a:gd name="connsiteX6" fmla="*/ 45161 w 47625"/>
                <a:gd name="connsiteY6" fmla="*/ 2909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47625">
                  <a:moveTo>
                    <a:pt x="45161" y="29095"/>
                  </a:moveTo>
                  <a:cubicBezTo>
                    <a:pt x="42840" y="39259"/>
                    <a:pt x="32780" y="45668"/>
                    <a:pt x="22587" y="43478"/>
                  </a:cubicBezTo>
                  <a:cubicBezTo>
                    <a:pt x="12565" y="41852"/>
                    <a:pt x="5758" y="32411"/>
                    <a:pt x="7384" y="22389"/>
                  </a:cubicBezTo>
                  <a:cubicBezTo>
                    <a:pt x="7402" y="22274"/>
                    <a:pt x="7422" y="22160"/>
                    <a:pt x="7442" y="22046"/>
                  </a:cubicBezTo>
                  <a:cubicBezTo>
                    <a:pt x="9720" y="11844"/>
                    <a:pt x="19794" y="5383"/>
                    <a:pt x="30017" y="7568"/>
                  </a:cubicBezTo>
                  <a:cubicBezTo>
                    <a:pt x="40083" y="9246"/>
                    <a:pt x="46884" y="18766"/>
                    <a:pt x="45207" y="28832"/>
                  </a:cubicBezTo>
                  <a:cubicBezTo>
                    <a:pt x="45192" y="28920"/>
                    <a:pt x="45177" y="29007"/>
                    <a:pt x="45161" y="29095"/>
                  </a:cubicBezTo>
                  <a:close/>
                </a:path>
              </a:pathLst>
            </a:custGeom>
            <a:solidFill>
              <a:srgbClr val="263238"/>
            </a:solid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5E3E6A42-5573-423B-BC7C-809CC44D8A5A}"/>
                </a:ext>
              </a:extLst>
            </p:cNvPr>
            <p:cNvSpPr/>
            <p:nvPr/>
          </p:nvSpPr>
          <p:spPr>
            <a:xfrm>
              <a:off x="8096121" y="3013036"/>
              <a:ext cx="85725" cy="38100"/>
            </a:xfrm>
            <a:custGeom>
              <a:avLst/>
              <a:gdLst>
                <a:gd name="connsiteX0" fmla="*/ 80520 w 85725"/>
                <a:gd name="connsiteY0" fmla="*/ 37090 h 38100"/>
                <a:gd name="connsiteX1" fmla="*/ 46039 w 85725"/>
                <a:gd name="connsiteY1" fmla="*/ 20230 h 38100"/>
                <a:gd name="connsiteX2" fmla="*/ 7273 w 85725"/>
                <a:gd name="connsiteY2" fmla="*/ 18897 h 38100"/>
                <a:gd name="connsiteX3" fmla="*/ 17369 w 85725"/>
                <a:gd name="connsiteY3" fmla="*/ 10610 h 38100"/>
                <a:gd name="connsiteX4" fmla="*/ 49182 w 85725"/>
                <a:gd name="connsiteY4" fmla="*/ 8705 h 38100"/>
                <a:gd name="connsiteX5" fmla="*/ 75948 w 85725"/>
                <a:gd name="connsiteY5" fmla="*/ 25183 h 38100"/>
                <a:gd name="connsiteX6" fmla="*/ 80520 w 85725"/>
                <a:gd name="connsiteY6" fmla="*/ 3709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38100">
                  <a:moveTo>
                    <a:pt x="80520" y="37090"/>
                  </a:moveTo>
                  <a:cubicBezTo>
                    <a:pt x="77662" y="38995"/>
                    <a:pt x="66042" y="25088"/>
                    <a:pt x="46039" y="20230"/>
                  </a:cubicBezTo>
                  <a:cubicBezTo>
                    <a:pt x="26037" y="15373"/>
                    <a:pt x="8797" y="21850"/>
                    <a:pt x="7273" y="18897"/>
                  </a:cubicBezTo>
                  <a:cubicBezTo>
                    <a:pt x="6415" y="17563"/>
                    <a:pt x="9844" y="13753"/>
                    <a:pt x="17369" y="10610"/>
                  </a:cubicBezTo>
                  <a:cubicBezTo>
                    <a:pt x="27535" y="6766"/>
                    <a:pt x="38630" y="6101"/>
                    <a:pt x="49182" y="8705"/>
                  </a:cubicBezTo>
                  <a:cubicBezTo>
                    <a:pt x="59618" y="11241"/>
                    <a:pt x="68985" y="17008"/>
                    <a:pt x="75948" y="25183"/>
                  </a:cubicBezTo>
                  <a:cubicBezTo>
                    <a:pt x="81377" y="31375"/>
                    <a:pt x="81948" y="36328"/>
                    <a:pt x="80520" y="37090"/>
                  </a:cubicBezTo>
                  <a:close/>
                </a:path>
              </a:pathLst>
            </a:custGeom>
            <a:solidFill>
              <a:srgbClr val="263238"/>
            </a:solid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473D7EC0-EA6A-4224-B252-A08B179B695B}"/>
                </a:ext>
              </a:extLst>
            </p:cNvPr>
            <p:cNvSpPr/>
            <p:nvPr/>
          </p:nvSpPr>
          <p:spPr>
            <a:xfrm>
              <a:off x="7907720" y="3014740"/>
              <a:ext cx="47625" cy="47625"/>
            </a:xfrm>
            <a:custGeom>
              <a:avLst/>
              <a:gdLst>
                <a:gd name="connsiteX0" fmla="*/ 45083 w 47625"/>
                <a:gd name="connsiteY0" fmla="*/ 29004 h 47625"/>
                <a:gd name="connsiteX1" fmla="*/ 22604 w 47625"/>
                <a:gd name="connsiteY1" fmla="*/ 43482 h 47625"/>
                <a:gd name="connsiteX2" fmla="*/ 7381 w 47625"/>
                <a:gd name="connsiteY2" fmla="*/ 22408 h 47625"/>
                <a:gd name="connsiteX3" fmla="*/ 7459 w 47625"/>
                <a:gd name="connsiteY3" fmla="*/ 21956 h 47625"/>
                <a:gd name="connsiteX4" fmla="*/ 30034 w 47625"/>
                <a:gd name="connsiteY4" fmla="*/ 7573 h 47625"/>
                <a:gd name="connsiteX5" fmla="*/ 45196 w 47625"/>
                <a:gd name="connsiteY5" fmla="*/ 28359 h 47625"/>
                <a:gd name="connsiteX6" fmla="*/ 45083 w 47625"/>
                <a:gd name="connsiteY6" fmla="*/ 2900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47625">
                  <a:moveTo>
                    <a:pt x="45083" y="29004"/>
                  </a:moveTo>
                  <a:cubicBezTo>
                    <a:pt x="42804" y="39161"/>
                    <a:pt x="32794" y="45608"/>
                    <a:pt x="22604" y="43482"/>
                  </a:cubicBezTo>
                  <a:cubicBezTo>
                    <a:pt x="12581" y="41866"/>
                    <a:pt x="5765" y="32431"/>
                    <a:pt x="7381" y="22408"/>
                  </a:cubicBezTo>
                  <a:cubicBezTo>
                    <a:pt x="7405" y="22257"/>
                    <a:pt x="7431" y="22106"/>
                    <a:pt x="7459" y="21956"/>
                  </a:cubicBezTo>
                  <a:cubicBezTo>
                    <a:pt x="9781" y="11792"/>
                    <a:pt x="19841" y="5382"/>
                    <a:pt x="30034" y="7573"/>
                  </a:cubicBezTo>
                  <a:cubicBezTo>
                    <a:pt x="39960" y="9126"/>
                    <a:pt x="46749" y="18432"/>
                    <a:pt x="45196" y="28359"/>
                  </a:cubicBezTo>
                  <a:cubicBezTo>
                    <a:pt x="45162" y="28575"/>
                    <a:pt x="45125" y="28790"/>
                    <a:pt x="45083" y="29004"/>
                  </a:cubicBezTo>
                  <a:close/>
                </a:path>
              </a:pathLst>
            </a:custGeom>
            <a:solidFill>
              <a:srgbClr val="263238"/>
            </a:solid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9E0B8D94-668D-4D24-832C-7462CA173797}"/>
                </a:ext>
              </a:extLst>
            </p:cNvPr>
            <p:cNvSpPr/>
            <p:nvPr/>
          </p:nvSpPr>
          <p:spPr>
            <a:xfrm>
              <a:off x="7898024" y="2968769"/>
              <a:ext cx="85725" cy="38100"/>
            </a:xfrm>
            <a:custGeom>
              <a:avLst/>
              <a:gdLst>
                <a:gd name="connsiteX0" fmla="*/ 80592 w 85725"/>
                <a:gd name="connsiteY0" fmla="*/ 37160 h 38100"/>
                <a:gd name="connsiteX1" fmla="*/ 46017 w 85725"/>
                <a:gd name="connsiteY1" fmla="*/ 20301 h 38100"/>
                <a:gd name="connsiteX2" fmla="*/ 7250 w 85725"/>
                <a:gd name="connsiteY2" fmla="*/ 18968 h 38100"/>
                <a:gd name="connsiteX3" fmla="*/ 17442 w 85725"/>
                <a:gd name="connsiteY3" fmla="*/ 10681 h 38100"/>
                <a:gd name="connsiteX4" fmla="*/ 49160 w 85725"/>
                <a:gd name="connsiteY4" fmla="*/ 8776 h 38100"/>
                <a:gd name="connsiteX5" fmla="*/ 75925 w 85725"/>
                <a:gd name="connsiteY5" fmla="*/ 25159 h 38100"/>
                <a:gd name="connsiteX6" fmla="*/ 80592 w 85725"/>
                <a:gd name="connsiteY6" fmla="*/ 3716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 h="38100">
                  <a:moveTo>
                    <a:pt x="80592" y="37160"/>
                  </a:moveTo>
                  <a:cubicBezTo>
                    <a:pt x="77735" y="38970"/>
                    <a:pt x="66115" y="25159"/>
                    <a:pt x="46017" y="20301"/>
                  </a:cubicBezTo>
                  <a:cubicBezTo>
                    <a:pt x="25919" y="15443"/>
                    <a:pt x="8869" y="21920"/>
                    <a:pt x="7250" y="18968"/>
                  </a:cubicBezTo>
                  <a:cubicBezTo>
                    <a:pt x="6488" y="17539"/>
                    <a:pt x="9822" y="13729"/>
                    <a:pt x="17442" y="10681"/>
                  </a:cubicBezTo>
                  <a:cubicBezTo>
                    <a:pt x="27554" y="6740"/>
                    <a:pt x="38649" y="6073"/>
                    <a:pt x="49160" y="8776"/>
                  </a:cubicBezTo>
                  <a:cubicBezTo>
                    <a:pt x="59611" y="11217"/>
                    <a:pt x="68997" y="16962"/>
                    <a:pt x="75925" y="25159"/>
                  </a:cubicBezTo>
                  <a:cubicBezTo>
                    <a:pt x="80973" y="31445"/>
                    <a:pt x="82021" y="36303"/>
                    <a:pt x="80592" y="37160"/>
                  </a:cubicBezTo>
                  <a:close/>
                </a:path>
              </a:pathLst>
            </a:custGeom>
            <a:solidFill>
              <a:srgbClr val="263238"/>
            </a:solid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48F58203-A803-4CE5-9B79-64D1954127A2}"/>
                </a:ext>
              </a:extLst>
            </p:cNvPr>
            <p:cNvSpPr/>
            <p:nvPr/>
          </p:nvSpPr>
          <p:spPr>
            <a:xfrm>
              <a:off x="8008429" y="2995831"/>
              <a:ext cx="66675" cy="190500"/>
            </a:xfrm>
            <a:custGeom>
              <a:avLst/>
              <a:gdLst>
                <a:gd name="connsiteX0" fmla="*/ 7144 w 66675"/>
                <a:gd name="connsiteY0" fmla="*/ 176500 h 190500"/>
                <a:gd name="connsiteX1" fmla="*/ 41148 w 66675"/>
                <a:gd name="connsiteY1" fmla="*/ 178595 h 190500"/>
                <a:gd name="connsiteX2" fmla="*/ 53245 w 66675"/>
                <a:gd name="connsiteY2" fmla="*/ 176214 h 190500"/>
                <a:gd name="connsiteX3" fmla="*/ 53245 w 66675"/>
                <a:gd name="connsiteY3" fmla="*/ 160116 h 190500"/>
                <a:gd name="connsiteX4" fmla="*/ 47530 w 66675"/>
                <a:gd name="connsiteY4" fmla="*/ 117445 h 190500"/>
                <a:gd name="connsiteX5" fmla="*/ 38005 w 66675"/>
                <a:gd name="connsiteY5" fmla="*/ 7145 h 190500"/>
                <a:gd name="connsiteX6" fmla="*/ 56007 w 66675"/>
                <a:gd name="connsiteY6" fmla="*/ 116492 h 190500"/>
                <a:gd name="connsiteX7" fmla="*/ 60960 w 66675"/>
                <a:gd name="connsiteY7" fmla="*/ 159259 h 190500"/>
                <a:gd name="connsiteX8" fmla="*/ 58769 w 66675"/>
                <a:gd name="connsiteY8" fmla="*/ 180024 h 190500"/>
                <a:gd name="connsiteX9" fmla="*/ 48482 w 66675"/>
                <a:gd name="connsiteY9" fmla="*/ 185453 h 190500"/>
                <a:gd name="connsiteX10" fmla="*/ 39529 w 66675"/>
                <a:gd name="connsiteY10" fmla="*/ 184500 h 190500"/>
                <a:gd name="connsiteX11" fmla="*/ 7144 w 66675"/>
                <a:gd name="connsiteY11" fmla="*/ 17649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75" h="190500">
                  <a:moveTo>
                    <a:pt x="7144" y="176500"/>
                  </a:moveTo>
                  <a:cubicBezTo>
                    <a:pt x="18522" y="175776"/>
                    <a:pt x="29945" y="176480"/>
                    <a:pt x="41148" y="178595"/>
                  </a:cubicBezTo>
                  <a:cubicBezTo>
                    <a:pt x="46387" y="179262"/>
                    <a:pt x="51530" y="179452"/>
                    <a:pt x="53245" y="176214"/>
                  </a:cubicBezTo>
                  <a:cubicBezTo>
                    <a:pt x="54878" y="170972"/>
                    <a:pt x="54878" y="165358"/>
                    <a:pt x="53245" y="160116"/>
                  </a:cubicBezTo>
                  <a:lnTo>
                    <a:pt x="47530" y="117445"/>
                  </a:lnTo>
                  <a:cubicBezTo>
                    <a:pt x="40005" y="56866"/>
                    <a:pt x="35909" y="7431"/>
                    <a:pt x="38005" y="7145"/>
                  </a:cubicBezTo>
                  <a:cubicBezTo>
                    <a:pt x="40100" y="6859"/>
                    <a:pt x="48482" y="55818"/>
                    <a:pt x="56007" y="116492"/>
                  </a:cubicBezTo>
                  <a:cubicBezTo>
                    <a:pt x="57817" y="131446"/>
                    <a:pt x="59436" y="145639"/>
                    <a:pt x="60960" y="159259"/>
                  </a:cubicBezTo>
                  <a:cubicBezTo>
                    <a:pt x="62714" y="166222"/>
                    <a:pt x="61937" y="173581"/>
                    <a:pt x="58769" y="180024"/>
                  </a:cubicBezTo>
                  <a:cubicBezTo>
                    <a:pt x="56342" y="183302"/>
                    <a:pt x="52558" y="185299"/>
                    <a:pt x="48482" y="185453"/>
                  </a:cubicBezTo>
                  <a:cubicBezTo>
                    <a:pt x="45469" y="185519"/>
                    <a:pt x="42460" y="185199"/>
                    <a:pt x="39529" y="184500"/>
                  </a:cubicBezTo>
                  <a:cubicBezTo>
                    <a:pt x="28441" y="183200"/>
                    <a:pt x="17561" y="180511"/>
                    <a:pt x="7144" y="176499"/>
                  </a:cubicBezTo>
                  <a:close/>
                </a:path>
              </a:pathLst>
            </a:custGeom>
            <a:solidFill>
              <a:srgbClr val="263238"/>
            </a:solid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3A4A4046-DF8E-488E-AB69-911EBE89340F}"/>
                </a:ext>
              </a:extLst>
            </p:cNvPr>
            <p:cNvSpPr/>
            <p:nvPr/>
          </p:nvSpPr>
          <p:spPr>
            <a:xfrm>
              <a:off x="7938736" y="3164679"/>
              <a:ext cx="66675" cy="76200"/>
            </a:xfrm>
            <a:custGeom>
              <a:avLst/>
              <a:gdLst>
                <a:gd name="connsiteX0" fmla="*/ 14067 w 66675"/>
                <a:gd name="connsiteY0" fmla="*/ 7176 h 76200"/>
                <a:gd name="connsiteX1" fmla="*/ 27021 w 66675"/>
                <a:gd name="connsiteY1" fmla="*/ 49563 h 76200"/>
                <a:gd name="connsiteX2" fmla="*/ 65121 w 66675"/>
                <a:gd name="connsiteY2" fmla="*/ 75851 h 76200"/>
                <a:gd name="connsiteX3" fmla="*/ 49119 w 66675"/>
                <a:gd name="connsiteY3" fmla="*/ 76709 h 76200"/>
                <a:gd name="connsiteX4" fmla="*/ 17020 w 66675"/>
                <a:gd name="connsiteY4" fmla="*/ 55944 h 76200"/>
                <a:gd name="connsiteX5" fmla="*/ 7495 w 66675"/>
                <a:gd name="connsiteY5" fmla="*/ 20797 h 76200"/>
                <a:gd name="connsiteX6" fmla="*/ 14067 w 66675"/>
                <a:gd name="connsiteY6" fmla="*/ 7176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76200">
                  <a:moveTo>
                    <a:pt x="14067" y="7176"/>
                  </a:moveTo>
                  <a:cubicBezTo>
                    <a:pt x="17400" y="7748"/>
                    <a:pt x="12162" y="29560"/>
                    <a:pt x="27021" y="49563"/>
                  </a:cubicBezTo>
                  <a:cubicBezTo>
                    <a:pt x="41880" y="69565"/>
                    <a:pt x="65121" y="72804"/>
                    <a:pt x="65121" y="75851"/>
                  </a:cubicBezTo>
                  <a:cubicBezTo>
                    <a:pt x="65121" y="77280"/>
                    <a:pt x="58929" y="78804"/>
                    <a:pt x="49119" y="76709"/>
                  </a:cubicBezTo>
                  <a:cubicBezTo>
                    <a:pt x="36302" y="73797"/>
                    <a:pt x="24930" y="66441"/>
                    <a:pt x="17020" y="55944"/>
                  </a:cubicBezTo>
                  <a:cubicBezTo>
                    <a:pt x="9398" y="45911"/>
                    <a:pt x="5982" y="33306"/>
                    <a:pt x="7495" y="20797"/>
                  </a:cubicBezTo>
                  <a:cubicBezTo>
                    <a:pt x="8923" y="11463"/>
                    <a:pt x="12638" y="6700"/>
                    <a:pt x="14067" y="7176"/>
                  </a:cubicBezTo>
                  <a:close/>
                </a:path>
              </a:pathLst>
            </a:custGeom>
            <a:solidFill>
              <a:srgbClr val="263238"/>
            </a:solid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31936C6A-D775-4A4C-ABAD-6582C2D2F758}"/>
                </a:ext>
              </a:extLst>
            </p:cNvPr>
            <p:cNvSpPr/>
            <p:nvPr/>
          </p:nvSpPr>
          <p:spPr>
            <a:xfrm>
              <a:off x="7902028" y="2894664"/>
              <a:ext cx="104775" cy="38100"/>
            </a:xfrm>
            <a:custGeom>
              <a:avLst/>
              <a:gdLst>
                <a:gd name="connsiteX0" fmla="*/ 100877 w 104775"/>
                <a:gd name="connsiteY0" fmla="*/ 33922 h 38100"/>
                <a:gd name="connsiteX1" fmla="*/ 54014 w 104775"/>
                <a:gd name="connsiteY1" fmla="*/ 28493 h 38100"/>
                <a:gd name="connsiteX2" fmla="*/ 7246 w 104775"/>
                <a:gd name="connsiteY2" fmla="*/ 21730 h 38100"/>
                <a:gd name="connsiteX3" fmla="*/ 19914 w 104775"/>
                <a:gd name="connsiteY3" fmla="*/ 11348 h 38100"/>
                <a:gd name="connsiteX4" fmla="*/ 91256 w 104775"/>
                <a:gd name="connsiteY4" fmla="*/ 20873 h 38100"/>
                <a:gd name="connsiteX5" fmla="*/ 100877 w 104775"/>
                <a:gd name="connsiteY5" fmla="*/ 3392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38100">
                  <a:moveTo>
                    <a:pt x="100877" y="33922"/>
                  </a:moveTo>
                  <a:cubicBezTo>
                    <a:pt x="97638" y="38875"/>
                    <a:pt x="78207" y="31445"/>
                    <a:pt x="54014" y="28493"/>
                  </a:cubicBezTo>
                  <a:cubicBezTo>
                    <a:pt x="29820" y="25540"/>
                    <a:pt x="9151" y="27445"/>
                    <a:pt x="7246" y="21730"/>
                  </a:cubicBezTo>
                  <a:cubicBezTo>
                    <a:pt x="6389" y="19063"/>
                    <a:pt x="10961" y="14777"/>
                    <a:pt x="19914" y="11348"/>
                  </a:cubicBezTo>
                  <a:cubicBezTo>
                    <a:pt x="43892" y="3360"/>
                    <a:pt x="70214" y="6874"/>
                    <a:pt x="91256" y="20873"/>
                  </a:cubicBezTo>
                  <a:cubicBezTo>
                    <a:pt x="99067" y="26207"/>
                    <a:pt x="102401" y="31541"/>
                    <a:pt x="100877" y="33922"/>
                  </a:cubicBezTo>
                  <a:close/>
                </a:path>
              </a:pathLst>
            </a:custGeom>
            <a:solidFill>
              <a:srgbClr val="263238"/>
            </a:solid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DC6DEB9B-773D-43F0-BEE7-BE1EA65106B1}"/>
                </a:ext>
              </a:extLst>
            </p:cNvPr>
            <p:cNvSpPr/>
            <p:nvPr/>
          </p:nvSpPr>
          <p:spPr>
            <a:xfrm>
              <a:off x="8108786" y="2952399"/>
              <a:ext cx="76200" cy="38100"/>
            </a:xfrm>
            <a:custGeom>
              <a:avLst/>
              <a:gdLst>
                <a:gd name="connsiteX0" fmla="*/ 74617 w 76200"/>
                <a:gd name="connsiteY0" fmla="*/ 37909 h 38100"/>
                <a:gd name="connsiteX1" fmla="*/ 40804 w 76200"/>
                <a:gd name="connsiteY1" fmla="*/ 29241 h 38100"/>
                <a:gd name="connsiteX2" fmla="*/ 7276 w 76200"/>
                <a:gd name="connsiteY2" fmla="*/ 19240 h 38100"/>
                <a:gd name="connsiteX3" fmla="*/ 16801 w 76200"/>
                <a:gd name="connsiteY3" fmla="*/ 9715 h 38100"/>
                <a:gd name="connsiteX4" fmla="*/ 70998 w 76200"/>
                <a:gd name="connsiteY4" fmla="*/ 24669 h 38100"/>
                <a:gd name="connsiteX5" fmla="*/ 74617 w 76200"/>
                <a:gd name="connsiteY5" fmla="*/ 3790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38100">
                  <a:moveTo>
                    <a:pt x="74617" y="37909"/>
                  </a:moveTo>
                  <a:cubicBezTo>
                    <a:pt x="70045" y="41624"/>
                    <a:pt x="57377" y="33528"/>
                    <a:pt x="40804" y="29241"/>
                  </a:cubicBezTo>
                  <a:cubicBezTo>
                    <a:pt x="24230" y="24955"/>
                    <a:pt x="9371" y="24860"/>
                    <a:pt x="7276" y="19240"/>
                  </a:cubicBezTo>
                  <a:cubicBezTo>
                    <a:pt x="6419" y="16668"/>
                    <a:pt x="9752" y="12573"/>
                    <a:pt x="16801" y="9715"/>
                  </a:cubicBezTo>
                  <a:cubicBezTo>
                    <a:pt x="36228" y="3275"/>
                    <a:pt x="57622" y="9178"/>
                    <a:pt x="70998" y="24669"/>
                  </a:cubicBezTo>
                  <a:cubicBezTo>
                    <a:pt x="75951" y="30861"/>
                    <a:pt x="76713" y="35909"/>
                    <a:pt x="74617" y="37909"/>
                  </a:cubicBezTo>
                  <a:close/>
                </a:path>
              </a:pathLst>
            </a:custGeom>
            <a:solidFill>
              <a:srgbClr val="263238"/>
            </a:solid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2A5AD25-A049-46E8-9434-B037585CB37E}"/>
                </a:ext>
              </a:extLst>
            </p:cNvPr>
            <p:cNvSpPr/>
            <p:nvPr/>
          </p:nvSpPr>
          <p:spPr>
            <a:xfrm>
              <a:off x="7637886" y="3002186"/>
              <a:ext cx="114300" cy="152400"/>
            </a:xfrm>
            <a:custGeom>
              <a:avLst/>
              <a:gdLst>
                <a:gd name="connsiteX0" fmla="*/ 111654 w 114300"/>
                <a:gd name="connsiteY0" fmla="*/ 20698 h 152400"/>
                <a:gd name="connsiteX1" fmla="*/ 9641 w 114300"/>
                <a:gd name="connsiteY1" fmla="*/ 62227 h 152400"/>
                <a:gd name="connsiteX2" fmla="*/ 85841 w 114300"/>
                <a:gd name="connsiteY2" fmla="*/ 149952 h 152400"/>
                <a:gd name="connsiteX3" fmla="*/ 111654 w 114300"/>
                <a:gd name="connsiteY3" fmla="*/ 20698 h 152400"/>
              </a:gdLst>
              <a:ahLst/>
              <a:cxnLst>
                <a:cxn ang="0">
                  <a:pos x="connsiteX0" y="connsiteY0"/>
                </a:cxn>
                <a:cxn ang="0">
                  <a:pos x="connsiteX1" y="connsiteY1"/>
                </a:cxn>
                <a:cxn ang="0">
                  <a:pos x="connsiteX2" y="connsiteY2"/>
                </a:cxn>
                <a:cxn ang="0">
                  <a:pos x="connsiteX3" y="connsiteY3"/>
                </a:cxn>
              </a:cxnLst>
              <a:rect l="l" t="t" r="r" b="b"/>
              <a:pathLst>
                <a:path w="114300" h="152400">
                  <a:moveTo>
                    <a:pt x="111654" y="20698"/>
                  </a:moveTo>
                  <a:cubicBezTo>
                    <a:pt x="109654" y="19174"/>
                    <a:pt x="28501" y="-27689"/>
                    <a:pt x="9641" y="62227"/>
                  </a:cubicBezTo>
                  <a:cubicBezTo>
                    <a:pt x="-9218" y="152143"/>
                    <a:pt x="84889" y="152524"/>
                    <a:pt x="85841" y="149952"/>
                  </a:cubicBezTo>
                  <a:cubicBezTo>
                    <a:pt x="86794" y="147380"/>
                    <a:pt x="111654" y="20698"/>
                    <a:pt x="111654" y="20698"/>
                  </a:cubicBezTo>
                  <a:close/>
                </a:path>
              </a:pathLst>
            </a:custGeom>
            <a:solidFill>
              <a:srgbClr val="FFBE9D"/>
            </a:solid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1C125ADC-8F0B-4BED-9781-4A6EDCFC08A9}"/>
                </a:ext>
              </a:extLst>
            </p:cNvPr>
            <p:cNvSpPr/>
            <p:nvPr/>
          </p:nvSpPr>
          <p:spPr>
            <a:xfrm>
              <a:off x="7661726" y="3030218"/>
              <a:ext cx="47625" cy="85725"/>
            </a:xfrm>
            <a:custGeom>
              <a:avLst/>
              <a:gdLst>
                <a:gd name="connsiteX0" fmla="*/ 41427 w 47625"/>
                <a:gd name="connsiteY0" fmla="*/ 81915 h 85725"/>
                <a:gd name="connsiteX1" fmla="*/ 36760 w 47625"/>
                <a:gd name="connsiteY1" fmla="*/ 83344 h 85725"/>
                <a:gd name="connsiteX2" fmla="*/ 24949 w 47625"/>
                <a:gd name="connsiteY2" fmla="*/ 81153 h 85725"/>
                <a:gd name="connsiteX3" fmla="*/ 14376 w 47625"/>
                <a:gd name="connsiteY3" fmla="*/ 42577 h 85725"/>
                <a:gd name="connsiteX4" fmla="*/ 23425 w 47625"/>
                <a:gd name="connsiteY4" fmla="*/ 21145 h 85725"/>
                <a:gd name="connsiteX5" fmla="*/ 37712 w 47625"/>
                <a:gd name="connsiteY5" fmla="*/ 11620 h 85725"/>
                <a:gd name="connsiteX6" fmla="*/ 46094 w 47625"/>
                <a:gd name="connsiteY6" fmla="*/ 17907 h 85725"/>
                <a:gd name="connsiteX7" fmla="*/ 46094 w 47625"/>
                <a:gd name="connsiteY7" fmla="*/ 22574 h 85725"/>
                <a:gd name="connsiteX8" fmla="*/ 48380 w 47625"/>
                <a:gd name="connsiteY8" fmla="*/ 17621 h 85725"/>
                <a:gd name="connsiteX9" fmla="*/ 45999 w 47625"/>
                <a:gd name="connsiteY9" fmla="*/ 11239 h 85725"/>
                <a:gd name="connsiteX10" fmla="*/ 37807 w 47625"/>
                <a:gd name="connsiteY10" fmla="*/ 7144 h 85725"/>
                <a:gd name="connsiteX11" fmla="*/ 18757 w 47625"/>
                <a:gd name="connsiteY11" fmla="*/ 17621 h 85725"/>
                <a:gd name="connsiteX12" fmla="*/ 7994 w 47625"/>
                <a:gd name="connsiteY12" fmla="*/ 41529 h 85725"/>
                <a:gd name="connsiteX13" fmla="*/ 22758 w 47625"/>
                <a:gd name="connsiteY13" fmla="*/ 85153 h 85725"/>
                <a:gd name="connsiteX14" fmla="*/ 37522 w 47625"/>
                <a:gd name="connsiteY14" fmla="*/ 85820 h 85725"/>
                <a:gd name="connsiteX15" fmla="*/ 41427 w 47625"/>
                <a:gd name="connsiteY15" fmla="*/ 8191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625" h="85725">
                  <a:moveTo>
                    <a:pt x="41427" y="81915"/>
                  </a:moveTo>
                  <a:cubicBezTo>
                    <a:pt x="41427" y="81915"/>
                    <a:pt x="39617" y="82677"/>
                    <a:pt x="36760" y="83344"/>
                  </a:cubicBezTo>
                  <a:cubicBezTo>
                    <a:pt x="32688" y="84185"/>
                    <a:pt x="28448" y="83399"/>
                    <a:pt x="24949" y="81153"/>
                  </a:cubicBezTo>
                  <a:cubicBezTo>
                    <a:pt x="16186" y="75628"/>
                    <a:pt x="11328" y="58864"/>
                    <a:pt x="14376" y="42577"/>
                  </a:cubicBezTo>
                  <a:cubicBezTo>
                    <a:pt x="15713" y="34835"/>
                    <a:pt x="18808" y="27503"/>
                    <a:pt x="23425" y="21145"/>
                  </a:cubicBezTo>
                  <a:cubicBezTo>
                    <a:pt x="26405" y="15882"/>
                    <a:pt x="31708" y="12347"/>
                    <a:pt x="37712" y="11620"/>
                  </a:cubicBezTo>
                  <a:cubicBezTo>
                    <a:pt x="41656" y="11421"/>
                    <a:pt x="45181" y="14065"/>
                    <a:pt x="46094" y="17907"/>
                  </a:cubicBezTo>
                  <a:cubicBezTo>
                    <a:pt x="46761" y="20669"/>
                    <a:pt x="46094" y="22289"/>
                    <a:pt x="46094" y="22574"/>
                  </a:cubicBezTo>
                  <a:cubicBezTo>
                    <a:pt x="46094" y="22860"/>
                    <a:pt x="48285" y="21431"/>
                    <a:pt x="48380" y="17621"/>
                  </a:cubicBezTo>
                  <a:cubicBezTo>
                    <a:pt x="48319" y="15288"/>
                    <a:pt x="47481" y="13042"/>
                    <a:pt x="45999" y="11239"/>
                  </a:cubicBezTo>
                  <a:cubicBezTo>
                    <a:pt x="43924" y="8837"/>
                    <a:pt x="40975" y="7362"/>
                    <a:pt x="37807" y="7144"/>
                  </a:cubicBezTo>
                  <a:cubicBezTo>
                    <a:pt x="30078" y="7129"/>
                    <a:pt x="22884" y="11086"/>
                    <a:pt x="18757" y="17621"/>
                  </a:cubicBezTo>
                  <a:cubicBezTo>
                    <a:pt x="13300" y="24609"/>
                    <a:pt x="9608" y="32811"/>
                    <a:pt x="7994" y="41529"/>
                  </a:cubicBezTo>
                  <a:cubicBezTo>
                    <a:pt x="4851" y="59817"/>
                    <a:pt x="10566" y="78676"/>
                    <a:pt x="22758" y="85153"/>
                  </a:cubicBezTo>
                  <a:cubicBezTo>
                    <a:pt x="27314" y="87636"/>
                    <a:pt x="32760" y="87882"/>
                    <a:pt x="37522" y="85820"/>
                  </a:cubicBezTo>
                  <a:cubicBezTo>
                    <a:pt x="40855" y="84296"/>
                    <a:pt x="41713" y="82391"/>
                    <a:pt x="41427" y="81915"/>
                  </a:cubicBezTo>
                  <a:close/>
                </a:path>
              </a:pathLst>
            </a:custGeom>
            <a:solidFill>
              <a:srgbClr val="EB996E"/>
            </a:solid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255E4B4-B633-471D-A60F-F5FD05ACFD21}"/>
                </a:ext>
              </a:extLst>
            </p:cNvPr>
            <p:cNvSpPr/>
            <p:nvPr/>
          </p:nvSpPr>
          <p:spPr>
            <a:xfrm>
              <a:off x="7733668" y="2678581"/>
              <a:ext cx="523875" cy="371475"/>
            </a:xfrm>
            <a:custGeom>
              <a:avLst/>
              <a:gdLst>
                <a:gd name="connsiteX0" fmla="*/ 517744 w 523875"/>
                <a:gd name="connsiteY0" fmla="*/ 193141 h 371475"/>
                <a:gd name="connsiteX1" fmla="*/ 362581 w 523875"/>
                <a:gd name="connsiteY1" fmla="*/ 215524 h 371475"/>
                <a:gd name="connsiteX2" fmla="*/ 257806 w 523875"/>
                <a:gd name="connsiteY2" fmla="*/ 130561 h 371475"/>
                <a:gd name="connsiteX3" fmla="*/ 201609 w 523875"/>
                <a:gd name="connsiteY3" fmla="*/ 105606 h 371475"/>
                <a:gd name="connsiteX4" fmla="*/ 126361 w 523875"/>
                <a:gd name="connsiteY4" fmla="*/ 147135 h 371475"/>
                <a:gd name="connsiteX5" fmla="*/ 66544 w 523875"/>
                <a:gd name="connsiteY5" fmla="*/ 354208 h 371475"/>
                <a:gd name="connsiteX6" fmla="*/ 51114 w 523875"/>
                <a:gd name="connsiteY6" fmla="*/ 372211 h 371475"/>
                <a:gd name="connsiteX7" fmla="*/ 17491 w 523875"/>
                <a:gd name="connsiteY7" fmla="*/ 355732 h 371475"/>
                <a:gd name="connsiteX8" fmla="*/ 7966 w 523875"/>
                <a:gd name="connsiteY8" fmla="*/ 291629 h 371475"/>
                <a:gd name="connsiteX9" fmla="*/ 43780 w 523875"/>
                <a:gd name="connsiteY9" fmla="*/ 147135 h 371475"/>
                <a:gd name="connsiteX10" fmla="*/ 143125 w 523875"/>
                <a:gd name="connsiteY10" fmla="*/ 37788 h 371475"/>
                <a:gd name="connsiteX11" fmla="*/ 324100 w 523875"/>
                <a:gd name="connsiteY11" fmla="*/ 15404 h 371475"/>
                <a:gd name="connsiteX12" fmla="*/ 478024 w 523875"/>
                <a:gd name="connsiteY12" fmla="*/ 116750 h 371475"/>
                <a:gd name="connsiteX13" fmla="*/ 517458 w 523875"/>
                <a:gd name="connsiteY13" fmla="*/ 192950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3875" h="371475">
                  <a:moveTo>
                    <a:pt x="517744" y="193141"/>
                  </a:moveTo>
                  <a:cubicBezTo>
                    <a:pt x="500884" y="226002"/>
                    <a:pt x="420398" y="235622"/>
                    <a:pt x="362581" y="215524"/>
                  </a:cubicBezTo>
                  <a:cubicBezTo>
                    <a:pt x="309241" y="196474"/>
                    <a:pt x="291144" y="161899"/>
                    <a:pt x="257806" y="130561"/>
                  </a:cubicBezTo>
                  <a:cubicBezTo>
                    <a:pt x="236851" y="110749"/>
                    <a:pt x="236851" y="110749"/>
                    <a:pt x="201609" y="105606"/>
                  </a:cubicBezTo>
                  <a:cubicBezTo>
                    <a:pt x="173034" y="101510"/>
                    <a:pt x="148840" y="129037"/>
                    <a:pt x="126361" y="147135"/>
                  </a:cubicBezTo>
                  <a:cubicBezTo>
                    <a:pt x="135410" y="219620"/>
                    <a:pt x="100453" y="289534"/>
                    <a:pt x="66544" y="354208"/>
                  </a:cubicBezTo>
                  <a:cubicBezTo>
                    <a:pt x="63587" y="361783"/>
                    <a:pt x="58147" y="368130"/>
                    <a:pt x="51114" y="372211"/>
                  </a:cubicBezTo>
                  <a:cubicBezTo>
                    <a:pt x="38636" y="377830"/>
                    <a:pt x="24349" y="367639"/>
                    <a:pt x="17491" y="355732"/>
                  </a:cubicBezTo>
                  <a:cubicBezTo>
                    <a:pt x="6537" y="336682"/>
                    <a:pt x="6156" y="313537"/>
                    <a:pt x="7966" y="291629"/>
                  </a:cubicBezTo>
                  <a:cubicBezTo>
                    <a:pt x="10196" y="241565"/>
                    <a:pt x="22371" y="192446"/>
                    <a:pt x="43780" y="147135"/>
                  </a:cubicBezTo>
                  <a:cubicBezTo>
                    <a:pt x="65426" y="101713"/>
                    <a:pt x="99981" y="63679"/>
                    <a:pt x="143125" y="37788"/>
                  </a:cubicBezTo>
                  <a:cubicBezTo>
                    <a:pt x="198260" y="7125"/>
                    <a:pt x="263156" y="-902"/>
                    <a:pt x="324100" y="15404"/>
                  </a:cubicBezTo>
                  <a:cubicBezTo>
                    <a:pt x="384799" y="32136"/>
                    <a:pt x="438667" y="67604"/>
                    <a:pt x="478024" y="116750"/>
                  </a:cubicBezTo>
                  <a:cubicBezTo>
                    <a:pt x="497329" y="138456"/>
                    <a:pt x="510887" y="164654"/>
                    <a:pt x="517458" y="192950"/>
                  </a:cubicBezTo>
                </a:path>
              </a:pathLst>
            </a:custGeom>
            <a:solidFill>
              <a:srgbClr val="263238"/>
            </a:solidFill>
            <a:ln w="952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A61CE9F9-4062-47A5-9D8B-2F2B96746E4C}"/>
                </a:ext>
              </a:extLst>
            </p:cNvPr>
            <p:cNvSpPr/>
            <p:nvPr/>
          </p:nvSpPr>
          <p:spPr>
            <a:xfrm>
              <a:off x="8050632" y="2988975"/>
              <a:ext cx="190500" cy="190500"/>
            </a:xfrm>
            <a:custGeom>
              <a:avLst/>
              <a:gdLst>
                <a:gd name="connsiteX0" fmla="*/ 7518 w 190500"/>
                <a:gd name="connsiteY0" fmla="*/ 94012 h 190500"/>
                <a:gd name="connsiteX1" fmla="*/ 12471 w 190500"/>
                <a:gd name="connsiteY1" fmla="*/ 73152 h 190500"/>
                <a:gd name="connsiteX2" fmla="*/ 46475 w 190500"/>
                <a:gd name="connsiteY2" fmla="*/ 27908 h 190500"/>
                <a:gd name="connsiteX3" fmla="*/ 127152 w 190500"/>
                <a:gd name="connsiteY3" fmla="*/ 19717 h 190500"/>
                <a:gd name="connsiteX4" fmla="*/ 165252 w 190500"/>
                <a:gd name="connsiteY4" fmla="*/ 50768 h 190500"/>
                <a:gd name="connsiteX5" fmla="*/ 161157 w 190500"/>
                <a:gd name="connsiteY5" fmla="*/ 150114 h 190500"/>
                <a:gd name="connsiteX6" fmla="*/ 120961 w 190500"/>
                <a:gd name="connsiteY6" fmla="*/ 177927 h 190500"/>
                <a:gd name="connsiteX7" fmla="*/ 41237 w 190500"/>
                <a:gd name="connsiteY7" fmla="*/ 163068 h 190500"/>
                <a:gd name="connsiteX8" fmla="*/ 11138 w 190500"/>
                <a:gd name="connsiteY8" fmla="*/ 115443 h 190500"/>
                <a:gd name="connsiteX9" fmla="*/ 7899 w 190500"/>
                <a:gd name="connsiteY9" fmla="*/ 94202 h 190500"/>
                <a:gd name="connsiteX10" fmla="*/ 7232 w 190500"/>
                <a:gd name="connsiteY10" fmla="*/ 99822 h 190500"/>
                <a:gd name="connsiteX11" fmla="*/ 8375 w 190500"/>
                <a:gd name="connsiteY11" fmla="*/ 116014 h 190500"/>
                <a:gd name="connsiteX12" fmla="*/ 37998 w 190500"/>
                <a:gd name="connsiteY12" fmla="*/ 167259 h 190500"/>
                <a:gd name="connsiteX13" fmla="*/ 122961 w 190500"/>
                <a:gd name="connsiteY13" fmla="*/ 184594 h 190500"/>
                <a:gd name="connsiteX14" fmla="*/ 166681 w 190500"/>
                <a:gd name="connsiteY14" fmla="*/ 154781 h 190500"/>
                <a:gd name="connsiteX15" fmla="*/ 171158 w 190500"/>
                <a:gd name="connsiteY15" fmla="*/ 46958 h 190500"/>
                <a:gd name="connsiteX16" fmla="*/ 45805 w 190500"/>
                <a:gd name="connsiteY16" fmla="*/ 22589 h 190500"/>
                <a:gd name="connsiteX17" fmla="*/ 43904 w 190500"/>
                <a:gd name="connsiteY17" fmla="*/ 23908 h 190500"/>
                <a:gd name="connsiteX18" fmla="*/ 10185 w 190500"/>
                <a:gd name="connsiteY18" fmla="*/ 72485 h 190500"/>
                <a:gd name="connsiteX19" fmla="*/ 7709 w 190500"/>
                <a:gd name="connsiteY19" fmla="*/ 88582 h 190500"/>
                <a:gd name="connsiteX20" fmla="*/ 7518 w 190500"/>
                <a:gd name="connsiteY20" fmla="*/ 9401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500" h="190500">
                  <a:moveTo>
                    <a:pt x="7518" y="94012"/>
                  </a:moveTo>
                  <a:cubicBezTo>
                    <a:pt x="8280" y="94012"/>
                    <a:pt x="8375" y="86201"/>
                    <a:pt x="12471" y="73152"/>
                  </a:cubicBezTo>
                  <a:cubicBezTo>
                    <a:pt x="18522" y="54741"/>
                    <a:pt x="30473" y="38839"/>
                    <a:pt x="46475" y="27908"/>
                  </a:cubicBezTo>
                  <a:cubicBezTo>
                    <a:pt x="70295" y="11827"/>
                    <a:pt x="100587" y="8751"/>
                    <a:pt x="127152" y="19717"/>
                  </a:cubicBezTo>
                  <a:cubicBezTo>
                    <a:pt x="142682" y="26007"/>
                    <a:pt x="155958" y="36827"/>
                    <a:pt x="165252" y="50768"/>
                  </a:cubicBezTo>
                  <a:cubicBezTo>
                    <a:pt x="185703" y="81231"/>
                    <a:pt x="184046" y="121437"/>
                    <a:pt x="161157" y="150114"/>
                  </a:cubicBezTo>
                  <a:cubicBezTo>
                    <a:pt x="150815" y="163168"/>
                    <a:pt x="136823" y="172850"/>
                    <a:pt x="120961" y="177927"/>
                  </a:cubicBezTo>
                  <a:cubicBezTo>
                    <a:pt x="93576" y="186652"/>
                    <a:pt x="63640" y="181072"/>
                    <a:pt x="41237" y="163068"/>
                  </a:cubicBezTo>
                  <a:cubicBezTo>
                    <a:pt x="26219" y="150953"/>
                    <a:pt x="15635" y="134206"/>
                    <a:pt x="11138" y="115443"/>
                  </a:cubicBezTo>
                  <a:cubicBezTo>
                    <a:pt x="8090" y="102012"/>
                    <a:pt x="8661" y="94202"/>
                    <a:pt x="7899" y="94202"/>
                  </a:cubicBezTo>
                  <a:cubicBezTo>
                    <a:pt x="7137" y="94202"/>
                    <a:pt x="7423" y="96107"/>
                    <a:pt x="7232" y="99822"/>
                  </a:cubicBezTo>
                  <a:cubicBezTo>
                    <a:pt x="6952" y="105246"/>
                    <a:pt x="7336" y="110683"/>
                    <a:pt x="8375" y="116014"/>
                  </a:cubicBezTo>
                  <a:cubicBezTo>
                    <a:pt x="11977" y="136026"/>
                    <a:pt x="22454" y="154151"/>
                    <a:pt x="37998" y="167259"/>
                  </a:cubicBezTo>
                  <a:cubicBezTo>
                    <a:pt x="61486" y="187197"/>
                    <a:pt x="93540" y="193737"/>
                    <a:pt x="122961" y="184594"/>
                  </a:cubicBezTo>
                  <a:cubicBezTo>
                    <a:pt x="140216" y="179310"/>
                    <a:pt x="155461" y="168915"/>
                    <a:pt x="166681" y="154781"/>
                  </a:cubicBezTo>
                  <a:cubicBezTo>
                    <a:pt x="191817" y="123771"/>
                    <a:pt x="193637" y="79945"/>
                    <a:pt x="171158" y="46958"/>
                  </a:cubicBezTo>
                  <a:cubicBezTo>
                    <a:pt x="143272" y="5614"/>
                    <a:pt x="87149" y="-5297"/>
                    <a:pt x="45805" y="22589"/>
                  </a:cubicBezTo>
                  <a:cubicBezTo>
                    <a:pt x="45166" y="23021"/>
                    <a:pt x="44532" y="23460"/>
                    <a:pt x="43904" y="23908"/>
                  </a:cubicBezTo>
                  <a:cubicBezTo>
                    <a:pt x="27375" y="35704"/>
                    <a:pt x="15457" y="52875"/>
                    <a:pt x="10185" y="72485"/>
                  </a:cubicBezTo>
                  <a:cubicBezTo>
                    <a:pt x="8699" y="77728"/>
                    <a:pt x="7867" y="83135"/>
                    <a:pt x="7709" y="88582"/>
                  </a:cubicBezTo>
                  <a:cubicBezTo>
                    <a:pt x="7232" y="92107"/>
                    <a:pt x="7232" y="94012"/>
                    <a:pt x="7518" y="94012"/>
                  </a:cubicBezTo>
                  <a:close/>
                </a:path>
              </a:pathLst>
            </a:custGeom>
            <a:solidFill>
              <a:srgbClr val="263238"/>
            </a:solidFill>
            <a:ln w="952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FF4B444-BD13-43DE-B0EF-C38684E6A434}"/>
                </a:ext>
              </a:extLst>
            </p:cNvPr>
            <p:cNvSpPr/>
            <p:nvPr/>
          </p:nvSpPr>
          <p:spPr>
            <a:xfrm>
              <a:off x="7837011" y="2942619"/>
              <a:ext cx="190500" cy="190500"/>
            </a:xfrm>
            <a:custGeom>
              <a:avLst/>
              <a:gdLst>
                <a:gd name="connsiteX0" fmla="*/ 7970 w 190500"/>
                <a:gd name="connsiteY0" fmla="*/ 93981 h 190500"/>
                <a:gd name="connsiteX1" fmla="*/ 12923 w 190500"/>
                <a:gd name="connsiteY1" fmla="*/ 73026 h 190500"/>
                <a:gd name="connsiteX2" fmla="*/ 46927 w 190500"/>
                <a:gd name="connsiteY2" fmla="*/ 27877 h 190500"/>
                <a:gd name="connsiteX3" fmla="*/ 127509 w 190500"/>
                <a:gd name="connsiteY3" fmla="*/ 19686 h 190500"/>
                <a:gd name="connsiteX4" fmla="*/ 179515 w 190500"/>
                <a:gd name="connsiteY4" fmla="*/ 101029 h 190500"/>
                <a:gd name="connsiteX5" fmla="*/ 161132 w 190500"/>
                <a:gd name="connsiteY5" fmla="*/ 150083 h 190500"/>
                <a:gd name="connsiteX6" fmla="*/ 120936 w 190500"/>
                <a:gd name="connsiteY6" fmla="*/ 177896 h 190500"/>
                <a:gd name="connsiteX7" fmla="*/ 41307 w 190500"/>
                <a:gd name="connsiteY7" fmla="*/ 163037 h 190500"/>
                <a:gd name="connsiteX8" fmla="*/ 11208 w 190500"/>
                <a:gd name="connsiteY8" fmla="*/ 115412 h 190500"/>
                <a:gd name="connsiteX9" fmla="*/ 7970 w 190500"/>
                <a:gd name="connsiteY9" fmla="*/ 94267 h 190500"/>
                <a:gd name="connsiteX10" fmla="*/ 7208 w 190500"/>
                <a:gd name="connsiteY10" fmla="*/ 99886 h 190500"/>
                <a:gd name="connsiteX11" fmla="*/ 8351 w 190500"/>
                <a:gd name="connsiteY11" fmla="*/ 115984 h 190500"/>
                <a:gd name="connsiteX12" fmla="*/ 37973 w 190500"/>
                <a:gd name="connsiteY12" fmla="*/ 167323 h 190500"/>
                <a:gd name="connsiteX13" fmla="*/ 165475 w 190500"/>
                <a:gd name="connsiteY13" fmla="*/ 156396 h 190500"/>
                <a:gd name="connsiteX14" fmla="*/ 166751 w 190500"/>
                <a:gd name="connsiteY14" fmla="*/ 154846 h 190500"/>
                <a:gd name="connsiteX15" fmla="*/ 171228 w 190500"/>
                <a:gd name="connsiteY15" fmla="*/ 47022 h 190500"/>
                <a:gd name="connsiteX16" fmla="*/ 45896 w 190500"/>
                <a:gd name="connsiteY16" fmla="*/ 22546 h 190500"/>
                <a:gd name="connsiteX17" fmla="*/ 43974 w 190500"/>
                <a:gd name="connsiteY17" fmla="*/ 23877 h 190500"/>
                <a:gd name="connsiteX18" fmla="*/ 10160 w 190500"/>
                <a:gd name="connsiteY18" fmla="*/ 72549 h 190500"/>
                <a:gd name="connsiteX19" fmla="*/ 7684 w 190500"/>
                <a:gd name="connsiteY19" fmla="*/ 88551 h 190500"/>
                <a:gd name="connsiteX20" fmla="*/ 7970 w 190500"/>
                <a:gd name="connsiteY20" fmla="*/ 9398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500" h="190500">
                  <a:moveTo>
                    <a:pt x="7970" y="93981"/>
                  </a:moveTo>
                  <a:cubicBezTo>
                    <a:pt x="8732" y="93981"/>
                    <a:pt x="8732" y="86170"/>
                    <a:pt x="12923" y="73026"/>
                  </a:cubicBezTo>
                  <a:cubicBezTo>
                    <a:pt x="18947" y="54627"/>
                    <a:pt x="30907" y="38747"/>
                    <a:pt x="46927" y="27877"/>
                  </a:cubicBezTo>
                  <a:cubicBezTo>
                    <a:pt x="70723" y="11829"/>
                    <a:pt x="100970" y="8754"/>
                    <a:pt x="127509" y="19686"/>
                  </a:cubicBezTo>
                  <a:cubicBezTo>
                    <a:pt x="160081" y="33338"/>
                    <a:pt x="180794" y="65735"/>
                    <a:pt x="179515" y="101029"/>
                  </a:cubicBezTo>
                  <a:cubicBezTo>
                    <a:pt x="178726" y="118912"/>
                    <a:pt x="172291" y="136086"/>
                    <a:pt x="161132" y="150083"/>
                  </a:cubicBezTo>
                  <a:cubicBezTo>
                    <a:pt x="150810" y="163158"/>
                    <a:pt x="136811" y="172845"/>
                    <a:pt x="120936" y="177896"/>
                  </a:cubicBezTo>
                  <a:cubicBezTo>
                    <a:pt x="93588" y="186711"/>
                    <a:pt x="63637" y="181122"/>
                    <a:pt x="41307" y="163037"/>
                  </a:cubicBezTo>
                  <a:cubicBezTo>
                    <a:pt x="26316" y="150898"/>
                    <a:pt x="15739" y="134162"/>
                    <a:pt x="11208" y="115412"/>
                  </a:cubicBezTo>
                  <a:cubicBezTo>
                    <a:pt x="8065" y="102077"/>
                    <a:pt x="8732" y="94267"/>
                    <a:pt x="7970" y="94267"/>
                  </a:cubicBezTo>
                  <a:cubicBezTo>
                    <a:pt x="7208" y="94267"/>
                    <a:pt x="7493" y="96172"/>
                    <a:pt x="7208" y="99886"/>
                  </a:cubicBezTo>
                  <a:cubicBezTo>
                    <a:pt x="6979" y="105278"/>
                    <a:pt x="7363" y="110678"/>
                    <a:pt x="8351" y="115984"/>
                  </a:cubicBezTo>
                  <a:cubicBezTo>
                    <a:pt x="11923" y="136032"/>
                    <a:pt x="22404" y="154196"/>
                    <a:pt x="37973" y="167323"/>
                  </a:cubicBezTo>
                  <a:cubicBezTo>
                    <a:pt x="76199" y="199514"/>
                    <a:pt x="133284" y="194622"/>
                    <a:pt x="165475" y="156396"/>
                  </a:cubicBezTo>
                  <a:cubicBezTo>
                    <a:pt x="165906" y="155884"/>
                    <a:pt x="166332" y="155367"/>
                    <a:pt x="166751" y="154846"/>
                  </a:cubicBezTo>
                  <a:cubicBezTo>
                    <a:pt x="191888" y="123836"/>
                    <a:pt x="193707" y="80009"/>
                    <a:pt x="171228" y="47022"/>
                  </a:cubicBezTo>
                  <a:cubicBezTo>
                    <a:pt x="143378" y="5654"/>
                    <a:pt x="87265" y="-5304"/>
                    <a:pt x="45896" y="22546"/>
                  </a:cubicBezTo>
                  <a:cubicBezTo>
                    <a:pt x="45250" y="22981"/>
                    <a:pt x="44609" y="23425"/>
                    <a:pt x="43974" y="23877"/>
                  </a:cubicBezTo>
                  <a:cubicBezTo>
                    <a:pt x="27386" y="35676"/>
                    <a:pt x="15429" y="52887"/>
                    <a:pt x="10160" y="72549"/>
                  </a:cubicBezTo>
                  <a:cubicBezTo>
                    <a:pt x="8723" y="77771"/>
                    <a:pt x="7892" y="83140"/>
                    <a:pt x="7684" y="88551"/>
                  </a:cubicBezTo>
                  <a:cubicBezTo>
                    <a:pt x="7589" y="91981"/>
                    <a:pt x="7684" y="93981"/>
                    <a:pt x="7970" y="93981"/>
                  </a:cubicBezTo>
                  <a:close/>
                </a:path>
              </a:pathLst>
            </a:custGeom>
            <a:solidFill>
              <a:srgbClr val="263238"/>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7793FA41-2606-4169-B657-5609F123B981}"/>
                </a:ext>
              </a:extLst>
            </p:cNvPr>
            <p:cNvSpPr/>
            <p:nvPr/>
          </p:nvSpPr>
          <p:spPr>
            <a:xfrm>
              <a:off x="8014561" y="3032593"/>
              <a:ext cx="57150" cy="28575"/>
            </a:xfrm>
            <a:custGeom>
              <a:avLst/>
              <a:gdLst>
                <a:gd name="connsiteX0" fmla="*/ 7204 w 57150"/>
                <a:gd name="connsiteY0" fmla="*/ 14389 h 28575"/>
                <a:gd name="connsiteX1" fmla="*/ 33016 w 57150"/>
                <a:gd name="connsiteY1" fmla="*/ 16008 h 28575"/>
                <a:gd name="connsiteX2" fmla="*/ 54257 w 57150"/>
                <a:gd name="connsiteY2" fmla="*/ 30677 h 28575"/>
                <a:gd name="connsiteX3" fmla="*/ 51971 w 57150"/>
                <a:gd name="connsiteY3" fmla="*/ 22200 h 28575"/>
                <a:gd name="connsiteX4" fmla="*/ 13871 w 57150"/>
                <a:gd name="connsiteY4" fmla="*/ 9055 h 28575"/>
                <a:gd name="connsiteX5" fmla="*/ 7204 w 57150"/>
                <a:gd name="connsiteY5" fmla="*/ 1438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50" h="28575">
                  <a:moveTo>
                    <a:pt x="7204" y="14389"/>
                  </a:moveTo>
                  <a:cubicBezTo>
                    <a:pt x="8061" y="16199"/>
                    <a:pt x="19777" y="11341"/>
                    <a:pt x="33016" y="16008"/>
                  </a:cubicBezTo>
                  <a:cubicBezTo>
                    <a:pt x="46256" y="20676"/>
                    <a:pt x="52066" y="31629"/>
                    <a:pt x="54257" y="30677"/>
                  </a:cubicBezTo>
                  <a:cubicBezTo>
                    <a:pt x="56448" y="29724"/>
                    <a:pt x="54829" y="26867"/>
                    <a:pt x="51971" y="22200"/>
                  </a:cubicBezTo>
                  <a:cubicBezTo>
                    <a:pt x="43947" y="9397"/>
                    <a:pt x="28082" y="3924"/>
                    <a:pt x="13871" y="9055"/>
                  </a:cubicBezTo>
                  <a:cubicBezTo>
                    <a:pt x="9109" y="10960"/>
                    <a:pt x="6727" y="13532"/>
                    <a:pt x="7204" y="14389"/>
                  </a:cubicBezTo>
                  <a:close/>
                </a:path>
              </a:pathLst>
            </a:custGeom>
            <a:solidFill>
              <a:srgbClr val="263238"/>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A78CA3A-F5A5-4E68-8673-9797DB93E438}"/>
                </a:ext>
              </a:extLst>
            </p:cNvPr>
            <p:cNvSpPr/>
            <p:nvPr/>
          </p:nvSpPr>
          <p:spPr>
            <a:xfrm>
              <a:off x="7717060" y="2998873"/>
              <a:ext cx="142875" cy="19050"/>
            </a:xfrm>
            <a:custGeom>
              <a:avLst/>
              <a:gdLst>
                <a:gd name="connsiteX0" fmla="*/ 7144 w 142875"/>
                <a:gd name="connsiteY0" fmla="*/ 9438 h 19050"/>
                <a:gd name="connsiteX1" fmla="*/ 71533 w 142875"/>
                <a:gd name="connsiteY1" fmla="*/ 14867 h 19050"/>
                <a:gd name="connsiteX2" fmla="*/ 136112 w 142875"/>
                <a:gd name="connsiteY2" fmla="*/ 12962 h 19050"/>
                <a:gd name="connsiteX3" fmla="*/ 71723 w 142875"/>
                <a:gd name="connsiteY3" fmla="*/ 7533 h 19050"/>
                <a:gd name="connsiteX4" fmla="*/ 7144 w 142875"/>
                <a:gd name="connsiteY4" fmla="*/ 9438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19050">
                  <a:moveTo>
                    <a:pt x="7144" y="9438"/>
                  </a:moveTo>
                  <a:cubicBezTo>
                    <a:pt x="7144" y="11438"/>
                    <a:pt x="35719" y="13915"/>
                    <a:pt x="71533" y="14867"/>
                  </a:cubicBezTo>
                  <a:cubicBezTo>
                    <a:pt x="107347" y="15820"/>
                    <a:pt x="136017" y="14867"/>
                    <a:pt x="136112" y="12962"/>
                  </a:cubicBezTo>
                  <a:cubicBezTo>
                    <a:pt x="136208" y="11057"/>
                    <a:pt x="107537" y="8485"/>
                    <a:pt x="71723" y="7533"/>
                  </a:cubicBezTo>
                  <a:cubicBezTo>
                    <a:pt x="35909" y="6580"/>
                    <a:pt x="7239" y="7438"/>
                    <a:pt x="7144" y="9438"/>
                  </a:cubicBezTo>
                  <a:close/>
                </a:path>
              </a:pathLst>
            </a:custGeom>
            <a:solidFill>
              <a:srgbClr val="263238"/>
            </a:solid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35CE5A9-663D-41C6-974E-D25B729B911D}"/>
                </a:ext>
              </a:extLst>
            </p:cNvPr>
            <p:cNvSpPr/>
            <p:nvPr/>
          </p:nvSpPr>
          <p:spPr>
            <a:xfrm>
              <a:off x="6608254" y="3732401"/>
              <a:ext cx="704850" cy="485775"/>
            </a:xfrm>
            <a:custGeom>
              <a:avLst/>
              <a:gdLst>
                <a:gd name="connsiteX0" fmla="*/ 136588 w 704850"/>
                <a:gd name="connsiteY0" fmla="*/ 7144 h 485775"/>
                <a:gd name="connsiteX1" fmla="*/ 312706 w 704850"/>
                <a:gd name="connsiteY1" fmla="*/ 207169 h 485775"/>
                <a:gd name="connsiteX2" fmla="*/ 529495 w 704850"/>
                <a:gd name="connsiteY2" fmla="*/ 7144 h 485775"/>
                <a:gd name="connsiteX3" fmla="*/ 705422 w 704850"/>
                <a:gd name="connsiteY3" fmla="*/ 212598 h 485775"/>
                <a:gd name="connsiteX4" fmla="*/ 401384 w 704850"/>
                <a:gd name="connsiteY4" fmla="*/ 464058 h 485775"/>
                <a:gd name="connsiteX5" fmla="*/ 221266 w 704850"/>
                <a:gd name="connsiteY5" fmla="*/ 459867 h 485775"/>
                <a:gd name="connsiteX6" fmla="*/ 7144 w 704850"/>
                <a:gd name="connsiteY6" fmla="*/ 12754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85775">
                  <a:moveTo>
                    <a:pt x="136588" y="7144"/>
                  </a:moveTo>
                  <a:lnTo>
                    <a:pt x="312706" y="207169"/>
                  </a:lnTo>
                  <a:lnTo>
                    <a:pt x="529495" y="7144"/>
                  </a:lnTo>
                  <a:lnTo>
                    <a:pt x="705422" y="212598"/>
                  </a:lnTo>
                  <a:cubicBezTo>
                    <a:pt x="705422" y="212598"/>
                    <a:pt x="506825" y="418814"/>
                    <a:pt x="401384" y="464058"/>
                  </a:cubicBezTo>
                  <a:cubicBezTo>
                    <a:pt x="302323" y="506539"/>
                    <a:pt x="255270" y="468439"/>
                    <a:pt x="221266" y="459867"/>
                  </a:cubicBezTo>
                  <a:cubicBezTo>
                    <a:pt x="187262" y="451295"/>
                    <a:pt x="7144" y="127540"/>
                    <a:pt x="7144" y="127540"/>
                  </a:cubicBezTo>
                  <a:close/>
                </a:path>
              </a:pathLst>
            </a:custGeom>
            <a:solidFill>
              <a:srgbClr val="FFBE9D"/>
            </a:solid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473F13E4-513C-4396-90EC-4D4A7D51BBB0}"/>
                </a:ext>
              </a:extLst>
            </p:cNvPr>
            <p:cNvSpPr/>
            <p:nvPr/>
          </p:nvSpPr>
          <p:spPr>
            <a:xfrm>
              <a:off x="6397362" y="3470258"/>
              <a:ext cx="457200" cy="390525"/>
            </a:xfrm>
            <a:custGeom>
              <a:avLst/>
              <a:gdLst>
                <a:gd name="connsiteX0" fmla="*/ 457685 w 457200"/>
                <a:gd name="connsiteY0" fmla="*/ 39353 h 390525"/>
                <a:gd name="connsiteX1" fmla="*/ 423395 w 457200"/>
                <a:gd name="connsiteY1" fmla="*/ 97646 h 390525"/>
                <a:gd name="connsiteX2" fmla="*/ 387581 w 457200"/>
                <a:gd name="connsiteY2" fmla="*/ 236521 h 390525"/>
                <a:gd name="connsiteX3" fmla="*/ 355672 w 457200"/>
                <a:gd name="connsiteY3" fmla="*/ 296243 h 390525"/>
                <a:gd name="connsiteX4" fmla="*/ 218036 w 457200"/>
                <a:gd name="connsiteY4" fmla="*/ 389683 h 390525"/>
                <a:gd name="connsiteX5" fmla="*/ 128882 w 457200"/>
                <a:gd name="connsiteY5" fmla="*/ 311197 h 390525"/>
                <a:gd name="connsiteX6" fmla="*/ 70113 w 457200"/>
                <a:gd name="connsiteY6" fmla="*/ 145081 h 390525"/>
                <a:gd name="connsiteX7" fmla="*/ 7343 w 457200"/>
                <a:gd name="connsiteY7" fmla="*/ 32400 h 390525"/>
                <a:gd name="connsiteX8" fmla="*/ 8391 w 457200"/>
                <a:gd name="connsiteY8" fmla="*/ 22875 h 390525"/>
                <a:gd name="connsiteX9" fmla="*/ 49816 w 457200"/>
                <a:gd name="connsiteY9" fmla="*/ 10958 h 390525"/>
                <a:gd name="connsiteX10" fmla="*/ 60397 w 457200"/>
                <a:gd name="connsiteY10" fmla="*/ 20684 h 390525"/>
                <a:gd name="connsiteX11" fmla="*/ 60397 w 457200"/>
                <a:gd name="connsiteY11" fmla="*/ 20684 h 390525"/>
                <a:gd name="connsiteX12" fmla="*/ 117547 w 457200"/>
                <a:gd name="connsiteY12" fmla="*/ 23256 h 390525"/>
                <a:gd name="connsiteX13" fmla="*/ 144312 w 457200"/>
                <a:gd name="connsiteY13" fmla="*/ 66404 h 390525"/>
                <a:gd name="connsiteX14" fmla="*/ 267090 w 457200"/>
                <a:gd name="connsiteY14" fmla="*/ 172608 h 390525"/>
                <a:gd name="connsiteX15" fmla="*/ 303761 w 457200"/>
                <a:gd name="connsiteY15" fmla="*/ 130317 h 390525"/>
                <a:gd name="connsiteX16" fmla="*/ 386724 w 457200"/>
                <a:gd name="connsiteY16" fmla="*/ 57451 h 390525"/>
                <a:gd name="connsiteX17" fmla="*/ 457685 w 457200"/>
                <a:gd name="connsiteY17" fmla="*/ 39353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7200" h="390525">
                  <a:moveTo>
                    <a:pt x="457685" y="39353"/>
                  </a:moveTo>
                  <a:cubicBezTo>
                    <a:pt x="457685" y="39353"/>
                    <a:pt x="448160" y="53355"/>
                    <a:pt x="423395" y="97646"/>
                  </a:cubicBezTo>
                  <a:cubicBezTo>
                    <a:pt x="398630" y="141937"/>
                    <a:pt x="401106" y="194801"/>
                    <a:pt x="387581" y="236521"/>
                  </a:cubicBezTo>
                  <a:cubicBezTo>
                    <a:pt x="371388" y="286813"/>
                    <a:pt x="355672" y="296243"/>
                    <a:pt x="355672" y="296243"/>
                  </a:cubicBezTo>
                  <a:lnTo>
                    <a:pt x="218036" y="389683"/>
                  </a:lnTo>
                  <a:cubicBezTo>
                    <a:pt x="218036" y="389683"/>
                    <a:pt x="151361" y="348630"/>
                    <a:pt x="128882" y="311197"/>
                  </a:cubicBezTo>
                  <a:cubicBezTo>
                    <a:pt x="106403" y="273763"/>
                    <a:pt x="70113" y="145081"/>
                    <a:pt x="70113" y="145081"/>
                  </a:cubicBezTo>
                  <a:lnTo>
                    <a:pt x="7343" y="32400"/>
                  </a:lnTo>
                  <a:cubicBezTo>
                    <a:pt x="6875" y="29188"/>
                    <a:pt x="7235" y="25909"/>
                    <a:pt x="8391" y="22875"/>
                  </a:cubicBezTo>
                  <a:cubicBezTo>
                    <a:pt x="16539" y="8145"/>
                    <a:pt x="35086" y="2810"/>
                    <a:pt x="49816" y="10958"/>
                  </a:cubicBezTo>
                  <a:cubicBezTo>
                    <a:pt x="54068" y="13311"/>
                    <a:pt x="57696" y="16645"/>
                    <a:pt x="60397" y="20684"/>
                  </a:cubicBezTo>
                  <a:lnTo>
                    <a:pt x="60397" y="20684"/>
                  </a:lnTo>
                  <a:cubicBezTo>
                    <a:pt x="60397" y="20684"/>
                    <a:pt x="81733" y="1634"/>
                    <a:pt x="117547" y="23256"/>
                  </a:cubicBezTo>
                  <a:cubicBezTo>
                    <a:pt x="147265" y="40877"/>
                    <a:pt x="144312" y="66404"/>
                    <a:pt x="144312" y="66404"/>
                  </a:cubicBezTo>
                  <a:cubicBezTo>
                    <a:pt x="161838" y="74691"/>
                    <a:pt x="246039" y="206803"/>
                    <a:pt x="267090" y="172608"/>
                  </a:cubicBezTo>
                  <a:cubicBezTo>
                    <a:pt x="276338" y="156183"/>
                    <a:pt x="288811" y="141798"/>
                    <a:pt x="303761" y="130317"/>
                  </a:cubicBezTo>
                  <a:cubicBezTo>
                    <a:pt x="370436" y="95075"/>
                    <a:pt x="358149" y="94979"/>
                    <a:pt x="386724" y="57451"/>
                  </a:cubicBezTo>
                  <a:cubicBezTo>
                    <a:pt x="415299" y="19922"/>
                    <a:pt x="451398" y="11159"/>
                    <a:pt x="457685" y="39353"/>
                  </a:cubicBezTo>
                  <a:close/>
                </a:path>
              </a:pathLst>
            </a:custGeom>
            <a:solidFill>
              <a:srgbClr val="FFBE9D"/>
            </a:solid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D5D9C9A5-5E5A-44C9-A0D0-A00242F82104}"/>
                </a:ext>
              </a:extLst>
            </p:cNvPr>
            <p:cNvSpPr/>
            <p:nvPr/>
          </p:nvSpPr>
          <p:spPr>
            <a:xfrm>
              <a:off x="6478314" y="3483021"/>
              <a:ext cx="219075" cy="276225"/>
            </a:xfrm>
            <a:custGeom>
              <a:avLst/>
              <a:gdLst>
                <a:gd name="connsiteX0" fmla="*/ 18688 w 219075"/>
                <a:gd name="connsiteY0" fmla="*/ 192326 h 276225"/>
                <a:gd name="connsiteX1" fmla="*/ 17831 w 219075"/>
                <a:gd name="connsiteY1" fmla="*/ 186706 h 276225"/>
                <a:gd name="connsiteX2" fmla="*/ 16402 w 219075"/>
                <a:gd name="connsiteY2" fmla="*/ 170418 h 276225"/>
                <a:gd name="connsiteX3" fmla="*/ 12021 w 219075"/>
                <a:gd name="connsiteY3" fmla="*/ 110696 h 276225"/>
                <a:gd name="connsiteX4" fmla="*/ 9259 w 219075"/>
                <a:gd name="connsiteY4" fmla="*/ 69453 h 276225"/>
                <a:gd name="connsiteX5" fmla="*/ 7830 w 219075"/>
                <a:gd name="connsiteY5" fmla="*/ 46403 h 276225"/>
                <a:gd name="connsiteX6" fmla="*/ 8973 w 219075"/>
                <a:gd name="connsiteY6" fmla="*/ 21352 h 276225"/>
                <a:gd name="connsiteX7" fmla="*/ 17545 w 219075"/>
                <a:gd name="connsiteY7" fmla="*/ 10303 h 276225"/>
                <a:gd name="connsiteX8" fmla="*/ 31452 w 219075"/>
                <a:gd name="connsiteY8" fmla="*/ 7255 h 276225"/>
                <a:gd name="connsiteX9" fmla="*/ 55264 w 219075"/>
                <a:gd name="connsiteY9" fmla="*/ 21923 h 276225"/>
                <a:gd name="connsiteX10" fmla="*/ 64789 w 219075"/>
                <a:gd name="connsiteY10" fmla="*/ 48593 h 276225"/>
                <a:gd name="connsiteX11" fmla="*/ 70885 w 219075"/>
                <a:gd name="connsiteY11" fmla="*/ 76502 h 276225"/>
                <a:gd name="connsiteX12" fmla="*/ 100413 w 219075"/>
                <a:gd name="connsiteY12" fmla="*/ 212995 h 276225"/>
                <a:gd name="connsiteX13" fmla="*/ 98222 w 219075"/>
                <a:gd name="connsiteY13" fmla="*/ 211376 h 276225"/>
                <a:gd name="connsiteX14" fmla="*/ 155372 w 219075"/>
                <a:gd name="connsiteY14" fmla="*/ 220901 h 276225"/>
                <a:gd name="connsiteX15" fmla="*/ 193472 w 219075"/>
                <a:gd name="connsiteY15" fmla="*/ 244046 h 276225"/>
                <a:gd name="connsiteX16" fmla="*/ 212522 w 219075"/>
                <a:gd name="connsiteY16" fmla="*/ 265097 h 276225"/>
                <a:gd name="connsiteX17" fmla="*/ 216523 w 219075"/>
                <a:gd name="connsiteY17" fmla="*/ 271478 h 276225"/>
                <a:gd name="connsiteX18" fmla="*/ 217761 w 219075"/>
                <a:gd name="connsiteY18" fmla="*/ 273764 h 276225"/>
                <a:gd name="connsiteX19" fmla="*/ 191662 w 219075"/>
                <a:gd name="connsiteY19" fmla="*/ 245951 h 276225"/>
                <a:gd name="connsiteX20" fmla="*/ 154134 w 219075"/>
                <a:gd name="connsiteY20" fmla="*/ 224139 h 276225"/>
                <a:gd name="connsiteX21" fmla="*/ 98889 w 219075"/>
                <a:gd name="connsiteY21" fmla="*/ 215661 h 276225"/>
                <a:gd name="connsiteX22" fmla="*/ 96984 w 219075"/>
                <a:gd name="connsiteY22" fmla="*/ 215662 h 276225"/>
                <a:gd name="connsiteX23" fmla="*/ 96984 w 219075"/>
                <a:gd name="connsiteY23" fmla="*/ 213852 h 276225"/>
                <a:gd name="connsiteX24" fmla="*/ 66885 w 219075"/>
                <a:gd name="connsiteY24" fmla="*/ 77454 h 276225"/>
                <a:gd name="connsiteX25" fmla="*/ 60694 w 219075"/>
                <a:gd name="connsiteY25" fmla="*/ 49546 h 276225"/>
                <a:gd name="connsiteX26" fmla="*/ 51169 w 219075"/>
                <a:gd name="connsiteY26" fmla="*/ 24495 h 276225"/>
                <a:gd name="connsiteX27" fmla="*/ 31071 w 219075"/>
                <a:gd name="connsiteY27" fmla="*/ 11922 h 276225"/>
                <a:gd name="connsiteX28" fmla="*/ 13259 w 219075"/>
                <a:gd name="connsiteY28" fmla="*/ 22876 h 276225"/>
                <a:gd name="connsiteX29" fmla="*/ 12116 w 219075"/>
                <a:gd name="connsiteY29" fmla="*/ 46212 h 276225"/>
                <a:gd name="connsiteX30" fmla="*/ 13354 w 219075"/>
                <a:gd name="connsiteY30" fmla="*/ 69167 h 276225"/>
                <a:gd name="connsiteX31" fmla="*/ 15545 w 219075"/>
                <a:gd name="connsiteY31" fmla="*/ 110506 h 276225"/>
                <a:gd name="connsiteX32" fmla="*/ 18307 w 219075"/>
                <a:gd name="connsiteY32" fmla="*/ 170323 h 276225"/>
                <a:gd name="connsiteX33" fmla="*/ 18307 w 219075"/>
                <a:gd name="connsiteY33" fmla="*/ 186611 h 276225"/>
                <a:gd name="connsiteX34" fmla="*/ 18688 w 219075"/>
                <a:gd name="connsiteY34" fmla="*/ 19232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9075" h="276225">
                  <a:moveTo>
                    <a:pt x="18688" y="192326"/>
                  </a:moveTo>
                  <a:cubicBezTo>
                    <a:pt x="18176" y="190494"/>
                    <a:pt x="17888" y="188607"/>
                    <a:pt x="17831" y="186706"/>
                  </a:cubicBezTo>
                  <a:cubicBezTo>
                    <a:pt x="17831" y="182420"/>
                    <a:pt x="16974" y="177181"/>
                    <a:pt x="16402" y="170418"/>
                  </a:cubicBezTo>
                  <a:cubicBezTo>
                    <a:pt x="15259" y="155654"/>
                    <a:pt x="13831" y="135461"/>
                    <a:pt x="12021" y="110696"/>
                  </a:cubicBezTo>
                  <a:cubicBezTo>
                    <a:pt x="11164" y="98028"/>
                    <a:pt x="10306" y="84217"/>
                    <a:pt x="9259" y="69453"/>
                  </a:cubicBezTo>
                  <a:cubicBezTo>
                    <a:pt x="9259" y="62024"/>
                    <a:pt x="8306" y="54308"/>
                    <a:pt x="7830" y="46403"/>
                  </a:cubicBezTo>
                  <a:cubicBezTo>
                    <a:pt x="6623" y="38055"/>
                    <a:pt x="7011" y="29555"/>
                    <a:pt x="8973" y="21352"/>
                  </a:cubicBezTo>
                  <a:cubicBezTo>
                    <a:pt x="10416" y="16761"/>
                    <a:pt x="13457" y="12841"/>
                    <a:pt x="17545" y="10303"/>
                  </a:cubicBezTo>
                  <a:cubicBezTo>
                    <a:pt x="21743" y="7845"/>
                    <a:pt x="26611" y="6778"/>
                    <a:pt x="31452" y="7255"/>
                  </a:cubicBezTo>
                  <a:cubicBezTo>
                    <a:pt x="41219" y="8234"/>
                    <a:pt x="49996" y="13641"/>
                    <a:pt x="55264" y="21923"/>
                  </a:cubicBezTo>
                  <a:cubicBezTo>
                    <a:pt x="60011" y="30171"/>
                    <a:pt x="63237" y="39204"/>
                    <a:pt x="64789" y="48593"/>
                  </a:cubicBezTo>
                  <a:cubicBezTo>
                    <a:pt x="66790" y="58118"/>
                    <a:pt x="68885" y="67072"/>
                    <a:pt x="70885" y="76502"/>
                  </a:cubicBezTo>
                  <a:cubicBezTo>
                    <a:pt x="81744" y="126413"/>
                    <a:pt x="91840" y="173180"/>
                    <a:pt x="100413" y="212995"/>
                  </a:cubicBezTo>
                  <a:lnTo>
                    <a:pt x="98222" y="211376"/>
                  </a:lnTo>
                  <a:cubicBezTo>
                    <a:pt x="117747" y="210198"/>
                    <a:pt x="137285" y="213455"/>
                    <a:pt x="155372" y="220901"/>
                  </a:cubicBezTo>
                  <a:cubicBezTo>
                    <a:pt x="169275" y="226435"/>
                    <a:pt x="182153" y="234258"/>
                    <a:pt x="193472" y="244046"/>
                  </a:cubicBezTo>
                  <a:cubicBezTo>
                    <a:pt x="200585" y="250334"/>
                    <a:pt x="206974" y="257394"/>
                    <a:pt x="212522" y="265097"/>
                  </a:cubicBezTo>
                  <a:cubicBezTo>
                    <a:pt x="214427" y="267764"/>
                    <a:pt x="215665" y="270050"/>
                    <a:pt x="216523" y="271478"/>
                  </a:cubicBezTo>
                  <a:cubicBezTo>
                    <a:pt x="217380" y="272907"/>
                    <a:pt x="217856" y="273669"/>
                    <a:pt x="217761" y="273764"/>
                  </a:cubicBezTo>
                  <a:cubicBezTo>
                    <a:pt x="210048" y="263615"/>
                    <a:pt x="201301" y="254294"/>
                    <a:pt x="191662" y="245951"/>
                  </a:cubicBezTo>
                  <a:cubicBezTo>
                    <a:pt x="180408" y="236709"/>
                    <a:pt x="167735" y="229344"/>
                    <a:pt x="154134" y="224139"/>
                  </a:cubicBezTo>
                  <a:cubicBezTo>
                    <a:pt x="136565" y="217291"/>
                    <a:pt x="117703" y="214396"/>
                    <a:pt x="98889" y="215661"/>
                  </a:cubicBezTo>
                  <a:lnTo>
                    <a:pt x="96984" y="215662"/>
                  </a:lnTo>
                  <a:lnTo>
                    <a:pt x="96984" y="213852"/>
                  </a:lnTo>
                  <a:cubicBezTo>
                    <a:pt x="88221" y="174038"/>
                    <a:pt x="77934" y="127270"/>
                    <a:pt x="66885" y="77454"/>
                  </a:cubicBezTo>
                  <a:cubicBezTo>
                    <a:pt x="64789" y="67929"/>
                    <a:pt x="62789" y="58404"/>
                    <a:pt x="60694" y="49546"/>
                  </a:cubicBezTo>
                  <a:cubicBezTo>
                    <a:pt x="59061" y="40688"/>
                    <a:pt x="55834" y="32200"/>
                    <a:pt x="51169" y="24495"/>
                  </a:cubicBezTo>
                  <a:cubicBezTo>
                    <a:pt x="46792" y="17404"/>
                    <a:pt x="39362" y="12756"/>
                    <a:pt x="31071" y="11922"/>
                  </a:cubicBezTo>
                  <a:cubicBezTo>
                    <a:pt x="23248" y="10695"/>
                    <a:pt x="15694" y="15340"/>
                    <a:pt x="13259" y="22876"/>
                  </a:cubicBezTo>
                  <a:cubicBezTo>
                    <a:pt x="11487" y="30524"/>
                    <a:pt x="11100" y="38427"/>
                    <a:pt x="12116" y="46212"/>
                  </a:cubicBezTo>
                  <a:cubicBezTo>
                    <a:pt x="12116" y="54118"/>
                    <a:pt x="12973" y="61738"/>
                    <a:pt x="13354" y="69167"/>
                  </a:cubicBezTo>
                  <a:cubicBezTo>
                    <a:pt x="14116" y="84026"/>
                    <a:pt x="14878" y="97742"/>
                    <a:pt x="15545" y="110506"/>
                  </a:cubicBezTo>
                  <a:cubicBezTo>
                    <a:pt x="16688" y="135271"/>
                    <a:pt x="17641" y="155559"/>
                    <a:pt x="18307" y="170323"/>
                  </a:cubicBezTo>
                  <a:cubicBezTo>
                    <a:pt x="18307" y="176990"/>
                    <a:pt x="18307" y="182324"/>
                    <a:pt x="18307" y="186611"/>
                  </a:cubicBezTo>
                  <a:cubicBezTo>
                    <a:pt x="18600" y="188501"/>
                    <a:pt x="18727" y="190413"/>
                    <a:pt x="18688" y="192326"/>
                  </a:cubicBezTo>
                  <a:close/>
                </a:path>
              </a:pathLst>
            </a:custGeom>
            <a:solidFill>
              <a:srgbClr val="EB996E"/>
            </a:solid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A96E7206-EE06-4D62-8B3D-BE68FF51760C}"/>
                </a:ext>
              </a:extLst>
            </p:cNvPr>
            <p:cNvSpPr/>
            <p:nvPr/>
          </p:nvSpPr>
          <p:spPr>
            <a:xfrm>
              <a:off x="6649535" y="3583335"/>
              <a:ext cx="76200" cy="104775"/>
            </a:xfrm>
            <a:custGeom>
              <a:avLst/>
              <a:gdLst>
                <a:gd name="connsiteX0" fmla="*/ 70066 w 76200"/>
                <a:gd name="connsiteY0" fmla="*/ 7144 h 104775"/>
                <a:gd name="connsiteX1" fmla="*/ 55493 w 76200"/>
                <a:gd name="connsiteY1" fmla="*/ 17812 h 104775"/>
                <a:gd name="connsiteX2" fmla="*/ 25489 w 76200"/>
                <a:gd name="connsiteY2" fmla="*/ 47911 h 104775"/>
                <a:gd name="connsiteX3" fmla="*/ 10821 w 76200"/>
                <a:gd name="connsiteY3" fmla="*/ 87344 h 104775"/>
                <a:gd name="connsiteX4" fmla="*/ 9583 w 76200"/>
                <a:gd name="connsiteY4" fmla="*/ 105251 h 104775"/>
                <a:gd name="connsiteX5" fmla="*/ 7297 w 76200"/>
                <a:gd name="connsiteY5" fmla="*/ 87059 h 104775"/>
                <a:gd name="connsiteX6" fmla="*/ 21394 w 76200"/>
                <a:gd name="connsiteY6" fmla="*/ 45149 h 104775"/>
                <a:gd name="connsiteX7" fmla="*/ 53588 w 76200"/>
                <a:gd name="connsiteY7" fmla="*/ 14573 h 104775"/>
                <a:gd name="connsiteX8" fmla="*/ 70067 w 76200"/>
                <a:gd name="connsiteY8" fmla="*/ 7144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04775">
                  <a:moveTo>
                    <a:pt x="70066" y="7144"/>
                  </a:moveTo>
                  <a:cubicBezTo>
                    <a:pt x="65496" y="11076"/>
                    <a:pt x="60623" y="14643"/>
                    <a:pt x="55493" y="17812"/>
                  </a:cubicBezTo>
                  <a:cubicBezTo>
                    <a:pt x="43880" y="26097"/>
                    <a:pt x="33738" y="36271"/>
                    <a:pt x="25489" y="47911"/>
                  </a:cubicBezTo>
                  <a:cubicBezTo>
                    <a:pt x="17484" y="59676"/>
                    <a:pt x="12450" y="73207"/>
                    <a:pt x="10821" y="87344"/>
                  </a:cubicBezTo>
                  <a:cubicBezTo>
                    <a:pt x="10754" y="93332"/>
                    <a:pt x="10340" y="99311"/>
                    <a:pt x="9583" y="105251"/>
                  </a:cubicBezTo>
                  <a:cubicBezTo>
                    <a:pt x="7563" y="99412"/>
                    <a:pt x="6784" y="93216"/>
                    <a:pt x="7297" y="87059"/>
                  </a:cubicBezTo>
                  <a:cubicBezTo>
                    <a:pt x="7971" y="72043"/>
                    <a:pt x="12856" y="57519"/>
                    <a:pt x="21394" y="45149"/>
                  </a:cubicBezTo>
                  <a:cubicBezTo>
                    <a:pt x="29886" y="32832"/>
                    <a:pt x="40850" y="22419"/>
                    <a:pt x="53588" y="14573"/>
                  </a:cubicBezTo>
                  <a:cubicBezTo>
                    <a:pt x="58547" y="11051"/>
                    <a:pt x="64144" y="8528"/>
                    <a:pt x="70067" y="7144"/>
                  </a:cubicBezTo>
                  <a:close/>
                </a:path>
              </a:pathLst>
            </a:custGeom>
            <a:solidFill>
              <a:srgbClr val="EB996E"/>
            </a:solid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D951466C-DF14-4456-828B-2F9D4B5876B9}"/>
                </a:ext>
              </a:extLst>
            </p:cNvPr>
            <p:cNvSpPr/>
            <p:nvPr/>
          </p:nvSpPr>
          <p:spPr>
            <a:xfrm>
              <a:off x="6448044" y="3481512"/>
              <a:ext cx="47625" cy="76200"/>
            </a:xfrm>
            <a:custGeom>
              <a:avLst/>
              <a:gdLst>
                <a:gd name="connsiteX0" fmla="*/ 42005 w 47625"/>
                <a:gd name="connsiteY0" fmla="*/ 77153 h 76200"/>
                <a:gd name="connsiteX1" fmla="*/ 23717 w 47625"/>
                <a:gd name="connsiteY1" fmla="*/ 42577 h 76200"/>
                <a:gd name="connsiteX2" fmla="*/ 7144 w 47625"/>
                <a:gd name="connsiteY2" fmla="*/ 7144 h 76200"/>
                <a:gd name="connsiteX3" fmla="*/ 28194 w 47625"/>
                <a:gd name="connsiteY3" fmla="*/ 40196 h 76200"/>
                <a:gd name="connsiteX4" fmla="*/ 42005 w 47625"/>
                <a:gd name="connsiteY4" fmla="*/ 77153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76200">
                  <a:moveTo>
                    <a:pt x="42005" y="77153"/>
                  </a:moveTo>
                  <a:cubicBezTo>
                    <a:pt x="35249" y="65989"/>
                    <a:pt x="29143" y="54444"/>
                    <a:pt x="23717" y="42577"/>
                  </a:cubicBezTo>
                  <a:cubicBezTo>
                    <a:pt x="16973" y="31375"/>
                    <a:pt x="11419" y="19500"/>
                    <a:pt x="7144" y="7144"/>
                  </a:cubicBezTo>
                  <a:cubicBezTo>
                    <a:pt x="15736" y="17074"/>
                    <a:pt x="22828" y="28210"/>
                    <a:pt x="28194" y="40196"/>
                  </a:cubicBezTo>
                  <a:cubicBezTo>
                    <a:pt x="35057" y="51548"/>
                    <a:pt x="39741" y="64081"/>
                    <a:pt x="42005" y="77153"/>
                  </a:cubicBezTo>
                  <a:close/>
                </a:path>
              </a:pathLst>
            </a:custGeom>
            <a:solidFill>
              <a:srgbClr val="EB996E"/>
            </a:solid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9FA0462F-AAC8-4BF8-A781-A9A79914A600}"/>
                </a:ext>
              </a:extLst>
            </p:cNvPr>
            <p:cNvSpPr/>
            <p:nvPr/>
          </p:nvSpPr>
          <p:spPr>
            <a:xfrm>
              <a:off x="6916960" y="3931854"/>
              <a:ext cx="114300" cy="133350"/>
            </a:xfrm>
            <a:custGeom>
              <a:avLst/>
              <a:gdLst>
                <a:gd name="connsiteX0" fmla="*/ 108966 w 114300"/>
                <a:gd name="connsiteY0" fmla="*/ 131921 h 133350"/>
                <a:gd name="connsiteX1" fmla="*/ 65913 w 114300"/>
                <a:gd name="connsiteY1" fmla="*/ 63055 h 133350"/>
                <a:gd name="connsiteX2" fmla="*/ 7144 w 114300"/>
                <a:gd name="connsiteY2" fmla="*/ 7144 h 133350"/>
                <a:gd name="connsiteX3" fmla="*/ 27718 w 114300"/>
                <a:gd name="connsiteY3" fmla="*/ 19717 h 133350"/>
                <a:gd name="connsiteX4" fmla="*/ 69818 w 114300"/>
                <a:gd name="connsiteY4" fmla="*/ 59912 h 133350"/>
                <a:gd name="connsiteX5" fmla="*/ 100775 w 114300"/>
                <a:gd name="connsiteY5" fmla="*/ 109252 h 133350"/>
                <a:gd name="connsiteX6" fmla="*/ 108966 w 114300"/>
                <a:gd name="connsiteY6" fmla="*/ 131921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33350">
                  <a:moveTo>
                    <a:pt x="108966" y="131921"/>
                  </a:moveTo>
                  <a:cubicBezTo>
                    <a:pt x="96848" y="107643"/>
                    <a:pt x="82431" y="84583"/>
                    <a:pt x="65913" y="63055"/>
                  </a:cubicBezTo>
                  <a:cubicBezTo>
                    <a:pt x="48111" y="42625"/>
                    <a:pt x="28435" y="23906"/>
                    <a:pt x="7144" y="7144"/>
                  </a:cubicBezTo>
                  <a:cubicBezTo>
                    <a:pt x="14566" y="10332"/>
                    <a:pt x="21495" y="14566"/>
                    <a:pt x="27718" y="19717"/>
                  </a:cubicBezTo>
                  <a:cubicBezTo>
                    <a:pt x="43337" y="31349"/>
                    <a:pt x="57476" y="44848"/>
                    <a:pt x="69818" y="59912"/>
                  </a:cubicBezTo>
                  <a:cubicBezTo>
                    <a:pt x="82135" y="75017"/>
                    <a:pt x="92533" y="91590"/>
                    <a:pt x="100775" y="109252"/>
                  </a:cubicBezTo>
                  <a:cubicBezTo>
                    <a:pt x="104635" y="116351"/>
                    <a:pt x="107397" y="123994"/>
                    <a:pt x="108966" y="131921"/>
                  </a:cubicBezTo>
                  <a:close/>
                </a:path>
              </a:pathLst>
            </a:custGeom>
            <a:solidFill>
              <a:srgbClr val="EB996E"/>
            </a:solid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68BE59DD-590B-420F-AE9E-701804E0A2E7}"/>
                </a:ext>
              </a:extLst>
            </p:cNvPr>
            <p:cNvSpPr/>
            <p:nvPr/>
          </p:nvSpPr>
          <p:spPr>
            <a:xfrm>
              <a:off x="7058882" y="3376642"/>
              <a:ext cx="619125" cy="704850"/>
            </a:xfrm>
            <a:custGeom>
              <a:avLst/>
              <a:gdLst>
                <a:gd name="connsiteX0" fmla="*/ 621030 w 619125"/>
                <a:gd name="connsiteY0" fmla="*/ 7144 h 704850"/>
                <a:gd name="connsiteX1" fmla="*/ 254794 w 619125"/>
                <a:gd name="connsiteY1" fmla="*/ 150781 h 704850"/>
                <a:gd name="connsiteX2" fmla="*/ 7144 w 619125"/>
                <a:gd name="connsiteY2" fmla="*/ 415671 h 704850"/>
                <a:gd name="connsiteX3" fmla="*/ 198977 w 619125"/>
                <a:gd name="connsiteY3" fmla="*/ 699897 h 704850"/>
                <a:gd name="connsiteX4" fmla="*/ 397192 w 619125"/>
                <a:gd name="connsiteY4" fmla="*/ 505492 h 704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25" h="704850">
                  <a:moveTo>
                    <a:pt x="621030" y="7144"/>
                  </a:moveTo>
                  <a:cubicBezTo>
                    <a:pt x="621030" y="7144"/>
                    <a:pt x="366141" y="75152"/>
                    <a:pt x="254794" y="150781"/>
                  </a:cubicBezTo>
                  <a:cubicBezTo>
                    <a:pt x="199168" y="188881"/>
                    <a:pt x="7144" y="415671"/>
                    <a:pt x="7144" y="415671"/>
                  </a:cubicBezTo>
                  <a:lnTo>
                    <a:pt x="198977" y="699897"/>
                  </a:lnTo>
                  <a:lnTo>
                    <a:pt x="397192" y="505492"/>
                  </a:lnTo>
                  <a:close/>
                </a:path>
              </a:pathLst>
            </a:custGeom>
            <a:solidFill>
              <a:srgbClr val="E0E0E0"/>
            </a:solid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AF3AED56-EEB8-47CA-9C44-B2BD09F68810}"/>
                </a:ext>
              </a:extLst>
            </p:cNvPr>
            <p:cNvSpPr/>
            <p:nvPr/>
          </p:nvSpPr>
          <p:spPr>
            <a:xfrm>
              <a:off x="7336631" y="3378071"/>
              <a:ext cx="990600" cy="1314450"/>
            </a:xfrm>
            <a:custGeom>
              <a:avLst/>
              <a:gdLst>
                <a:gd name="connsiteX0" fmla="*/ 7144 w 990600"/>
                <a:gd name="connsiteY0" fmla="*/ 535019 h 1314450"/>
                <a:gd name="connsiteX1" fmla="*/ 72771 w 990600"/>
                <a:gd name="connsiteY1" fmla="*/ 1299305 h 1314450"/>
                <a:gd name="connsiteX2" fmla="*/ 228886 w 990600"/>
                <a:gd name="connsiteY2" fmla="*/ 1310164 h 1314450"/>
                <a:gd name="connsiteX3" fmla="*/ 989933 w 990600"/>
                <a:gd name="connsiteY3" fmla="*/ 1310164 h 1314450"/>
                <a:gd name="connsiteX4" fmla="*/ 987933 w 990600"/>
                <a:gd name="connsiteY4" fmla="*/ 523780 h 1314450"/>
                <a:gd name="connsiteX5" fmla="*/ 954405 w 990600"/>
                <a:gd name="connsiteY5" fmla="*/ 177832 h 1314450"/>
                <a:gd name="connsiteX6" fmla="*/ 661321 w 990600"/>
                <a:gd name="connsiteY6" fmla="*/ 66104 h 1314450"/>
                <a:gd name="connsiteX7" fmla="*/ 342614 w 990600"/>
                <a:gd name="connsiteY7" fmla="*/ 7144 h 131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0600" h="1314450">
                  <a:moveTo>
                    <a:pt x="7144" y="535019"/>
                  </a:moveTo>
                  <a:lnTo>
                    <a:pt x="72771" y="1299305"/>
                  </a:lnTo>
                  <a:lnTo>
                    <a:pt x="228886" y="1310164"/>
                  </a:lnTo>
                  <a:lnTo>
                    <a:pt x="989933" y="1310164"/>
                  </a:lnTo>
                  <a:lnTo>
                    <a:pt x="987933" y="523780"/>
                  </a:lnTo>
                  <a:lnTo>
                    <a:pt x="954405" y="177832"/>
                  </a:lnTo>
                  <a:lnTo>
                    <a:pt x="661321" y="66104"/>
                  </a:lnTo>
                  <a:cubicBezTo>
                    <a:pt x="557213" y="167354"/>
                    <a:pt x="390144" y="141827"/>
                    <a:pt x="342614" y="7144"/>
                  </a:cubicBezTo>
                  <a:close/>
                </a:path>
              </a:pathLst>
            </a:custGeom>
            <a:solidFill>
              <a:srgbClr val="E0E0E0"/>
            </a:solid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96946B7-9741-454F-914E-53787F1EDF50}"/>
                </a:ext>
              </a:extLst>
            </p:cNvPr>
            <p:cNvSpPr/>
            <p:nvPr/>
          </p:nvSpPr>
          <p:spPr>
            <a:xfrm>
              <a:off x="7316950" y="3667821"/>
              <a:ext cx="47625" cy="476250"/>
            </a:xfrm>
            <a:custGeom>
              <a:avLst/>
              <a:gdLst>
                <a:gd name="connsiteX0" fmla="*/ 7298 w 47625"/>
                <a:gd name="connsiteY0" fmla="*/ 7144 h 476250"/>
                <a:gd name="connsiteX1" fmla="*/ 29111 w 47625"/>
                <a:gd name="connsiteY1" fmla="*/ 241268 h 476250"/>
                <a:gd name="connsiteX2" fmla="*/ 46065 w 47625"/>
                <a:gd name="connsiteY2" fmla="*/ 475964 h 476250"/>
                <a:gd name="connsiteX3" fmla="*/ 24158 w 47625"/>
                <a:gd name="connsiteY3" fmla="*/ 241745 h 476250"/>
                <a:gd name="connsiteX4" fmla="*/ 7298 w 47625"/>
                <a:gd name="connsiteY4" fmla="*/ 7144 h 476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0">
                  <a:moveTo>
                    <a:pt x="7298" y="7144"/>
                  </a:moveTo>
                  <a:cubicBezTo>
                    <a:pt x="8632" y="7144"/>
                    <a:pt x="18443" y="111919"/>
                    <a:pt x="29111" y="241268"/>
                  </a:cubicBezTo>
                  <a:cubicBezTo>
                    <a:pt x="39779" y="370618"/>
                    <a:pt x="47399" y="475774"/>
                    <a:pt x="46065" y="475964"/>
                  </a:cubicBezTo>
                  <a:cubicBezTo>
                    <a:pt x="44732" y="476155"/>
                    <a:pt x="34921" y="371189"/>
                    <a:pt x="24158" y="241745"/>
                  </a:cubicBezTo>
                  <a:cubicBezTo>
                    <a:pt x="13394" y="112300"/>
                    <a:pt x="5965" y="7239"/>
                    <a:pt x="7298" y="7144"/>
                  </a:cubicBezTo>
                  <a:close/>
                </a:path>
              </a:pathLst>
            </a:custGeom>
            <a:solidFill>
              <a:srgbClr val="263238"/>
            </a:solid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6464CC36-8549-4B33-B4DA-3D8825779278}"/>
                </a:ext>
              </a:extLst>
            </p:cNvPr>
            <p:cNvSpPr/>
            <p:nvPr/>
          </p:nvSpPr>
          <p:spPr>
            <a:xfrm>
              <a:off x="7635240" y="4365813"/>
              <a:ext cx="323850" cy="180975"/>
            </a:xfrm>
            <a:custGeom>
              <a:avLst/>
              <a:gdLst>
                <a:gd name="connsiteX0" fmla="*/ 23622 w 323850"/>
                <a:gd name="connsiteY0" fmla="*/ 171641 h 180975"/>
                <a:gd name="connsiteX1" fmla="*/ 7144 w 323850"/>
                <a:gd name="connsiteY1" fmla="*/ 177832 h 180975"/>
                <a:gd name="connsiteX2" fmla="*/ 322612 w 323850"/>
                <a:gd name="connsiteY2" fmla="*/ 7144 h 180975"/>
                <a:gd name="connsiteX3" fmla="*/ 23622 w 323850"/>
                <a:gd name="connsiteY3" fmla="*/ 171641 h 180975"/>
              </a:gdLst>
              <a:ahLst/>
              <a:cxnLst>
                <a:cxn ang="0">
                  <a:pos x="connsiteX0" y="connsiteY0"/>
                </a:cxn>
                <a:cxn ang="0">
                  <a:pos x="connsiteX1" y="connsiteY1"/>
                </a:cxn>
                <a:cxn ang="0">
                  <a:pos x="connsiteX2" y="connsiteY2"/>
                </a:cxn>
                <a:cxn ang="0">
                  <a:pos x="connsiteX3" y="connsiteY3"/>
                </a:cxn>
              </a:cxnLst>
              <a:rect l="l" t="t" r="r" b="b"/>
              <a:pathLst>
                <a:path w="323850" h="180975">
                  <a:moveTo>
                    <a:pt x="23622" y="171641"/>
                  </a:moveTo>
                  <a:lnTo>
                    <a:pt x="7144" y="177832"/>
                  </a:lnTo>
                  <a:cubicBezTo>
                    <a:pt x="132359" y="170360"/>
                    <a:pt x="247853" y="107871"/>
                    <a:pt x="322612" y="7144"/>
                  </a:cubicBezTo>
                  <a:cubicBezTo>
                    <a:pt x="227266" y="70295"/>
                    <a:pt x="130873" y="132969"/>
                    <a:pt x="23622" y="171641"/>
                  </a:cubicBezTo>
                  <a:close/>
                </a:path>
              </a:pathLst>
            </a:custGeom>
            <a:solidFill>
              <a:srgbClr val="000000"/>
            </a:solidFill>
            <a:ln w="952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6CFDC68C-D7E8-4996-8599-43CB07FD7776}"/>
                </a:ext>
              </a:extLst>
            </p:cNvPr>
            <p:cNvSpPr/>
            <p:nvPr/>
          </p:nvSpPr>
          <p:spPr>
            <a:xfrm>
              <a:off x="7617523" y="4125593"/>
              <a:ext cx="352425" cy="352425"/>
            </a:xfrm>
            <a:custGeom>
              <a:avLst/>
              <a:gdLst>
                <a:gd name="connsiteX0" fmla="*/ 349663 w 352425"/>
                <a:gd name="connsiteY0" fmla="*/ 7144 h 352425"/>
                <a:gd name="connsiteX1" fmla="*/ 347853 w 352425"/>
                <a:gd name="connsiteY1" fmla="*/ 11811 h 352425"/>
                <a:gd name="connsiteX2" fmla="*/ 341567 w 352425"/>
                <a:gd name="connsiteY2" fmla="*/ 24765 h 352425"/>
                <a:gd name="connsiteX3" fmla="*/ 330994 w 352425"/>
                <a:gd name="connsiteY3" fmla="*/ 44768 h 352425"/>
                <a:gd name="connsiteX4" fmla="*/ 315849 w 352425"/>
                <a:gd name="connsiteY4" fmla="*/ 70771 h 352425"/>
                <a:gd name="connsiteX5" fmla="*/ 271367 w 352425"/>
                <a:gd name="connsiteY5" fmla="*/ 135160 h 352425"/>
                <a:gd name="connsiteX6" fmla="*/ 207931 w 352425"/>
                <a:gd name="connsiteY6" fmla="*/ 206883 h 352425"/>
                <a:gd name="connsiteX7" fmla="*/ 135636 w 352425"/>
                <a:gd name="connsiteY7" fmla="*/ 269843 h 352425"/>
                <a:gd name="connsiteX8" fmla="*/ 70961 w 352425"/>
                <a:gd name="connsiteY8" fmla="*/ 313849 h 352425"/>
                <a:gd name="connsiteX9" fmla="*/ 44863 w 352425"/>
                <a:gd name="connsiteY9" fmla="*/ 328803 h 352425"/>
                <a:gd name="connsiteX10" fmla="*/ 24765 w 352425"/>
                <a:gd name="connsiteY10" fmla="*/ 339185 h 352425"/>
                <a:gd name="connsiteX11" fmla="*/ 11811 w 352425"/>
                <a:gd name="connsiteY11" fmla="*/ 345377 h 352425"/>
                <a:gd name="connsiteX12" fmla="*/ 7144 w 352425"/>
                <a:gd name="connsiteY12" fmla="*/ 347186 h 352425"/>
                <a:gd name="connsiteX13" fmla="*/ 11335 w 352425"/>
                <a:gd name="connsiteY13" fmla="*/ 344519 h 352425"/>
                <a:gd name="connsiteX14" fmla="*/ 23813 w 352425"/>
                <a:gd name="connsiteY14" fmla="*/ 337471 h 352425"/>
                <a:gd name="connsiteX15" fmla="*/ 43529 w 352425"/>
                <a:gd name="connsiteY15" fmla="*/ 326327 h 352425"/>
                <a:gd name="connsiteX16" fmla="*/ 69152 w 352425"/>
                <a:gd name="connsiteY16" fmla="*/ 310896 h 352425"/>
                <a:gd name="connsiteX17" fmla="*/ 132874 w 352425"/>
                <a:gd name="connsiteY17" fmla="*/ 266224 h 352425"/>
                <a:gd name="connsiteX18" fmla="*/ 204407 w 352425"/>
                <a:gd name="connsiteY18" fmla="*/ 203359 h 352425"/>
                <a:gd name="connsiteX19" fmla="*/ 267843 w 352425"/>
                <a:gd name="connsiteY19" fmla="*/ 132302 h 352425"/>
                <a:gd name="connsiteX20" fmla="*/ 312896 w 352425"/>
                <a:gd name="connsiteY20" fmla="*/ 68866 h 352425"/>
                <a:gd name="connsiteX21" fmla="*/ 328613 w 352425"/>
                <a:gd name="connsiteY21" fmla="*/ 43434 h 352425"/>
                <a:gd name="connsiteX22" fmla="*/ 339852 w 352425"/>
                <a:gd name="connsiteY22" fmla="*/ 23813 h 352425"/>
                <a:gd name="connsiteX23" fmla="*/ 346901 w 352425"/>
                <a:gd name="connsiteY23" fmla="*/ 11335 h 352425"/>
                <a:gd name="connsiteX24" fmla="*/ 349663 w 352425"/>
                <a:gd name="connsiteY24" fmla="*/ 7144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2425" h="352425">
                  <a:moveTo>
                    <a:pt x="349663" y="7144"/>
                  </a:moveTo>
                  <a:cubicBezTo>
                    <a:pt x="349298" y="8782"/>
                    <a:pt x="348688" y="10355"/>
                    <a:pt x="347853" y="11811"/>
                  </a:cubicBezTo>
                  <a:cubicBezTo>
                    <a:pt x="346139" y="15240"/>
                    <a:pt x="344138" y="19526"/>
                    <a:pt x="341567" y="24765"/>
                  </a:cubicBezTo>
                  <a:cubicBezTo>
                    <a:pt x="338995" y="30004"/>
                    <a:pt x="335471" y="37147"/>
                    <a:pt x="330994" y="44768"/>
                  </a:cubicBezTo>
                  <a:cubicBezTo>
                    <a:pt x="326517" y="52388"/>
                    <a:pt x="321469" y="61341"/>
                    <a:pt x="315849" y="70771"/>
                  </a:cubicBezTo>
                  <a:cubicBezTo>
                    <a:pt x="302206" y="93028"/>
                    <a:pt x="287357" y="114524"/>
                    <a:pt x="271367" y="135160"/>
                  </a:cubicBezTo>
                  <a:cubicBezTo>
                    <a:pt x="251714" y="160347"/>
                    <a:pt x="230529" y="184300"/>
                    <a:pt x="207931" y="206883"/>
                  </a:cubicBezTo>
                  <a:cubicBezTo>
                    <a:pt x="185134" y="229319"/>
                    <a:pt x="160991" y="250345"/>
                    <a:pt x="135636" y="269843"/>
                  </a:cubicBezTo>
                  <a:cubicBezTo>
                    <a:pt x="114911" y="285701"/>
                    <a:pt x="93320" y="300392"/>
                    <a:pt x="70961" y="313849"/>
                  </a:cubicBezTo>
                  <a:cubicBezTo>
                    <a:pt x="61436" y="319850"/>
                    <a:pt x="52578" y="324517"/>
                    <a:pt x="44863" y="328803"/>
                  </a:cubicBezTo>
                  <a:cubicBezTo>
                    <a:pt x="37148" y="333089"/>
                    <a:pt x="30385" y="336518"/>
                    <a:pt x="24765" y="339185"/>
                  </a:cubicBezTo>
                  <a:lnTo>
                    <a:pt x="11811" y="345377"/>
                  </a:lnTo>
                  <a:cubicBezTo>
                    <a:pt x="10355" y="346211"/>
                    <a:pt x="8782" y="346822"/>
                    <a:pt x="7144" y="347186"/>
                  </a:cubicBezTo>
                  <a:cubicBezTo>
                    <a:pt x="8428" y="346132"/>
                    <a:pt x="9836" y="345237"/>
                    <a:pt x="11335" y="344519"/>
                  </a:cubicBezTo>
                  <a:lnTo>
                    <a:pt x="23813" y="337471"/>
                  </a:lnTo>
                  <a:cubicBezTo>
                    <a:pt x="29337" y="334613"/>
                    <a:pt x="36005" y="330994"/>
                    <a:pt x="43529" y="326327"/>
                  </a:cubicBezTo>
                  <a:cubicBezTo>
                    <a:pt x="51054" y="321659"/>
                    <a:pt x="59912" y="316802"/>
                    <a:pt x="69152" y="310896"/>
                  </a:cubicBezTo>
                  <a:cubicBezTo>
                    <a:pt x="88202" y="299180"/>
                    <a:pt x="109633" y="284131"/>
                    <a:pt x="132874" y="266224"/>
                  </a:cubicBezTo>
                  <a:cubicBezTo>
                    <a:pt x="157909" y="246664"/>
                    <a:pt x="181793" y="225674"/>
                    <a:pt x="204407" y="203359"/>
                  </a:cubicBezTo>
                  <a:cubicBezTo>
                    <a:pt x="226841" y="180856"/>
                    <a:pt x="248019" y="157135"/>
                    <a:pt x="267843" y="132302"/>
                  </a:cubicBezTo>
                  <a:cubicBezTo>
                    <a:pt x="285845" y="109156"/>
                    <a:pt x="301085" y="87630"/>
                    <a:pt x="312896" y="68866"/>
                  </a:cubicBezTo>
                  <a:cubicBezTo>
                    <a:pt x="319088" y="59341"/>
                    <a:pt x="324041" y="50959"/>
                    <a:pt x="328613" y="43434"/>
                  </a:cubicBezTo>
                  <a:cubicBezTo>
                    <a:pt x="333185" y="35909"/>
                    <a:pt x="336899" y="29242"/>
                    <a:pt x="339852" y="23813"/>
                  </a:cubicBezTo>
                  <a:lnTo>
                    <a:pt x="346901" y="11335"/>
                  </a:lnTo>
                  <a:cubicBezTo>
                    <a:pt x="347729" y="9879"/>
                    <a:pt x="348652" y="8479"/>
                    <a:pt x="349663" y="7144"/>
                  </a:cubicBezTo>
                  <a:close/>
                </a:path>
              </a:pathLst>
            </a:custGeom>
            <a:solidFill>
              <a:srgbClr val="263238"/>
            </a:solidFill>
            <a:ln w="9525"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B4CC7030-97C2-4AEA-B53E-521580C9215E}"/>
                </a:ext>
              </a:extLst>
            </p:cNvPr>
            <p:cNvSpPr/>
            <p:nvPr/>
          </p:nvSpPr>
          <p:spPr>
            <a:xfrm>
              <a:off x="6632927" y="5087999"/>
              <a:ext cx="552450" cy="514350"/>
            </a:xfrm>
            <a:custGeom>
              <a:avLst/>
              <a:gdLst>
                <a:gd name="connsiteX0" fmla="*/ 202784 w 552450"/>
                <a:gd name="connsiteY0" fmla="*/ 56579 h 514350"/>
                <a:gd name="connsiteX1" fmla="*/ 262982 w 552450"/>
                <a:gd name="connsiteY1" fmla="*/ 330898 h 514350"/>
                <a:gd name="connsiteX2" fmla="*/ 7236 w 552450"/>
                <a:gd name="connsiteY2" fmla="*/ 515874 h 514350"/>
                <a:gd name="connsiteX3" fmla="*/ 546637 w 552450"/>
                <a:gd name="connsiteY3" fmla="*/ 438340 h 514350"/>
                <a:gd name="connsiteX4" fmla="*/ 470437 w 552450"/>
                <a:gd name="connsiteY4" fmla="*/ 7144 h 51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50" h="514350">
                  <a:moveTo>
                    <a:pt x="202784" y="56579"/>
                  </a:moveTo>
                  <a:lnTo>
                    <a:pt x="262982" y="330898"/>
                  </a:lnTo>
                  <a:cubicBezTo>
                    <a:pt x="262982" y="330898"/>
                    <a:pt x="1521" y="464058"/>
                    <a:pt x="7236" y="515874"/>
                  </a:cubicBezTo>
                  <a:lnTo>
                    <a:pt x="546637" y="438340"/>
                  </a:lnTo>
                  <a:lnTo>
                    <a:pt x="470437" y="7144"/>
                  </a:lnTo>
                  <a:close/>
                </a:path>
              </a:pathLst>
            </a:custGeom>
            <a:solidFill>
              <a:srgbClr val="455A64"/>
            </a:solid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9738477-7518-49CF-A929-1F538104CF33}"/>
                </a:ext>
              </a:extLst>
            </p:cNvPr>
            <p:cNvSpPr/>
            <p:nvPr/>
          </p:nvSpPr>
          <p:spPr>
            <a:xfrm>
              <a:off x="7027352" y="5358319"/>
              <a:ext cx="47625" cy="47625"/>
            </a:xfrm>
            <a:custGeom>
              <a:avLst/>
              <a:gdLst>
                <a:gd name="connsiteX0" fmla="*/ 30102 w 47625"/>
                <a:gd name="connsiteY0" fmla="*/ 7144 h 47625"/>
                <a:gd name="connsiteX1" fmla="*/ 49723 w 47625"/>
                <a:gd name="connsiteY1" fmla="*/ 29432 h 47625"/>
                <a:gd name="connsiteX2" fmla="*/ 27911 w 47625"/>
                <a:gd name="connsiteY2" fmla="*/ 49149 h 47625"/>
                <a:gd name="connsiteX3" fmla="*/ 7146 w 47625"/>
                <a:gd name="connsiteY3" fmla="*/ 25432 h 47625"/>
                <a:gd name="connsiteX4" fmla="*/ 32197 w 47625"/>
                <a:gd name="connsiteY4" fmla="*/ 7429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30102" y="7144"/>
                  </a:moveTo>
                  <a:cubicBezTo>
                    <a:pt x="41381" y="8459"/>
                    <a:pt x="49848" y="18077"/>
                    <a:pt x="49723" y="29432"/>
                  </a:cubicBezTo>
                  <a:cubicBezTo>
                    <a:pt x="48772" y="40720"/>
                    <a:pt x="39237" y="49339"/>
                    <a:pt x="27911" y="49149"/>
                  </a:cubicBezTo>
                  <a:cubicBezTo>
                    <a:pt x="15933" y="47734"/>
                    <a:pt x="6966" y="37491"/>
                    <a:pt x="7146" y="25432"/>
                  </a:cubicBezTo>
                  <a:cubicBezTo>
                    <a:pt x="9325" y="13688"/>
                    <a:pt x="20372" y="5749"/>
                    <a:pt x="32197" y="7429"/>
                  </a:cubicBezTo>
                </a:path>
              </a:pathLst>
            </a:custGeom>
            <a:solidFill>
              <a:srgbClr val="FFFFFF"/>
            </a:solid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A5877A46-DA29-4CE5-A966-B639A8895170}"/>
                </a:ext>
              </a:extLst>
            </p:cNvPr>
            <p:cNvSpPr/>
            <p:nvPr/>
          </p:nvSpPr>
          <p:spPr>
            <a:xfrm>
              <a:off x="6630703" y="5475762"/>
              <a:ext cx="552450" cy="133350"/>
            </a:xfrm>
            <a:custGeom>
              <a:avLst/>
              <a:gdLst>
                <a:gd name="connsiteX0" fmla="*/ 548860 w 552450"/>
                <a:gd name="connsiteY0" fmla="*/ 50578 h 133350"/>
                <a:gd name="connsiteX1" fmla="*/ 541145 w 552450"/>
                <a:gd name="connsiteY1" fmla="*/ 7144 h 133350"/>
                <a:gd name="connsiteX2" fmla="*/ 22795 w 552450"/>
                <a:gd name="connsiteY2" fmla="*/ 100108 h 133350"/>
                <a:gd name="connsiteX3" fmla="*/ 7174 w 552450"/>
                <a:gd name="connsiteY3" fmla="*/ 132398 h 133350"/>
              </a:gdLst>
              <a:ahLst/>
              <a:cxnLst>
                <a:cxn ang="0">
                  <a:pos x="connsiteX0" y="connsiteY0"/>
                </a:cxn>
                <a:cxn ang="0">
                  <a:pos x="connsiteX1" y="connsiteY1"/>
                </a:cxn>
                <a:cxn ang="0">
                  <a:pos x="connsiteX2" y="connsiteY2"/>
                </a:cxn>
                <a:cxn ang="0">
                  <a:pos x="connsiteX3" y="connsiteY3"/>
                </a:cxn>
              </a:cxnLst>
              <a:rect l="l" t="t" r="r" b="b"/>
              <a:pathLst>
                <a:path w="552450" h="133350">
                  <a:moveTo>
                    <a:pt x="548860" y="50578"/>
                  </a:moveTo>
                  <a:lnTo>
                    <a:pt x="541145" y="7144"/>
                  </a:lnTo>
                  <a:lnTo>
                    <a:pt x="22795" y="100108"/>
                  </a:lnTo>
                  <a:cubicBezTo>
                    <a:pt x="12530" y="107593"/>
                    <a:pt x="6671" y="119703"/>
                    <a:pt x="7174" y="132398"/>
                  </a:cubicBezTo>
                  <a:close/>
                </a:path>
              </a:pathLst>
            </a:custGeom>
            <a:solidFill>
              <a:srgbClr val="FFFFFF"/>
            </a:solid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E23E6CC9-D3EA-4717-8109-ABF3332F0270}"/>
                </a:ext>
              </a:extLst>
            </p:cNvPr>
            <p:cNvSpPr/>
            <p:nvPr/>
          </p:nvSpPr>
          <p:spPr>
            <a:xfrm>
              <a:off x="6879485" y="5406117"/>
              <a:ext cx="66675" cy="38100"/>
            </a:xfrm>
            <a:custGeom>
              <a:avLst/>
              <a:gdLst>
                <a:gd name="connsiteX0" fmla="*/ 7185 w 66675"/>
                <a:gd name="connsiteY0" fmla="*/ 11638 h 38100"/>
                <a:gd name="connsiteX1" fmla="*/ 35760 w 66675"/>
                <a:gd name="connsiteY1" fmla="*/ 19162 h 38100"/>
                <a:gd name="connsiteX2" fmla="*/ 61287 w 66675"/>
                <a:gd name="connsiteY2" fmla="*/ 33450 h 38100"/>
                <a:gd name="connsiteX3" fmla="*/ 39285 w 66675"/>
                <a:gd name="connsiteY3" fmla="*/ 10495 h 38100"/>
                <a:gd name="connsiteX4" fmla="*/ 7185 w 66675"/>
                <a:gd name="connsiteY4" fmla="*/ 11638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38100">
                  <a:moveTo>
                    <a:pt x="7185" y="11638"/>
                  </a:moveTo>
                  <a:cubicBezTo>
                    <a:pt x="7757" y="14209"/>
                    <a:pt x="21092" y="13066"/>
                    <a:pt x="35760" y="19162"/>
                  </a:cubicBezTo>
                  <a:cubicBezTo>
                    <a:pt x="50429" y="25258"/>
                    <a:pt x="59097" y="34974"/>
                    <a:pt x="61287" y="33450"/>
                  </a:cubicBezTo>
                  <a:cubicBezTo>
                    <a:pt x="63478" y="31926"/>
                    <a:pt x="56811" y="17543"/>
                    <a:pt x="39285" y="10495"/>
                  </a:cubicBezTo>
                  <a:cubicBezTo>
                    <a:pt x="21759" y="3446"/>
                    <a:pt x="6233" y="9352"/>
                    <a:pt x="7185" y="11638"/>
                  </a:cubicBezTo>
                  <a:close/>
                </a:path>
              </a:pathLst>
            </a:custGeom>
            <a:solidFill>
              <a:srgbClr val="263238"/>
            </a:solid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CAF8F1B-5E5C-4714-A113-2F32C05D1ACB}"/>
                </a:ext>
              </a:extLst>
            </p:cNvPr>
            <p:cNvSpPr/>
            <p:nvPr/>
          </p:nvSpPr>
          <p:spPr>
            <a:xfrm>
              <a:off x="6827329" y="5442288"/>
              <a:ext cx="47625" cy="47625"/>
            </a:xfrm>
            <a:custGeom>
              <a:avLst/>
              <a:gdLst>
                <a:gd name="connsiteX0" fmla="*/ 7144 w 47625"/>
                <a:gd name="connsiteY0" fmla="*/ 8995 h 47625"/>
                <a:gd name="connsiteX1" fmla="*/ 30004 w 47625"/>
                <a:gd name="connsiteY1" fmla="*/ 23473 h 47625"/>
                <a:gd name="connsiteX2" fmla="*/ 48196 w 47625"/>
                <a:gd name="connsiteY2" fmla="*/ 43571 h 47625"/>
                <a:gd name="connsiteX3" fmla="*/ 36004 w 47625"/>
                <a:gd name="connsiteY3" fmla="*/ 16329 h 47625"/>
                <a:gd name="connsiteX4" fmla="*/ 7144 w 47625"/>
                <a:gd name="connsiteY4" fmla="*/ 899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7144" y="8995"/>
                  </a:moveTo>
                  <a:cubicBezTo>
                    <a:pt x="7144" y="11567"/>
                    <a:pt x="19145" y="13948"/>
                    <a:pt x="30004" y="23473"/>
                  </a:cubicBezTo>
                  <a:cubicBezTo>
                    <a:pt x="40862" y="32998"/>
                    <a:pt x="45625" y="44142"/>
                    <a:pt x="48196" y="43571"/>
                  </a:cubicBezTo>
                  <a:cubicBezTo>
                    <a:pt x="50768" y="42999"/>
                    <a:pt x="49816" y="27854"/>
                    <a:pt x="36004" y="16329"/>
                  </a:cubicBezTo>
                  <a:cubicBezTo>
                    <a:pt x="22193" y="4804"/>
                    <a:pt x="7144" y="6423"/>
                    <a:pt x="7144" y="8995"/>
                  </a:cubicBezTo>
                  <a:close/>
                </a:path>
              </a:pathLst>
            </a:custGeom>
            <a:solidFill>
              <a:srgbClr val="263238"/>
            </a:solid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665B459A-A0DE-4D06-AAB3-2202E354A51D}"/>
                </a:ext>
              </a:extLst>
            </p:cNvPr>
            <p:cNvSpPr/>
            <p:nvPr/>
          </p:nvSpPr>
          <p:spPr>
            <a:xfrm>
              <a:off x="6778897" y="5475798"/>
              <a:ext cx="38100" cy="47625"/>
            </a:xfrm>
            <a:custGeom>
              <a:avLst/>
              <a:gdLst>
                <a:gd name="connsiteX0" fmla="*/ 36526 w 38100"/>
                <a:gd name="connsiteY0" fmla="*/ 48541 h 47625"/>
                <a:gd name="connsiteX1" fmla="*/ 30906 w 38100"/>
                <a:gd name="connsiteY1" fmla="*/ 21871 h 47625"/>
                <a:gd name="connsiteX2" fmla="*/ 7189 w 38100"/>
                <a:gd name="connsiteY2" fmla="*/ 8060 h 47625"/>
                <a:gd name="connsiteX3" fmla="*/ 23000 w 38100"/>
                <a:gd name="connsiteY3" fmla="*/ 27681 h 47625"/>
                <a:gd name="connsiteX4" fmla="*/ 36526 w 38100"/>
                <a:gd name="connsiteY4" fmla="*/ 485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47625">
                  <a:moveTo>
                    <a:pt x="36526" y="48541"/>
                  </a:moveTo>
                  <a:cubicBezTo>
                    <a:pt x="39002" y="48541"/>
                    <a:pt x="40241" y="34920"/>
                    <a:pt x="30906" y="21871"/>
                  </a:cubicBezTo>
                  <a:cubicBezTo>
                    <a:pt x="21572" y="8822"/>
                    <a:pt x="7951" y="5202"/>
                    <a:pt x="7189" y="8060"/>
                  </a:cubicBezTo>
                  <a:cubicBezTo>
                    <a:pt x="6427" y="10917"/>
                    <a:pt x="15476" y="16727"/>
                    <a:pt x="23000" y="27681"/>
                  </a:cubicBezTo>
                  <a:cubicBezTo>
                    <a:pt x="30525" y="38635"/>
                    <a:pt x="33478" y="48731"/>
                    <a:pt x="36526" y="48541"/>
                  </a:cubicBezTo>
                  <a:close/>
                </a:path>
              </a:pathLst>
            </a:custGeom>
            <a:solidFill>
              <a:srgbClr val="263238"/>
            </a:solid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FA66C80-41C9-4731-95ED-255A6ACF74E5}"/>
                </a:ext>
              </a:extLst>
            </p:cNvPr>
            <p:cNvSpPr/>
            <p:nvPr/>
          </p:nvSpPr>
          <p:spPr>
            <a:xfrm>
              <a:off x="6872607" y="5331772"/>
              <a:ext cx="66675" cy="28575"/>
            </a:xfrm>
            <a:custGeom>
              <a:avLst/>
              <a:gdLst>
                <a:gd name="connsiteX0" fmla="*/ 7301 w 66675"/>
                <a:gd name="connsiteY0" fmla="*/ 21974 h 28575"/>
                <a:gd name="connsiteX1" fmla="*/ 35209 w 66675"/>
                <a:gd name="connsiteY1" fmla="*/ 16641 h 28575"/>
                <a:gd name="connsiteX2" fmla="*/ 63784 w 66675"/>
                <a:gd name="connsiteY2" fmla="*/ 15021 h 28575"/>
                <a:gd name="connsiteX3" fmla="*/ 34352 w 66675"/>
                <a:gd name="connsiteY3" fmla="*/ 7497 h 28575"/>
                <a:gd name="connsiteX4" fmla="*/ 7301 w 66675"/>
                <a:gd name="connsiteY4" fmla="*/ 219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28575">
                  <a:moveTo>
                    <a:pt x="7301" y="21974"/>
                  </a:moveTo>
                  <a:cubicBezTo>
                    <a:pt x="8825" y="24165"/>
                    <a:pt x="20159" y="18355"/>
                    <a:pt x="35209" y="16641"/>
                  </a:cubicBezTo>
                  <a:cubicBezTo>
                    <a:pt x="50258" y="14926"/>
                    <a:pt x="62546" y="17498"/>
                    <a:pt x="63784" y="15021"/>
                  </a:cubicBezTo>
                  <a:cubicBezTo>
                    <a:pt x="65022" y="12545"/>
                    <a:pt x="51973" y="5496"/>
                    <a:pt x="34352" y="7497"/>
                  </a:cubicBezTo>
                  <a:cubicBezTo>
                    <a:pt x="16730" y="9497"/>
                    <a:pt x="5681" y="20165"/>
                    <a:pt x="7301" y="21974"/>
                  </a:cubicBezTo>
                  <a:close/>
                </a:path>
              </a:pathLst>
            </a:custGeom>
            <a:solidFill>
              <a:srgbClr val="263238"/>
            </a:solid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337B84C0-715B-48B9-BDD1-11AE83C13291}"/>
                </a:ext>
              </a:extLst>
            </p:cNvPr>
            <p:cNvSpPr/>
            <p:nvPr/>
          </p:nvSpPr>
          <p:spPr>
            <a:xfrm>
              <a:off x="6840569" y="5145911"/>
              <a:ext cx="285750" cy="104775"/>
            </a:xfrm>
            <a:custGeom>
              <a:avLst/>
              <a:gdLst>
                <a:gd name="connsiteX0" fmla="*/ 7144 w 285750"/>
                <a:gd name="connsiteY0" fmla="*/ 52959 h 104775"/>
                <a:gd name="connsiteX1" fmla="*/ 17812 w 285750"/>
                <a:gd name="connsiteY1" fmla="*/ 101918 h 104775"/>
                <a:gd name="connsiteX2" fmla="*/ 280797 w 285750"/>
                <a:gd name="connsiteY2" fmla="*/ 51530 h 104775"/>
                <a:gd name="connsiteX3" fmla="*/ 273082 w 285750"/>
                <a:gd name="connsiteY3" fmla="*/ 7144 h 104775"/>
                <a:gd name="connsiteX4" fmla="*/ 7144 w 285750"/>
                <a:gd name="connsiteY4" fmla="*/ 52959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04775">
                  <a:moveTo>
                    <a:pt x="7144" y="52959"/>
                  </a:moveTo>
                  <a:lnTo>
                    <a:pt x="17812" y="101918"/>
                  </a:lnTo>
                  <a:lnTo>
                    <a:pt x="280797" y="51530"/>
                  </a:lnTo>
                  <a:lnTo>
                    <a:pt x="273082" y="7144"/>
                  </a:lnTo>
                  <a:lnTo>
                    <a:pt x="7144" y="52959"/>
                  </a:lnTo>
                  <a:close/>
                </a:path>
              </a:pathLst>
            </a:custGeom>
            <a:solidFill>
              <a:srgbClr val="000000"/>
            </a:solid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12DEA263-BFC6-46BA-AD34-96CE141CA646}"/>
                </a:ext>
              </a:extLst>
            </p:cNvPr>
            <p:cNvSpPr/>
            <p:nvPr/>
          </p:nvSpPr>
          <p:spPr>
            <a:xfrm>
              <a:off x="6861619" y="5235235"/>
              <a:ext cx="85725" cy="66675"/>
            </a:xfrm>
            <a:custGeom>
              <a:avLst/>
              <a:gdLst>
                <a:gd name="connsiteX0" fmla="*/ 7144 w 85725"/>
                <a:gd name="connsiteY0" fmla="*/ 62886 h 66675"/>
                <a:gd name="connsiteX1" fmla="*/ 34004 w 85725"/>
                <a:gd name="connsiteY1" fmla="*/ 57933 h 66675"/>
                <a:gd name="connsiteX2" fmla="*/ 60484 w 85725"/>
                <a:gd name="connsiteY2" fmla="*/ 44121 h 66675"/>
                <a:gd name="connsiteX3" fmla="*/ 74486 w 85725"/>
                <a:gd name="connsiteY3" fmla="*/ 33168 h 66675"/>
                <a:gd name="connsiteX4" fmla="*/ 81439 w 85725"/>
                <a:gd name="connsiteY4" fmla="*/ 25357 h 66675"/>
                <a:gd name="connsiteX5" fmla="*/ 80105 w 85725"/>
                <a:gd name="connsiteY5" fmla="*/ 11260 h 66675"/>
                <a:gd name="connsiteX6" fmla="*/ 67532 w 85725"/>
                <a:gd name="connsiteY6" fmla="*/ 7355 h 66675"/>
                <a:gd name="connsiteX7" fmla="*/ 58007 w 85725"/>
                <a:gd name="connsiteY7" fmla="*/ 10593 h 66675"/>
                <a:gd name="connsiteX8" fmla="*/ 20574 w 85725"/>
                <a:gd name="connsiteY8" fmla="*/ 40121 h 66675"/>
                <a:gd name="connsiteX9" fmla="*/ 8763 w 85725"/>
                <a:gd name="connsiteY9" fmla="*/ 64791 h 66675"/>
                <a:gd name="connsiteX10" fmla="*/ 25527 w 85725"/>
                <a:gd name="connsiteY10" fmla="*/ 44312 h 66675"/>
                <a:gd name="connsiteX11" fmla="*/ 47054 w 85725"/>
                <a:gd name="connsiteY11" fmla="*/ 26405 h 66675"/>
                <a:gd name="connsiteX12" fmla="*/ 61627 w 85725"/>
                <a:gd name="connsiteY12" fmla="*/ 18880 h 66675"/>
                <a:gd name="connsiteX13" fmla="*/ 73723 w 85725"/>
                <a:gd name="connsiteY13" fmla="*/ 17737 h 66675"/>
                <a:gd name="connsiteX14" fmla="*/ 73723 w 85725"/>
                <a:gd name="connsiteY14" fmla="*/ 20785 h 66675"/>
                <a:gd name="connsiteX15" fmla="*/ 68580 w 85725"/>
                <a:gd name="connsiteY15" fmla="*/ 26500 h 66675"/>
                <a:gd name="connsiteX16" fmla="*/ 55817 w 85725"/>
                <a:gd name="connsiteY16" fmla="*/ 37168 h 66675"/>
                <a:gd name="connsiteX17" fmla="*/ 31718 w 85725"/>
                <a:gd name="connsiteY17" fmla="*/ 51837 h 66675"/>
                <a:gd name="connsiteX18" fmla="*/ 7144 w 85725"/>
                <a:gd name="connsiteY18" fmla="*/ 62886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5725" h="66675">
                  <a:moveTo>
                    <a:pt x="7144" y="62886"/>
                  </a:moveTo>
                  <a:cubicBezTo>
                    <a:pt x="7144" y="64029"/>
                    <a:pt x="18002" y="63743"/>
                    <a:pt x="34004" y="57933"/>
                  </a:cubicBezTo>
                  <a:cubicBezTo>
                    <a:pt x="43361" y="54426"/>
                    <a:pt x="52254" y="49788"/>
                    <a:pt x="60484" y="44121"/>
                  </a:cubicBezTo>
                  <a:cubicBezTo>
                    <a:pt x="65395" y="40793"/>
                    <a:pt x="70073" y="37133"/>
                    <a:pt x="74486" y="33168"/>
                  </a:cubicBezTo>
                  <a:cubicBezTo>
                    <a:pt x="77194" y="30940"/>
                    <a:pt x="79540" y="28305"/>
                    <a:pt x="81439" y="25357"/>
                  </a:cubicBezTo>
                  <a:cubicBezTo>
                    <a:pt x="84239" y="20899"/>
                    <a:pt x="83692" y="15114"/>
                    <a:pt x="80105" y="11260"/>
                  </a:cubicBezTo>
                  <a:cubicBezTo>
                    <a:pt x="76783" y="8018"/>
                    <a:pt x="72107" y="6565"/>
                    <a:pt x="67532" y="7355"/>
                  </a:cubicBezTo>
                  <a:cubicBezTo>
                    <a:pt x="64207" y="7927"/>
                    <a:pt x="60992" y="9020"/>
                    <a:pt x="58007" y="10593"/>
                  </a:cubicBezTo>
                  <a:cubicBezTo>
                    <a:pt x="43217" y="17085"/>
                    <a:pt x="30332" y="27249"/>
                    <a:pt x="20574" y="40121"/>
                  </a:cubicBezTo>
                  <a:cubicBezTo>
                    <a:pt x="10192" y="53837"/>
                    <a:pt x="7715" y="64410"/>
                    <a:pt x="8763" y="64791"/>
                  </a:cubicBezTo>
                  <a:cubicBezTo>
                    <a:pt x="9811" y="65172"/>
                    <a:pt x="14669" y="56123"/>
                    <a:pt x="25527" y="44312"/>
                  </a:cubicBezTo>
                  <a:cubicBezTo>
                    <a:pt x="31897" y="37436"/>
                    <a:pt x="39133" y="31417"/>
                    <a:pt x="47054" y="26405"/>
                  </a:cubicBezTo>
                  <a:cubicBezTo>
                    <a:pt x="51707" y="23519"/>
                    <a:pt x="56580" y="21004"/>
                    <a:pt x="61627" y="18880"/>
                  </a:cubicBezTo>
                  <a:cubicBezTo>
                    <a:pt x="66961" y="16404"/>
                    <a:pt x="71819" y="15451"/>
                    <a:pt x="73723" y="17737"/>
                  </a:cubicBezTo>
                  <a:cubicBezTo>
                    <a:pt x="75629" y="20023"/>
                    <a:pt x="74581" y="18975"/>
                    <a:pt x="73723" y="20785"/>
                  </a:cubicBezTo>
                  <a:cubicBezTo>
                    <a:pt x="72288" y="22924"/>
                    <a:pt x="70556" y="24848"/>
                    <a:pt x="68580" y="26500"/>
                  </a:cubicBezTo>
                  <a:cubicBezTo>
                    <a:pt x="64561" y="30328"/>
                    <a:pt x="60297" y="33892"/>
                    <a:pt x="55817" y="37168"/>
                  </a:cubicBezTo>
                  <a:cubicBezTo>
                    <a:pt x="48272" y="42817"/>
                    <a:pt x="40202" y="47730"/>
                    <a:pt x="31718" y="51837"/>
                  </a:cubicBezTo>
                  <a:cubicBezTo>
                    <a:pt x="23309" y="55014"/>
                    <a:pt x="15102" y="58704"/>
                    <a:pt x="7144" y="62886"/>
                  </a:cubicBezTo>
                  <a:close/>
                </a:path>
              </a:pathLst>
            </a:custGeom>
            <a:solidFill>
              <a:srgbClr val="263238"/>
            </a:solid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60D69C3C-0E5E-4F73-AFF5-A4570E2C1156}"/>
                </a:ext>
              </a:extLst>
            </p:cNvPr>
            <p:cNvSpPr/>
            <p:nvPr/>
          </p:nvSpPr>
          <p:spPr>
            <a:xfrm>
              <a:off x="6818636" y="5212676"/>
              <a:ext cx="57150" cy="95250"/>
            </a:xfrm>
            <a:custGeom>
              <a:avLst/>
              <a:gdLst>
                <a:gd name="connsiteX0" fmla="*/ 53937 w 57150"/>
                <a:gd name="connsiteY0" fmla="*/ 88588 h 95250"/>
                <a:gd name="connsiteX1" fmla="*/ 56318 w 57150"/>
                <a:gd name="connsiteY1" fmla="*/ 61347 h 95250"/>
                <a:gd name="connsiteX2" fmla="*/ 37268 w 57150"/>
                <a:gd name="connsiteY2" fmla="*/ 17627 h 95250"/>
                <a:gd name="connsiteX3" fmla="*/ 17647 w 57150"/>
                <a:gd name="connsiteY3" fmla="*/ 7149 h 95250"/>
                <a:gd name="connsiteX4" fmla="*/ 8122 w 57150"/>
                <a:gd name="connsiteY4" fmla="*/ 16674 h 95250"/>
                <a:gd name="connsiteX5" fmla="*/ 7169 w 57150"/>
                <a:gd name="connsiteY5" fmla="*/ 27057 h 95250"/>
                <a:gd name="connsiteX6" fmla="*/ 10503 w 57150"/>
                <a:gd name="connsiteY6" fmla="*/ 45154 h 95250"/>
                <a:gd name="connsiteX7" fmla="*/ 26981 w 57150"/>
                <a:gd name="connsiteY7" fmla="*/ 70776 h 95250"/>
                <a:gd name="connsiteX8" fmla="*/ 51556 w 57150"/>
                <a:gd name="connsiteY8" fmla="*/ 82968 h 95250"/>
                <a:gd name="connsiteX9" fmla="*/ 31649 w 57150"/>
                <a:gd name="connsiteY9" fmla="*/ 66205 h 95250"/>
                <a:gd name="connsiteX10" fmla="*/ 18599 w 57150"/>
                <a:gd name="connsiteY10" fmla="*/ 42582 h 95250"/>
                <a:gd name="connsiteX11" fmla="*/ 16313 w 57150"/>
                <a:gd name="connsiteY11" fmla="*/ 26961 h 95250"/>
                <a:gd name="connsiteX12" fmla="*/ 19647 w 57150"/>
                <a:gd name="connsiteY12" fmla="*/ 16293 h 95250"/>
                <a:gd name="connsiteX13" fmla="*/ 30601 w 57150"/>
                <a:gd name="connsiteY13" fmla="*/ 23342 h 95250"/>
                <a:gd name="connsiteX14" fmla="*/ 40126 w 57150"/>
                <a:gd name="connsiteY14" fmla="*/ 36677 h 95250"/>
                <a:gd name="connsiteX15" fmla="*/ 49651 w 57150"/>
                <a:gd name="connsiteY15" fmla="*/ 62585 h 95250"/>
                <a:gd name="connsiteX16" fmla="*/ 53937 w 57150"/>
                <a:gd name="connsiteY16" fmla="*/ 8858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150" h="95250">
                  <a:moveTo>
                    <a:pt x="53937" y="88588"/>
                  </a:moveTo>
                  <a:cubicBezTo>
                    <a:pt x="54985" y="88588"/>
                    <a:pt x="58414" y="78492"/>
                    <a:pt x="56318" y="61347"/>
                  </a:cubicBezTo>
                  <a:cubicBezTo>
                    <a:pt x="54015" y="45326"/>
                    <a:pt x="47434" y="30222"/>
                    <a:pt x="37268" y="17627"/>
                  </a:cubicBezTo>
                  <a:cubicBezTo>
                    <a:pt x="33009" y="10945"/>
                    <a:pt x="25569" y="6973"/>
                    <a:pt x="17647" y="7149"/>
                  </a:cubicBezTo>
                  <a:cubicBezTo>
                    <a:pt x="12930" y="8274"/>
                    <a:pt x="9247" y="11957"/>
                    <a:pt x="8122" y="16674"/>
                  </a:cubicBezTo>
                  <a:cubicBezTo>
                    <a:pt x="7366" y="20081"/>
                    <a:pt x="7046" y="23570"/>
                    <a:pt x="7169" y="27057"/>
                  </a:cubicBezTo>
                  <a:cubicBezTo>
                    <a:pt x="7360" y="33223"/>
                    <a:pt x="8484" y="39325"/>
                    <a:pt x="10503" y="45154"/>
                  </a:cubicBezTo>
                  <a:cubicBezTo>
                    <a:pt x="13787" y="54929"/>
                    <a:pt x="19450" y="63733"/>
                    <a:pt x="26981" y="70776"/>
                  </a:cubicBezTo>
                  <a:cubicBezTo>
                    <a:pt x="40031" y="82778"/>
                    <a:pt x="51461" y="83921"/>
                    <a:pt x="51556" y="82968"/>
                  </a:cubicBezTo>
                  <a:cubicBezTo>
                    <a:pt x="51651" y="82016"/>
                    <a:pt x="42031" y="78111"/>
                    <a:pt x="31649" y="66205"/>
                  </a:cubicBezTo>
                  <a:cubicBezTo>
                    <a:pt x="25640" y="59368"/>
                    <a:pt x="21188" y="51308"/>
                    <a:pt x="18599" y="42582"/>
                  </a:cubicBezTo>
                  <a:cubicBezTo>
                    <a:pt x="17107" y="37509"/>
                    <a:pt x="16338" y="32250"/>
                    <a:pt x="16313" y="26961"/>
                  </a:cubicBezTo>
                  <a:cubicBezTo>
                    <a:pt x="16313" y="21056"/>
                    <a:pt x="17361" y="16103"/>
                    <a:pt x="19647" y="16293"/>
                  </a:cubicBezTo>
                  <a:cubicBezTo>
                    <a:pt x="21933" y="16484"/>
                    <a:pt x="27553" y="19246"/>
                    <a:pt x="30601" y="23342"/>
                  </a:cubicBezTo>
                  <a:cubicBezTo>
                    <a:pt x="34115" y="27535"/>
                    <a:pt x="37300" y="31993"/>
                    <a:pt x="40126" y="36677"/>
                  </a:cubicBezTo>
                  <a:cubicBezTo>
                    <a:pt x="44509" y="44819"/>
                    <a:pt x="47716" y="53542"/>
                    <a:pt x="49651" y="62585"/>
                  </a:cubicBezTo>
                  <a:cubicBezTo>
                    <a:pt x="53937" y="78206"/>
                    <a:pt x="52794" y="88493"/>
                    <a:pt x="53937" y="88588"/>
                  </a:cubicBezTo>
                  <a:close/>
                </a:path>
              </a:pathLst>
            </a:custGeom>
            <a:solidFill>
              <a:srgbClr val="263238"/>
            </a:solid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687917F7-C9D4-4092-BD03-B0995F28848C}"/>
                </a:ext>
              </a:extLst>
            </p:cNvPr>
            <p:cNvSpPr/>
            <p:nvPr/>
          </p:nvSpPr>
          <p:spPr>
            <a:xfrm>
              <a:off x="6622602" y="4124620"/>
              <a:ext cx="1485900" cy="1123950"/>
            </a:xfrm>
            <a:custGeom>
              <a:avLst/>
              <a:gdLst>
                <a:gd name="connsiteX0" fmla="*/ 194250 w 1485900"/>
                <a:gd name="connsiteY0" fmla="*/ 1089110 h 1123950"/>
                <a:gd name="connsiteX1" fmla="*/ 7179 w 1485900"/>
                <a:gd name="connsiteY1" fmla="*/ 228240 h 1123950"/>
                <a:gd name="connsiteX2" fmla="*/ 173771 w 1485900"/>
                <a:gd name="connsiteY2" fmla="*/ 9927 h 1123950"/>
                <a:gd name="connsiteX3" fmla="*/ 475333 w 1485900"/>
                <a:gd name="connsiteY3" fmla="*/ 150325 h 1123950"/>
                <a:gd name="connsiteX4" fmla="*/ 823567 w 1485900"/>
                <a:gd name="connsiteY4" fmla="*/ 451792 h 1123950"/>
                <a:gd name="connsiteX5" fmla="*/ 1242667 w 1485900"/>
                <a:gd name="connsiteY5" fmla="*/ 491892 h 1123950"/>
                <a:gd name="connsiteX6" fmla="*/ 1473362 w 1485900"/>
                <a:gd name="connsiteY6" fmla="*/ 820314 h 1123950"/>
                <a:gd name="connsiteX7" fmla="*/ 1461932 w 1485900"/>
                <a:gd name="connsiteY7" fmla="*/ 899657 h 1123950"/>
                <a:gd name="connsiteX8" fmla="*/ 1250191 w 1485900"/>
                <a:gd name="connsiteY8" fmla="*/ 1093491 h 1123950"/>
                <a:gd name="connsiteX9" fmla="*/ 720792 w 1485900"/>
                <a:gd name="connsiteY9" fmla="*/ 1117208 h 1123950"/>
                <a:gd name="connsiteX10" fmla="*/ 514861 w 1485900"/>
                <a:gd name="connsiteY10" fmla="*/ 886798 h 1123950"/>
                <a:gd name="connsiteX11" fmla="*/ 533911 w 1485900"/>
                <a:gd name="connsiteY11" fmla="*/ 1046152 h 112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5900" h="1123950">
                  <a:moveTo>
                    <a:pt x="194250" y="1089110"/>
                  </a:moveTo>
                  <a:cubicBezTo>
                    <a:pt x="194250" y="1089110"/>
                    <a:pt x="9274" y="331872"/>
                    <a:pt x="7179" y="228240"/>
                  </a:cubicBezTo>
                  <a:cubicBezTo>
                    <a:pt x="4988" y="118226"/>
                    <a:pt x="105953" y="25738"/>
                    <a:pt x="173771" y="9927"/>
                  </a:cubicBezTo>
                  <a:cubicBezTo>
                    <a:pt x="241589" y="-5885"/>
                    <a:pt x="392084" y="46312"/>
                    <a:pt x="475333" y="150325"/>
                  </a:cubicBezTo>
                  <a:cubicBezTo>
                    <a:pt x="558581" y="254338"/>
                    <a:pt x="823567" y="451792"/>
                    <a:pt x="823567" y="451792"/>
                  </a:cubicBezTo>
                  <a:cubicBezTo>
                    <a:pt x="933104" y="533992"/>
                    <a:pt x="1095410" y="568949"/>
                    <a:pt x="1242667" y="491892"/>
                  </a:cubicBezTo>
                  <a:cubicBezTo>
                    <a:pt x="1242667" y="491892"/>
                    <a:pt x="1459265" y="828791"/>
                    <a:pt x="1473362" y="820314"/>
                  </a:cubicBezTo>
                  <a:cubicBezTo>
                    <a:pt x="1498794" y="804883"/>
                    <a:pt x="1482220" y="847270"/>
                    <a:pt x="1461932" y="899657"/>
                  </a:cubicBezTo>
                  <a:cubicBezTo>
                    <a:pt x="1421832" y="1003098"/>
                    <a:pt x="1342393" y="1091300"/>
                    <a:pt x="1250191" y="1093491"/>
                  </a:cubicBezTo>
                  <a:lnTo>
                    <a:pt x="720792" y="1117208"/>
                  </a:lnTo>
                  <a:lnTo>
                    <a:pt x="514861" y="886798"/>
                  </a:lnTo>
                  <a:lnTo>
                    <a:pt x="533911" y="1046152"/>
                  </a:lnTo>
                  <a:close/>
                </a:path>
              </a:pathLst>
            </a:custGeom>
            <a:solidFill>
              <a:srgbClr val="263238"/>
            </a:solid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E1D0CC5-4FBB-439E-8438-25643C6BBFAE}"/>
                </a:ext>
              </a:extLst>
            </p:cNvPr>
            <p:cNvSpPr/>
            <p:nvPr/>
          </p:nvSpPr>
          <p:spPr>
            <a:xfrm>
              <a:off x="7031926" y="4326380"/>
              <a:ext cx="123825" cy="800100"/>
            </a:xfrm>
            <a:custGeom>
              <a:avLst/>
              <a:gdLst>
                <a:gd name="connsiteX0" fmla="*/ 119539 w 123825"/>
                <a:gd name="connsiteY0" fmla="*/ 798766 h 800100"/>
                <a:gd name="connsiteX1" fmla="*/ 117634 w 123825"/>
                <a:gd name="connsiteY1" fmla="*/ 790670 h 800100"/>
                <a:gd name="connsiteX2" fmla="*/ 113348 w 123825"/>
                <a:gd name="connsiteY2" fmla="*/ 767429 h 800100"/>
                <a:gd name="connsiteX3" fmla="*/ 103823 w 123825"/>
                <a:gd name="connsiteY3" fmla="*/ 680942 h 800100"/>
                <a:gd name="connsiteX4" fmla="*/ 102489 w 123825"/>
                <a:gd name="connsiteY4" fmla="*/ 551879 h 800100"/>
                <a:gd name="connsiteX5" fmla="*/ 106204 w 123825"/>
                <a:gd name="connsiteY5" fmla="*/ 475679 h 800100"/>
                <a:gd name="connsiteX6" fmla="*/ 108585 w 123825"/>
                <a:gd name="connsiteY6" fmla="*/ 394240 h 800100"/>
                <a:gd name="connsiteX7" fmla="*/ 91154 w 123825"/>
                <a:gd name="connsiteY7" fmla="*/ 237839 h 800100"/>
                <a:gd name="connsiteX8" fmla="*/ 58769 w 123825"/>
                <a:gd name="connsiteY8" fmla="*/ 113443 h 800100"/>
                <a:gd name="connsiteX9" fmla="*/ 23813 w 123825"/>
                <a:gd name="connsiteY9" fmla="*/ 34290 h 800100"/>
                <a:gd name="connsiteX10" fmla="*/ 11430 w 123825"/>
                <a:gd name="connsiteY10" fmla="*/ 14288 h 800100"/>
                <a:gd name="connsiteX11" fmla="*/ 7144 w 123825"/>
                <a:gd name="connsiteY11" fmla="*/ 7144 h 800100"/>
                <a:gd name="connsiteX12" fmla="*/ 12287 w 123825"/>
                <a:gd name="connsiteY12" fmla="*/ 13621 h 800100"/>
                <a:gd name="connsiteX13" fmla="*/ 25432 w 123825"/>
                <a:gd name="connsiteY13" fmla="*/ 33338 h 800100"/>
                <a:gd name="connsiteX14" fmla="*/ 62008 w 123825"/>
                <a:gd name="connsiteY14" fmla="*/ 112300 h 800100"/>
                <a:gd name="connsiteX15" fmla="*/ 95631 w 123825"/>
                <a:gd name="connsiteY15" fmla="*/ 236982 h 800100"/>
                <a:gd name="connsiteX16" fmla="*/ 113538 w 123825"/>
                <a:gd name="connsiteY16" fmla="*/ 394049 h 800100"/>
                <a:gd name="connsiteX17" fmla="*/ 111062 w 123825"/>
                <a:gd name="connsiteY17" fmla="*/ 475964 h 800100"/>
                <a:gd name="connsiteX18" fmla="*/ 107061 w 123825"/>
                <a:gd name="connsiteY18" fmla="*/ 552164 h 800100"/>
                <a:gd name="connsiteX19" fmla="*/ 107061 w 123825"/>
                <a:gd name="connsiteY19" fmla="*/ 680847 h 800100"/>
                <a:gd name="connsiteX20" fmla="*/ 115252 w 123825"/>
                <a:gd name="connsiteY20" fmla="*/ 767239 h 800100"/>
                <a:gd name="connsiteX21" fmla="*/ 118586 w 123825"/>
                <a:gd name="connsiteY21" fmla="*/ 790670 h 800100"/>
                <a:gd name="connsiteX22" fmla="*/ 119539 w 123825"/>
                <a:gd name="connsiteY22" fmla="*/ 798766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3825" h="800100">
                  <a:moveTo>
                    <a:pt x="119539" y="798766"/>
                  </a:moveTo>
                  <a:cubicBezTo>
                    <a:pt x="118659" y="796131"/>
                    <a:pt x="118021" y="793421"/>
                    <a:pt x="117634" y="790670"/>
                  </a:cubicBezTo>
                  <a:cubicBezTo>
                    <a:pt x="116586" y="785431"/>
                    <a:pt x="114871" y="777621"/>
                    <a:pt x="113348" y="767429"/>
                  </a:cubicBezTo>
                  <a:cubicBezTo>
                    <a:pt x="108712" y="738780"/>
                    <a:pt x="105533" y="709914"/>
                    <a:pt x="103823" y="680942"/>
                  </a:cubicBezTo>
                  <a:cubicBezTo>
                    <a:pt x="101163" y="637972"/>
                    <a:pt x="100718" y="594894"/>
                    <a:pt x="102489" y="551879"/>
                  </a:cubicBezTo>
                  <a:cubicBezTo>
                    <a:pt x="103251" y="527590"/>
                    <a:pt x="104585" y="502158"/>
                    <a:pt x="106204" y="475679"/>
                  </a:cubicBezTo>
                  <a:cubicBezTo>
                    <a:pt x="108399" y="448592"/>
                    <a:pt x="109194" y="421409"/>
                    <a:pt x="108585" y="394240"/>
                  </a:cubicBezTo>
                  <a:cubicBezTo>
                    <a:pt x="106914" y="341728"/>
                    <a:pt x="101086" y="289431"/>
                    <a:pt x="91154" y="237839"/>
                  </a:cubicBezTo>
                  <a:cubicBezTo>
                    <a:pt x="83406" y="195640"/>
                    <a:pt x="72582" y="154063"/>
                    <a:pt x="58769" y="113443"/>
                  </a:cubicBezTo>
                  <a:cubicBezTo>
                    <a:pt x="49607" y="86028"/>
                    <a:pt x="37904" y="59529"/>
                    <a:pt x="23813" y="34290"/>
                  </a:cubicBezTo>
                  <a:cubicBezTo>
                    <a:pt x="20031" y="27414"/>
                    <a:pt x="15898" y="20738"/>
                    <a:pt x="11430" y="14288"/>
                  </a:cubicBezTo>
                  <a:cubicBezTo>
                    <a:pt x="9829" y="12014"/>
                    <a:pt x="8397" y="9626"/>
                    <a:pt x="7144" y="7144"/>
                  </a:cubicBezTo>
                  <a:cubicBezTo>
                    <a:pt x="9028" y="9162"/>
                    <a:pt x="10748" y="11328"/>
                    <a:pt x="12287" y="13621"/>
                  </a:cubicBezTo>
                  <a:cubicBezTo>
                    <a:pt x="17070" y="19917"/>
                    <a:pt x="21460" y="26501"/>
                    <a:pt x="25432" y="33338"/>
                  </a:cubicBezTo>
                  <a:cubicBezTo>
                    <a:pt x="40305" y="58331"/>
                    <a:pt x="52561" y="84792"/>
                    <a:pt x="62008" y="112300"/>
                  </a:cubicBezTo>
                  <a:cubicBezTo>
                    <a:pt x="76420" y="152929"/>
                    <a:pt x="87661" y="194615"/>
                    <a:pt x="95631" y="236982"/>
                  </a:cubicBezTo>
                  <a:cubicBezTo>
                    <a:pt x="105829" y="288769"/>
                    <a:pt x="111817" y="341296"/>
                    <a:pt x="113538" y="394049"/>
                  </a:cubicBezTo>
                  <a:cubicBezTo>
                    <a:pt x="114121" y="421379"/>
                    <a:pt x="113294" y="448720"/>
                    <a:pt x="111062" y="475964"/>
                  </a:cubicBezTo>
                  <a:cubicBezTo>
                    <a:pt x="109347" y="502348"/>
                    <a:pt x="108014" y="527780"/>
                    <a:pt x="107061" y="552164"/>
                  </a:cubicBezTo>
                  <a:cubicBezTo>
                    <a:pt x="105061" y="600551"/>
                    <a:pt x="105251" y="644271"/>
                    <a:pt x="107061" y="680847"/>
                  </a:cubicBezTo>
                  <a:cubicBezTo>
                    <a:pt x="108871" y="717423"/>
                    <a:pt x="112490" y="746950"/>
                    <a:pt x="115252" y="767239"/>
                  </a:cubicBezTo>
                  <a:cubicBezTo>
                    <a:pt x="116491" y="777430"/>
                    <a:pt x="117919" y="785241"/>
                    <a:pt x="118586" y="790670"/>
                  </a:cubicBezTo>
                  <a:cubicBezTo>
                    <a:pt x="119119" y="793339"/>
                    <a:pt x="119437" y="796046"/>
                    <a:pt x="119539" y="798766"/>
                  </a:cubicBezTo>
                  <a:close/>
                </a:path>
              </a:pathLst>
            </a:custGeom>
            <a:solidFill>
              <a:srgbClr val="455A64"/>
            </a:solidFill>
            <a:ln w="952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BC5F33D-EF1E-44E5-8E1D-16272A403DBF}"/>
                </a:ext>
              </a:extLst>
            </p:cNvPr>
            <p:cNvSpPr/>
            <p:nvPr/>
          </p:nvSpPr>
          <p:spPr>
            <a:xfrm>
              <a:off x="7456408" y="4593080"/>
              <a:ext cx="28575" cy="152400"/>
            </a:xfrm>
            <a:custGeom>
              <a:avLst/>
              <a:gdLst>
                <a:gd name="connsiteX0" fmla="*/ 27289 w 28575"/>
                <a:gd name="connsiteY0" fmla="*/ 149828 h 152400"/>
                <a:gd name="connsiteX1" fmla="*/ 21384 w 28575"/>
                <a:gd name="connsiteY1" fmla="*/ 77914 h 152400"/>
                <a:gd name="connsiteX2" fmla="*/ 7287 w 28575"/>
                <a:gd name="connsiteY2" fmla="*/ 7144 h 152400"/>
                <a:gd name="connsiteX3" fmla="*/ 15192 w 28575"/>
                <a:gd name="connsiteY3" fmla="*/ 27051 h 152400"/>
                <a:gd name="connsiteX4" fmla="*/ 26337 w 28575"/>
                <a:gd name="connsiteY4" fmla="*/ 77248 h 152400"/>
                <a:gd name="connsiteX5" fmla="*/ 29385 w 28575"/>
                <a:gd name="connsiteY5" fmla="*/ 128588 h 152400"/>
                <a:gd name="connsiteX6" fmla="*/ 27289 w 28575"/>
                <a:gd name="connsiteY6" fmla="*/ 149828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152400">
                  <a:moveTo>
                    <a:pt x="27289" y="149828"/>
                  </a:moveTo>
                  <a:cubicBezTo>
                    <a:pt x="25765" y="149828"/>
                    <a:pt x="27289" y="117348"/>
                    <a:pt x="21384" y="77914"/>
                  </a:cubicBezTo>
                  <a:cubicBezTo>
                    <a:pt x="15478" y="38481"/>
                    <a:pt x="5858" y="7620"/>
                    <a:pt x="7287" y="7144"/>
                  </a:cubicBezTo>
                  <a:cubicBezTo>
                    <a:pt x="10856" y="13369"/>
                    <a:pt x="13519" y="20073"/>
                    <a:pt x="15192" y="27051"/>
                  </a:cubicBezTo>
                  <a:cubicBezTo>
                    <a:pt x="20200" y="43470"/>
                    <a:pt x="23926" y="60252"/>
                    <a:pt x="26337" y="77248"/>
                  </a:cubicBezTo>
                  <a:cubicBezTo>
                    <a:pt x="28731" y="94251"/>
                    <a:pt x="29750" y="111420"/>
                    <a:pt x="29385" y="128588"/>
                  </a:cubicBezTo>
                  <a:cubicBezTo>
                    <a:pt x="29686" y="135731"/>
                    <a:pt x="28981" y="142881"/>
                    <a:pt x="27289" y="149828"/>
                  </a:cubicBezTo>
                  <a:close/>
                </a:path>
              </a:pathLst>
            </a:custGeom>
            <a:solidFill>
              <a:srgbClr val="455A64"/>
            </a:solidFill>
            <a:ln w="9525"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7C1EE8AA-85D7-44AD-A4E5-3BA1B8ADEB3F}"/>
                </a:ext>
              </a:extLst>
            </p:cNvPr>
            <p:cNvSpPr/>
            <p:nvPr/>
          </p:nvSpPr>
          <p:spPr>
            <a:xfrm>
              <a:off x="6869239" y="4989606"/>
              <a:ext cx="514350" cy="676275"/>
            </a:xfrm>
            <a:custGeom>
              <a:avLst/>
              <a:gdLst>
                <a:gd name="connsiteX0" fmla="*/ 513207 w 514350"/>
                <a:gd name="connsiteY0" fmla="*/ 260223 h 676275"/>
                <a:gd name="connsiteX1" fmla="*/ 248793 w 514350"/>
                <a:gd name="connsiteY1" fmla="*/ 354806 h 676275"/>
                <a:gd name="connsiteX2" fmla="*/ 227933 w 514350"/>
                <a:gd name="connsiteY2" fmla="*/ 669703 h 676275"/>
                <a:gd name="connsiteX3" fmla="*/ 7144 w 514350"/>
                <a:gd name="connsiteY3" fmla="*/ 171545 h 676275"/>
                <a:gd name="connsiteX4" fmla="*/ 412909 w 514350"/>
                <a:gd name="connsiteY4" fmla="*/ 7144 h 676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 h="676275">
                  <a:moveTo>
                    <a:pt x="513207" y="260223"/>
                  </a:moveTo>
                  <a:lnTo>
                    <a:pt x="248793" y="354806"/>
                  </a:lnTo>
                  <a:cubicBezTo>
                    <a:pt x="248793" y="354806"/>
                    <a:pt x="275082" y="647510"/>
                    <a:pt x="227933" y="669703"/>
                  </a:cubicBezTo>
                  <a:lnTo>
                    <a:pt x="7144" y="171545"/>
                  </a:lnTo>
                  <a:lnTo>
                    <a:pt x="412909" y="7144"/>
                  </a:lnTo>
                  <a:close/>
                </a:path>
              </a:pathLst>
            </a:custGeom>
            <a:solidFill>
              <a:srgbClr val="455A64"/>
            </a:solid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C92E930-895C-4CBC-A24F-F1CE5FF891A8}"/>
                </a:ext>
              </a:extLst>
            </p:cNvPr>
            <p:cNvSpPr/>
            <p:nvPr/>
          </p:nvSpPr>
          <p:spPr>
            <a:xfrm>
              <a:off x="7032645" y="5163617"/>
              <a:ext cx="47625" cy="47625"/>
            </a:xfrm>
            <a:custGeom>
              <a:avLst/>
              <a:gdLst>
                <a:gd name="connsiteX0" fmla="*/ 44906 w 47625"/>
                <a:gd name="connsiteY0" fmla="*/ 15441 h 47625"/>
                <a:gd name="connsiteX1" fmla="*/ 15665 w 47625"/>
                <a:gd name="connsiteY1" fmla="*/ 10583 h 47625"/>
                <a:gd name="connsiteX2" fmla="*/ 10521 w 47625"/>
                <a:gd name="connsiteY2" fmla="*/ 39158 h 47625"/>
                <a:gd name="connsiteX3" fmla="*/ 41573 w 47625"/>
                <a:gd name="connsiteY3" fmla="*/ 44206 h 47625"/>
                <a:gd name="connsiteX4" fmla="*/ 43573 w 47625"/>
                <a:gd name="connsiteY4" fmla="*/ 1344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4906" y="15441"/>
                  </a:moveTo>
                  <a:cubicBezTo>
                    <a:pt x="37804" y="6635"/>
                    <a:pt x="25232" y="4547"/>
                    <a:pt x="15665" y="10583"/>
                  </a:cubicBezTo>
                  <a:cubicBezTo>
                    <a:pt x="6734" y="17293"/>
                    <a:pt x="4491" y="29755"/>
                    <a:pt x="10521" y="39158"/>
                  </a:cubicBezTo>
                  <a:cubicBezTo>
                    <a:pt x="18059" y="48531"/>
                    <a:pt x="31453" y="50709"/>
                    <a:pt x="41573" y="44206"/>
                  </a:cubicBezTo>
                  <a:cubicBezTo>
                    <a:pt x="50416" y="36164"/>
                    <a:pt x="51301" y="22561"/>
                    <a:pt x="43573" y="13440"/>
                  </a:cubicBezTo>
                </a:path>
              </a:pathLst>
            </a:custGeom>
            <a:solidFill>
              <a:srgbClr val="FFFFFF"/>
            </a:solid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DE3D04C1-DA0D-4BA4-B130-B818DD648601}"/>
                </a:ext>
              </a:extLst>
            </p:cNvPr>
            <p:cNvSpPr/>
            <p:nvPr/>
          </p:nvSpPr>
          <p:spPr>
            <a:xfrm>
              <a:off x="6869239" y="5137434"/>
              <a:ext cx="247650" cy="523875"/>
            </a:xfrm>
            <a:custGeom>
              <a:avLst/>
              <a:gdLst>
                <a:gd name="connsiteX0" fmla="*/ 7144 w 247650"/>
                <a:gd name="connsiteY0" fmla="*/ 23717 h 523875"/>
                <a:gd name="connsiteX1" fmla="*/ 48101 w 247650"/>
                <a:gd name="connsiteY1" fmla="*/ 7144 h 523875"/>
                <a:gd name="connsiteX2" fmla="*/ 244411 w 247650"/>
                <a:gd name="connsiteY2" fmla="*/ 495586 h 523875"/>
                <a:gd name="connsiteX3" fmla="*/ 225361 w 247650"/>
                <a:gd name="connsiteY3" fmla="*/ 526066 h 523875"/>
              </a:gdLst>
              <a:ahLst/>
              <a:cxnLst>
                <a:cxn ang="0">
                  <a:pos x="connsiteX0" y="connsiteY0"/>
                </a:cxn>
                <a:cxn ang="0">
                  <a:pos x="connsiteX1" y="connsiteY1"/>
                </a:cxn>
                <a:cxn ang="0">
                  <a:pos x="connsiteX2" y="connsiteY2"/>
                </a:cxn>
                <a:cxn ang="0">
                  <a:pos x="connsiteX3" y="connsiteY3"/>
                </a:cxn>
              </a:cxnLst>
              <a:rect l="l" t="t" r="r" b="b"/>
              <a:pathLst>
                <a:path w="247650" h="523875">
                  <a:moveTo>
                    <a:pt x="7144" y="23717"/>
                  </a:moveTo>
                  <a:lnTo>
                    <a:pt x="48101" y="7144"/>
                  </a:lnTo>
                  <a:lnTo>
                    <a:pt x="244411" y="495586"/>
                  </a:lnTo>
                  <a:cubicBezTo>
                    <a:pt x="243554" y="508291"/>
                    <a:pt x="236406" y="519728"/>
                    <a:pt x="225361" y="526066"/>
                  </a:cubicBezTo>
                  <a:close/>
                </a:path>
              </a:pathLst>
            </a:custGeom>
            <a:solidFill>
              <a:srgbClr val="FFFFFF"/>
            </a:solid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1AF3BAF6-DA2D-42B5-B569-CF0CDA7A8986}"/>
                </a:ext>
              </a:extLst>
            </p:cNvPr>
            <p:cNvSpPr/>
            <p:nvPr/>
          </p:nvSpPr>
          <p:spPr>
            <a:xfrm>
              <a:off x="7069740" y="5308390"/>
              <a:ext cx="57150" cy="47625"/>
            </a:xfrm>
            <a:custGeom>
              <a:avLst/>
              <a:gdLst>
                <a:gd name="connsiteX0" fmla="*/ 54198 w 57150"/>
                <a:gd name="connsiteY0" fmla="*/ 43166 h 47625"/>
                <a:gd name="connsiteX1" fmla="*/ 32862 w 57150"/>
                <a:gd name="connsiteY1" fmla="*/ 23163 h 47625"/>
                <a:gd name="connsiteX2" fmla="*/ 7144 w 57150"/>
                <a:gd name="connsiteY2" fmla="*/ 9257 h 47625"/>
                <a:gd name="connsiteX3" fmla="*/ 38291 w 57150"/>
                <a:gd name="connsiteY3" fmla="*/ 15734 h 47625"/>
                <a:gd name="connsiteX4" fmla="*/ 54198 w 57150"/>
                <a:gd name="connsiteY4" fmla="*/ 43166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47625">
                  <a:moveTo>
                    <a:pt x="54198" y="43166"/>
                  </a:moveTo>
                  <a:cubicBezTo>
                    <a:pt x="51721" y="44118"/>
                    <a:pt x="45625" y="32212"/>
                    <a:pt x="32862" y="23163"/>
                  </a:cubicBezTo>
                  <a:cubicBezTo>
                    <a:pt x="20098" y="14114"/>
                    <a:pt x="7049" y="11924"/>
                    <a:pt x="7144" y="9257"/>
                  </a:cubicBezTo>
                  <a:cubicBezTo>
                    <a:pt x="7240" y="6590"/>
                    <a:pt x="22956" y="4494"/>
                    <a:pt x="38291" y="15734"/>
                  </a:cubicBezTo>
                  <a:cubicBezTo>
                    <a:pt x="53626" y="26973"/>
                    <a:pt x="56674" y="42785"/>
                    <a:pt x="54198" y="43166"/>
                  </a:cubicBezTo>
                  <a:close/>
                </a:path>
              </a:pathLst>
            </a:custGeom>
            <a:solidFill>
              <a:srgbClr val="263238"/>
            </a:solid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839C48BB-DDAA-449F-95E4-0EC4B04EC005}"/>
                </a:ext>
              </a:extLst>
            </p:cNvPr>
            <p:cNvSpPr/>
            <p:nvPr/>
          </p:nvSpPr>
          <p:spPr>
            <a:xfrm>
              <a:off x="7064844" y="5383746"/>
              <a:ext cx="57150" cy="28575"/>
            </a:xfrm>
            <a:custGeom>
              <a:avLst/>
              <a:gdLst>
                <a:gd name="connsiteX0" fmla="*/ 58332 w 57150"/>
                <a:gd name="connsiteY0" fmla="*/ 29722 h 28575"/>
                <a:gd name="connsiteX1" fmla="*/ 33853 w 57150"/>
                <a:gd name="connsiteY1" fmla="*/ 17911 h 28575"/>
                <a:gd name="connsiteX2" fmla="*/ 7183 w 57150"/>
                <a:gd name="connsiteY2" fmla="*/ 13244 h 28575"/>
                <a:gd name="connsiteX3" fmla="*/ 36710 w 57150"/>
                <a:gd name="connsiteY3" fmla="*/ 9149 h 28575"/>
                <a:gd name="connsiteX4" fmla="*/ 58332 w 57150"/>
                <a:gd name="connsiteY4" fmla="*/ 29722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58332" y="29722"/>
                  </a:moveTo>
                  <a:cubicBezTo>
                    <a:pt x="56141" y="31246"/>
                    <a:pt x="47664" y="22198"/>
                    <a:pt x="33853" y="17911"/>
                  </a:cubicBezTo>
                  <a:cubicBezTo>
                    <a:pt x="20042" y="13625"/>
                    <a:pt x="8040" y="15721"/>
                    <a:pt x="7183" y="13244"/>
                  </a:cubicBezTo>
                  <a:cubicBezTo>
                    <a:pt x="6326" y="10768"/>
                    <a:pt x="19661" y="3719"/>
                    <a:pt x="36710" y="9149"/>
                  </a:cubicBezTo>
                  <a:cubicBezTo>
                    <a:pt x="53760" y="14578"/>
                    <a:pt x="60618" y="28675"/>
                    <a:pt x="58332" y="29722"/>
                  </a:cubicBezTo>
                  <a:close/>
                </a:path>
              </a:pathLst>
            </a:custGeom>
            <a:solidFill>
              <a:srgbClr val="263238"/>
            </a:solid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20B697F5-027E-4AD6-96F5-1AA23C3E994E}"/>
                </a:ext>
              </a:extLst>
            </p:cNvPr>
            <p:cNvSpPr/>
            <p:nvPr/>
          </p:nvSpPr>
          <p:spPr>
            <a:xfrm>
              <a:off x="7064377" y="5452174"/>
              <a:ext cx="57150" cy="19050"/>
            </a:xfrm>
            <a:custGeom>
              <a:avLst/>
              <a:gdLst>
                <a:gd name="connsiteX0" fmla="*/ 7269 w 57150"/>
                <a:gd name="connsiteY0" fmla="*/ 16730 h 19050"/>
                <a:gd name="connsiteX1" fmla="*/ 32891 w 57150"/>
                <a:gd name="connsiteY1" fmla="*/ 7205 h 19050"/>
                <a:gd name="connsiteX2" fmla="*/ 57275 w 57150"/>
                <a:gd name="connsiteY2" fmla="*/ 19397 h 19050"/>
                <a:gd name="connsiteX3" fmla="*/ 32320 w 57150"/>
                <a:gd name="connsiteY3" fmla="*/ 16444 h 19050"/>
                <a:gd name="connsiteX4" fmla="*/ 7269 w 57150"/>
                <a:gd name="connsiteY4" fmla="*/ 16730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19050">
                  <a:moveTo>
                    <a:pt x="7269" y="16730"/>
                  </a:moveTo>
                  <a:cubicBezTo>
                    <a:pt x="5840" y="14730"/>
                    <a:pt x="16794" y="6348"/>
                    <a:pt x="32891" y="7205"/>
                  </a:cubicBezTo>
                  <a:cubicBezTo>
                    <a:pt x="48988" y="8062"/>
                    <a:pt x="58894" y="17587"/>
                    <a:pt x="57275" y="19397"/>
                  </a:cubicBezTo>
                  <a:cubicBezTo>
                    <a:pt x="55656" y="21207"/>
                    <a:pt x="45559" y="17016"/>
                    <a:pt x="32320" y="16444"/>
                  </a:cubicBezTo>
                  <a:cubicBezTo>
                    <a:pt x="19080" y="15873"/>
                    <a:pt x="8221" y="19111"/>
                    <a:pt x="7269" y="16730"/>
                  </a:cubicBezTo>
                  <a:close/>
                </a:path>
              </a:pathLst>
            </a:custGeom>
            <a:solidFill>
              <a:srgbClr val="263238"/>
            </a:solid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14B84AE0-614B-44EE-AE35-9F224FBF66F3}"/>
                </a:ext>
              </a:extLst>
            </p:cNvPr>
            <p:cNvSpPr/>
            <p:nvPr/>
          </p:nvSpPr>
          <p:spPr>
            <a:xfrm>
              <a:off x="7150505" y="5264488"/>
              <a:ext cx="38100" cy="57150"/>
            </a:xfrm>
            <a:custGeom>
              <a:avLst/>
              <a:gdLst>
                <a:gd name="connsiteX0" fmla="*/ 31249 w 38100"/>
                <a:gd name="connsiteY0" fmla="*/ 58873 h 57150"/>
                <a:gd name="connsiteX1" fmla="*/ 20962 w 38100"/>
                <a:gd name="connsiteY1" fmla="*/ 32394 h 57150"/>
                <a:gd name="connsiteX2" fmla="*/ 7341 w 38100"/>
                <a:gd name="connsiteY2" fmla="*/ 7534 h 57150"/>
                <a:gd name="connsiteX3" fmla="*/ 29344 w 38100"/>
                <a:gd name="connsiteY3" fmla="*/ 28489 h 57150"/>
                <a:gd name="connsiteX4" fmla="*/ 31249 w 38100"/>
                <a:gd name="connsiteY4" fmla="*/ 58873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57150">
                  <a:moveTo>
                    <a:pt x="31249" y="58873"/>
                  </a:moveTo>
                  <a:cubicBezTo>
                    <a:pt x="28582" y="58873"/>
                    <a:pt x="27535" y="46014"/>
                    <a:pt x="20962" y="32394"/>
                  </a:cubicBezTo>
                  <a:cubicBezTo>
                    <a:pt x="14390" y="18773"/>
                    <a:pt x="5722" y="9724"/>
                    <a:pt x="7341" y="7534"/>
                  </a:cubicBezTo>
                  <a:cubicBezTo>
                    <a:pt x="8961" y="5343"/>
                    <a:pt x="21915" y="12391"/>
                    <a:pt x="29344" y="28489"/>
                  </a:cubicBezTo>
                  <a:cubicBezTo>
                    <a:pt x="36774" y="44586"/>
                    <a:pt x="33726" y="59254"/>
                    <a:pt x="31249" y="58873"/>
                  </a:cubicBezTo>
                  <a:close/>
                </a:path>
              </a:pathLst>
            </a:custGeom>
            <a:solidFill>
              <a:srgbClr val="263238"/>
            </a:solid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1FC21534-D05B-401A-BEB4-68C957368B09}"/>
                </a:ext>
              </a:extLst>
            </p:cNvPr>
            <p:cNvSpPr/>
            <p:nvPr/>
          </p:nvSpPr>
          <p:spPr>
            <a:xfrm>
              <a:off x="7178897" y="5011609"/>
              <a:ext cx="152400" cy="276225"/>
            </a:xfrm>
            <a:custGeom>
              <a:avLst/>
              <a:gdLst>
                <a:gd name="connsiteX0" fmla="*/ 151162 w 152400"/>
                <a:gd name="connsiteY0" fmla="*/ 256889 h 276225"/>
                <a:gd name="connsiteX1" fmla="*/ 104108 w 152400"/>
                <a:gd name="connsiteY1" fmla="*/ 273748 h 276225"/>
                <a:gd name="connsiteX2" fmla="*/ 7144 w 152400"/>
                <a:gd name="connsiteY2" fmla="*/ 24098 h 276225"/>
                <a:gd name="connsiteX3" fmla="*/ 48863 w 152400"/>
                <a:gd name="connsiteY3" fmla="*/ 7144 h 276225"/>
                <a:gd name="connsiteX4" fmla="*/ 151162 w 152400"/>
                <a:gd name="connsiteY4" fmla="*/ 256889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276225">
                  <a:moveTo>
                    <a:pt x="151162" y="256889"/>
                  </a:moveTo>
                  <a:lnTo>
                    <a:pt x="104108" y="273748"/>
                  </a:lnTo>
                  <a:lnTo>
                    <a:pt x="7144" y="24098"/>
                  </a:lnTo>
                  <a:lnTo>
                    <a:pt x="48863" y="7144"/>
                  </a:lnTo>
                  <a:lnTo>
                    <a:pt x="151162" y="256889"/>
                  </a:lnTo>
                  <a:close/>
                </a:path>
              </a:pathLst>
            </a:custGeom>
            <a:solidFill>
              <a:srgbClr val="000000"/>
            </a:solid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391144AA-92BC-4A57-89E2-B0D76EAFA2C4}"/>
                </a:ext>
              </a:extLst>
            </p:cNvPr>
            <p:cNvSpPr/>
            <p:nvPr/>
          </p:nvSpPr>
          <p:spPr>
            <a:xfrm>
              <a:off x="7214825" y="5206292"/>
              <a:ext cx="38100" cy="95250"/>
            </a:xfrm>
            <a:custGeom>
              <a:avLst/>
              <a:gdLst>
                <a:gd name="connsiteX0" fmla="*/ 19698 w 38100"/>
                <a:gd name="connsiteY0" fmla="*/ 96591 h 95250"/>
                <a:gd name="connsiteX1" fmla="*/ 9696 w 38100"/>
                <a:gd name="connsiteY1" fmla="*/ 71159 h 95250"/>
                <a:gd name="connsiteX2" fmla="*/ 7220 w 38100"/>
                <a:gd name="connsiteY2" fmla="*/ 41441 h 95250"/>
                <a:gd name="connsiteX3" fmla="*/ 9220 w 38100"/>
                <a:gd name="connsiteY3" fmla="*/ 23820 h 95250"/>
                <a:gd name="connsiteX4" fmla="*/ 12078 w 38100"/>
                <a:gd name="connsiteY4" fmla="*/ 13723 h 95250"/>
                <a:gd name="connsiteX5" fmla="*/ 24746 w 38100"/>
                <a:gd name="connsiteY5" fmla="*/ 7341 h 95250"/>
                <a:gd name="connsiteX6" fmla="*/ 34747 w 38100"/>
                <a:gd name="connsiteY6" fmla="*/ 15914 h 95250"/>
                <a:gd name="connsiteX7" fmla="*/ 37224 w 38100"/>
                <a:gd name="connsiteY7" fmla="*/ 26010 h 95250"/>
                <a:gd name="connsiteX8" fmla="*/ 38081 w 38100"/>
                <a:gd name="connsiteY8" fmla="*/ 43917 h 95250"/>
                <a:gd name="connsiteX9" fmla="*/ 32080 w 38100"/>
                <a:gd name="connsiteY9" fmla="*/ 73350 h 95250"/>
                <a:gd name="connsiteX10" fmla="*/ 17412 w 38100"/>
                <a:gd name="connsiteY10" fmla="*/ 96496 h 95250"/>
                <a:gd name="connsiteX11" fmla="*/ 25889 w 38100"/>
                <a:gd name="connsiteY11" fmla="*/ 71350 h 95250"/>
                <a:gd name="connsiteX12" fmla="*/ 29604 w 38100"/>
                <a:gd name="connsiteY12" fmla="*/ 43727 h 95250"/>
                <a:gd name="connsiteX13" fmla="*/ 28270 w 38100"/>
                <a:gd name="connsiteY13" fmla="*/ 27344 h 95250"/>
                <a:gd name="connsiteX14" fmla="*/ 22841 w 38100"/>
                <a:gd name="connsiteY14" fmla="*/ 16390 h 95250"/>
                <a:gd name="connsiteX15" fmla="*/ 20174 w 38100"/>
                <a:gd name="connsiteY15" fmla="*/ 18105 h 95250"/>
                <a:gd name="connsiteX16" fmla="*/ 18078 w 38100"/>
                <a:gd name="connsiteY16" fmla="*/ 25535 h 95250"/>
                <a:gd name="connsiteX17" fmla="*/ 15792 w 38100"/>
                <a:gd name="connsiteY17" fmla="*/ 41918 h 95250"/>
                <a:gd name="connsiteX18" fmla="*/ 15792 w 38100"/>
                <a:gd name="connsiteY18" fmla="*/ 70493 h 95250"/>
                <a:gd name="connsiteX19" fmla="*/ 19698 w 38100"/>
                <a:gd name="connsiteY19" fmla="*/ 9659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100" h="95250">
                  <a:moveTo>
                    <a:pt x="19698" y="96591"/>
                  </a:moveTo>
                  <a:cubicBezTo>
                    <a:pt x="18650" y="96591"/>
                    <a:pt x="13221" y="87828"/>
                    <a:pt x="9696" y="71159"/>
                  </a:cubicBezTo>
                  <a:cubicBezTo>
                    <a:pt x="7706" y="61385"/>
                    <a:pt x="6874" y="51410"/>
                    <a:pt x="7220" y="41441"/>
                  </a:cubicBezTo>
                  <a:cubicBezTo>
                    <a:pt x="7484" y="35529"/>
                    <a:pt x="8152" y="29641"/>
                    <a:pt x="9220" y="23820"/>
                  </a:cubicBezTo>
                  <a:cubicBezTo>
                    <a:pt x="9659" y="20330"/>
                    <a:pt x="10623" y="16926"/>
                    <a:pt x="12078" y="13723"/>
                  </a:cubicBezTo>
                  <a:cubicBezTo>
                    <a:pt x="14387" y="8991"/>
                    <a:pt x="19569" y="6380"/>
                    <a:pt x="24746" y="7341"/>
                  </a:cubicBezTo>
                  <a:cubicBezTo>
                    <a:pt x="29255" y="8443"/>
                    <a:pt x="32969" y="11627"/>
                    <a:pt x="34747" y="15914"/>
                  </a:cubicBezTo>
                  <a:cubicBezTo>
                    <a:pt x="36077" y="19135"/>
                    <a:pt x="36912" y="22539"/>
                    <a:pt x="37224" y="26010"/>
                  </a:cubicBezTo>
                  <a:cubicBezTo>
                    <a:pt x="38068" y="31940"/>
                    <a:pt x="38355" y="37935"/>
                    <a:pt x="38081" y="43917"/>
                  </a:cubicBezTo>
                  <a:cubicBezTo>
                    <a:pt x="37681" y="53987"/>
                    <a:pt x="35655" y="63927"/>
                    <a:pt x="32080" y="73350"/>
                  </a:cubicBezTo>
                  <a:cubicBezTo>
                    <a:pt x="25889" y="89447"/>
                    <a:pt x="18269" y="97162"/>
                    <a:pt x="17412" y="96496"/>
                  </a:cubicBezTo>
                  <a:cubicBezTo>
                    <a:pt x="16554" y="95829"/>
                    <a:pt x="21603" y="86971"/>
                    <a:pt x="25889" y="71350"/>
                  </a:cubicBezTo>
                  <a:cubicBezTo>
                    <a:pt x="28292" y="62337"/>
                    <a:pt x="29540" y="53055"/>
                    <a:pt x="29604" y="43727"/>
                  </a:cubicBezTo>
                  <a:cubicBezTo>
                    <a:pt x="29618" y="38239"/>
                    <a:pt x="29172" y="32759"/>
                    <a:pt x="28270" y="27344"/>
                  </a:cubicBezTo>
                  <a:cubicBezTo>
                    <a:pt x="27508" y="21439"/>
                    <a:pt x="25698" y="16867"/>
                    <a:pt x="22841" y="16390"/>
                  </a:cubicBezTo>
                  <a:cubicBezTo>
                    <a:pt x="21698" y="16390"/>
                    <a:pt x="21317" y="16390"/>
                    <a:pt x="20174" y="18105"/>
                  </a:cubicBezTo>
                  <a:cubicBezTo>
                    <a:pt x="19143" y="20475"/>
                    <a:pt x="18438" y="22975"/>
                    <a:pt x="18078" y="25535"/>
                  </a:cubicBezTo>
                  <a:cubicBezTo>
                    <a:pt x="16969" y="30941"/>
                    <a:pt x="16206" y="36414"/>
                    <a:pt x="15792" y="41918"/>
                  </a:cubicBezTo>
                  <a:cubicBezTo>
                    <a:pt x="14897" y="51422"/>
                    <a:pt x="14897" y="60988"/>
                    <a:pt x="15792" y="70493"/>
                  </a:cubicBezTo>
                  <a:cubicBezTo>
                    <a:pt x="17672" y="79096"/>
                    <a:pt x="18976" y="87814"/>
                    <a:pt x="19698" y="96591"/>
                  </a:cubicBezTo>
                  <a:close/>
                </a:path>
              </a:pathLst>
            </a:custGeom>
            <a:solidFill>
              <a:srgbClr val="263238"/>
            </a:solid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0C215981-ECEB-4BFC-B534-6AC6CCBDE572}"/>
                </a:ext>
              </a:extLst>
            </p:cNvPr>
            <p:cNvSpPr/>
            <p:nvPr/>
          </p:nvSpPr>
          <p:spPr>
            <a:xfrm>
              <a:off x="7222751" y="5269752"/>
              <a:ext cx="95250" cy="47625"/>
            </a:xfrm>
            <a:custGeom>
              <a:avLst/>
              <a:gdLst>
                <a:gd name="connsiteX0" fmla="*/ 7200 w 95250"/>
                <a:gd name="connsiteY0" fmla="*/ 31703 h 47625"/>
                <a:gd name="connsiteX1" fmla="*/ 29012 w 95250"/>
                <a:gd name="connsiteY1" fmla="*/ 15224 h 47625"/>
                <a:gd name="connsiteX2" fmla="*/ 58159 w 95250"/>
                <a:gd name="connsiteY2" fmla="*/ 7604 h 47625"/>
                <a:gd name="connsiteX3" fmla="*/ 76066 w 95250"/>
                <a:gd name="connsiteY3" fmla="*/ 7604 h 47625"/>
                <a:gd name="connsiteX4" fmla="*/ 95116 w 95250"/>
                <a:gd name="connsiteY4" fmla="*/ 18653 h 47625"/>
                <a:gd name="connsiteX5" fmla="*/ 92354 w 95250"/>
                <a:gd name="connsiteY5" fmla="*/ 32084 h 47625"/>
                <a:gd name="connsiteX6" fmla="*/ 84067 w 95250"/>
                <a:gd name="connsiteY6" fmla="*/ 38370 h 47625"/>
                <a:gd name="connsiteX7" fmla="*/ 67017 w 95250"/>
                <a:gd name="connsiteY7" fmla="*/ 45228 h 47625"/>
                <a:gd name="connsiteX8" fmla="*/ 36537 w 95250"/>
                <a:gd name="connsiteY8" fmla="*/ 45228 h 47625"/>
                <a:gd name="connsiteX9" fmla="*/ 13106 w 95250"/>
                <a:gd name="connsiteY9" fmla="*/ 30845 h 47625"/>
                <a:gd name="connsiteX10" fmla="*/ 37871 w 95250"/>
                <a:gd name="connsiteY10" fmla="*/ 38751 h 47625"/>
                <a:gd name="connsiteX11" fmla="*/ 64922 w 95250"/>
                <a:gd name="connsiteY11" fmla="*/ 37322 h 47625"/>
                <a:gd name="connsiteX12" fmla="*/ 79304 w 95250"/>
                <a:gd name="connsiteY12" fmla="*/ 31036 h 47625"/>
                <a:gd name="connsiteX13" fmla="*/ 86543 w 95250"/>
                <a:gd name="connsiteY13" fmla="*/ 22559 h 47625"/>
                <a:gd name="connsiteX14" fmla="*/ 74732 w 95250"/>
                <a:gd name="connsiteY14" fmla="*/ 16939 h 47625"/>
                <a:gd name="connsiteX15" fmla="*/ 58540 w 95250"/>
                <a:gd name="connsiteY15" fmla="*/ 16177 h 47625"/>
                <a:gd name="connsiteX16" fmla="*/ 31298 w 95250"/>
                <a:gd name="connsiteY16" fmla="*/ 21320 h 47625"/>
                <a:gd name="connsiteX17" fmla="*/ 7200 w 95250"/>
                <a:gd name="connsiteY17" fmla="*/ 3170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47625">
                  <a:moveTo>
                    <a:pt x="7200" y="31703"/>
                  </a:moveTo>
                  <a:cubicBezTo>
                    <a:pt x="6438" y="30940"/>
                    <a:pt x="13391" y="22178"/>
                    <a:pt x="29012" y="15224"/>
                  </a:cubicBezTo>
                  <a:cubicBezTo>
                    <a:pt x="38240" y="11092"/>
                    <a:pt x="48089" y="8517"/>
                    <a:pt x="58159" y="7604"/>
                  </a:cubicBezTo>
                  <a:cubicBezTo>
                    <a:pt x="64112" y="6990"/>
                    <a:pt x="70113" y="6990"/>
                    <a:pt x="76066" y="7604"/>
                  </a:cubicBezTo>
                  <a:cubicBezTo>
                    <a:pt x="83914" y="7693"/>
                    <a:pt x="91142" y="11885"/>
                    <a:pt x="95116" y="18653"/>
                  </a:cubicBezTo>
                  <a:cubicBezTo>
                    <a:pt x="96882" y="23287"/>
                    <a:pt x="95805" y="28523"/>
                    <a:pt x="92354" y="32084"/>
                  </a:cubicBezTo>
                  <a:cubicBezTo>
                    <a:pt x="89886" y="34541"/>
                    <a:pt x="87098" y="36656"/>
                    <a:pt x="84067" y="38370"/>
                  </a:cubicBezTo>
                  <a:cubicBezTo>
                    <a:pt x="78751" y="41480"/>
                    <a:pt x="73006" y="43791"/>
                    <a:pt x="67017" y="45228"/>
                  </a:cubicBezTo>
                  <a:cubicBezTo>
                    <a:pt x="57006" y="47690"/>
                    <a:pt x="46548" y="47690"/>
                    <a:pt x="36537" y="45228"/>
                  </a:cubicBezTo>
                  <a:cubicBezTo>
                    <a:pt x="19392" y="40561"/>
                    <a:pt x="12344" y="31417"/>
                    <a:pt x="13106" y="30845"/>
                  </a:cubicBezTo>
                  <a:cubicBezTo>
                    <a:pt x="21197" y="33968"/>
                    <a:pt x="29467" y="36607"/>
                    <a:pt x="37871" y="38751"/>
                  </a:cubicBezTo>
                  <a:cubicBezTo>
                    <a:pt x="46883" y="40274"/>
                    <a:pt x="56120" y="39786"/>
                    <a:pt x="64922" y="37322"/>
                  </a:cubicBezTo>
                  <a:cubicBezTo>
                    <a:pt x="69979" y="35889"/>
                    <a:pt x="74818" y="33774"/>
                    <a:pt x="79304" y="31036"/>
                  </a:cubicBezTo>
                  <a:cubicBezTo>
                    <a:pt x="84448" y="28083"/>
                    <a:pt x="87972" y="24273"/>
                    <a:pt x="86543" y="22559"/>
                  </a:cubicBezTo>
                  <a:cubicBezTo>
                    <a:pt x="85115" y="20844"/>
                    <a:pt x="79876" y="17320"/>
                    <a:pt x="74732" y="16939"/>
                  </a:cubicBezTo>
                  <a:cubicBezTo>
                    <a:pt x="69367" y="16219"/>
                    <a:pt x="63949" y="15964"/>
                    <a:pt x="58540" y="16177"/>
                  </a:cubicBezTo>
                  <a:cubicBezTo>
                    <a:pt x="49262" y="16596"/>
                    <a:pt x="40090" y="18328"/>
                    <a:pt x="31298" y="21320"/>
                  </a:cubicBezTo>
                  <a:cubicBezTo>
                    <a:pt x="16344" y="26559"/>
                    <a:pt x="8152" y="33131"/>
                    <a:pt x="7200" y="31703"/>
                  </a:cubicBezTo>
                  <a:close/>
                </a:path>
              </a:pathLst>
            </a:custGeom>
            <a:solidFill>
              <a:srgbClr val="263238"/>
            </a:solid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50FE866C-2ECD-4D82-A9D2-C561CAA37F2B}"/>
                </a:ext>
              </a:extLst>
            </p:cNvPr>
            <p:cNvSpPr/>
            <p:nvPr/>
          </p:nvSpPr>
          <p:spPr>
            <a:xfrm>
              <a:off x="7194518" y="4457946"/>
              <a:ext cx="1095375" cy="838200"/>
            </a:xfrm>
            <a:custGeom>
              <a:avLst/>
              <a:gdLst>
                <a:gd name="connsiteX0" fmla="*/ 147161 w 1095375"/>
                <a:gd name="connsiteY0" fmla="*/ 478415 h 838200"/>
                <a:gd name="connsiteX1" fmla="*/ 852583 w 1095375"/>
                <a:gd name="connsiteY1" fmla="*/ 8166 h 838200"/>
                <a:gd name="connsiteX2" fmla="*/ 1085088 w 1095375"/>
                <a:gd name="connsiteY2" fmla="*/ 187712 h 838200"/>
                <a:gd name="connsiteX3" fmla="*/ 857917 w 1095375"/>
                <a:gd name="connsiteY3" fmla="*/ 584047 h 838200"/>
                <a:gd name="connsiteX4" fmla="*/ 112776 w 1095375"/>
                <a:gd name="connsiteY4" fmla="*/ 837698 h 838200"/>
                <a:gd name="connsiteX5" fmla="*/ 7144 w 1095375"/>
                <a:gd name="connsiteY5" fmla="*/ 5417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375" h="838200">
                  <a:moveTo>
                    <a:pt x="147161" y="478415"/>
                  </a:moveTo>
                  <a:cubicBezTo>
                    <a:pt x="147161" y="478415"/>
                    <a:pt x="678275" y="-18313"/>
                    <a:pt x="852583" y="8166"/>
                  </a:cubicBezTo>
                  <a:cubicBezTo>
                    <a:pt x="1026890" y="34646"/>
                    <a:pt x="1069277" y="119132"/>
                    <a:pt x="1085088" y="187712"/>
                  </a:cubicBezTo>
                  <a:cubicBezTo>
                    <a:pt x="1100900" y="256292"/>
                    <a:pt x="1095661" y="462509"/>
                    <a:pt x="857917" y="584047"/>
                  </a:cubicBezTo>
                  <a:cubicBezTo>
                    <a:pt x="620173" y="705587"/>
                    <a:pt x="112776" y="837698"/>
                    <a:pt x="112776" y="837698"/>
                  </a:cubicBezTo>
                  <a:lnTo>
                    <a:pt x="7144" y="541757"/>
                  </a:lnTo>
                  <a:close/>
                </a:path>
              </a:pathLst>
            </a:custGeom>
            <a:solidFill>
              <a:srgbClr val="263238"/>
            </a:solid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F2EB61BC-5841-42FA-9539-7875B68465B0}"/>
                </a:ext>
              </a:extLst>
            </p:cNvPr>
            <p:cNvSpPr/>
            <p:nvPr/>
          </p:nvSpPr>
          <p:spPr>
            <a:xfrm>
              <a:off x="7194042" y="4455634"/>
              <a:ext cx="1095375" cy="847725"/>
            </a:xfrm>
            <a:custGeom>
              <a:avLst/>
              <a:gdLst>
                <a:gd name="connsiteX0" fmla="*/ 147638 w 1095375"/>
                <a:gd name="connsiteY0" fmla="*/ 480727 h 847725"/>
                <a:gd name="connsiteX1" fmla="*/ 138589 w 1095375"/>
                <a:gd name="connsiteY1" fmla="*/ 485204 h 847725"/>
                <a:gd name="connsiteX2" fmla="*/ 111728 w 1095375"/>
                <a:gd name="connsiteY2" fmla="*/ 497586 h 847725"/>
                <a:gd name="connsiteX3" fmla="*/ 8001 w 1095375"/>
                <a:gd name="connsiteY3" fmla="*/ 545211 h 847725"/>
                <a:gd name="connsiteX4" fmla="*/ 8572 w 1095375"/>
                <a:gd name="connsiteY4" fmla="*/ 543783 h 847725"/>
                <a:gd name="connsiteX5" fmla="*/ 114967 w 1095375"/>
                <a:gd name="connsiteY5" fmla="*/ 839534 h 847725"/>
                <a:gd name="connsiteX6" fmla="*/ 112776 w 1095375"/>
                <a:gd name="connsiteY6" fmla="*/ 838295 h 847725"/>
                <a:gd name="connsiteX7" fmla="*/ 542734 w 1095375"/>
                <a:gd name="connsiteY7" fmla="*/ 709327 h 847725"/>
                <a:gd name="connsiteX8" fmla="*/ 788289 w 1095375"/>
                <a:gd name="connsiteY8" fmla="*/ 616458 h 847725"/>
                <a:gd name="connsiteX9" fmla="*/ 850487 w 1095375"/>
                <a:gd name="connsiteY9" fmla="*/ 587883 h 847725"/>
                <a:gd name="connsiteX10" fmla="*/ 880872 w 1095375"/>
                <a:gd name="connsiteY10" fmla="*/ 571214 h 847725"/>
                <a:gd name="connsiteX11" fmla="*/ 896017 w 1095375"/>
                <a:gd name="connsiteY11" fmla="*/ 562642 h 847725"/>
                <a:gd name="connsiteX12" fmla="*/ 910590 w 1095375"/>
                <a:gd name="connsiteY12" fmla="*/ 553117 h 847725"/>
                <a:gd name="connsiteX13" fmla="*/ 1014317 w 1095375"/>
                <a:gd name="connsiteY13" fmla="*/ 457867 h 847725"/>
                <a:gd name="connsiteX14" fmla="*/ 1088231 w 1095375"/>
                <a:gd name="connsiteY14" fmla="*/ 252603 h 847725"/>
                <a:gd name="connsiteX15" fmla="*/ 1081088 w 1095375"/>
                <a:gd name="connsiteY15" fmla="*/ 181928 h 847725"/>
                <a:gd name="connsiteX16" fmla="*/ 1053560 w 1095375"/>
                <a:gd name="connsiteY16" fmla="*/ 118110 h 847725"/>
                <a:gd name="connsiteX17" fmla="*/ 1006412 w 1095375"/>
                <a:gd name="connsiteY17" fmla="*/ 68961 h 847725"/>
                <a:gd name="connsiteX18" fmla="*/ 947357 w 1095375"/>
                <a:gd name="connsiteY18" fmla="*/ 37147 h 847725"/>
                <a:gd name="connsiteX19" fmla="*/ 884206 w 1095375"/>
                <a:gd name="connsiteY19" fmla="*/ 18097 h 847725"/>
                <a:gd name="connsiteX20" fmla="*/ 852297 w 1095375"/>
                <a:gd name="connsiteY20" fmla="*/ 12383 h 847725"/>
                <a:gd name="connsiteX21" fmla="*/ 836581 w 1095375"/>
                <a:gd name="connsiteY21" fmla="*/ 11430 h 847725"/>
                <a:gd name="connsiteX22" fmla="*/ 820864 w 1095375"/>
                <a:gd name="connsiteY22" fmla="*/ 12859 h 847725"/>
                <a:gd name="connsiteX23" fmla="*/ 760952 w 1095375"/>
                <a:gd name="connsiteY23" fmla="*/ 29718 h 847725"/>
                <a:gd name="connsiteX24" fmla="*/ 653987 w 1095375"/>
                <a:gd name="connsiteY24" fmla="*/ 84106 h 847725"/>
                <a:gd name="connsiteX25" fmla="*/ 475869 w 1095375"/>
                <a:gd name="connsiteY25" fmla="*/ 206216 h 847725"/>
                <a:gd name="connsiteX26" fmla="*/ 233648 w 1095375"/>
                <a:gd name="connsiteY26" fmla="*/ 404336 h 847725"/>
                <a:gd name="connsiteX27" fmla="*/ 169926 w 1095375"/>
                <a:gd name="connsiteY27" fmla="*/ 460725 h 847725"/>
                <a:gd name="connsiteX28" fmla="*/ 153353 w 1095375"/>
                <a:gd name="connsiteY28" fmla="*/ 475774 h 847725"/>
                <a:gd name="connsiteX29" fmla="*/ 147638 w 1095375"/>
                <a:gd name="connsiteY29" fmla="*/ 480727 h 847725"/>
                <a:gd name="connsiteX30" fmla="*/ 152971 w 1095375"/>
                <a:gd name="connsiteY30" fmla="*/ 475393 h 847725"/>
                <a:gd name="connsiteX31" fmla="*/ 169164 w 1095375"/>
                <a:gd name="connsiteY31" fmla="*/ 460248 h 847725"/>
                <a:gd name="connsiteX32" fmla="*/ 232315 w 1095375"/>
                <a:gd name="connsiteY32" fmla="*/ 403098 h 847725"/>
                <a:gd name="connsiteX33" fmla="*/ 473678 w 1095375"/>
                <a:gd name="connsiteY33" fmla="*/ 203645 h 847725"/>
                <a:gd name="connsiteX34" fmla="*/ 651701 w 1095375"/>
                <a:gd name="connsiteY34" fmla="*/ 80772 h 847725"/>
                <a:gd name="connsiteX35" fmla="*/ 759238 w 1095375"/>
                <a:gd name="connsiteY35" fmla="*/ 25908 h 847725"/>
                <a:gd name="connsiteX36" fmla="*/ 820198 w 1095375"/>
                <a:gd name="connsiteY36" fmla="*/ 8668 h 847725"/>
                <a:gd name="connsiteX37" fmla="*/ 836390 w 1095375"/>
                <a:gd name="connsiteY37" fmla="*/ 7144 h 847725"/>
                <a:gd name="connsiteX38" fmla="*/ 852868 w 1095375"/>
                <a:gd name="connsiteY38" fmla="*/ 8096 h 847725"/>
                <a:gd name="connsiteX39" fmla="*/ 885063 w 1095375"/>
                <a:gd name="connsiteY39" fmla="*/ 13811 h 847725"/>
                <a:gd name="connsiteX40" fmla="*/ 948976 w 1095375"/>
                <a:gd name="connsiteY40" fmla="*/ 32861 h 847725"/>
                <a:gd name="connsiteX41" fmla="*/ 1009174 w 1095375"/>
                <a:gd name="connsiteY41" fmla="*/ 65151 h 847725"/>
                <a:gd name="connsiteX42" fmla="*/ 1057466 w 1095375"/>
                <a:gd name="connsiteY42" fmla="*/ 115443 h 847725"/>
                <a:gd name="connsiteX43" fmla="*/ 1086041 w 1095375"/>
                <a:gd name="connsiteY43" fmla="*/ 180690 h 847725"/>
                <a:gd name="connsiteX44" fmla="*/ 1093280 w 1095375"/>
                <a:gd name="connsiteY44" fmla="*/ 252699 h 847725"/>
                <a:gd name="connsiteX45" fmla="*/ 1090422 w 1095375"/>
                <a:gd name="connsiteY45" fmla="*/ 289275 h 847725"/>
                <a:gd name="connsiteX46" fmla="*/ 1083183 w 1095375"/>
                <a:gd name="connsiteY46" fmla="*/ 325469 h 847725"/>
                <a:gd name="connsiteX47" fmla="*/ 1018508 w 1095375"/>
                <a:gd name="connsiteY47" fmla="*/ 460058 h 847725"/>
                <a:gd name="connsiteX48" fmla="*/ 913733 w 1095375"/>
                <a:gd name="connsiteY48" fmla="*/ 556736 h 847725"/>
                <a:gd name="connsiteX49" fmla="*/ 898970 w 1095375"/>
                <a:gd name="connsiteY49" fmla="*/ 566261 h 847725"/>
                <a:gd name="connsiteX50" fmla="*/ 883730 w 1095375"/>
                <a:gd name="connsiteY50" fmla="*/ 574929 h 847725"/>
                <a:gd name="connsiteX51" fmla="*/ 853059 w 1095375"/>
                <a:gd name="connsiteY51" fmla="*/ 591693 h 847725"/>
                <a:gd name="connsiteX52" fmla="*/ 790575 w 1095375"/>
                <a:gd name="connsiteY52" fmla="*/ 620744 h 847725"/>
                <a:gd name="connsiteX53" fmla="*/ 544639 w 1095375"/>
                <a:gd name="connsiteY53" fmla="*/ 713518 h 847725"/>
                <a:gd name="connsiteX54" fmla="*/ 114109 w 1095375"/>
                <a:gd name="connsiteY54" fmla="*/ 841629 h 847725"/>
                <a:gd name="connsiteX55" fmla="*/ 112490 w 1095375"/>
                <a:gd name="connsiteY55" fmla="*/ 842105 h 847725"/>
                <a:gd name="connsiteX56" fmla="*/ 111919 w 1095375"/>
                <a:gd name="connsiteY56" fmla="*/ 840486 h 847725"/>
                <a:gd name="connsiteX57" fmla="*/ 7144 w 1095375"/>
                <a:gd name="connsiteY57" fmla="*/ 544354 h 847725"/>
                <a:gd name="connsiteX58" fmla="*/ 7144 w 1095375"/>
                <a:gd name="connsiteY58" fmla="*/ 543401 h 847725"/>
                <a:gd name="connsiteX59" fmla="*/ 8096 w 1095375"/>
                <a:gd name="connsiteY59" fmla="*/ 543401 h 847725"/>
                <a:gd name="connsiteX60" fmla="*/ 112109 w 1095375"/>
                <a:gd name="connsiteY60" fmla="*/ 496824 h 847725"/>
                <a:gd name="connsiteX61" fmla="*/ 139255 w 1095375"/>
                <a:gd name="connsiteY61" fmla="*/ 484823 h 847725"/>
                <a:gd name="connsiteX62" fmla="*/ 147638 w 1095375"/>
                <a:gd name="connsiteY62" fmla="*/ 480727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095375" h="847725">
                  <a:moveTo>
                    <a:pt x="147638" y="480727"/>
                  </a:moveTo>
                  <a:cubicBezTo>
                    <a:pt x="147638" y="480727"/>
                    <a:pt x="144589" y="482346"/>
                    <a:pt x="138589" y="485204"/>
                  </a:cubicBezTo>
                  <a:lnTo>
                    <a:pt x="111728" y="497586"/>
                  </a:lnTo>
                  <a:lnTo>
                    <a:pt x="8001" y="545211"/>
                  </a:lnTo>
                  <a:lnTo>
                    <a:pt x="8572" y="543783"/>
                  </a:lnTo>
                  <a:cubicBezTo>
                    <a:pt x="34862" y="616839"/>
                    <a:pt x="71247" y="717804"/>
                    <a:pt x="114967" y="839534"/>
                  </a:cubicBezTo>
                  <a:lnTo>
                    <a:pt x="112776" y="838295"/>
                  </a:lnTo>
                  <a:cubicBezTo>
                    <a:pt x="237458" y="804863"/>
                    <a:pt x="383667" y="762762"/>
                    <a:pt x="542734" y="709327"/>
                  </a:cubicBezTo>
                  <a:cubicBezTo>
                    <a:pt x="622173" y="682371"/>
                    <a:pt x="704659" y="652748"/>
                    <a:pt x="788289" y="616458"/>
                  </a:cubicBezTo>
                  <a:cubicBezTo>
                    <a:pt x="809244" y="607790"/>
                    <a:pt x="829723" y="597408"/>
                    <a:pt x="850487" y="587883"/>
                  </a:cubicBezTo>
                  <a:cubicBezTo>
                    <a:pt x="860965" y="583121"/>
                    <a:pt x="870680" y="576739"/>
                    <a:pt x="880872" y="571214"/>
                  </a:cubicBezTo>
                  <a:lnTo>
                    <a:pt x="896017" y="562642"/>
                  </a:lnTo>
                  <a:cubicBezTo>
                    <a:pt x="901160" y="559880"/>
                    <a:pt x="905542" y="556165"/>
                    <a:pt x="910590" y="553117"/>
                  </a:cubicBezTo>
                  <a:cubicBezTo>
                    <a:pt x="950380" y="527560"/>
                    <a:pt x="985469" y="495339"/>
                    <a:pt x="1014317" y="457867"/>
                  </a:cubicBezTo>
                  <a:cubicBezTo>
                    <a:pt x="1060228" y="399086"/>
                    <a:pt x="1086129" y="327159"/>
                    <a:pt x="1088231" y="252603"/>
                  </a:cubicBezTo>
                  <a:cubicBezTo>
                    <a:pt x="1089320" y="228822"/>
                    <a:pt x="1086913" y="205010"/>
                    <a:pt x="1081088" y="181928"/>
                  </a:cubicBezTo>
                  <a:cubicBezTo>
                    <a:pt x="1075568" y="159258"/>
                    <a:pt x="1066261" y="137682"/>
                    <a:pt x="1053560" y="118110"/>
                  </a:cubicBezTo>
                  <a:cubicBezTo>
                    <a:pt x="1040935" y="99019"/>
                    <a:pt x="1024962" y="82368"/>
                    <a:pt x="1006412" y="68961"/>
                  </a:cubicBezTo>
                  <a:cubicBezTo>
                    <a:pt x="988260" y="55727"/>
                    <a:pt x="968393" y="45025"/>
                    <a:pt x="947357" y="37147"/>
                  </a:cubicBezTo>
                  <a:cubicBezTo>
                    <a:pt x="926838" y="29151"/>
                    <a:pt x="905723" y="22782"/>
                    <a:pt x="884206" y="18097"/>
                  </a:cubicBezTo>
                  <a:lnTo>
                    <a:pt x="852297" y="12383"/>
                  </a:lnTo>
                  <a:lnTo>
                    <a:pt x="836581" y="11430"/>
                  </a:lnTo>
                  <a:lnTo>
                    <a:pt x="820864" y="12859"/>
                  </a:lnTo>
                  <a:cubicBezTo>
                    <a:pt x="800304" y="16121"/>
                    <a:pt x="780197" y="21779"/>
                    <a:pt x="760952" y="29718"/>
                  </a:cubicBezTo>
                  <a:cubicBezTo>
                    <a:pt x="723884" y="44923"/>
                    <a:pt x="688112" y="63112"/>
                    <a:pt x="653987" y="84106"/>
                  </a:cubicBezTo>
                  <a:cubicBezTo>
                    <a:pt x="592489" y="121619"/>
                    <a:pt x="533033" y="162381"/>
                    <a:pt x="475869" y="206216"/>
                  </a:cubicBezTo>
                  <a:cubicBezTo>
                    <a:pt x="371094" y="286036"/>
                    <a:pt x="289465" y="355950"/>
                    <a:pt x="233648" y="404336"/>
                  </a:cubicBezTo>
                  <a:cubicBezTo>
                    <a:pt x="205835" y="428625"/>
                    <a:pt x="184404" y="447770"/>
                    <a:pt x="169926" y="460725"/>
                  </a:cubicBezTo>
                  <a:lnTo>
                    <a:pt x="153353" y="475774"/>
                  </a:lnTo>
                  <a:cubicBezTo>
                    <a:pt x="149638" y="479108"/>
                    <a:pt x="147638" y="480727"/>
                    <a:pt x="147638" y="480727"/>
                  </a:cubicBezTo>
                  <a:lnTo>
                    <a:pt x="152971" y="475393"/>
                  </a:lnTo>
                  <a:lnTo>
                    <a:pt x="169164" y="460248"/>
                  </a:lnTo>
                  <a:cubicBezTo>
                    <a:pt x="183451" y="447104"/>
                    <a:pt x="204597" y="427673"/>
                    <a:pt x="232315" y="403098"/>
                  </a:cubicBezTo>
                  <a:cubicBezTo>
                    <a:pt x="287750" y="354235"/>
                    <a:pt x="368522" y="283940"/>
                    <a:pt x="473678" y="203645"/>
                  </a:cubicBezTo>
                  <a:cubicBezTo>
                    <a:pt x="530781" y="159536"/>
                    <a:pt x="590207" y="118520"/>
                    <a:pt x="651701" y="80772"/>
                  </a:cubicBezTo>
                  <a:cubicBezTo>
                    <a:pt x="686001" y="59602"/>
                    <a:pt x="721965" y="41253"/>
                    <a:pt x="759238" y="25908"/>
                  </a:cubicBezTo>
                  <a:cubicBezTo>
                    <a:pt x="778815" y="17802"/>
                    <a:pt x="799275" y="12016"/>
                    <a:pt x="820198" y="8668"/>
                  </a:cubicBezTo>
                  <a:cubicBezTo>
                    <a:pt x="825532" y="8192"/>
                    <a:pt x="830961" y="7429"/>
                    <a:pt x="836390" y="7144"/>
                  </a:cubicBezTo>
                  <a:lnTo>
                    <a:pt x="852868" y="8096"/>
                  </a:lnTo>
                  <a:lnTo>
                    <a:pt x="885063" y="13811"/>
                  </a:lnTo>
                  <a:cubicBezTo>
                    <a:pt x="906848" y="18422"/>
                    <a:pt x="928222" y="24792"/>
                    <a:pt x="948976" y="32861"/>
                  </a:cubicBezTo>
                  <a:cubicBezTo>
                    <a:pt x="970406" y="40860"/>
                    <a:pt x="990656" y="51722"/>
                    <a:pt x="1009174" y="65151"/>
                  </a:cubicBezTo>
                  <a:cubicBezTo>
                    <a:pt x="1028194" y="78841"/>
                    <a:pt x="1044559" y="95883"/>
                    <a:pt x="1057466" y="115443"/>
                  </a:cubicBezTo>
                  <a:cubicBezTo>
                    <a:pt x="1070540" y="135459"/>
                    <a:pt x="1080197" y="157508"/>
                    <a:pt x="1086041" y="180690"/>
                  </a:cubicBezTo>
                  <a:cubicBezTo>
                    <a:pt x="1091935" y="204214"/>
                    <a:pt x="1094373" y="228472"/>
                    <a:pt x="1093280" y="252699"/>
                  </a:cubicBezTo>
                  <a:cubicBezTo>
                    <a:pt x="1093280" y="264890"/>
                    <a:pt x="1091565" y="277083"/>
                    <a:pt x="1090422" y="289275"/>
                  </a:cubicBezTo>
                  <a:cubicBezTo>
                    <a:pt x="1089279" y="301466"/>
                    <a:pt x="1086612" y="313658"/>
                    <a:pt x="1083183" y="325469"/>
                  </a:cubicBezTo>
                  <a:cubicBezTo>
                    <a:pt x="1071340" y="374385"/>
                    <a:pt x="1049301" y="420248"/>
                    <a:pt x="1018508" y="460058"/>
                  </a:cubicBezTo>
                  <a:cubicBezTo>
                    <a:pt x="989434" y="498098"/>
                    <a:pt x="953984" y="530809"/>
                    <a:pt x="913733" y="556736"/>
                  </a:cubicBezTo>
                  <a:cubicBezTo>
                    <a:pt x="908780" y="559975"/>
                    <a:pt x="904208" y="563690"/>
                    <a:pt x="898970" y="566261"/>
                  </a:cubicBezTo>
                  <a:lnTo>
                    <a:pt x="883730" y="574929"/>
                  </a:lnTo>
                  <a:cubicBezTo>
                    <a:pt x="873443" y="580549"/>
                    <a:pt x="863632" y="586931"/>
                    <a:pt x="853059" y="591693"/>
                  </a:cubicBezTo>
                  <a:cubicBezTo>
                    <a:pt x="832199" y="601694"/>
                    <a:pt x="811625" y="611981"/>
                    <a:pt x="790575" y="620744"/>
                  </a:cubicBezTo>
                  <a:cubicBezTo>
                    <a:pt x="707041" y="657130"/>
                    <a:pt x="624173" y="686658"/>
                    <a:pt x="544639" y="713518"/>
                  </a:cubicBezTo>
                  <a:cubicBezTo>
                    <a:pt x="385286" y="766763"/>
                    <a:pt x="238982" y="808768"/>
                    <a:pt x="114109" y="841629"/>
                  </a:cubicBezTo>
                  <a:lnTo>
                    <a:pt x="112490" y="842105"/>
                  </a:lnTo>
                  <a:lnTo>
                    <a:pt x="111919" y="840486"/>
                  </a:lnTo>
                  <a:cubicBezTo>
                    <a:pt x="68675" y="718661"/>
                    <a:pt x="32861" y="617506"/>
                    <a:pt x="7144" y="544354"/>
                  </a:cubicBezTo>
                  <a:lnTo>
                    <a:pt x="7144" y="543401"/>
                  </a:lnTo>
                  <a:lnTo>
                    <a:pt x="8096" y="543401"/>
                  </a:lnTo>
                  <a:lnTo>
                    <a:pt x="112109" y="496824"/>
                  </a:lnTo>
                  <a:lnTo>
                    <a:pt x="139255" y="484823"/>
                  </a:lnTo>
                  <a:cubicBezTo>
                    <a:pt x="144399" y="481965"/>
                    <a:pt x="147638" y="480727"/>
                    <a:pt x="147638" y="480727"/>
                  </a:cubicBezTo>
                  <a:close/>
                </a:path>
              </a:pathLst>
            </a:custGeom>
            <a:solidFill>
              <a:srgbClr val="455A64"/>
            </a:solidFill>
            <a:ln w="952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227FF3C-1BCE-451B-8B21-1172ACDA6FC6}"/>
                </a:ext>
              </a:extLst>
            </p:cNvPr>
            <p:cNvSpPr/>
            <p:nvPr/>
          </p:nvSpPr>
          <p:spPr>
            <a:xfrm>
              <a:off x="7449502" y="4422604"/>
              <a:ext cx="323850" cy="285750"/>
            </a:xfrm>
            <a:custGeom>
              <a:avLst/>
              <a:gdLst>
                <a:gd name="connsiteX0" fmla="*/ 175546 w 323850"/>
                <a:gd name="connsiteY0" fmla="*/ 157331 h 285750"/>
                <a:gd name="connsiteX1" fmla="*/ 168211 w 323850"/>
                <a:gd name="connsiteY1" fmla="*/ 110754 h 285750"/>
                <a:gd name="connsiteX2" fmla="*/ 91154 w 323850"/>
                <a:gd name="connsiteY2" fmla="*/ 9123 h 285750"/>
                <a:gd name="connsiteX3" fmla="*/ 7144 w 323850"/>
                <a:gd name="connsiteY3" fmla="*/ 157903 h 285750"/>
                <a:gd name="connsiteX4" fmla="*/ 60198 w 323850"/>
                <a:gd name="connsiteY4" fmla="*/ 272203 h 285750"/>
                <a:gd name="connsiteX5" fmla="*/ 131254 w 323850"/>
                <a:gd name="connsiteY5" fmla="*/ 282395 h 285750"/>
                <a:gd name="connsiteX6" fmla="*/ 325469 w 323850"/>
                <a:gd name="connsiteY6" fmla="*/ 121327 h 285750"/>
                <a:gd name="connsiteX7" fmla="*/ 175546 w 323850"/>
                <a:gd name="connsiteY7" fmla="*/ 157331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850" h="285750">
                  <a:moveTo>
                    <a:pt x="175546" y="157331"/>
                  </a:moveTo>
                  <a:cubicBezTo>
                    <a:pt x="167354" y="142473"/>
                    <a:pt x="184213" y="116374"/>
                    <a:pt x="168211" y="110754"/>
                  </a:cubicBezTo>
                  <a:cubicBezTo>
                    <a:pt x="106870" y="89132"/>
                    <a:pt x="153924" y="-7832"/>
                    <a:pt x="91154" y="9123"/>
                  </a:cubicBezTo>
                  <a:lnTo>
                    <a:pt x="7144" y="157903"/>
                  </a:lnTo>
                  <a:cubicBezTo>
                    <a:pt x="43815" y="180382"/>
                    <a:pt x="28194" y="243628"/>
                    <a:pt x="60198" y="272203"/>
                  </a:cubicBezTo>
                  <a:cubicBezTo>
                    <a:pt x="79248" y="288872"/>
                    <a:pt x="106966" y="287919"/>
                    <a:pt x="131254" y="282395"/>
                  </a:cubicBezTo>
                  <a:cubicBezTo>
                    <a:pt x="223647" y="261725"/>
                    <a:pt x="301657" y="212957"/>
                    <a:pt x="325469" y="121327"/>
                  </a:cubicBezTo>
                  <a:cubicBezTo>
                    <a:pt x="329374" y="104563"/>
                    <a:pt x="183356" y="172286"/>
                    <a:pt x="175546" y="157331"/>
                  </a:cubicBezTo>
                  <a:close/>
                </a:path>
              </a:pathLst>
            </a:custGeom>
            <a:solidFill>
              <a:srgbClr val="E0E0E0"/>
            </a:solidFill>
            <a:ln w="952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38D7E9EA-9A65-425B-ACCD-05254BBB96F9}"/>
                </a:ext>
              </a:extLst>
            </p:cNvPr>
            <p:cNvSpPr/>
            <p:nvPr/>
          </p:nvSpPr>
          <p:spPr>
            <a:xfrm>
              <a:off x="8356117" y="2933539"/>
              <a:ext cx="428625" cy="1000125"/>
            </a:xfrm>
            <a:custGeom>
              <a:avLst/>
              <a:gdLst>
                <a:gd name="connsiteX0" fmla="*/ 143707 w 428625"/>
                <a:gd name="connsiteY0" fmla="*/ 7144 h 1000125"/>
                <a:gd name="connsiteX1" fmla="*/ 13500 w 428625"/>
                <a:gd name="connsiteY1" fmla="*/ 95917 h 1000125"/>
                <a:gd name="connsiteX2" fmla="*/ 16357 w 428625"/>
                <a:gd name="connsiteY2" fmla="*/ 231743 h 1000125"/>
                <a:gd name="connsiteX3" fmla="*/ 19310 w 428625"/>
                <a:gd name="connsiteY3" fmla="*/ 331375 h 1000125"/>
                <a:gd name="connsiteX4" fmla="*/ 18167 w 428625"/>
                <a:gd name="connsiteY4" fmla="*/ 340900 h 1000125"/>
                <a:gd name="connsiteX5" fmla="*/ 8642 w 428625"/>
                <a:gd name="connsiteY5" fmla="*/ 473678 h 1000125"/>
                <a:gd name="connsiteX6" fmla="*/ 11499 w 428625"/>
                <a:gd name="connsiteY6" fmla="*/ 509397 h 1000125"/>
                <a:gd name="connsiteX7" fmla="*/ 14357 w 428625"/>
                <a:gd name="connsiteY7" fmla="*/ 526733 h 1000125"/>
                <a:gd name="connsiteX8" fmla="*/ 17977 w 428625"/>
                <a:gd name="connsiteY8" fmla="*/ 543687 h 1000125"/>
                <a:gd name="connsiteX9" fmla="*/ 39598 w 428625"/>
                <a:gd name="connsiteY9" fmla="*/ 605695 h 1000125"/>
                <a:gd name="connsiteX10" fmla="*/ 95605 w 428625"/>
                <a:gd name="connsiteY10" fmla="*/ 699516 h 1000125"/>
                <a:gd name="connsiteX11" fmla="*/ 141992 w 428625"/>
                <a:gd name="connsiteY11" fmla="*/ 755713 h 1000125"/>
                <a:gd name="connsiteX12" fmla="*/ 145516 w 428625"/>
                <a:gd name="connsiteY12" fmla="*/ 759428 h 1000125"/>
                <a:gd name="connsiteX13" fmla="*/ 184283 w 428625"/>
                <a:gd name="connsiteY13" fmla="*/ 858869 h 1000125"/>
                <a:gd name="connsiteX14" fmla="*/ 233337 w 428625"/>
                <a:gd name="connsiteY14" fmla="*/ 953262 h 1000125"/>
                <a:gd name="connsiteX15" fmla="*/ 325539 w 428625"/>
                <a:gd name="connsiteY15" fmla="*/ 997458 h 1000125"/>
                <a:gd name="connsiteX16" fmla="*/ 401739 w 428625"/>
                <a:gd name="connsiteY16" fmla="*/ 943451 h 1000125"/>
                <a:gd name="connsiteX17" fmla="*/ 423837 w 428625"/>
                <a:gd name="connsiteY17" fmla="*/ 849344 h 1000125"/>
                <a:gd name="connsiteX18" fmla="*/ 111417 w 428625"/>
                <a:gd name="connsiteY18" fmla="*/ 688753 h 1000125"/>
                <a:gd name="connsiteX19" fmla="*/ 62458 w 428625"/>
                <a:gd name="connsiteY19" fmla="*/ 595884 h 1000125"/>
                <a:gd name="connsiteX20" fmla="*/ 35788 w 428625"/>
                <a:gd name="connsiteY20" fmla="*/ 473107 h 1000125"/>
                <a:gd name="connsiteX21" fmla="*/ 35788 w 428625"/>
                <a:gd name="connsiteY21" fmla="*/ 453009 h 1000125"/>
                <a:gd name="connsiteX22" fmla="*/ 96844 w 428625"/>
                <a:gd name="connsiteY22" fmla="*/ 635318 h 1000125"/>
                <a:gd name="connsiteX23" fmla="*/ 127705 w 428625"/>
                <a:gd name="connsiteY23" fmla="*/ 714470 h 1000125"/>
                <a:gd name="connsiteX24" fmla="*/ 111417 w 428625"/>
                <a:gd name="connsiteY24" fmla="*/ 688277 h 100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8625" h="1000125">
                  <a:moveTo>
                    <a:pt x="143707" y="7144"/>
                  </a:moveTo>
                  <a:cubicBezTo>
                    <a:pt x="91509" y="14192"/>
                    <a:pt x="33502" y="47054"/>
                    <a:pt x="13500" y="95917"/>
                  </a:cubicBezTo>
                  <a:cubicBezTo>
                    <a:pt x="-2026" y="134017"/>
                    <a:pt x="15690" y="190595"/>
                    <a:pt x="16357" y="231743"/>
                  </a:cubicBezTo>
                  <a:cubicBezTo>
                    <a:pt x="16357" y="264890"/>
                    <a:pt x="17405" y="298418"/>
                    <a:pt x="19310" y="331375"/>
                  </a:cubicBezTo>
                  <a:cubicBezTo>
                    <a:pt x="19310" y="334613"/>
                    <a:pt x="18548" y="337757"/>
                    <a:pt x="18167" y="340900"/>
                  </a:cubicBezTo>
                  <a:cubicBezTo>
                    <a:pt x="11702" y="384862"/>
                    <a:pt x="8518" y="429244"/>
                    <a:pt x="8642" y="473678"/>
                  </a:cubicBezTo>
                  <a:cubicBezTo>
                    <a:pt x="8642" y="485680"/>
                    <a:pt x="10071" y="497681"/>
                    <a:pt x="11499" y="509397"/>
                  </a:cubicBezTo>
                  <a:cubicBezTo>
                    <a:pt x="12357" y="515207"/>
                    <a:pt x="13119" y="521017"/>
                    <a:pt x="14357" y="526733"/>
                  </a:cubicBezTo>
                  <a:cubicBezTo>
                    <a:pt x="15595" y="532447"/>
                    <a:pt x="16453" y="538258"/>
                    <a:pt x="17977" y="543687"/>
                  </a:cubicBezTo>
                  <a:cubicBezTo>
                    <a:pt x="23205" y="564994"/>
                    <a:pt x="30445" y="585757"/>
                    <a:pt x="39598" y="605695"/>
                  </a:cubicBezTo>
                  <a:cubicBezTo>
                    <a:pt x="54883" y="638868"/>
                    <a:pt x="73658" y="670320"/>
                    <a:pt x="95605" y="699516"/>
                  </a:cubicBezTo>
                  <a:cubicBezTo>
                    <a:pt x="110001" y="719104"/>
                    <a:pt x="125488" y="737866"/>
                    <a:pt x="141992" y="755713"/>
                  </a:cubicBezTo>
                  <a:lnTo>
                    <a:pt x="145516" y="759428"/>
                  </a:lnTo>
                  <a:lnTo>
                    <a:pt x="184283" y="858869"/>
                  </a:lnTo>
                  <a:cubicBezTo>
                    <a:pt x="197237" y="892016"/>
                    <a:pt x="210572" y="925544"/>
                    <a:pt x="233337" y="953262"/>
                  </a:cubicBezTo>
                  <a:cubicBezTo>
                    <a:pt x="256102" y="980980"/>
                    <a:pt x="290487" y="1000887"/>
                    <a:pt x="325539" y="997458"/>
                  </a:cubicBezTo>
                  <a:cubicBezTo>
                    <a:pt x="358112" y="992673"/>
                    <a:pt x="386434" y="972601"/>
                    <a:pt x="401739" y="943451"/>
                  </a:cubicBezTo>
                  <a:cubicBezTo>
                    <a:pt x="416792" y="914399"/>
                    <a:pt x="424386" y="882060"/>
                    <a:pt x="423837" y="849344"/>
                  </a:cubicBezTo>
                  <a:close/>
                  <a:moveTo>
                    <a:pt x="111417" y="688753"/>
                  </a:moveTo>
                  <a:cubicBezTo>
                    <a:pt x="92561" y="659201"/>
                    <a:pt x="76186" y="628139"/>
                    <a:pt x="62458" y="595884"/>
                  </a:cubicBezTo>
                  <a:cubicBezTo>
                    <a:pt x="46042" y="556963"/>
                    <a:pt x="36999" y="515331"/>
                    <a:pt x="35788" y="473107"/>
                  </a:cubicBezTo>
                  <a:cubicBezTo>
                    <a:pt x="35788" y="466344"/>
                    <a:pt x="35788" y="459676"/>
                    <a:pt x="35788" y="453009"/>
                  </a:cubicBezTo>
                  <a:cubicBezTo>
                    <a:pt x="51686" y="515180"/>
                    <a:pt x="72092" y="576111"/>
                    <a:pt x="96844" y="635318"/>
                  </a:cubicBezTo>
                  <a:lnTo>
                    <a:pt x="127705" y="714470"/>
                  </a:lnTo>
                  <a:cubicBezTo>
                    <a:pt x="122561" y="706088"/>
                    <a:pt x="117132" y="697516"/>
                    <a:pt x="111417" y="688277"/>
                  </a:cubicBezTo>
                  <a:close/>
                </a:path>
              </a:pathLst>
            </a:custGeom>
            <a:solidFill>
              <a:srgbClr val="263238"/>
            </a:solidFill>
            <a:ln w="952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202F6613-D6B1-4459-B6F2-E0FC5F336EB6}"/>
                </a:ext>
              </a:extLst>
            </p:cNvPr>
            <p:cNvSpPr/>
            <p:nvPr/>
          </p:nvSpPr>
          <p:spPr>
            <a:xfrm>
              <a:off x="8585549" y="3572286"/>
              <a:ext cx="447675" cy="447675"/>
            </a:xfrm>
            <a:custGeom>
              <a:avLst/>
              <a:gdLst>
                <a:gd name="connsiteX0" fmla="*/ 384715 w 447675"/>
                <a:gd name="connsiteY0" fmla="*/ 7144 h 447675"/>
                <a:gd name="connsiteX1" fmla="*/ 7144 w 447675"/>
                <a:gd name="connsiteY1" fmla="*/ 158972 h 447675"/>
                <a:gd name="connsiteX2" fmla="*/ 266319 w 447675"/>
                <a:gd name="connsiteY2" fmla="*/ 441960 h 447675"/>
                <a:gd name="connsiteX3" fmla="*/ 444246 w 447675"/>
                <a:gd name="connsiteY3" fmla="*/ 129064 h 447675"/>
              </a:gdLst>
              <a:ahLst/>
              <a:cxnLst>
                <a:cxn ang="0">
                  <a:pos x="connsiteX0" y="connsiteY0"/>
                </a:cxn>
                <a:cxn ang="0">
                  <a:pos x="connsiteX1" y="connsiteY1"/>
                </a:cxn>
                <a:cxn ang="0">
                  <a:pos x="connsiteX2" y="connsiteY2"/>
                </a:cxn>
                <a:cxn ang="0">
                  <a:pos x="connsiteX3" y="connsiteY3"/>
                </a:cxn>
              </a:cxnLst>
              <a:rect l="l" t="t" r="r" b="b"/>
              <a:pathLst>
                <a:path w="447675" h="447675">
                  <a:moveTo>
                    <a:pt x="384715" y="7144"/>
                  </a:moveTo>
                  <a:lnTo>
                    <a:pt x="7144" y="158972"/>
                  </a:lnTo>
                  <a:cubicBezTo>
                    <a:pt x="7144" y="158972"/>
                    <a:pt x="146590" y="469868"/>
                    <a:pt x="266319" y="441960"/>
                  </a:cubicBezTo>
                  <a:cubicBezTo>
                    <a:pt x="386048" y="414052"/>
                    <a:pt x="444246" y="129064"/>
                    <a:pt x="444246" y="129064"/>
                  </a:cubicBezTo>
                  <a:close/>
                </a:path>
              </a:pathLst>
            </a:custGeom>
            <a:solidFill>
              <a:srgbClr val="FFBE9D"/>
            </a:solidFill>
            <a:ln w="952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1E0BD01E-1983-47CA-A825-BB66E9548648}"/>
                </a:ext>
              </a:extLst>
            </p:cNvPr>
            <p:cNvSpPr/>
            <p:nvPr/>
          </p:nvSpPr>
          <p:spPr>
            <a:xfrm>
              <a:off x="8441474" y="3566571"/>
              <a:ext cx="1123950" cy="1162050"/>
            </a:xfrm>
            <a:custGeom>
              <a:avLst/>
              <a:gdLst>
                <a:gd name="connsiteX0" fmla="*/ 547459 w 1123950"/>
                <a:gd name="connsiteY0" fmla="*/ 25146 h 1162050"/>
                <a:gd name="connsiteX1" fmla="*/ 468973 w 1123950"/>
                <a:gd name="connsiteY1" fmla="*/ 332137 h 1162050"/>
                <a:gd name="connsiteX2" fmla="*/ 189414 w 1123950"/>
                <a:gd name="connsiteY2" fmla="*/ 145637 h 1162050"/>
                <a:gd name="connsiteX3" fmla="*/ 103022 w 1123950"/>
                <a:gd name="connsiteY3" fmla="*/ 190024 h 1162050"/>
                <a:gd name="connsiteX4" fmla="*/ 24631 w 1123950"/>
                <a:gd name="connsiteY4" fmla="*/ 447199 h 1162050"/>
                <a:gd name="connsiteX5" fmla="*/ 152076 w 1123950"/>
                <a:gd name="connsiteY5" fmla="*/ 733901 h 1162050"/>
                <a:gd name="connsiteX6" fmla="*/ 334479 w 1123950"/>
                <a:gd name="connsiteY6" fmla="*/ 919639 h 1162050"/>
                <a:gd name="connsiteX7" fmla="*/ 324002 w 1123950"/>
                <a:gd name="connsiteY7" fmla="*/ 1162717 h 1162050"/>
                <a:gd name="connsiteX8" fmla="*/ 830351 w 1123950"/>
                <a:gd name="connsiteY8" fmla="*/ 1111282 h 1162050"/>
                <a:gd name="connsiteX9" fmla="*/ 1124007 w 1123950"/>
                <a:gd name="connsiteY9" fmla="*/ 1090422 h 1162050"/>
                <a:gd name="connsiteX10" fmla="*/ 889216 w 1123950"/>
                <a:gd name="connsiteY10" fmla="*/ 681895 h 1162050"/>
                <a:gd name="connsiteX11" fmla="*/ 709765 w 1123950"/>
                <a:gd name="connsiteY11" fmla="*/ 7144 h 1162050"/>
                <a:gd name="connsiteX12" fmla="*/ 547459 w 1123950"/>
                <a:gd name="connsiteY12" fmla="*/ 25146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3950" h="1162050">
                  <a:moveTo>
                    <a:pt x="547459" y="25146"/>
                  </a:moveTo>
                  <a:cubicBezTo>
                    <a:pt x="547459" y="25146"/>
                    <a:pt x="588987" y="309182"/>
                    <a:pt x="468973" y="332137"/>
                  </a:cubicBezTo>
                  <a:cubicBezTo>
                    <a:pt x="384867" y="348139"/>
                    <a:pt x="189414" y="145637"/>
                    <a:pt x="189414" y="145637"/>
                  </a:cubicBezTo>
                  <a:cubicBezTo>
                    <a:pt x="155314" y="155734"/>
                    <a:pt x="129978" y="173260"/>
                    <a:pt x="103022" y="190024"/>
                  </a:cubicBezTo>
                  <a:cubicBezTo>
                    <a:pt x="16885" y="244565"/>
                    <a:pt x="-16437" y="353884"/>
                    <a:pt x="24631" y="447199"/>
                  </a:cubicBezTo>
                  <a:cubicBezTo>
                    <a:pt x="66351" y="543592"/>
                    <a:pt x="121119" y="669036"/>
                    <a:pt x="152076" y="733901"/>
                  </a:cubicBezTo>
                  <a:cubicBezTo>
                    <a:pt x="206654" y="848201"/>
                    <a:pt x="334479" y="919639"/>
                    <a:pt x="334479" y="919639"/>
                  </a:cubicBezTo>
                  <a:lnTo>
                    <a:pt x="324002" y="1162717"/>
                  </a:lnTo>
                  <a:cubicBezTo>
                    <a:pt x="324002" y="1162717"/>
                    <a:pt x="653662" y="1093565"/>
                    <a:pt x="830351" y="1111282"/>
                  </a:cubicBezTo>
                  <a:cubicBezTo>
                    <a:pt x="1007040" y="1128998"/>
                    <a:pt x="1124007" y="1090422"/>
                    <a:pt x="1124007" y="1090422"/>
                  </a:cubicBezTo>
                  <a:lnTo>
                    <a:pt x="889216" y="681895"/>
                  </a:lnTo>
                  <a:lnTo>
                    <a:pt x="709765" y="7144"/>
                  </a:lnTo>
                  <a:cubicBezTo>
                    <a:pt x="709765" y="7144"/>
                    <a:pt x="627850" y="12859"/>
                    <a:pt x="547459" y="25146"/>
                  </a:cubicBezTo>
                  <a:close/>
                </a:path>
              </a:pathLst>
            </a:custGeom>
            <a:solidFill>
              <a:srgbClr val="455A64"/>
            </a:solidFill>
            <a:ln w="952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813256D-DD4B-41AC-8177-7300D0348A94}"/>
                </a:ext>
              </a:extLst>
            </p:cNvPr>
            <p:cNvSpPr/>
            <p:nvPr/>
          </p:nvSpPr>
          <p:spPr>
            <a:xfrm>
              <a:off x="9120854" y="3566571"/>
              <a:ext cx="742950" cy="752475"/>
            </a:xfrm>
            <a:custGeom>
              <a:avLst/>
              <a:gdLst>
                <a:gd name="connsiteX0" fmla="*/ 30385 w 742950"/>
                <a:gd name="connsiteY0" fmla="*/ 7144 h 752475"/>
                <a:gd name="connsiteX1" fmla="*/ 199834 w 742950"/>
                <a:gd name="connsiteY1" fmla="*/ 134874 h 752475"/>
                <a:gd name="connsiteX2" fmla="*/ 365570 w 742950"/>
                <a:gd name="connsiteY2" fmla="*/ 418148 h 752475"/>
                <a:gd name="connsiteX3" fmla="*/ 566928 w 742950"/>
                <a:gd name="connsiteY3" fmla="*/ 119063 h 752475"/>
                <a:gd name="connsiteX4" fmla="*/ 742569 w 742950"/>
                <a:gd name="connsiteY4" fmla="*/ 216789 h 752475"/>
                <a:gd name="connsiteX5" fmla="*/ 552831 w 742950"/>
                <a:gd name="connsiteY5" fmla="*/ 615220 h 752475"/>
                <a:gd name="connsiteX6" fmla="*/ 394240 w 742950"/>
                <a:gd name="connsiteY6" fmla="*/ 750380 h 752475"/>
                <a:gd name="connsiteX7" fmla="*/ 178594 w 742950"/>
                <a:gd name="connsiteY7" fmla="*/ 628269 h 752475"/>
                <a:gd name="connsiteX8" fmla="*/ 7144 w 742950"/>
                <a:gd name="connsiteY8" fmla="*/ 313944 h 752475"/>
                <a:gd name="connsiteX9" fmla="*/ 30385 w 742950"/>
                <a:gd name="connsiteY9" fmla="*/ 714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950" h="752475">
                  <a:moveTo>
                    <a:pt x="30385" y="7144"/>
                  </a:moveTo>
                  <a:cubicBezTo>
                    <a:pt x="30385" y="7144"/>
                    <a:pt x="137541" y="6191"/>
                    <a:pt x="199834" y="134874"/>
                  </a:cubicBezTo>
                  <a:cubicBezTo>
                    <a:pt x="231934" y="201073"/>
                    <a:pt x="365570" y="423768"/>
                    <a:pt x="365570" y="418148"/>
                  </a:cubicBezTo>
                  <a:lnTo>
                    <a:pt x="566928" y="119063"/>
                  </a:lnTo>
                  <a:lnTo>
                    <a:pt x="742569" y="216789"/>
                  </a:lnTo>
                  <a:cubicBezTo>
                    <a:pt x="742569" y="216789"/>
                    <a:pt x="578834" y="563213"/>
                    <a:pt x="552831" y="615220"/>
                  </a:cubicBezTo>
                  <a:cubicBezTo>
                    <a:pt x="526828" y="667227"/>
                    <a:pt x="493014" y="739997"/>
                    <a:pt x="394240" y="750380"/>
                  </a:cubicBezTo>
                  <a:cubicBezTo>
                    <a:pt x="295465" y="760762"/>
                    <a:pt x="199358" y="677609"/>
                    <a:pt x="178594" y="628269"/>
                  </a:cubicBezTo>
                  <a:cubicBezTo>
                    <a:pt x="157829" y="578930"/>
                    <a:pt x="7144" y="321564"/>
                    <a:pt x="7144" y="313944"/>
                  </a:cubicBezTo>
                  <a:cubicBezTo>
                    <a:pt x="7144" y="306324"/>
                    <a:pt x="30385" y="7144"/>
                    <a:pt x="30385" y="7144"/>
                  </a:cubicBezTo>
                  <a:close/>
                </a:path>
              </a:pathLst>
            </a:custGeom>
            <a:solidFill>
              <a:srgbClr val="455A64"/>
            </a:solidFill>
            <a:ln w="9525"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39A8F29D-0FFE-47B4-B338-E4DFA22F8BFB}"/>
                </a:ext>
              </a:extLst>
            </p:cNvPr>
            <p:cNvSpPr/>
            <p:nvPr/>
          </p:nvSpPr>
          <p:spPr>
            <a:xfrm>
              <a:off x="9152382" y="3842224"/>
              <a:ext cx="342900" cy="685800"/>
            </a:xfrm>
            <a:custGeom>
              <a:avLst/>
              <a:gdLst>
                <a:gd name="connsiteX0" fmla="*/ 338519 w 342900"/>
                <a:gd name="connsiteY0" fmla="*/ 684657 h 685800"/>
                <a:gd name="connsiteX1" fmla="*/ 334899 w 342900"/>
                <a:gd name="connsiteY1" fmla="*/ 679323 h 685800"/>
                <a:gd name="connsiteX2" fmla="*/ 325374 w 342900"/>
                <a:gd name="connsiteY2" fmla="*/ 663797 h 685800"/>
                <a:gd name="connsiteX3" fmla="*/ 290989 w 342900"/>
                <a:gd name="connsiteY3" fmla="*/ 605600 h 685800"/>
                <a:gd name="connsiteX4" fmla="*/ 176022 w 342900"/>
                <a:gd name="connsiteY4" fmla="*/ 407480 h 685800"/>
                <a:gd name="connsiteX5" fmla="*/ 176022 w 342900"/>
                <a:gd name="connsiteY5" fmla="*/ 406908 h 685800"/>
                <a:gd name="connsiteX6" fmla="*/ 176022 w 342900"/>
                <a:gd name="connsiteY6" fmla="*/ 406337 h 685800"/>
                <a:gd name="connsiteX7" fmla="*/ 172117 w 342900"/>
                <a:gd name="connsiteY7" fmla="*/ 339662 h 685800"/>
                <a:gd name="connsiteX8" fmla="*/ 145066 w 342900"/>
                <a:gd name="connsiteY8" fmla="*/ 191834 h 685800"/>
                <a:gd name="connsiteX9" fmla="*/ 90964 w 342900"/>
                <a:gd name="connsiteY9" fmla="*/ 82391 h 685800"/>
                <a:gd name="connsiteX10" fmla="*/ 32862 w 342900"/>
                <a:gd name="connsiteY10" fmla="*/ 23908 h 685800"/>
                <a:gd name="connsiteX11" fmla="*/ 13811 w 342900"/>
                <a:gd name="connsiteY11" fmla="*/ 11525 h 685800"/>
                <a:gd name="connsiteX12" fmla="*/ 7144 w 342900"/>
                <a:gd name="connsiteY12" fmla="*/ 7144 h 685800"/>
                <a:gd name="connsiteX13" fmla="*/ 14288 w 342900"/>
                <a:gd name="connsiteY13" fmla="*/ 10573 h 685800"/>
                <a:gd name="connsiteX14" fmla="*/ 33338 w 342900"/>
                <a:gd name="connsiteY14" fmla="*/ 22384 h 685800"/>
                <a:gd name="connsiteX15" fmla="*/ 93059 w 342900"/>
                <a:gd name="connsiteY15" fmla="*/ 80295 h 685800"/>
                <a:gd name="connsiteX16" fmla="*/ 149066 w 342900"/>
                <a:gd name="connsiteY16" fmla="*/ 190404 h 685800"/>
                <a:gd name="connsiteX17" fmla="*/ 176689 w 342900"/>
                <a:gd name="connsiteY17" fmla="*/ 339185 h 685800"/>
                <a:gd name="connsiteX18" fmla="*/ 180499 w 342900"/>
                <a:gd name="connsiteY18" fmla="*/ 405860 h 685800"/>
                <a:gd name="connsiteX19" fmla="*/ 180499 w 342900"/>
                <a:gd name="connsiteY19" fmla="*/ 404717 h 685800"/>
                <a:gd name="connsiteX20" fmla="*/ 294037 w 342900"/>
                <a:gd name="connsiteY20" fmla="*/ 603695 h 685800"/>
                <a:gd name="connsiteX21" fmla="*/ 327089 w 342900"/>
                <a:gd name="connsiteY21" fmla="*/ 662654 h 685800"/>
                <a:gd name="connsiteX22" fmla="*/ 335852 w 342900"/>
                <a:gd name="connsiteY22" fmla="*/ 678656 h 685800"/>
                <a:gd name="connsiteX23" fmla="*/ 338519 w 342900"/>
                <a:gd name="connsiteY23" fmla="*/ 684657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2900" h="685800">
                  <a:moveTo>
                    <a:pt x="338519" y="684657"/>
                  </a:moveTo>
                  <a:cubicBezTo>
                    <a:pt x="337143" y="683000"/>
                    <a:pt x="335931" y="681213"/>
                    <a:pt x="334899" y="679323"/>
                  </a:cubicBezTo>
                  <a:cubicBezTo>
                    <a:pt x="332518" y="675418"/>
                    <a:pt x="329470" y="669798"/>
                    <a:pt x="325374" y="663797"/>
                  </a:cubicBezTo>
                  <a:cubicBezTo>
                    <a:pt x="317088" y="649700"/>
                    <a:pt x="305467" y="629984"/>
                    <a:pt x="290989" y="605600"/>
                  </a:cubicBezTo>
                  <a:cubicBezTo>
                    <a:pt x="261938" y="555498"/>
                    <a:pt x="221742" y="486156"/>
                    <a:pt x="176022" y="407480"/>
                  </a:cubicBezTo>
                  <a:lnTo>
                    <a:pt x="176022" y="406908"/>
                  </a:lnTo>
                  <a:lnTo>
                    <a:pt x="176022" y="406337"/>
                  </a:lnTo>
                  <a:cubicBezTo>
                    <a:pt x="175070" y="384810"/>
                    <a:pt x="173927" y="362426"/>
                    <a:pt x="172117" y="339662"/>
                  </a:cubicBezTo>
                  <a:cubicBezTo>
                    <a:pt x="168738" y="289519"/>
                    <a:pt x="159663" y="239923"/>
                    <a:pt x="145066" y="191834"/>
                  </a:cubicBezTo>
                  <a:cubicBezTo>
                    <a:pt x="133294" y="152578"/>
                    <a:pt x="115005" y="115582"/>
                    <a:pt x="90964" y="82391"/>
                  </a:cubicBezTo>
                  <a:cubicBezTo>
                    <a:pt x="74661" y="60075"/>
                    <a:pt x="55071" y="40357"/>
                    <a:pt x="32862" y="23908"/>
                  </a:cubicBezTo>
                  <a:cubicBezTo>
                    <a:pt x="24860" y="18288"/>
                    <a:pt x="18574" y="14383"/>
                    <a:pt x="13811" y="11525"/>
                  </a:cubicBezTo>
                  <a:cubicBezTo>
                    <a:pt x="11462" y="10267"/>
                    <a:pt x="9231" y="8801"/>
                    <a:pt x="7144" y="7144"/>
                  </a:cubicBezTo>
                  <a:cubicBezTo>
                    <a:pt x="9605" y="8111"/>
                    <a:pt x="11993" y="9258"/>
                    <a:pt x="14288" y="10573"/>
                  </a:cubicBezTo>
                  <a:cubicBezTo>
                    <a:pt x="20844" y="14166"/>
                    <a:pt x="27204" y="18108"/>
                    <a:pt x="33338" y="22384"/>
                  </a:cubicBezTo>
                  <a:cubicBezTo>
                    <a:pt x="56215" y="38368"/>
                    <a:pt x="76379" y="57920"/>
                    <a:pt x="93059" y="80295"/>
                  </a:cubicBezTo>
                  <a:cubicBezTo>
                    <a:pt x="117929" y="113500"/>
                    <a:pt x="136877" y="150750"/>
                    <a:pt x="149066" y="190404"/>
                  </a:cubicBezTo>
                  <a:cubicBezTo>
                    <a:pt x="164005" y="238760"/>
                    <a:pt x="173275" y="288689"/>
                    <a:pt x="176689" y="339185"/>
                  </a:cubicBezTo>
                  <a:cubicBezTo>
                    <a:pt x="178499" y="362141"/>
                    <a:pt x="179547" y="384620"/>
                    <a:pt x="180499" y="405860"/>
                  </a:cubicBezTo>
                  <a:lnTo>
                    <a:pt x="180499" y="404717"/>
                  </a:lnTo>
                  <a:cubicBezTo>
                    <a:pt x="225552" y="483775"/>
                    <a:pt x="265272" y="553403"/>
                    <a:pt x="294037" y="603695"/>
                  </a:cubicBezTo>
                  <a:cubicBezTo>
                    <a:pt x="307848" y="628460"/>
                    <a:pt x="319088" y="648367"/>
                    <a:pt x="327089" y="662654"/>
                  </a:cubicBezTo>
                  <a:lnTo>
                    <a:pt x="335852" y="678656"/>
                  </a:lnTo>
                  <a:cubicBezTo>
                    <a:pt x="336908" y="680578"/>
                    <a:pt x="337801" y="682585"/>
                    <a:pt x="338519" y="684657"/>
                  </a:cubicBezTo>
                  <a:close/>
                </a:path>
              </a:pathLst>
            </a:custGeom>
            <a:solidFill>
              <a:srgbClr val="263238"/>
            </a:solidFill>
            <a:ln w="9525"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53B53A93-C47E-453D-9614-FF506C0EC21D}"/>
                </a:ext>
              </a:extLst>
            </p:cNvPr>
            <p:cNvSpPr/>
            <p:nvPr/>
          </p:nvSpPr>
          <p:spPr>
            <a:xfrm>
              <a:off x="9477266" y="3980718"/>
              <a:ext cx="19050" cy="133350"/>
            </a:xfrm>
            <a:custGeom>
              <a:avLst/>
              <a:gdLst>
                <a:gd name="connsiteX0" fmla="*/ 17826 w 19050"/>
                <a:gd name="connsiteY0" fmla="*/ 133731 h 133350"/>
                <a:gd name="connsiteX1" fmla="*/ 7824 w 19050"/>
                <a:gd name="connsiteY1" fmla="*/ 70771 h 133350"/>
                <a:gd name="connsiteX2" fmla="*/ 7824 w 19050"/>
                <a:gd name="connsiteY2" fmla="*/ 25718 h 133350"/>
                <a:gd name="connsiteX3" fmla="*/ 10396 w 19050"/>
                <a:gd name="connsiteY3" fmla="*/ 7144 h 133350"/>
                <a:gd name="connsiteX4" fmla="*/ 12873 w 19050"/>
                <a:gd name="connsiteY4" fmla="*/ 70485 h 133350"/>
                <a:gd name="connsiteX5" fmla="*/ 17826 w 19050"/>
                <a:gd name="connsiteY5" fmla="*/ 133731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 h="133350">
                  <a:moveTo>
                    <a:pt x="17826" y="133731"/>
                  </a:moveTo>
                  <a:cubicBezTo>
                    <a:pt x="11624" y="113302"/>
                    <a:pt x="8259" y="92116"/>
                    <a:pt x="7824" y="70771"/>
                  </a:cubicBezTo>
                  <a:cubicBezTo>
                    <a:pt x="6917" y="55767"/>
                    <a:pt x="6917" y="40722"/>
                    <a:pt x="7824" y="25718"/>
                  </a:cubicBezTo>
                  <a:cubicBezTo>
                    <a:pt x="7747" y="19433"/>
                    <a:pt x="8614" y="13171"/>
                    <a:pt x="10396" y="7144"/>
                  </a:cubicBezTo>
                  <a:cubicBezTo>
                    <a:pt x="11825" y="7144"/>
                    <a:pt x="10396" y="35719"/>
                    <a:pt x="12873" y="70485"/>
                  </a:cubicBezTo>
                  <a:cubicBezTo>
                    <a:pt x="15349" y="105251"/>
                    <a:pt x="19254" y="133445"/>
                    <a:pt x="17826" y="133731"/>
                  </a:cubicBezTo>
                  <a:close/>
                </a:path>
              </a:pathLst>
            </a:custGeom>
            <a:solidFill>
              <a:srgbClr val="263238"/>
            </a:solidFill>
            <a:ln w="9525"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F46DA70E-FDFB-4489-9EA5-62B2002272CF}"/>
                </a:ext>
              </a:extLst>
            </p:cNvPr>
            <p:cNvSpPr/>
            <p:nvPr/>
          </p:nvSpPr>
          <p:spPr>
            <a:xfrm>
              <a:off x="8971373" y="4028914"/>
              <a:ext cx="85725" cy="304800"/>
            </a:xfrm>
            <a:custGeom>
              <a:avLst/>
              <a:gdLst>
                <a:gd name="connsiteX0" fmla="*/ 67281 w 85725"/>
                <a:gd name="connsiteY0" fmla="*/ 7144 h 304800"/>
                <a:gd name="connsiteX1" fmla="*/ 71948 w 85725"/>
                <a:gd name="connsiteY1" fmla="*/ 18860 h 304800"/>
                <a:gd name="connsiteX2" fmla="*/ 76139 w 85725"/>
                <a:gd name="connsiteY2" fmla="*/ 33052 h 304800"/>
                <a:gd name="connsiteX3" fmla="*/ 80425 w 85725"/>
                <a:gd name="connsiteY3" fmla="*/ 52102 h 304800"/>
                <a:gd name="connsiteX4" fmla="*/ 83759 w 85725"/>
                <a:gd name="connsiteY4" fmla="*/ 75629 h 304800"/>
                <a:gd name="connsiteX5" fmla="*/ 85378 w 85725"/>
                <a:gd name="connsiteY5" fmla="*/ 102870 h 304800"/>
                <a:gd name="connsiteX6" fmla="*/ 60899 w 85725"/>
                <a:gd name="connsiteY6" fmla="*/ 224885 h 304800"/>
                <a:gd name="connsiteX7" fmla="*/ 48897 w 85725"/>
                <a:gd name="connsiteY7" fmla="*/ 249459 h 304800"/>
                <a:gd name="connsiteX8" fmla="*/ 36801 w 85725"/>
                <a:gd name="connsiteY8" fmla="*/ 269843 h 304800"/>
                <a:gd name="connsiteX9" fmla="*/ 25466 w 85725"/>
                <a:gd name="connsiteY9" fmla="*/ 285845 h 304800"/>
                <a:gd name="connsiteX10" fmla="*/ 15941 w 85725"/>
                <a:gd name="connsiteY10" fmla="*/ 297275 h 304800"/>
                <a:gd name="connsiteX11" fmla="*/ 7178 w 85725"/>
                <a:gd name="connsiteY11" fmla="*/ 306324 h 304800"/>
                <a:gd name="connsiteX12" fmla="*/ 33753 w 85725"/>
                <a:gd name="connsiteY12" fmla="*/ 268224 h 304800"/>
                <a:gd name="connsiteX13" fmla="*/ 45183 w 85725"/>
                <a:gd name="connsiteY13" fmla="*/ 247745 h 304800"/>
                <a:gd name="connsiteX14" fmla="*/ 56613 w 85725"/>
                <a:gd name="connsiteY14" fmla="*/ 223361 h 304800"/>
                <a:gd name="connsiteX15" fmla="*/ 74424 w 85725"/>
                <a:gd name="connsiteY15" fmla="*/ 164497 h 304800"/>
                <a:gd name="connsiteX16" fmla="*/ 80711 w 85725"/>
                <a:gd name="connsiteY16" fmla="*/ 103156 h 304800"/>
                <a:gd name="connsiteX17" fmla="*/ 79568 w 85725"/>
                <a:gd name="connsiteY17" fmla="*/ 76295 h 304800"/>
                <a:gd name="connsiteX18" fmla="*/ 76901 w 85725"/>
                <a:gd name="connsiteY18" fmla="*/ 52959 h 304800"/>
                <a:gd name="connsiteX19" fmla="*/ 67281 w 85725"/>
                <a:gd name="connsiteY19" fmla="*/ 714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725" h="304800">
                  <a:moveTo>
                    <a:pt x="67281" y="7144"/>
                  </a:moveTo>
                  <a:cubicBezTo>
                    <a:pt x="69294" y="10851"/>
                    <a:pt x="70861" y="14783"/>
                    <a:pt x="71948" y="18860"/>
                  </a:cubicBezTo>
                  <a:cubicBezTo>
                    <a:pt x="73605" y="23510"/>
                    <a:pt x="75004" y="28248"/>
                    <a:pt x="76139" y="33052"/>
                  </a:cubicBezTo>
                  <a:cubicBezTo>
                    <a:pt x="77472" y="38576"/>
                    <a:pt x="79377" y="44958"/>
                    <a:pt x="80425" y="52102"/>
                  </a:cubicBezTo>
                  <a:cubicBezTo>
                    <a:pt x="81956" y="59879"/>
                    <a:pt x="83069" y="67732"/>
                    <a:pt x="83759" y="75629"/>
                  </a:cubicBezTo>
                  <a:cubicBezTo>
                    <a:pt x="84902" y="84106"/>
                    <a:pt x="84997" y="93250"/>
                    <a:pt x="85378" y="102870"/>
                  </a:cubicBezTo>
                  <a:cubicBezTo>
                    <a:pt x="85631" y="144786"/>
                    <a:pt x="77301" y="186310"/>
                    <a:pt x="60899" y="224885"/>
                  </a:cubicBezTo>
                  <a:cubicBezTo>
                    <a:pt x="57318" y="233275"/>
                    <a:pt x="53312" y="241477"/>
                    <a:pt x="48897" y="249459"/>
                  </a:cubicBezTo>
                  <a:cubicBezTo>
                    <a:pt x="45274" y="256488"/>
                    <a:pt x="41235" y="263295"/>
                    <a:pt x="36801" y="269843"/>
                  </a:cubicBezTo>
                  <a:cubicBezTo>
                    <a:pt x="32991" y="276035"/>
                    <a:pt x="28895" y="281178"/>
                    <a:pt x="25466" y="285845"/>
                  </a:cubicBezTo>
                  <a:cubicBezTo>
                    <a:pt x="22494" y="289820"/>
                    <a:pt x="19315" y="293636"/>
                    <a:pt x="15941" y="297275"/>
                  </a:cubicBezTo>
                  <a:cubicBezTo>
                    <a:pt x="13343" y="300588"/>
                    <a:pt x="10406" y="303621"/>
                    <a:pt x="7178" y="306324"/>
                  </a:cubicBezTo>
                  <a:cubicBezTo>
                    <a:pt x="6416" y="305657"/>
                    <a:pt x="18608" y="292418"/>
                    <a:pt x="33753" y="268224"/>
                  </a:cubicBezTo>
                  <a:cubicBezTo>
                    <a:pt x="37921" y="261604"/>
                    <a:pt x="41737" y="254768"/>
                    <a:pt x="45183" y="247745"/>
                  </a:cubicBezTo>
                  <a:cubicBezTo>
                    <a:pt x="49278" y="240411"/>
                    <a:pt x="52707" y="232029"/>
                    <a:pt x="56613" y="223361"/>
                  </a:cubicBezTo>
                  <a:cubicBezTo>
                    <a:pt x="64301" y="204313"/>
                    <a:pt x="70262" y="184612"/>
                    <a:pt x="74424" y="164497"/>
                  </a:cubicBezTo>
                  <a:cubicBezTo>
                    <a:pt x="78320" y="144275"/>
                    <a:pt x="80424" y="123748"/>
                    <a:pt x="80711" y="103156"/>
                  </a:cubicBezTo>
                  <a:cubicBezTo>
                    <a:pt x="80711" y="93631"/>
                    <a:pt x="80711" y="84677"/>
                    <a:pt x="79568" y="76295"/>
                  </a:cubicBezTo>
                  <a:cubicBezTo>
                    <a:pt x="78425" y="67913"/>
                    <a:pt x="77949" y="60103"/>
                    <a:pt x="76901" y="52959"/>
                  </a:cubicBezTo>
                  <a:cubicBezTo>
                    <a:pt x="72900" y="24670"/>
                    <a:pt x="66328" y="7811"/>
                    <a:pt x="67281" y="7144"/>
                  </a:cubicBezTo>
                  <a:close/>
                </a:path>
              </a:pathLst>
            </a:custGeom>
            <a:solidFill>
              <a:srgbClr val="263238"/>
            </a:solid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6A593070-6AD3-43E4-9BD9-95AC5794EDFF}"/>
                </a:ext>
              </a:extLst>
            </p:cNvPr>
            <p:cNvSpPr/>
            <p:nvPr/>
          </p:nvSpPr>
          <p:spPr>
            <a:xfrm>
              <a:off x="8394931" y="2918974"/>
              <a:ext cx="581025" cy="895350"/>
            </a:xfrm>
            <a:custGeom>
              <a:avLst/>
              <a:gdLst>
                <a:gd name="connsiteX0" fmla="*/ 444459 w 581025"/>
                <a:gd name="connsiteY0" fmla="*/ 168584 h 895350"/>
                <a:gd name="connsiteX1" fmla="*/ 171736 w 581025"/>
                <a:gd name="connsiteY1" fmla="*/ 15434 h 895350"/>
                <a:gd name="connsiteX2" fmla="*/ 163567 w 581025"/>
                <a:gd name="connsiteY2" fmla="*/ 17899 h 895350"/>
                <a:gd name="connsiteX3" fmla="*/ 13929 w 581025"/>
                <a:gd name="connsiteY3" fmla="*/ 290981 h 895350"/>
                <a:gd name="connsiteX4" fmla="*/ 81557 w 581025"/>
                <a:gd name="connsiteY4" fmla="*/ 527201 h 895350"/>
                <a:gd name="connsiteX5" fmla="*/ 235862 w 581025"/>
                <a:gd name="connsiteY5" fmla="*/ 647787 h 895350"/>
                <a:gd name="connsiteX6" fmla="*/ 266627 w 581025"/>
                <a:gd name="connsiteY6" fmla="*/ 642929 h 895350"/>
                <a:gd name="connsiteX7" fmla="*/ 266627 w 581025"/>
                <a:gd name="connsiteY7" fmla="*/ 642929 h 895350"/>
                <a:gd name="connsiteX8" fmla="*/ 267580 w 581025"/>
                <a:gd name="connsiteY8" fmla="*/ 643501 h 895350"/>
                <a:gd name="connsiteX9" fmla="*/ 294250 w 581025"/>
                <a:gd name="connsiteY9" fmla="*/ 773708 h 895350"/>
                <a:gd name="connsiteX10" fmla="*/ 474558 w 581025"/>
                <a:gd name="connsiteY10" fmla="*/ 886579 h 895350"/>
                <a:gd name="connsiteX11" fmla="*/ 575523 w 581025"/>
                <a:gd name="connsiteY11" fmla="*/ 693793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1025" h="895350">
                  <a:moveTo>
                    <a:pt x="444459" y="168584"/>
                  </a:moveTo>
                  <a:cubicBezTo>
                    <a:pt x="411440" y="50983"/>
                    <a:pt x="289338" y="-17585"/>
                    <a:pt x="171736" y="15434"/>
                  </a:cubicBezTo>
                  <a:cubicBezTo>
                    <a:pt x="168997" y="16203"/>
                    <a:pt x="166274" y="17025"/>
                    <a:pt x="163567" y="17899"/>
                  </a:cubicBezTo>
                  <a:cubicBezTo>
                    <a:pt x="49267" y="53808"/>
                    <a:pt x="-14646" y="175919"/>
                    <a:pt x="13929" y="290981"/>
                  </a:cubicBezTo>
                  <a:cubicBezTo>
                    <a:pt x="39075" y="391755"/>
                    <a:pt x="66602" y="492625"/>
                    <a:pt x="81557" y="527201"/>
                  </a:cubicBezTo>
                  <a:cubicBezTo>
                    <a:pt x="126705" y="631404"/>
                    <a:pt x="205382" y="646168"/>
                    <a:pt x="235862" y="647787"/>
                  </a:cubicBezTo>
                  <a:cubicBezTo>
                    <a:pt x="246260" y="647263"/>
                    <a:pt x="256573" y="645634"/>
                    <a:pt x="266627" y="642929"/>
                  </a:cubicBezTo>
                  <a:lnTo>
                    <a:pt x="266627" y="642929"/>
                  </a:lnTo>
                  <a:cubicBezTo>
                    <a:pt x="267042" y="642861"/>
                    <a:pt x="267445" y="643103"/>
                    <a:pt x="267580" y="643501"/>
                  </a:cubicBezTo>
                  <a:lnTo>
                    <a:pt x="294250" y="773708"/>
                  </a:lnTo>
                  <a:cubicBezTo>
                    <a:pt x="316538" y="856956"/>
                    <a:pt x="390262" y="908486"/>
                    <a:pt x="474558" y="886579"/>
                  </a:cubicBezTo>
                  <a:cubicBezTo>
                    <a:pt x="558854" y="864671"/>
                    <a:pt x="596288" y="777708"/>
                    <a:pt x="575523" y="693793"/>
                  </a:cubicBezTo>
                  <a:close/>
                </a:path>
              </a:pathLst>
            </a:custGeom>
            <a:solidFill>
              <a:srgbClr val="FFBE9D"/>
            </a:solid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93E0DE5-B95B-4120-839D-E59193459FA2}"/>
                </a:ext>
              </a:extLst>
            </p:cNvPr>
            <p:cNvSpPr/>
            <p:nvPr/>
          </p:nvSpPr>
          <p:spPr>
            <a:xfrm>
              <a:off x="8473614" y="3234065"/>
              <a:ext cx="47625" cy="47625"/>
            </a:xfrm>
            <a:custGeom>
              <a:avLst/>
              <a:gdLst>
                <a:gd name="connsiteX0" fmla="*/ 7446 w 47625"/>
                <a:gd name="connsiteY0" fmla="*/ 28182 h 47625"/>
                <a:gd name="connsiteX1" fmla="*/ 28972 w 47625"/>
                <a:gd name="connsiteY1" fmla="*/ 41422 h 47625"/>
                <a:gd name="connsiteX2" fmla="*/ 43184 w 47625"/>
                <a:gd name="connsiteY2" fmla="*/ 20951 h 47625"/>
                <a:gd name="connsiteX3" fmla="*/ 43165 w 47625"/>
                <a:gd name="connsiteY3" fmla="*/ 20848 h 47625"/>
                <a:gd name="connsiteX4" fmla="*/ 21638 w 47625"/>
                <a:gd name="connsiteY4" fmla="*/ 7608 h 47625"/>
                <a:gd name="connsiteX5" fmla="*/ 7427 w 47625"/>
                <a:gd name="connsiteY5" fmla="*/ 28079 h 47625"/>
                <a:gd name="connsiteX6" fmla="*/ 7446 w 47625"/>
                <a:gd name="connsiteY6" fmla="*/ 28182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47625">
                  <a:moveTo>
                    <a:pt x="7446" y="28182"/>
                  </a:moveTo>
                  <a:cubicBezTo>
                    <a:pt x="9797" y="37737"/>
                    <a:pt x="19384" y="43633"/>
                    <a:pt x="28972" y="41422"/>
                  </a:cubicBezTo>
                  <a:cubicBezTo>
                    <a:pt x="38550" y="39693"/>
                    <a:pt x="44912" y="30528"/>
                    <a:pt x="43184" y="20951"/>
                  </a:cubicBezTo>
                  <a:cubicBezTo>
                    <a:pt x="43177" y="20917"/>
                    <a:pt x="43171" y="20882"/>
                    <a:pt x="43165" y="20848"/>
                  </a:cubicBezTo>
                  <a:cubicBezTo>
                    <a:pt x="40813" y="11293"/>
                    <a:pt x="31226" y="5397"/>
                    <a:pt x="21638" y="7608"/>
                  </a:cubicBezTo>
                  <a:cubicBezTo>
                    <a:pt x="12061" y="9337"/>
                    <a:pt x="5698" y="18502"/>
                    <a:pt x="7427" y="28079"/>
                  </a:cubicBezTo>
                  <a:cubicBezTo>
                    <a:pt x="7433" y="28113"/>
                    <a:pt x="7440" y="28148"/>
                    <a:pt x="7446" y="28182"/>
                  </a:cubicBezTo>
                  <a:close/>
                </a:path>
              </a:pathLst>
            </a:custGeom>
            <a:solidFill>
              <a:srgbClr val="263238"/>
            </a:solid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9A6E6845-2B26-4383-9175-3D34993D3FAE}"/>
                </a:ext>
              </a:extLst>
            </p:cNvPr>
            <p:cNvSpPr/>
            <p:nvPr/>
          </p:nvSpPr>
          <p:spPr>
            <a:xfrm>
              <a:off x="8437662" y="3191836"/>
              <a:ext cx="76200" cy="38100"/>
            </a:xfrm>
            <a:custGeom>
              <a:avLst/>
              <a:gdLst>
                <a:gd name="connsiteX0" fmla="*/ 7584 w 76200"/>
                <a:gd name="connsiteY0" fmla="*/ 36217 h 38100"/>
                <a:gd name="connsiteX1" fmla="*/ 40255 w 76200"/>
                <a:gd name="connsiteY1" fmla="*/ 19738 h 38100"/>
                <a:gd name="connsiteX2" fmla="*/ 77021 w 76200"/>
                <a:gd name="connsiteY2" fmla="*/ 17833 h 38100"/>
                <a:gd name="connsiteX3" fmla="*/ 67496 w 76200"/>
                <a:gd name="connsiteY3" fmla="*/ 10213 h 38100"/>
                <a:gd name="connsiteX4" fmla="*/ 37302 w 76200"/>
                <a:gd name="connsiteY4" fmla="*/ 8880 h 38100"/>
                <a:gd name="connsiteX5" fmla="*/ 12061 w 76200"/>
                <a:gd name="connsiteY5" fmla="*/ 24882 h 38100"/>
                <a:gd name="connsiteX6" fmla="*/ 7584 w 76200"/>
                <a:gd name="connsiteY6" fmla="*/ 3621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38100">
                  <a:moveTo>
                    <a:pt x="7584" y="36217"/>
                  </a:moveTo>
                  <a:cubicBezTo>
                    <a:pt x="10346" y="37931"/>
                    <a:pt x="21205" y="24691"/>
                    <a:pt x="40255" y="19738"/>
                  </a:cubicBezTo>
                  <a:cubicBezTo>
                    <a:pt x="59305" y="14785"/>
                    <a:pt x="75593" y="20596"/>
                    <a:pt x="77021" y="17833"/>
                  </a:cubicBezTo>
                  <a:cubicBezTo>
                    <a:pt x="78450" y="15071"/>
                    <a:pt x="74450" y="12976"/>
                    <a:pt x="67496" y="10213"/>
                  </a:cubicBezTo>
                  <a:cubicBezTo>
                    <a:pt x="57815" y="6640"/>
                    <a:pt x="47261" y="6174"/>
                    <a:pt x="37302" y="8880"/>
                  </a:cubicBezTo>
                  <a:cubicBezTo>
                    <a:pt x="27413" y="11423"/>
                    <a:pt x="18580" y="17023"/>
                    <a:pt x="12061" y="24882"/>
                  </a:cubicBezTo>
                  <a:cubicBezTo>
                    <a:pt x="7108" y="30883"/>
                    <a:pt x="6536" y="35550"/>
                    <a:pt x="7584" y="36217"/>
                  </a:cubicBezTo>
                  <a:close/>
                </a:path>
              </a:pathLst>
            </a:custGeom>
            <a:solidFill>
              <a:srgbClr val="263238"/>
            </a:solid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25CEA6B7-D6E5-4025-A2F2-6441AF456A1E}"/>
                </a:ext>
              </a:extLst>
            </p:cNvPr>
            <p:cNvSpPr/>
            <p:nvPr/>
          </p:nvSpPr>
          <p:spPr>
            <a:xfrm>
              <a:off x="8651716" y="3191412"/>
              <a:ext cx="47625" cy="47625"/>
            </a:xfrm>
            <a:custGeom>
              <a:avLst/>
              <a:gdLst>
                <a:gd name="connsiteX0" fmla="*/ 7462 w 47625"/>
                <a:gd name="connsiteY0" fmla="*/ 28163 h 47625"/>
                <a:gd name="connsiteX1" fmla="*/ 28988 w 47625"/>
                <a:gd name="connsiteY1" fmla="*/ 41308 h 47625"/>
                <a:gd name="connsiteX2" fmla="*/ 43214 w 47625"/>
                <a:gd name="connsiteY2" fmla="*/ 21011 h 47625"/>
                <a:gd name="connsiteX3" fmla="*/ 43181 w 47625"/>
                <a:gd name="connsiteY3" fmla="*/ 20829 h 47625"/>
                <a:gd name="connsiteX4" fmla="*/ 21654 w 47625"/>
                <a:gd name="connsiteY4" fmla="*/ 7590 h 47625"/>
                <a:gd name="connsiteX5" fmla="*/ 7409 w 47625"/>
                <a:gd name="connsiteY5" fmla="*/ 27872 h 47625"/>
                <a:gd name="connsiteX6" fmla="*/ 7462 w 47625"/>
                <a:gd name="connsiteY6" fmla="*/ 281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25" h="47625">
                  <a:moveTo>
                    <a:pt x="7462" y="28163"/>
                  </a:moveTo>
                  <a:cubicBezTo>
                    <a:pt x="9811" y="37712"/>
                    <a:pt x="19421" y="43580"/>
                    <a:pt x="28988" y="41308"/>
                  </a:cubicBezTo>
                  <a:cubicBezTo>
                    <a:pt x="38521" y="39631"/>
                    <a:pt x="44890" y="30544"/>
                    <a:pt x="43214" y="21011"/>
                  </a:cubicBezTo>
                  <a:cubicBezTo>
                    <a:pt x="43203" y="20950"/>
                    <a:pt x="43192" y="20890"/>
                    <a:pt x="43181" y="20829"/>
                  </a:cubicBezTo>
                  <a:cubicBezTo>
                    <a:pt x="40785" y="11307"/>
                    <a:pt x="31233" y="5432"/>
                    <a:pt x="21654" y="7590"/>
                  </a:cubicBezTo>
                  <a:cubicBezTo>
                    <a:pt x="12120" y="9257"/>
                    <a:pt x="5741" y="18337"/>
                    <a:pt x="7409" y="27872"/>
                  </a:cubicBezTo>
                  <a:cubicBezTo>
                    <a:pt x="7426" y="27969"/>
                    <a:pt x="7443" y="28066"/>
                    <a:pt x="7462" y="28164"/>
                  </a:cubicBezTo>
                  <a:close/>
                </a:path>
              </a:pathLst>
            </a:custGeom>
            <a:solidFill>
              <a:srgbClr val="263238"/>
            </a:solid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00DCF419-C7A7-4F2C-A259-4AFA175DAFB6}"/>
                </a:ext>
              </a:extLst>
            </p:cNvPr>
            <p:cNvSpPr/>
            <p:nvPr/>
          </p:nvSpPr>
          <p:spPr>
            <a:xfrm>
              <a:off x="8625196" y="3146692"/>
              <a:ext cx="76200" cy="38100"/>
            </a:xfrm>
            <a:custGeom>
              <a:avLst/>
              <a:gdLst>
                <a:gd name="connsiteX0" fmla="*/ 7692 w 76200"/>
                <a:gd name="connsiteY0" fmla="*/ 36212 h 38100"/>
                <a:gd name="connsiteX1" fmla="*/ 40363 w 76200"/>
                <a:gd name="connsiteY1" fmla="*/ 19733 h 38100"/>
                <a:gd name="connsiteX2" fmla="*/ 77225 w 76200"/>
                <a:gd name="connsiteY2" fmla="*/ 17733 h 38100"/>
                <a:gd name="connsiteX3" fmla="*/ 67700 w 76200"/>
                <a:gd name="connsiteY3" fmla="*/ 10113 h 38100"/>
                <a:gd name="connsiteX4" fmla="*/ 37505 w 76200"/>
                <a:gd name="connsiteY4" fmla="*/ 8875 h 38100"/>
                <a:gd name="connsiteX5" fmla="*/ 12169 w 76200"/>
                <a:gd name="connsiteY5" fmla="*/ 24877 h 38100"/>
                <a:gd name="connsiteX6" fmla="*/ 7692 w 76200"/>
                <a:gd name="connsiteY6" fmla="*/ 3621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38100">
                  <a:moveTo>
                    <a:pt x="7692" y="36212"/>
                  </a:moveTo>
                  <a:cubicBezTo>
                    <a:pt x="10454" y="37926"/>
                    <a:pt x="21408" y="24591"/>
                    <a:pt x="40363" y="19733"/>
                  </a:cubicBezTo>
                  <a:cubicBezTo>
                    <a:pt x="59318" y="14876"/>
                    <a:pt x="75701" y="20591"/>
                    <a:pt x="77225" y="17733"/>
                  </a:cubicBezTo>
                  <a:cubicBezTo>
                    <a:pt x="77891" y="16495"/>
                    <a:pt x="74653" y="12971"/>
                    <a:pt x="67700" y="10113"/>
                  </a:cubicBezTo>
                  <a:cubicBezTo>
                    <a:pt x="57996" y="6633"/>
                    <a:pt x="47461" y="6201"/>
                    <a:pt x="37505" y="8875"/>
                  </a:cubicBezTo>
                  <a:cubicBezTo>
                    <a:pt x="27602" y="11447"/>
                    <a:pt x="18747" y="17040"/>
                    <a:pt x="12169" y="24877"/>
                  </a:cubicBezTo>
                  <a:cubicBezTo>
                    <a:pt x="7311" y="30782"/>
                    <a:pt x="6359" y="35450"/>
                    <a:pt x="7692" y="36212"/>
                  </a:cubicBezTo>
                  <a:close/>
                </a:path>
              </a:pathLst>
            </a:custGeom>
            <a:solidFill>
              <a:srgbClr val="263238"/>
            </a:solid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042C4E71-E5F1-4E55-99FB-B43890CE063D}"/>
                </a:ext>
              </a:extLst>
            </p:cNvPr>
            <p:cNvSpPr/>
            <p:nvPr/>
          </p:nvSpPr>
          <p:spPr>
            <a:xfrm>
              <a:off x="8540100" y="3174426"/>
              <a:ext cx="57150" cy="180975"/>
            </a:xfrm>
            <a:custGeom>
              <a:avLst/>
              <a:gdLst>
                <a:gd name="connsiteX0" fmla="*/ 59356 w 57150"/>
                <a:gd name="connsiteY0" fmla="*/ 166307 h 180975"/>
                <a:gd name="connsiteX1" fmla="*/ 27066 w 57150"/>
                <a:gd name="connsiteY1" fmla="*/ 168784 h 180975"/>
                <a:gd name="connsiteX2" fmla="*/ 15636 w 57150"/>
                <a:gd name="connsiteY2" fmla="*/ 166783 h 180975"/>
                <a:gd name="connsiteX3" fmla="*/ 15636 w 57150"/>
                <a:gd name="connsiteY3" fmla="*/ 151639 h 180975"/>
                <a:gd name="connsiteX4" fmla="*/ 20684 w 57150"/>
                <a:gd name="connsiteY4" fmla="*/ 111348 h 180975"/>
                <a:gd name="connsiteX5" fmla="*/ 28495 w 57150"/>
                <a:gd name="connsiteY5" fmla="*/ 7144 h 180975"/>
                <a:gd name="connsiteX6" fmla="*/ 12207 w 57150"/>
                <a:gd name="connsiteY6" fmla="*/ 110491 h 180975"/>
                <a:gd name="connsiteX7" fmla="*/ 7826 w 57150"/>
                <a:gd name="connsiteY7" fmla="*/ 150972 h 180975"/>
                <a:gd name="connsiteX8" fmla="*/ 10112 w 57150"/>
                <a:gd name="connsiteY8" fmla="*/ 170022 h 180975"/>
                <a:gd name="connsiteX9" fmla="*/ 19637 w 57150"/>
                <a:gd name="connsiteY9" fmla="*/ 174975 h 180975"/>
                <a:gd name="connsiteX10" fmla="*/ 28209 w 57150"/>
                <a:gd name="connsiteY10" fmla="*/ 173927 h 180975"/>
                <a:gd name="connsiteX11" fmla="*/ 59356 w 57150"/>
                <a:gd name="connsiteY11" fmla="*/ 16630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 h="180975">
                  <a:moveTo>
                    <a:pt x="59356" y="166307"/>
                  </a:moveTo>
                  <a:cubicBezTo>
                    <a:pt x="48532" y="165799"/>
                    <a:pt x="37686" y="166630"/>
                    <a:pt x="27066" y="168784"/>
                  </a:cubicBezTo>
                  <a:cubicBezTo>
                    <a:pt x="22113" y="169641"/>
                    <a:pt x="17541" y="169831"/>
                    <a:pt x="15636" y="166783"/>
                  </a:cubicBezTo>
                  <a:cubicBezTo>
                    <a:pt x="14086" y="161854"/>
                    <a:pt x="14086" y="156568"/>
                    <a:pt x="15636" y="151639"/>
                  </a:cubicBezTo>
                  <a:cubicBezTo>
                    <a:pt x="17255" y="138875"/>
                    <a:pt x="18874" y="125445"/>
                    <a:pt x="20684" y="111348"/>
                  </a:cubicBezTo>
                  <a:cubicBezTo>
                    <a:pt x="27352" y="54198"/>
                    <a:pt x="30876" y="7335"/>
                    <a:pt x="28495" y="7144"/>
                  </a:cubicBezTo>
                  <a:cubicBezTo>
                    <a:pt x="26114" y="6954"/>
                    <a:pt x="18970" y="53245"/>
                    <a:pt x="12207" y="110491"/>
                  </a:cubicBezTo>
                  <a:cubicBezTo>
                    <a:pt x="10683" y="124588"/>
                    <a:pt x="9254" y="138113"/>
                    <a:pt x="7826" y="150972"/>
                  </a:cubicBezTo>
                  <a:cubicBezTo>
                    <a:pt x="6408" y="157398"/>
                    <a:pt x="7214" y="164114"/>
                    <a:pt x="10112" y="170022"/>
                  </a:cubicBezTo>
                  <a:cubicBezTo>
                    <a:pt x="12387" y="173014"/>
                    <a:pt x="15881" y="174831"/>
                    <a:pt x="19637" y="174975"/>
                  </a:cubicBezTo>
                  <a:cubicBezTo>
                    <a:pt x="22525" y="174962"/>
                    <a:pt x="25402" y="174610"/>
                    <a:pt x="28209" y="173927"/>
                  </a:cubicBezTo>
                  <a:cubicBezTo>
                    <a:pt x="38863" y="172666"/>
                    <a:pt x="49323" y="170107"/>
                    <a:pt x="59356" y="166307"/>
                  </a:cubicBezTo>
                  <a:close/>
                </a:path>
              </a:pathLst>
            </a:custGeom>
            <a:solidFill>
              <a:srgbClr val="263238"/>
            </a:solid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DB6CB99F-05A1-4A88-B33D-8F21A7903B32}"/>
                </a:ext>
              </a:extLst>
            </p:cNvPr>
            <p:cNvSpPr/>
            <p:nvPr/>
          </p:nvSpPr>
          <p:spPr>
            <a:xfrm>
              <a:off x="8655177" y="3462844"/>
              <a:ext cx="161925" cy="133350"/>
            </a:xfrm>
            <a:custGeom>
              <a:avLst/>
              <a:gdLst>
                <a:gd name="connsiteX0" fmla="*/ 7144 w 161925"/>
                <a:gd name="connsiteY0" fmla="*/ 98869 h 133350"/>
                <a:gd name="connsiteX1" fmla="*/ 159544 w 161925"/>
                <a:gd name="connsiteY1" fmla="*/ 7144 h 133350"/>
                <a:gd name="connsiteX2" fmla="*/ 13906 w 161925"/>
                <a:gd name="connsiteY2" fmla="*/ 133921 h 133350"/>
              </a:gdLst>
              <a:ahLst/>
              <a:cxnLst>
                <a:cxn ang="0">
                  <a:pos x="connsiteX0" y="connsiteY0"/>
                </a:cxn>
                <a:cxn ang="0">
                  <a:pos x="connsiteX1" y="connsiteY1"/>
                </a:cxn>
                <a:cxn ang="0">
                  <a:pos x="connsiteX2" y="connsiteY2"/>
                </a:cxn>
              </a:cxnLst>
              <a:rect l="l" t="t" r="r" b="b"/>
              <a:pathLst>
                <a:path w="161925" h="133350">
                  <a:moveTo>
                    <a:pt x="7144" y="98869"/>
                  </a:moveTo>
                  <a:cubicBezTo>
                    <a:pt x="7144" y="98869"/>
                    <a:pt x="82010" y="85725"/>
                    <a:pt x="159544" y="7144"/>
                  </a:cubicBezTo>
                  <a:cubicBezTo>
                    <a:pt x="159544" y="7144"/>
                    <a:pt x="154972" y="110776"/>
                    <a:pt x="13906" y="133921"/>
                  </a:cubicBezTo>
                  <a:close/>
                </a:path>
              </a:pathLst>
            </a:custGeom>
            <a:solidFill>
              <a:srgbClr val="EB996E"/>
            </a:solid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9A64AE11-8E27-464F-8D1B-D3D8C631D99E}"/>
                </a:ext>
              </a:extLst>
            </p:cNvPr>
            <p:cNvSpPr/>
            <p:nvPr/>
          </p:nvSpPr>
          <p:spPr>
            <a:xfrm>
              <a:off x="8610860" y="3355617"/>
              <a:ext cx="66675" cy="47625"/>
            </a:xfrm>
            <a:custGeom>
              <a:avLst/>
              <a:gdLst>
                <a:gd name="connsiteX0" fmla="*/ 8216 w 66675"/>
                <a:gd name="connsiteY0" fmla="*/ 28169 h 47625"/>
                <a:gd name="connsiteX1" fmla="*/ 35648 w 66675"/>
                <a:gd name="connsiteY1" fmla="*/ 7595 h 47625"/>
                <a:gd name="connsiteX2" fmla="*/ 60223 w 66675"/>
                <a:gd name="connsiteY2" fmla="*/ 13500 h 47625"/>
                <a:gd name="connsiteX3" fmla="*/ 67367 w 66675"/>
                <a:gd name="connsiteY3" fmla="*/ 35503 h 47625"/>
                <a:gd name="connsiteX4" fmla="*/ 44126 w 66675"/>
                <a:gd name="connsiteY4" fmla="*/ 48266 h 47625"/>
                <a:gd name="connsiteX5" fmla="*/ 16122 w 66675"/>
                <a:gd name="connsiteY5" fmla="*/ 40170 h 47625"/>
                <a:gd name="connsiteX6" fmla="*/ 9264 w 66675"/>
                <a:gd name="connsiteY6" fmla="*/ 36074 h 47625"/>
                <a:gd name="connsiteX7" fmla="*/ 7550 w 66675"/>
                <a:gd name="connsiteY7" fmla="*/ 29026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47625">
                  <a:moveTo>
                    <a:pt x="8216" y="28169"/>
                  </a:moveTo>
                  <a:cubicBezTo>
                    <a:pt x="13270" y="17094"/>
                    <a:pt x="23602" y="9345"/>
                    <a:pt x="35648" y="7595"/>
                  </a:cubicBezTo>
                  <a:cubicBezTo>
                    <a:pt x="44303" y="6131"/>
                    <a:pt x="53179" y="8264"/>
                    <a:pt x="60223" y="13500"/>
                  </a:cubicBezTo>
                  <a:cubicBezTo>
                    <a:pt x="67034" y="18574"/>
                    <a:pt x="69898" y="27396"/>
                    <a:pt x="67367" y="35503"/>
                  </a:cubicBezTo>
                  <a:cubicBezTo>
                    <a:pt x="62924" y="44076"/>
                    <a:pt x="53744" y="49117"/>
                    <a:pt x="44126" y="48266"/>
                  </a:cubicBezTo>
                  <a:cubicBezTo>
                    <a:pt x="34346" y="47453"/>
                    <a:pt x="24826" y="44701"/>
                    <a:pt x="16122" y="40170"/>
                  </a:cubicBezTo>
                  <a:cubicBezTo>
                    <a:pt x="13593" y="39259"/>
                    <a:pt x="11265" y="37869"/>
                    <a:pt x="9264" y="36074"/>
                  </a:cubicBezTo>
                  <a:cubicBezTo>
                    <a:pt x="7307" y="34295"/>
                    <a:pt x="6628" y="31505"/>
                    <a:pt x="7550" y="29026"/>
                  </a:cubicBezTo>
                </a:path>
              </a:pathLst>
            </a:custGeom>
            <a:solidFill>
              <a:srgbClr val="EB996E"/>
            </a:solid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69CEFAF0-60AB-4E65-B3A0-1A9DD67612BC}"/>
                </a:ext>
              </a:extLst>
            </p:cNvPr>
            <p:cNvSpPr/>
            <p:nvPr/>
          </p:nvSpPr>
          <p:spPr>
            <a:xfrm>
              <a:off x="8603731" y="3331840"/>
              <a:ext cx="66675" cy="76200"/>
            </a:xfrm>
            <a:custGeom>
              <a:avLst/>
              <a:gdLst>
                <a:gd name="connsiteX0" fmla="*/ 54970 w 66675"/>
                <a:gd name="connsiteY0" fmla="*/ 7179 h 76200"/>
                <a:gd name="connsiteX1" fmla="*/ 43064 w 66675"/>
                <a:gd name="connsiteY1" fmla="*/ 47374 h 76200"/>
                <a:gd name="connsiteX2" fmla="*/ 7154 w 66675"/>
                <a:gd name="connsiteY2" fmla="*/ 72806 h 76200"/>
                <a:gd name="connsiteX3" fmla="*/ 22394 w 66675"/>
                <a:gd name="connsiteY3" fmla="*/ 73378 h 76200"/>
                <a:gd name="connsiteX4" fmla="*/ 52684 w 66675"/>
                <a:gd name="connsiteY4" fmla="*/ 53185 h 76200"/>
                <a:gd name="connsiteX5" fmla="*/ 61352 w 66675"/>
                <a:gd name="connsiteY5" fmla="*/ 19847 h 76200"/>
                <a:gd name="connsiteX6" fmla="*/ 54970 w 66675"/>
                <a:gd name="connsiteY6" fmla="*/ 7179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76200">
                  <a:moveTo>
                    <a:pt x="54970" y="7179"/>
                  </a:moveTo>
                  <a:cubicBezTo>
                    <a:pt x="51827" y="7750"/>
                    <a:pt x="56970" y="28229"/>
                    <a:pt x="43064" y="47374"/>
                  </a:cubicBezTo>
                  <a:cubicBezTo>
                    <a:pt x="29157" y="66520"/>
                    <a:pt x="6583" y="69949"/>
                    <a:pt x="7154" y="72806"/>
                  </a:cubicBezTo>
                  <a:cubicBezTo>
                    <a:pt x="7154" y="74140"/>
                    <a:pt x="13060" y="75473"/>
                    <a:pt x="22394" y="73378"/>
                  </a:cubicBezTo>
                  <a:cubicBezTo>
                    <a:pt x="34520" y="70347"/>
                    <a:pt x="45223" y="63212"/>
                    <a:pt x="52684" y="53185"/>
                  </a:cubicBezTo>
                  <a:cubicBezTo>
                    <a:pt x="59790" y="43618"/>
                    <a:pt x="62899" y="31663"/>
                    <a:pt x="61352" y="19847"/>
                  </a:cubicBezTo>
                  <a:cubicBezTo>
                    <a:pt x="59542" y="11084"/>
                    <a:pt x="56399" y="6703"/>
                    <a:pt x="54970" y="7179"/>
                  </a:cubicBezTo>
                  <a:close/>
                </a:path>
              </a:pathLst>
            </a:custGeom>
            <a:solidFill>
              <a:srgbClr val="263238"/>
            </a:solid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EEE2203D-370C-43E6-83D7-A5823BDA2AB6}"/>
                </a:ext>
              </a:extLst>
            </p:cNvPr>
            <p:cNvSpPr/>
            <p:nvPr/>
          </p:nvSpPr>
          <p:spPr>
            <a:xfrm>
              <a:off x="8601310" y="3089106"/>
              <a:ext cx="95250" cy="38100"/>
            </a:xfrm>
            <a:custGeom>
              <a:avLst/>
              <a:gdLst>
                <a:gd name="connsiteX0" fmla="*/ 7480 w 95250"/>
                <a:gd name="connsiteY0" fmla="*/ 33314 h 38100"/>
                <a:gd name="connsiteX1" fmla="*/ 52057 w 95250"/>
                <a:gd name="connsiteY1" fmla="*/ 27503 h 38100"/>
                <a:gd name="connsiteX2" fmla="*/ 96348 w 95250"/>
                <a:gd name="connsiteY2" fmla="*/ 20265 h 38100"/>
                <a:gd name="connsiteX3" fmla="*/ 84252 w 95250"/>
                <a:gd name="connsiteY3" fmla="*/ 10740 h 38100"/>
                <a:gd name="connsiteX4" fmla="*/ 16529 w 95250"/>
                <a:gd name="connsiteY4" fmla="*/ 20741 h 38100"/>
                <a:gd name="connsiteX5" fmla="*/ 7480 w 95250"/>
                <a:gd name="connsiteY5" fmla="*/ 3331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0" h="38100">
                  <a:moveTo>
                    <a:pt x="7480" y="33314"/>
                  </a:moveTo>
                  <a:cubicBezTo>
                    <a:pt x="10719" y="37981"/>
                    <a:pt x="29007" y="30647"/>
                    <a:pt x="52057" y="27503"/>
                  </a:cubicBezTo>
                  <a:cubicBezTo>
                    <a:pt x="75108" y="24360"/>
                    <a:pt x="94539" y="25599"/>
                    <a:pt x="96348" y="20265"/>
                  </a:cubicBezTo>
                  <a:cubicBezTo>
                    <a:pt x="97110" y="17693"/>
                    <a:pt x="92729" y="13692"/>
                    <a:pt x="84252" y="10740"/>
                  </a:cubicBezTo>
                  <a:cubicBezTo>
                    <a:pt x="61334" y="3563"/>
                    <a:pt x="36394" y="7246"/>
                    <a:pt x="16529" y="20741"/>
                  </a:cubicBezTo>
                  <a:cubicBezTo>
                    <a:pt x="9194" y="25979"/>
                    <a:pt x="6051" y="31123"/>
                    <a:pt x="7480" y="33314"/>
                  </a:cubicBezTo>
                  <a:close/>
                </a:path>
              </a:pathLst>
            </a:custGeom>
            <a:solidFill>
              <a:srgbClr val="263238"/>
            </a:solid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F6A4BB6-7F91-4570-A90A-C88DB86877A7}"/>
                </a:ext>
              </a:extLst>
            </p:cNvPr>
            <p:cNvSpPr/>
            <p:nvPr/>
          </p:nvSpPr>
          <p:spPr>
            <a:xfrm>
              <a:off x="8425550" y="3138850"/>
              <a:ext cx="76200" cy="38100"/>
            </a:xfrm>
            <a:custGeom>
              <a:avLst/>
              <a:gdLst>
                <a:gd name="connsiteX0" fmla="*/ 8265 w 76200"/>
                <a:gd name="connsiteY0" fmla="*/ 36814 h 38100"/>
                <a:gd name="connsiteX1" fmla="*/ 40269 w 76200"/>
                <a:gd name="connsiteY1" fmla="*/ 28051 h 38100"/>
                <a:gd name="connsiteX2" fmla="*/ 72083 w 76200"/>
                <a:gd name="connsiteY2" fmla="*/ 18050 h 38100"/>
                <a:gd name="connsiteX3" fmla="*/ 62558 w 76200"/>
                <a:gd name="connsiteY3" fmla="*/ 9287 h 38100"/>
                <a:gd name="connsiteX4" fmla="*/ 11218 w 76200"/>
                <a:gd name="connsiteY4" fmla="*/ 24337 h 38100"/>
                <a:gd name="connsiteX5" fmla="*/ 8265 w 76200"/>
                <a:gd name="connsiteY5" fmla="*/ 3681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38100">
                  <a:moveTo>
                    <a:pt x="8265" y="36814"/>
                  </a:moveTo>
                  <a:cubicBezTo>
                    <a:pt x="12647" y="40243"/>
                    <a:pt x="24648" y="32338"/>
                    <a:pt x="40269" y="28051"/>
                  </a:cubicBezTo>
                  <a:cubicBezTo>
                    <a:pt x="55890" y="23765"/>
                    <a:pt x="70083" y="23384"/>
                    <a:pt x="72083" y="18050"/>
                  </a:cubicBezTo>
                  <a:cubicBezTo>
                    <a:pt x="72845" y="15574"/>
                    <a:pt x="69606" y="11763"/>
                    <a:pt x="62558" y="9287"/>
                  </a:cubicBezTo>
                  <a:cubicBezTo>
                    <a:pt x="43975" y="3579"/>
                    <a:pt x="23778" y="9499"/>
                    <a:pt x="11218" y="24337"/>
                  </a:cubicBezTo>
                  <a:cubicBezTo>
                    <a:pt x="6932" y="30433"/>
                    <a:pt x="6170" y="35100"/>
                    <a:pt x="8265" y="36814"/>
                  </a:cubicBezTo>
                  <a:close/>
                </a:path>
              </a:pathLst>
            </a:custGeom>
            <a:solidFill>
              <a:srgbClr val="263238"/>
            </a:solidFill>
            <a:ln w="952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F31065F3-5B67-45DB-B23F-3A25CE9EEFF0}"/>
                </a:ext>
              </a:extLst>
            </p:cNvPr>
            <p:cNvSpPr/>
            <p:nvPr/>
          </p:nvSpPr>
          <p:spPr>
            <a:xfrm>
              <a:off x="8473938" y="2868330"/>
              <a:ext cx="657225" cy="1009650"/>
            </a:xfrm>
            <a:custGeom>
              <a:avLst/>
              <a:gdLst>
                <a:gd name="connsiteX0" fmla="*/ 645107 w 657225"/>
                <a:gd name="connsiteY0" fmla="*/ 695098 h 1009650"/>
                <a:gd name="connsiteX1" fmla="*/ 540332 w 657225"/>
                <a:gd name="connsiteY1" fmla="*/ 365818 h 1009650"/>
                <a:gd name="connsiteX2" fmla="*/ 454607 w 657225"/>
                <a:gd name="connsiteY2" fmla="*/ 176461 h 1009650"/>
                <a:gd name="connsiteX3" fmla="*/ 306683 w 657225"/>
                <a:gd name="connsiteY3" fmla="*/ 34253 h 1009650"/>
                <a:gd name="connsiteX4" fmla="*/ 164285 w 657225"/>
                <a:gd name="connsiteY4" fmla="*/ 8821 h 1009650"/>
                <a:gd name="connsiteX5" fmla="*/ 33697 w 657225"/>
                <a:gd name="connsiteY5" fmla="*/ 46921 h 1009650"/>
                <a:gd name="connsiteX6" fmla="*/ 10170 w 657225"/>
                <a:gd name="connsiteY6" fmla="*/ 108643 h 1009650"/>
                <a:gd name="connsiteX7" fmla="*/ 55509 w 657225"/>
                <a:gd name="connsiteY7" fmla="*/ 138742 h 1009650"/>
                <a:gd name="connsiteX8" fmla="*/ 202670 w 657225"/>
                <a:gd name="connsiteY8" fmla="*/ 185415 h 1009650"/>
                <a:gd name="connsiteX9" fmla="*/ 203813 w 657225"/>
                <a:gd name="connsiteY9" fmla="*/ 186558 h 1009650"/>
                <a:gd name="connsiteX10" fmla="*/ 212386 w 657225"/>
                <a:gd name="connsiteY10" fmla="*/ 195606 h 1009650"/>
                <a:gd name="connsiteX11" fmla="*/ 254963 w 657225"/>
                <a:gd name="connsiteY11" fmla="*/ 260948 h 1009650"/>
                <a:gd name="connsiteX12" fmla="*/ 284585 w 657225"/>
                <a:gd name="connsiteY12" fmla="*/ 373248 h 1009650"/>
                <a:gd name="connsiteX13" fmla="*/ 291158 w 657225"/>
                <a:gd name="connsiteY13" fmla="*/ 519171 h 1009650"/>
                <a:gd name="connsiteX14" fmla="*/ 314113 w 657225"/>
                <a:gd name="connsiteY14" fmla="*/ 667856 h 1009650"/>
                <a:gd name="connsiteX15" fmla="*/ 369453 w 657225"/>
                <a:gd name="connsiteY15" fmla="*/ 777203 h 1009650"/>
                <a:gd name="connsiteX16" fmla="*/ 417935 w 657225"/>
                <a:gd name="connsiteY16" fmla="*/ 838734 h 1009650"/>
                <a:gd name="connsiteX17" fmla="*/ 421078 w 657225"/>
                <a:gd name="connsiteY17" fmla="*/ 862071 h 1009650"/>
                <a:gd name="connsiteX18" fmla="*/ 418221 w 657225"/>
                <a:gd name="connsiteY18" fmla="*/ 930937 h 1009650"/>
                <a:gd name="connsiteX19" fmla="*/ 441938 w 657225"/>
                <a:gd name="connsiteY19" fmla="*/ 993421 h 1009650"/>
                <a:gd name="connsiteX20" fmla="*/ 507280 w 657225"/>
                <a:gd name="connsiteY20" fmla="*/ 1000755 h 1009650"/>
                <a:gd name="connsiteX21" fmla="*/ 557000 w 657225"/>
                <a:gd name="connsiteY21" fmla="*/ 954273 h 1009650"/>
                <a:gd name="connsiteX22" fmla="*/ 586814 w 657225"/>
                <a:gd name="connsiteY22" fmla="*/ 808064 h 1009650"/>
                <a:gd name="connsiteX23" fmla="*/ 584909 w 657225"/>
                <a:gd name="connsiteY23" fmla="*/ 789014 h 1009650"/>
                <a:gd name="connsiteX24" fmla="*/ 610626 w 657225"/>
                <a:gd name="connsiteY24" fmla="*/ 781584 h 1009650"/>
                <a:gd name="connsiteX25" fmla="*/ 650155 w 657225"/>
                <a:gd name="connsiteY25" fmla="*/ 737293 h 1009650"/>
                <a:gd name="connsiteX26" fmla="*/ 645107 w 657225"/>
                <a:gd name="connsiteY26" fmla="*/ 695098 h 1009650"/>
                <a:gd name="connsiteX27" fmla="*/ 385741 w 657225"/>
                <a:gd name="connsiteY27" fmla="*/ 766916 h 1009650"/>
                <a:gd name="connsiteX28" fmla="*/ 337640 w 657225"/>
                <a:gd name="connsiteY28" fmla="*/ 660141 h 1009650"/>
                <a:gd name="connsiteX29" fmla="*/ 318018 w 657225"/>
                <a:gd name="connsiteY29" fmla="*/ 518218 h 1009650"/>
                <a:gd name="connsiteX30" fmla="*/ 314303 w 657225"/>
                <a:gd name="connsiteY30" fmla="*/ 421825 h 1009650"/>
                <a:gd name="connsiteX31" fmla="*/ 321638 w 657225"/>
                <a:gd name="connsiteY31" fmla="*/ 459925 h 1009650"/>
                <a:gd name="connsiteX32" fmla="*/ 385836 w 657225"/>
                <a:gd name="connsiteY32" fmla="*/ 750723 h 1009650"/>
                <a:gd name="connsiteX33" fmla="*/ 406029 w 657225"/>
                <a:gd name="connsiteY33" fmla="*/ 799968 h 1009650"/>
                <a:gd name="connsiteX34" fmla="*/ 385741 w 657225"/>
                <a:gd name="connsiteY34" fmla="*/ 766916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57225" h="1009650">
                  <a:moveTo>
                    <a:pt x="645107" y="695098"/>
                  </a:moveTo>
                  <a:cubicBezTo>
                    <a:pt x="614436" y="584036"/>
                    <a:pt x="579511" y="474276"/>
                    <a:pt x="540332" y="365818"/>
                  </a:cubicBezTo>
                  <a:cubicBezTo>
                    <a:pt x="516805" y="300477"/>
                    <a:pt x="491564" y="235231"/>
                    <a:pt x="454607" y="176461"/>
                  </a:cubicBezTo>
                  <a:cubicBezTo>
                    <a:pt x="417650" y="117692"/>
                    <a:pt x="368882" y="65114"/>
                    <a:pt x="306683" y="34253"/>
                  </a:cubicBezTo>
                  <a:cubicBezTo>
                    <a:pt x="262743" y="11979"/>
                    <a:pt x="213218" y="3134"/>
                    <a:pt x="164285" y="8821"/>
                  </a:cubicBezTo>
                  <a:cubicBezTo>
                    <a:pt x="116660" y="5964"/>
                    <a:pt x="69606" y="16632"/>
                    <a:pt x="33697" y="46921"/>
                  </a:cubicBezTo>
                  <a:cubicBezTo>
                    <a:pt x="15694" y="62161"/>
                    <a:pt x="455" y="87021"/>
                    <a:pt x="10170" y="108643"/>
                  </a:cubicBezTo>
                  <a:cubicBezTo>
                    <a:pt x="17885" y="125788"/>
                    <a:pt x="37697" y="133123"/>
                    <a:pt x="55509" y="138742"/>
                  </a:cubicBezTo>
                  <a:lnTo>
                    <a:pt x="202670" y="185415"/>
                  </a:lnTo>
                  <a:lnTo>
                    <a:pt x="203813" y="186558"/>
                  </a:lnTo>
                  <a:lnTo>
                    <a:pt x="212386" y="195606"/>
                  </a:lnTo>
                  <a:cubicBezTo>
                    <a:pt x="230062" y="214908"/>
                    <a:pt x="244446" y="236982"/>
                    <a:pt x="254963" y="260948"/>
                  </a:cubicBezTo>
                  <a:cubicBezTo>
                    <a:pt x="270443" y="296673"/>
                    <a:pt x="280431" y="334535"/>
                    <a:pt x="284585" y="373248"/>
                  </a:cubicBezTo>
                  <a:cubicBezTo>
                    <a:pt x="289824" y="417063"/>
                    <a:pt x="289252" y="466498"/>
                    <a:pt x="291158" y="519171"/>
                  </a:cubicBezTo>
                  <a:cubicBezTo>
                    <a:pt x="291562" y="569583"/>
                    <a:pt x="299295" y="619669"/>
                    <a:pt x="314113" y="667856"/>
                  </a:cubicBezTo>
                  <a:cubicBezTo>
                    <a:pt x="327546" y="706633"/>
                    <a:pt x="346162" y="743415"/>
                    <a:pt x="369453" y="777203"/>
                  </a:cubicBezTo>
                  <a:cubicBezTo>
                    <a:pt x="384209" y="798782"/>
                    <a:pt x="400407" y="819340"/>
                    <a:pt x="417935" y="838734"/>
                  </a:cubicBezTo>
                  <a:cubicBezTo>
                    <a:pt x="419602" y="846417"/>
                    <a:pt x="420653" y="854221"/>
                    <a:pt x="421078" y="862071"/>
                  </a:cubicBezTo>
                  <a:cubicBezTo>
                    <a:pt x="422412" y="885026"/>
                    <a:pt x="418031" y="907886"/>
                    <a:pt x="418221" y="930937"/>
                  </a:cubicBezTo>
                  <a:cubicBezTo>
                    <a:pt x="418411" y="953987"/>
                    <a:pt x="424412" y="978562"/>
                    <a:pt x="441938" y="993421"/>
                  </a:cubicBezTo>
                  <a:cubicBezTo>
                    <a:pt x="460735" y="1007640"/>
                    <a:pt x="485798" y="1010453"/>
                    <a:pt x="507280" y="1000755"/>
                  </a:cubicBezTo>
                  <a:cubicBezTo>
                    <a:pt x="528288" y="990814"/>
                    <a:pt x="545669" y="974565"/>
                    <a:pt x="557000" y="954273"/>
                  </a:cubicBezTo>
                  <a:cubicBezTo>
                    <a:pt x="583385" y="911220"/>
                    <a:pt x="590624" y="858547"/>
                    <a:pt x="586814" y="808064"/>
                  </a:cubicBezTo>
                  <a:cubicBezTo>
                    <a:pt x="586337" y="801777"/>
                    <a:pt x="585670" y="795586"/>
                    <a:pt x="584909" y="789014"/>
                  </a:cubicBezTo>
                  <a:cubicBezTo>
                    <a:pt x="593728" y="787487"/>
                    <a:pt x="602352" y="784996"/>
                    <a:pt x="610626" y="781584"/>
                  </a:cubicBezTo>
                  <a:cubicBezTo>
                    <a:pt x="630219" y="774124"/>
                    <a:pt x="644962" y="757605"/>
                    <a:pt x="650155" y="737293"/>
                  </a:cubicBezTo>
                  <a:cubicBezTo>
                    <a:pt x="651671" y="723027"/>
                    <a:pt x="649946" y="708603"/>
                    <a:pt x="645107" y="695098"/>
                  </a:cubicBezTo>
                  <a:close/>
                  <a:moveTo>
                    <a:pt x="385741" y="766916"/>
                  </a:moveTo>
                  <a:cubicBezTo>
                    <a:pt x="365652" y="733294"/>
                    <a:pt x="349511" y="697465"/>
                    <a:pt x="337640" y="660141"/>
                  </a:cubicBezTo>
                  <a:cubicBezTo>
                    <a:pt x="324929" y="613893"/>
                    <a:pt x="318332" y="566180"/>
                    <a:pt x="318018" y="518218"/>
                  </a:cubicBezTo>
                  <a:cubicBezTo>
                    <a:pt x="316780" y="485262"/>
                    <a:pt x="316303" y="452877"/>
                    <a:pt x="314303" y="421825"/>
                  </a:cubicBezTo>
                  <a:cubicBezTo>
                    <a:pt x="316970" y="434494"/>
                    <a:pt x="319352" y="447257"/>
                    <a:pt x="321638" y="459925"/>
                  </a:cubicBezTo>
                  <a:cubicBezTo>
                    <a:pt x="339164" y="557842"/>
                    <a:pt x="349355" y="658236"/>
                    <a:pt x="385836" y="750723"/>
                  </a:cubicBezTo>
                  <a:cubicBezTo>
                    <a:pt x="392313" y="767107"/>
                    <a:pt x="399647" y="783490"/>
                    <a:pt x="406029" y="799968"/>
                  </a:cubicBezTo>
                  <a:cubicBezTo>
                    <a:pt x="399647" y="790062"/>
                    <a:pt x="392885" y="779108"/>
                    <a:pt x="385741" y="766916"/>
                  </a:cubicBezTo>
                  <a:close/>
                </a:path>
              </a:pathLst>
            </a:custGeom>
            <a:solidFill>
              <a:srgbClr val="263238"/>
            </a:solidFill>
            <a:ln w="952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31DC30F5-93CB-4187-85A1-E56EED9B7105}"/>
                </a:ext>
              </a:extLst>
            </p:cNvPr>
            <p:cNvSpPr/>
            <p:nvPr/>
          </p:nvSpPr>
          <p:spPr>
            <a:xfrm>
              <a:off x="8506968" y="2927253"/>
              <a:ext cx="428625" cy="133350"/>
            </a:xfrm>
            <a:custGeom>
              <a:avLst/>
              <a:gdLst>
                <a:gd name="connsiteX0" fmla="*/ 428625 w 428625"/>
                <a:gd name="connsiteY0" fmla="*/ 126206 h 133350"/>
                <a:gd name="connsiteX1" fmla="*/ 424244 w 428625"/>
                <a:gd name="connsiteY1" fmla="*/ 125540 h 133350"/>
                <a:gd name="connsiteX2" fmla="*/ 411480 w 428625"/>
                <a:gd name="connsiteY2" fmla="*/ 124301 h 133350"/>
                <a:gd name="connsiteX3" fmla="*/ 391287 w 428625"/>
                <a:gd name="connsiteY3" fmla="*/ 122111 h 133350"/>
                <a:gd name="connsiteX4" fmla="*/ 364617 w 428625"/>
                <a:gd name="connsiteY4" fmla="*/ 118777 h 133350"/>
                <a:gd name="connsiteX5" fmla="*/ 295561 w 428625"/>
                <a:gd name="connsiteY5" fmla="*/ 107252 h 133350"/>
                <a:gd name="connsiteX6" fmla="*/ 212217 w 428625"/>
                <a:gd name="connsiteY6" fmla="*/ 87154 h 133350"/>
                <a:gd name="connsiteX7" fmla="*/ 130683 w 428625"/>
                <a:gd name="connsiteY7" fmla="*/ 60674 h 133350"/>
                <a:gd name="connsiteX8" fmla="*/ 65722 w 428625"/>
                <a:gd name="connsiteY8" fmla="*/ 34385 h 133350"/>
                <a:gd name="connsiteX9" fmla="*/ 41243 w 428625"/>
                <a:gd name="connsiteY9" fmla="*/ 23241 h 133350"/>
                <a:gd name="connsiteX10" fmla="*/ 22860 w 428625"/>
                <a:gd name="connsiteY10" fmla="*/ 14573 h 133350"/>
                <a:gd name="connsiteX11" fmla="*/ 11239 w 428625"/>
                <a:gd name="connsiteY11" fmla="*/ 8954 h 133350"/>
                <a:gd name="connsiteX12" fmla="*/ 7144 w 428625"/>
                <a:gd name="connsiteY12" fmla="*/ 7144 h 133350"/>
                <a:gd name="connsiteX13" fmla="*/ 10954 w 428625"/>
                <a:gd name="connsiteY13" fmla="*/ 9430 h 133350"/>
                <a:gd name="connsiteX14" fmla="*/ 22384 w 428625"/>
                <a:gd name="connsiteY14" fmla="*/ 15526 h 133350"/>
                <a:gd name="connsiteX15" fmla="*/ 40577 w 428625"/>
                <a:gd name="connsiteY15" fmla="*/ 25051 h 133350"/>
                <a:gd name="connsiteX16" fmla="*/ 64961 w 428625"/>
                <a:gd name="connsiteY16" fmla="*/ 36576 h 133350"/>
                <a:gd name="connsiteX17" fmla="*/ 129826 w 428625"/>
                <a:gd name="connsiteY17" fmla="*/ 63437 h 133350"/>
                <a:gd name="connsiteX18" fmla="*/ 211550 w 428625"/>
                <a:gd name="connsiteY18" fmla="*/ 90202 h 133350"/>
                <a:gd name="connsiteX19" fmla="*/ 295085 w 428625"/>
                <a:gd name="connsiteY19" fmla="*/ 110109 h 133350"/>
                <a:gd name="connsiteX20" fmla="*/ 364331 w 428625"/>
                <a:gd name="connsiteY20" fmla="*/ 121063 h 133350"/>
                <a:gd name="connsiteX21" fmla="*/ 391096 w 428625"/>
                <a:gd name="connsiteY21" fmla="*/ 124016 h 133350"/>
                <a:gd name="connsiteX22" fmla="*/ 411385 w 428625"/>
                <a:gd name="connsiteY22" fmla="*/ 125730 h 133350"/>
                <a:gd name="connsiteX23" fmla="*/ 424148 w 428625"/>
                <a:gd name="connsiteY23" fmla="*/ 126492 h 133350"/>
                <a:gd name="connsiteX24" fmla="*/ 428625 w 428625"/>
                <a:gd name="connsiteY24" fmla="*/ 12620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8625" h="133350">
                  <a:moveTo>
                    <a:pt x="428625" y="126206"/>
                  </a:moveTo>
                  <a:lnTo>
                    <a:pt x="424244" y="125540"/>
                  </a:lnTo>
                  <a:lnTo>
                    <a:pt x="411480" y="124301"/>
                  </a:lnTo>
                  <a:cubicBezTo>
                    <a:pt x="405860" y="123730"/>
                    <a:pt x="399097" y="123063"/>
                    <a:pt x="391287" y="122111"/>
                  </a:cubicBezTo>
                  <a:cubicBezTo>
                    <a:pt x="383477" y="121158"/>
                    <a:pt x="374428" y="120301"/>
                    <a:pt x="364617" y="118777"/>
                  </a:cubicBezTo>
                  <a:cubicBezTo>
                    <a:pt x="344805" y="116205"/>
                    <a:pt x="321373" y="112300"/>
                    <a:pt x="295561" y="107252"/>
                  </a:cubicBezTo>
                  <a:cubicBezTo>
                    <a:pt x="269748" y="102203"/>
                    <a:pt x="241554" y="95345"/>
                    <a:pt x="212217" y="87154"/>
                  </a:cubicBezTo>
                  <a:cubicBezTo>
                    <a:pt x="182880" y="78962"/>
                    <a:pt x="155067" y="69628"/>
                    <a:pt x="130683" y="60674"/>
                  </a:cubicBezTo>
                  <a:cubicBezTo>
                    <a:pt x="106299" y="51721"/>
                    <a:pt x="84011" y="42482"/>
                    <a:pt x="65722" y="34385"/>
                  </a:cubicBezTo>
                  <a:cubicBezTo>
                    <a:pt x="56197" y="30480"/>
                    <a:pt x="48387" y="26575"/>
                    <a:pt x="41243" y="23241"/>
                  </a:cubicBezTo>
                  <a:cubicBezTo>
                    <a:pt x="34100" y="19907"/>
                    <a:pt x="27813" y="17050"/>
                    <a:pt x="22860" y="14573"/>
                  </a:cubicBezTo>
                  <a:lnTo>
                    <a:pt x="11239" y="8954"/>
                  </a:lnTo>
                  <a:lnTo>
                    <a:pt x="7144" y="7144"/>
                  </a:lnTo>
                  <a:cubicBezTo>
                    <a:pt x="8332" y="8035"/>
                    <a:pt x="9609" y="8801"/>
                    <a:pt x="10954" y="9430"/>
                  </a:cubicBezTo>
                  <a:lnTo>
                    <a:pt x="22384" y="15526"/>
                  </a:lnTo>
                  <a:cubicBezTo>
                    <a:pt x="27337" y="18098"/>
                    <a:pt x="33433" y="21241"/>
                    <a:pt x="40577" y="25051"/>
                  </a:cubicBezTo>
                  <a:cubicBezTo>
                    <a:pt x="47720" y="28861"/>
                    <a:pt x="55817" y="32575"/>
                    <a:pt x="64961" y="36576"/>
                  </a:cubicBezTo>
                  <a:cubicBezTo>
                    <a:pt x="83153" y="44958"/>
                    <a:pt x="105156" y="54102"/>
                    <a:pt x="129826" y="63437"/>
                  </a:cubicBezTo>
                  <a:cubicBezTo>
                    <a:pt x="154496" y="72771"/>
                    <a:pt x="182213" y="81820"/>
                    <a:pt x="211550" y="90202"/>
                  </a:cubicBezTo>
                  <a:cubicBezTo>
                    <a:pt x="240887" y="98584"/>
                    <a:pt x="269177" y="104966"/>
                    <a:pt x="295085" y="110109"/>
                  </a:cubicBezTo>
                  <a:cubicBezTo>
                    <a:pt x="320993" y="115253"/>
                    <a:pt x="344519" y="118682"/>
                    <a:pt x="364331" y="121063"/>
                  </a:cubicBezTo>
                  <a:cubicBezTo>
                    <a:pt x="373856" y="122492"/>
                    <a:pt x="383381" y="123254"/>
                    <a:pt x="391096" y="124016"/>
                  </a:cubicBezTo>
                  <a:cubicBezTo>
                    <a:pt x="398812" y="124778"/>
                    <a:pt x="405765" y="125349"/>
                    <a:pt x="411385" y="125730"/>
                  </a:cubicBezTo>
                  <a:lnTo>
                    <a:pt x="424148" y="126492"/>
                  </a:lnTo>
                  <a:cubicBezTo>
                    <a:pt x="425646" y="126545"/>
                    <a:pt x="427146" y="126449"/>
                    <a:pt x="428625" y="126206"/>
                  </a:cubicBezTo>
                  <a:close/>
                </a:path>
              </a:pathLst>
            </a:custGeom>
            <a:solidFill>
              <a:srgbClr val="455A64"/>
            </a:solidFill>
            <a:ln w="952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1D03A1B2-D618-4E3D-8E86-12134AD6EA72}"/>
                </a:ext>
              </a:extLst>
            </p:cNvPr>
            <p:cNvSpPr/>
            <p:nvPr/>
          </p:nvSpPr>
          <p:spPr>
            <a:xfrm>
              <a:off x="8506111" y="2957828"/>
              <a:ext cx="438150" cy="123825"/>
            </a:xfrm>
            <a:custGeom>
              <a:avLst/>
              <a:gdLst>
                <a:gd name="connsiteX0" fmla="*/ 434721 w 438150"/>
                <a:gd name="connsiteY0" fmla="*/ 114681 h 123825"/>
                <a:gd name="connsiteX1" fmla="*/ 430149 w 438150"/>
                <a:gd name="connsiteY1" fmla="*/ 114681 h 123825"/>
                <a:gd name="connsiteX2" fmla="*/ 417100 w 438150"/>
                <a:gd name="connsiteY2" fmla="*/ 115538 h 123825"/>
                <a:gd name="connsiteX3" fmla="*/ 407575 w 438150"/>
                <a:gd name="connsiteY3" fmla="*/ 116205 h 123825"/>
                <a:gd name="connsiteX4" fmla="*/ 396335 w 438150"/>
                <a:gd name="connsiteY4" fmla="*/ 116205 h 123825"/>
                <a:gd name="connsiteX5" fmla="*/ 368998 w 438150"/>
                <a:gd name="connsiteY5" fmla="*/ 116681 h 123825"/>
                <a:gd name="connsiteX6" fmla="*/ 352996 w 438150"/>
                <a:gd name="connsiteY6" fmla="*/ 116681 h 123825"/>
                <a:gd name="connsiteX7" fmla="*/ 335756 w 438150"/>
                <a:gd name="connsiteY7" fmla="*/ 115824 h 123825"/>
                <a:gd name="connsiteX8" fmla="*/ 297656 w 438150"/>
                <a:gd name="connsiteY8" fmla="*/ 112681 h 123825"/>
                <a:gd name="connsiteX9" fmla="*/ 128588 w 438150"/>
                <a:gd name="connsiteY9" fmla="*/ 70390 h 123825"/>
                <a:gd name="connsiteX10" fmla="*/ 93631 w 438150"/>
                <a:gd name="connsiteY10" fmla="*/ 55150 h 123825"/>
                <a:gd name="connsiteX11" fmla="*/ 78010 w 438150"/>
                <a:gd name="connsiteY11" fmla="*/ 47720 h 123825"/>
                <a:gd name="connsiteX12" fmla="*/ 63818 w 438150"/>
                <a:gd name="connsiteY12" fmla="*/ 40291 h 123825"/>
                <a:gd name="connsiteX13" fmla="*/ 39814 w 438150"/>
                <a:gd name="connsiteY13" fmla="*/ 26956 h 123825"/>
                <a:gd name="connsiteX14" fmla="*/ 30289 w 438150"/>
                <a:gd name="connsiteY14" fmla="*/ 21336 h 123825"/>
                <a:gd name="connsiteX15" fmla="*/ 22288 w 438150"/>
                <a:gd name="connsiteY15" fmla="*/ 16288 h 123825"/>
                <a:gd name="connsiteX16" fmla="*/ 11144 w 438150"/>
                <a:gd name="connsiteY16" fmla="*/ 9334 h 123825"/>
                <a:gd name="connsiteX17" fmla="*/ 7144 w 438150"/>
                <a:gd name="connsiteY17" fmla="*/ 7144 h 123825"/>
                <a:gd name="connsiteX18" fmla="*/ 10859 w 438150"/>
                <a:gd name="connsiteY18" fmla="*/ 9811 h 123825"/>
                <a:gd name="connsiteX19" fmla="*/ 21717 w 438150"/>
                <a:gd name="connsiteY19" fmla="*/ 17145 h 123825"/>
                <a:gd name="connsiteX20" fmla="*/ 29623 w 438150"/>
                <a:gd name="connsiteY20" fmla="*/ 22479 h 123825"/>
                <a:gd name="connsiteX21" fmla="*/ 39148 w 438150"/>
                <a:gd name="connsiteY21" fmla="*/ 28289 h 123825"/>
                <a:gd name="connsiteX22" fmla="*/ 62960 w 438150"/>
                <a:gd name="connsiteY22" fmla="*/ 42100 h 123825"/>
                <a:gd name="connsiteX23" fmla="*/ 77153 w 438150"/>
                <a:gd name="connsiteY23" fmla="*/ 49625 h 123825"/>
                <a:gd name="connsiteX24" fmla="*/ 92773 w 438150"/>
                <a:gd name="connsiteY24" fmla="*/ 57245 h 123825"/>
                <a:gd name="connsiteX25" fmla="*/ 127826 w 438150"/>
                <a:gd name="connsiteY25" fmla="*/ 72676 h 123825"/>
                <a:gd name="connsiteX26" fmla="*/ 297466 w 438150"/>
                <a:gd name="connsiteY26" fmla="*/ 115348 h 123825"/>
                <a:gd name="connsiteX27" fmla="*/ 335566 w 438150"/>
                <a:gd name="connsiteY27" fmla="*/ 118300 h 123825"/>
                <a:gd name="connsiteX28" fmla="*/ 352901 w 438150"/>
                <a:gd name="connsiteY28" fmla="*/ 118967 h 123825"/>
                <a:gd name="connsiteX29" fmla="*/ 368903 w 438150"/>
                <a:gd name="connsiteY29" fmla="*/ 118967 h 123825"/>
                <a:gd name="connsiteX30" fmla="*/ 396335 w 438150"/>
                <a:gd name="connsiteY30" fmla="*/ 118205 h 123825"/>
                <a:gd name="connsiteX31" fmla="*/ 407575 w 438150"/>
                <a:gd name="connsiteY31" fmla="*/ 117538 h 123825"/>
                <a:gd name="connsiteX32" fmla="*/ 417100 w 438150"/>
                <a:gd name="connsiteY32" fmla="*/ 116681 h 123825"/>
                <a:gd name="connsiteX33" fmla="*/ 430149 w 438150"/>
                <a:gd name="connsiteY33" fmla="*/ 115348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8150" h="123825">
                  <a:moveTo>
                    <a:pt x="434721" y="114681"/>
                  </a:moveTo>
                  <a:cubicBezTo>
                    <a:pt x="433201" y="114533"/>
                    <a:pt x="431670" y="114533"/>
                    <a:pt x="430149" y="114681"/>
                  </a:cubicBezTo>
                  <a:lnTo>
                    <a:pt x="417100" y="115538"/>
                  </a:lnTo>
                  <a:lnTo>
                    <a:pt x="407575" y="116205"/>
                  </a:lnTo>
                  <a:lnTo>
                    <a:pt x="396335" y="116205"/>
                  </a:lnTo>
                  <a:cubicBezTo>
                    <a:pt x="388334" y="116205"/>
                    <a:pt x="379095" y="116967"/>
                    <a:pt x="368998" y="116681"/>
                  </a:cubicBezTo>
                  <a:lnTo>
                    <a:pt x="352996" y="116681"/>
                  </a:lnTo>
                  <a:cubicBezTo>
                    <a:pt x="347472" y="116681"/>
                    <a:pt x="341757" y="116110"/>
                    <a:pt x="335756" y="115824"/>
                  </a:cubicBezTo>
                  <a:cubicBezTo>
                    <a:pt x="323850" y="115824"/>
                    <a:pt x="311182" y="113919"/>
                    <a:pt x="297656" y="112681"/>
                  </a:cubicBezTo>
                  <a:cubicBezTo>
                    <a:pt x="239677" y="106127"/>
                    <a:pt x="182824" y="91906"/>
                    <a:pt x="128588" y="70390"/>
                  </a:cubicBezTo>
                  <a:cubicBezTo>
                    <a:pt x="116205" y="65151"/>
                    <a:pt x="104394" y="60388"/>
                    <a:pt x="93631" y="55150"/>
                  </a:cubicBezTo>
                  <a:cubicBezTo>
                    <a:pt x="88202" y="52578"/>
                    <a:pt x="82868" y="50292"/>
                    <a:pt x="78010" y="47720"/>
                  </a:cubicBezTo>
                  <a:lnTo>
                    <a:pt x="63818" y="40291"/>
                  </a:lnTo>
                  <a:cubicBezTo>
                    <a:pt x="54293" y="35814"/>
                    <a:pt x="46863" y="30766"/>
                    <a:pt x="39814" y="26956"/>
                  </a:cubicBezTo>
                  <a:lnTo>
                    <a:pt x="30289" y="21336"/>
                  </a:lnTo>
                  <a:lnTo>
                    <a:pt x="22288" y="16288"/>
                  </a:lnTo>
                  <a:lnTo>
                    <a:pt x="11144" y="9334"/>
                  </a:lnTo>
                  <a:cubicBezTo>
                    <a:pt x="9887" y="8474"/>
                    <a:pt x="8547" y="7740"/>
                    <a:pt x="7144" y="7144"/>
                  </a:cubicBezTo>
                  <a:lnTo>
                    <a:pt x="10859" y="9811"/>
                  </a:lnTo>
                  <a:lnTo>
                    <a:pt x="21717" y="17145"/>
                  </a:lnTo>
                  <a:lnTo>
                    <a:pt x="29623" y="22479"/>
                  </a:lnTo>
                  <a:lnTo>
                    <a:pt x="39148" y="28289"/>
                  </a:lnTo>
                  <a:cubicBezTo>
                    <a:pt x="46101" y="32385"/>
                    <a:pt x="53912" y="37814"/>
                    <a:pt x="62960" y="42100"/>
                  </a:cubicBezTo>
                  <a:lnTo>
                    <a:pt x="77153" y="49625"/>
                  </a:lnTo>
                  <a:cubicBezTo>
                    <a:pt x="82010" y="52197"/>
                    <a:pt x="87344" y="54578"/>
                    <a:pt x="92773" y="57245"/>
                  </a:cubicBezTo>
                  <a:cubicBezTo>
                    <a:pt x="103441" y="62579"/>
                    <a:pt x="115348" y="67437"/>
                    <a:pt x="127826" y="72676"/>
                  </a:cubicBezTo>
                  <a:cubicBezTo>
                    <a:pt x="182119" y="94701"/>
                    <a:pt x="239213" y="109063"/>
                    <a:pt x="297466" y="115348"/>
                  </a:cubicBezTo>
                  <a:cubicBezTo>
                    <a:pt x="310896" y="116586"/>
                    <a:pt x="323564" y="118015"/>
                    <a:pt x="335566" y="118300"/>
                  </a:cubicBezTo>
                  <a:cubicBezTo>
                    <a:pt x="341566" y="118300"/>
                    <a:pt x="347377" y="118967"/>
                    <a:pt x="352901" y="118967"/>
                  </a:cubicBezTo>
                  <a:lnTo>
                    <a:pt x="368903" y="118967"/>
                  </a:lnTo>
                  <a:cubicBezTo>
                    <a:pt x="379095" y="118967"/>
                    <a:pt x="387953" y="118967"/>
                    <a:pt x="396335" y="118205"/>
                  </a:cubicBezTo>
                  <a:lnTo>
                    <a:pt x="407575" y="117538"/>
                  </a:lnTo>
                  <a:lnTo>
                    <a:pt x="417100" y="116681"/>
                  </a:lnTo>
                  <a:lnTo>
                    <a:pt x="430149" y="115348"/>
                  </a:lnTo>
                  <a:close/>
                </a:path>
              </a:pathLst>
            </a:custGeom>
            <a:solidFill>
              <a:srgbClr val="FFFFFF"/>
            </a:solidFill>
            <a:ln w="9525"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37D25C5C-7950-49A4-AF7C-532C6B1AAD49}"/>
                </a:ext>
              </a:extLst>
            </p:cNvPr>
            <p:cNvSpPr/>
            <p:nvPr/>
          </p:nvSpPr>
          <p:spPr>
            <a:xfrm>
              <a:off x="8802147" y="3079177"/>
              <a:ext cx="209550" cy="685800"/>
            </a:xfrm>
            <a:custGeom>
              <a:avLst/>
              <a:gdLst>
                <a:gd name="connsiteX0" fmla="*/ 209741 w 209550"/>
                <a:gd name="connsiteY0" fmla="*/ 686753 h 685800"/>
                <a:gd name="connsiteX1" fmla="*/ 209741 w 209550"/>
                <a:gd name="connsiteY1" fmla="*/ 684943 h 685800"/>
                <a:gd name="connsiteX2" fmla="*/ 209741 w 209550"/>
                <a:gd name="connsiteY2" fmla="*/ 679513 h 685800"/>
                <a:gd name="connsiteX3" fmla="*/ 208026 w 209550"/>
                <a:gd name="connsiteY3" fmla="*/ 658939 h 685800"/>
                <a:gd name="connsiteX4" fmla="*/ 195834 w 209550"/>
                <a:gd name="connsiteY4" fmla="*/ 583692 h 685800"/>
                <a:gd name="connsiteX5" fmla="*/ 166307 w 209550"/>
                <a:gd name="connsiteY5" fmla="*/ 474631 h 685800"/>
                <a:gd name="connsiteX6" fmla="*/ 122587 w 209550"/>
                <a:gd name="connsiteY6" fmla="*/ 343471 h 685800"/>
                <a:gd name="connsiteX7" fmla="*/ 41434 w 209550"/>
                <a:gd name="connsiteY7" fmla="*/ 105346 h 685800"/>
                <a:gd name="connsiteX8" fmla="*/ 16574 w 209550"/>
                <a:gd name="connsiteY8" fmla="*/ 33433 h 685800"/>
                <a:gd name="connsiteX9" fmla="*/ 9716 w 209550"/>
                <a:gd name="connsiteY9" fmla="*/ 13906 h 685800"/>
                <a:gd name="connsiteX10" fmla="*/ 7811 w 209550"/>
                <a:gd name="connsiteY10" fmla="*/ 8858 h 685800"/>
                <a:gd name="connsiteX11" fmla="*/ 7144 w 209550"/>
                <a:gd name="connsiteY11" fmla="*/ 7144 h 685800"/>
                <a:gd name="connsiteX12" fmla="*/ 7620 w 209550"/>
                <a:gd name="connsiteY12" fmla="*/ 8953 h 685800"/>
                <a:gd name="connsiteX13" fmla="*/ 9144 w 209550"/>
                <a:gd name="connsiteY13" fmla="*/ 14097 h 685800"/>
                <a:gd name="connsiteX14" fmla="*/ 15621 w 209550"/>
                <a:gd name="connsiteY14" fmla="*/ 33814 h 685800"/>
                <a:gd name="connsiteX15" fmla="*/ 39624 w 209550"/>
                <a:gd name="connsiteY15" fmla="*/ 106013 h 685800"/>
                <a:gd name="connsiteX16" fmla="*/ 120015 w 209550"/>
                <a:gd name="connsiteY16" fmla="*/ 344138 h 685800"/>
                <a:gd name="connsiteX17" fmla="*/ 163925 w 209550"/>
                <a:gd name="connsiteY17" fmla="*/ 475202 h 685800"/>
                <a:gd name="connsiteX18" fmla="*/ 193929 w 209550"/>
                <a:gd name="connsiteY18" fmla="*/ 583978 h 685800"/>
                <a:gd name="connsiteX19" fmla="*/ 206978 w 209550"/>
                <a:gd name="connsiteY19" fmla="*/ 658844 h 685800"/>
                <a:gd name="connsiteX20" fmla="*/ 209169 w 209550"/>
                <a:gd name="connsiteY20" fmla="*/ 679418 h 685800"/>
                <a:gd name="connsiteX21" fmla="*/ 209741 w 209550"/>
                <a:gd name="connsiteY21" fmla="*/ 684752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9550" h="685800">
                  <a:moveTo>
                    <a:pt x="209741" y="686753"/>
                  </a:moveTo>
                  <a:cubicBezTo>
                    <a:pt x="209741" y="686753"/>
                    <a:pt x="209741" y="686181"/>
                    <a:pt x="209741" y="684943"/>
                  </a:cubicBezTo>
                  <a:lnTo>
                    <a:pt x="209741" y="679513"/>
                  </a:lnTo>
                  <a:cubicBezTo>
                    <a:pt x="209741" y="674846"/>
                    <a:pt x="209074" y="667893"/>
                    <a:pt x="208026" y="658939"/>
                  </a:cubicBezTo>
                  <a:cubicBezTo>
                    <a:pt x="205330" y="633654"/>
                    <a:pt x="201260" y="608535"/>
                    <a:pt x="195834" y="583692"/>
                  </a:cubicBezTo>
                  <a:cubicBezTo>
                    <a:pt x="189167" y="552259"/>
                    <a:pt x="179166" y="515207"/>
                    <a:pt x="166307" y="474631"/>
                  </a:cubicBezTo>
                  <a:cubicBezTo>
                    <a:pt x="153448" y="434054"/>
                    <a:pt x="138303" y="389953"/>
                    <a:pt x="122587" y="343471"/>
                  </a:cubicBezTo>
                  <a:lnTo>
                    <a:pt x="41434" y="105346"/>
                  </a:lnTo>
                  <a:cubicBezTo>
                    <a:pt x="30956" y="75152"/>
                    <a:pt x="22384" y="50578"/>
                    <a:pt x="16574" y="33433"/>
                  </a:cubicBezTo>
                  <a:lnTo>
                    <a:pt x="9716" y="13906"/>
                  </a:lnTo>
                  <a:lnTo>
                    <a:pt x="7811" y="8858"/>
                  </a:lnTo>
                  <a:cubicBezTo>
                    <a:pt x="7625" y="8273"/>
                    <a:pt x="7402" y="7700"/>
                    <a:pt x="7144" y="7144"/>
                  </a:cubicBezTo>
                  <a:cubicBezTo>
                    <a:pt x="7144" y="7144"/>
                    <a:pt x="7144" y="7810"/>
                    <a:pt x="7620" y="8953"/>
                  </a:cubicBezTo>
                  <a:lnTo>
                    <a:pt x="9144" y="14097"/>
                  </a:lnTo>
                  <a:lnTo>
                    <a:pt x="15621" y="33814"/>
                  </a:lnTo>
                  <a:lnTo>
                    <a:pt x="39624" y="106013"/>
                  </a:lnTo>
                  <a:cubicBezTo>
                    <a:pt x="60198" y="167068"/>
                    <a:pt x="88583" y="251174"/>
                    <a:pt x="120015" y="344138"/>
                  </a:cubicBezTo>
                  <a:cubicBezTo>
                    <a:pt x="135636" y="390620"/>
                    <a:pt x="151067" y="434721"/>
                    <a:pt x="163925" y="475202"/>
                  </a:cubicBezTo>
                  <a:cubicBezTo>
                    <a:pt x="176784" y="515683"/>
                    <a:pt x="187071" y="552545"/>
                    <a:pt x="193929" y="583978"/>
                  </a:cubicBezTo>
                  <a:cubicBezTo>
                    <a:pt x="199561" y="608693"/>
                    <a:pt x="203916" y="633681"/>
                    <a:pt x="206978" y="658844"/>
                  </a:cubicBezTo>
                  <a:cubicBezTo>
                    <a:pt x="208121" y="667703"/>
                    <a:pt x="208693" y="674751"/>
                    <a:pt x="209169" y="679418"/>
                  </a:cubicBezTo>
                  <a:lnTo>
                    <a:pt x="209741" y="684752"/>
                  </a:lnTo>
                  <a:close/>
                </a:path>
              </a:pathLst>
            </a:custGeom>
            <a:solidFill>
              <a:srgbClr val="455A64"/>
            </a:solidFill>
            <a:ln w="9525"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A5F4E51F-92E4-4D49-BC46-B9D147515D64}"/>
                </a:ext>
              </a:extLst>
            </p:cNvPr>
            <p:cNvSpPr/>
            <p:nvPr/>
          </p:nvSpPr>
          <p:spPr>
            <a:xfrm>
              <a:off x="8777573" y="3059555"/>
              <a:ext cx="104775" cy="438150"/>
            </a:xfrm>
            <a:custGeom>
              <a:avLst/>
              <a:gdLst>
                <a:gd name="connsiteX0" fmla="*/ 105251 w 104775"/>
                <a:gd name="connsiteY0" fmla="*/ 433578 h 438150"/>
                <a:gd name="connsiteX1" fmla="*/ 104775 w 104775"/>
                <a:gd name="connsiteY1" fmla="*/ 429196 h 438150"/>
                <a:gd name="connsiteX2" fmla="*/ 102870 w 104775"/>
                <a:gd name="connsiteY2" fmla="*/ 416528 h 438150"/>
                <a:gd name="connsiteX3" fmla="*/ 94964 w 104775"/>
                <a:gd name="connsiteY3" fmla="*/ 370237 h 438150"/>
                <a:gd name="connsiteX4" fmla="*/ 63818 w 104775"/>
                <a:gd name="connsiteY4" fmla="*/ 218599 h 438150"/>
                <a:gd name="connsiteX5" fmla="*/ 25718 w 104775"/>
                <a:gd name="connsiteY5" fmla="*/ 68580 h 438150"/>
                <a:gd name="connsiteX6" fmla="*/ 12478 w 104775"/>
                <a:gd name="connsiteY6" fmla="*/ 23527 h 438150"/>
                <a:gd name="connsiteX7" fmla="*/ 8668 w 104775"/>
                <a:gd name="connsiteY7" fmla="*/ 11335 h 438150"/>
                <a:gd name="connsiteX8" fmla="*/ 7144 w 104775"/>
                <a:gd name="connsiteY8" fmla="*/ 7144 h 438150"/>
                <a:gd name="connsiteX9" fmla="*/ 8191 w 104775"/>
                <a:gd name="connsiteY9" fmla="*/ 11525 h 438150"/>
                <a:gd name="connsiteX10" fmla="*/ 11430 w 104775"/>
                <a:gd name="connsiteY10" fmla="*/ 23813 h 438150"/>
                <a:gd name="connsiteX11" fmla="*/ 23813 w 104775"/>
                <a:gd name="connsiteY11" fmla="*/ 69056 h 438150"/>
                <a:gd name="connsiteX12" fmla="*/ 61913 w 104775"/>
                <a:gd name="connsiteY12" fmla="*/ 219170 h 438150"/>
                <a:gd name="connsiteX13" fmla="*/ 93821 w 104775"/>
                <a:gd name="connsiteY13" fmla="*/ 370618 h 438150"/>
                <a:gd name="connsiteX14" fmla="*/ 102584 w 104775"/>
                <a:gd name="connsiteY14" fmla="*/ 416719 h 438150"/>
                <a:gd name="connsiteX15" fmla="*/ 104965 w 104775"/>
                <a:gd name="connsiteY15" fmla="*/ 429292 h 438150"/>
                <a:gd name="connsiteX16" fmla="*/ 105251 w 104775"/>
                <a:gd name="connsiteY16" fmla="*/ 433578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775" h="438150">
                  <a:moveTo>
                    <a:pt x="105251" y="433578"/>
                  </a:moveTo>
                  <a:cubicBezTo>
                    <a:pt x="105201" y="432108"/>
                    <a:pt x="105042" y="430643"/>
                    <a:pt x="104775" y="429196"/>
                  </a:cubicBezTo>
                  <a:cubicBezTo>
                    <a:pt x="104299" y="426053"/>
                    <a:pt x="103632" y="421862"/>
                    <a:pt x="102870" y="416528"/>
                  </a:cubicBezTo>
                  <a:cubicBezTo>
                    <a:pt x="101155" y="405575"/>
                    <a:pt x="98488" y="389763"/>
                    <a:pt x="94964" y="370237"/>
                  </a:cubicBezTo>
                  <a:cubicBezTo>
                    <a:pt x="88011" y="331280"/>
                    <a:pt x="77438" y="277559"/>
                    <a:pt x="63818" y="218599"/>
                  </a:cubicBezTo>
                  <a:cubicBezTo>
                    <a:pt x="50197" y="159639"/>
                    <a:pt x="36195" y="106680"/>
                    <a:pt x="25718" y="68580"/>
                  </a:cubicBezTo>
                  <a:cubicBezTo>
                    <a:pt x="20288" y="49530"/>
                    <a:pt x="16193" y="34100"/>
                    <a:pt x="12478" y="23527"/>
                  </a:cubicBezTo>
                  <a:lnTo>
                    <a:pt x="8668" y="11335"/>
                  </a:lnTo>
                  <a:cubicBezTo>
                    <a:pt x="8300" y="9891"/>
                    <a:pt x="7789" y="8487"/>
                    <a:pt x="7144" y="7144"/>
                  </a:cubicBezTo>
                  <a:cubicBezTo>
                    <a:pt x="7383" y="8628"/>
                    <a:pt x="7734" y="10093"/>
                    <a:pt x="8191" y="11525"/>
                  </a:cubicBezTo>
                  <a:cubicBezTo>
                    <a:pt x="8954" y="14573"/>
                    <a:pt x="10096" y="18669"/>
                    <a:pt x="11430" y="23813"/>
                  </a:cubicBezTo>
                  <a:cubicBezTo>
                    <a:pt x="14478" y="34766"/>
                    <a:pt x="18669" y="50102"/>
                    <a:pt x="23813" y="69056"/>
                  </a:cubicBezTo>
                  <a:cubicBezTo>
                    <a:pt x="34195" y="107156"/>
                    <a:pt x="47911" y="160306"/>
                    <a:pt x="61913" y="219170"/>
                  </a:cubicBezTo>
                  <a:cubicBezTo>
                    <a:pt x="75914" y="278035"/>
                    <a:pt x="86392" y="331756"/>
                    <a:pt x="93821" y="370618"/>
                  </a:cubicBezTo>
                  <a:cubicBezTo>
                    <a:pt x="97441" y="389668"/>
                    <a:pt x="100394" y="405575"/>
                    <a:pt x="102584" y="416719"/>
                  </a:cubicBezTo>
                  <a:cubicBezTo>
                    <a:pt x="103537" y="421958"/>
                    <a:pt x="104394" y="426244"/>
                    <a:pt x="104965" y="429292"/>
                  </a:cubicBezTo>
                  <a:cubicBezTo>
                    <a:pt x="104926" y="430726"/>
                    <a:pt x="105022" y="432161"/>
                    <a:pt x="105251" y="433578"/>
                  </a:cubicBezTo>
                  <a:close/>
                </a:path>
              </a:pathLst>
            </a:custGeom>
            <a:solidFill>
              <a:srgbClr val="455A64"/>
            </a:solidFill>
            <a:ln w="9525"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2B0DCFC9-5F6D-458C-9F4E-3CC52EF66D9E}"/>
                </a:ext>
              </a:extLst>
            </p:cNvPr>
            <p:cNvSpPr/>
            <p:nvPr/>
          </p:nvSpPr>
          <p:spPr>
            <a:xfrm>
              <a:off x="9694375" y="3441821"/>
              <a:ext cx="361950" cy="323850"/>
            </a:xfrm>
            <a:custGeom>
              <a:avLst/>
              <a:gdLst>
                <a:gd name="connsiteX0" fmla="*/ 33222 w 361950"/>
                <a:gd name="connsiteY0" fmla="*/ 207331 h 323850"/>
                <a:gd name="connsiteX1" fmla="*/ 50081 w 361950"/>
                <a:gd name="connsiteY1" fmla="*/ 128179 h 323850"/>
                <a:gd name="connsiteX2" fmla="*/ 45223 w 361950"/>
                <a:gd name="connsiteY2" fmla="*/ 59218 h 323850"/>
                <a:gd name="connsiteX3" fmla="*/ 8457 w 361950"/>
                <a:gd name="connsiteY3" fmla="*/ 20546 h 323850"/>
                <a:gd name="connsiteX4" fmla="*/ 59701 w 361950"/>
                <a:gd name="connsiteY4" fmla="*/ 17022 h 323850"/>
                <a:gd name="connsiteX5" fmla="*/ 114756 w 361950"/>
                <a:gd name="connsiteY5" fmla="*/ 80458 h 323850"/>
                <a:gd name="connsiteX6" fmla="*/ 169524 w 361950"/>
                <a:gd name="connsiteY6" fmla="*/ 124559 h 323850"/>
                <a:gd name="connsiteX7" fmla="*/ 280681 w 361950"/>
                <a:gd name="connsiteY7" fmla="*/ 95984 h 323850"/>
                <a:gd name="connsiteX8" fmla="*/ 324306 w 361950"/>
                <a:gd name="connsiteY8" fmla="*/ 66838 h 323850"/>
                <a:gd name="connsiteX9" fmla="*/ 333259 w 361950"/>
                <a:gd name="connsiteY9" fmla="*/ 68457 h 323850"/>
                <a:gd name="connsiteX10" fmla="*/ 336879 w 361950"/>
                <a:gd name="connsiteY10" fmla="*/ 66361 h 323850"/>
                <a:gd name="connsiteX11" fmla="*/ 356452 w 361950"/>
                <a:gd name="connsiteY11" fmla="*/ 71378 h 323850"/>
                <a:gd name="connsiteX12" fmla="*/ 358405 w 361950"/>
                <a:gd name="connsiteY12" fmla="*/ 77601 h 323850"/>
                <a:gd name="connsiteX13" fmla="*/ 356024 w 361950"/>
                <a:gd name="connsiteY13" fmla="*/ 87126 h 323850"/>
                <a:gd name="connsiteX14" fmla="*/ 273633 w 361950"/>
                <a:gd name="connsiteY14" fmla="*/ 182947 h 323850"/>
                <a:gd name="connsiteX15" fmla="*/ 242486 w 361950"/>
                <a:gd name="connsiteY15" fmla="*/ 256671 h 323850"/>
                <a:gd name="connsiteX16" fmla="*/ 135711 w 361950"/>
                <a:gd name="connsiteY16" fmla="*/ 302962 h 323850"/>
                <a:gd name="connsiteX17" fmla="*/ 129710 w 361950"/>
                <a:gd name="connsiteY17" fmla="*/ 319250 h 323850"/>
                <a:gd name="connsiteX18" fmla="*/ 10933 w 361950"/>
                <a:gd name="connsiteY18" fmla="*/ 253242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1950" h="323850">
                  <a:moveTo>
                    <a:pt x="33222" y="207331"/>
                  </a:moveTo>
                  <a:cubicBezTo>
                    <a:pt x="41536" y="181594"/>
                    <a:pt x="47185" y="155070"/>
                    <a:pt x="50081" y="128179"/>
                  </a:cubicBezTo>
                  <a:cubicBezTo>
                    <a:pt x="55320" y="81982"/>
                    <a:pt x="55415" y="79601"/>
                    <a:pt x="45223" y="59218"/>
                  </a:cubicBezTo>
                  <a:cubicBezTo>
                    <a:pt x="35031" y="38834"/>
                    <a:pt x="16648" y="30643"/>
                    <a:pt x="8457" y="20546"/>
                  </a:cubicBezTo>
                  <a:cubicBezTo>
                    <a:pt x="265" y="10450"/>
                    <a:pt x="31983" y="-1933"/>
                    <a:pt x="59701" y="17022"/>
                  </a:cubicBezTo>
                  <a:cubicBezTo>
                    <a:pt x="87419" y="35977"/>
                    <a:pt x="108945" y="71886"/>
                    <a:pt x="114756" y="80458"/>
                  </a:cubicBezTo>
                  <a:cubicBezTo>
                    <a:pt x="144093" y="123416"/>
                    <a:pt x="169524" y="124559"/>
                    <a:pt x="169524" y="124559"/>
                  </a:cubicBezTo>
                  <a:lnTo>
                    <a:pt x="280681" y="95984"/>
                  </a:lnTo>
                  <a:cubicBezTo>
                    <a:pt x="280681" y="95984"/>
                    <a:pt x="303827" y="62361"/>
                    <a:pt x="324306" y="66838"/>
                  </a:cubicBezTo>
                  <a:lnTo>
                    <a:pt x="333259" y="68457"/>
                  </a:lnTo>
                  <a:lnTo>
                    <a:pt x="336879" y="66361"/>
                  </a:lnTo>
                  <a:cubicBezTo>
                    <a:pt x="343669" y="62342"/>
                    <a:pt x="352432" y="64588"/>
                    <a:pt x="356452" y="71378"/>
                  </a:cubicBezTo>
                  <a:cubicBezTo>
                    <a:pt x="357574" y="73274"/>
                    <a:pt x="358242" y="75404"/>
                    <a:pt x="358405" y="77601"/>
                  </a:cubicBezTo>
                  <a:cubicBezTo>
                    <a:pt x="358407" y="80924"/>
                    <a:pt x="357589" y="84195"/>
                    <a:pt x="356024" y="87126"/>
                  </a:cubicBezTo>
                  <a:cubicBezTo>
                    <a:pt x="348118" y="103128"/>
                    <a:pt x="277252" y="165993"/>
                    <a:pt x="273633" y="182947"/>
                  </a:cubicBezTo>
                  <a:cubicBezTo>
                    <a:pt x="270013" y="199902"/>
                    <a:pt x="273633" y="226762"/>
                    <a:pt x="242486" y="256671"/>
                  </a:cubicBezTo>
                  <a:cubicBezTo>
                    <a:pt x="211339" y="286579"/>
                    <a:pt x="174382" y="298105"/>
                    <a:pt x="135711" y="302962"/>
                  </a:cubicBezTo>
                  <a:lnTo>
                    <a:pt x="129710" y="319250"/>
                  </a:lnTo>
                  <a:lnTo>
                    <a:pt x="10933" y="253242"/>
                  </a:lnTo>
                  <a:close/>
                </a:path>
              </a:pathLst>
            </a:custGeom>
            <a:solidFill>
              <a:srgbClr val="FFBE9D"/>
            </a:solidFill>
            <a:ln w="9525"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5FCCFE8E-44D5-42F5-AC9A-91E4A727A948}"/>
                </a:ext>
              </a:extLst>
            </p:cNvPr>
            <p:cNvSpPr/>
            <p:nvPr/>
          </p:nvSpPr>
          <p:spPr>
            <a:xfrm>
              <a:off x="9874530" y="3535735"/>
              <a:ext cx="95250" cy="133350"/>
            </a:xfrm>
            <a:custGeom>
              <a:avLst/>
              <a:gdLst>
                <a:gd name="connsiteX0" fmla="*/ 72808 w 95250"/>
                <a:gd name="connsiteY0" fmla="*/ 123896 h 133350"/>
                <a:gd name="connsiteX1" fmla="*/ 73951 w 95250"/>
                <a:gd name="connsiteY1" fmla="*/ 113418 h 133350"/>
                <a:gd name="connsiteX2" fmla="*/ 78904 w 95250"/>
                <a:gd name="connsiteY2" fmla="*/ 84843 h 133350"/>
                <a:gd name="connsiteX3" fmla="*/ 86810 w 95250"/>
                <a:gd name="connsiteY3" fmla="*/ 42743 h 133350"/>
                <a:gd name="connsiteX4" fmla="*/ 86810 w 95250"/>
                <a:gd name="connsiteY4" fmla="*/ 19597 h 133350"/>
                <a:gd name="connsiteX5" fmla="*/ 78428 w 95250"/>
                <a:gd name="connsiteY5" fmla="*/ 12739 h 133350"/>
                <a:gd name="connsiteX6" fmla="*/ 67665 w 95250"/>
                <a:gd name="connsiteY6" fmla="*/ 16168 h 133350"/>
                <a:gd name="connsiteX7" fmla="*/ 55092 w 95250"/>
                <a:gd name="connsiteY7" fmla="*/ 43028 h 133350"/>
                <a:gd name="connsiteX8" fmla="*/ 46519 w 95250"/>
                <a:gd name="connsiteY8" fmla="*/ 70555 h 133350"/>
                <a:gd name="connsiteX9" fmla="*/ 32327 w 95250"/>
                <a:gd name="connsiteY9" fmla="*/ 114371 h 133350"/>
                <a:gd name="connsiteX10" fmla="*/ 32327 w 95250"/>
                <a:gd name="connsiteY10" fmla="*/ 115323 h 133350"/>
                <a:gd name="connsiteX11" fmla="*/ 31374 w 95250"/>
                <a:gd name="connsiteY11" fmla="*/ 115323 h 133350"/>
                <a:gd name="connsiteX12" fmla="*/ 12896 w 95250"/>
                <a:gd name="connsiteY12" fmla="*/ 122562 h 133350"/>
                <a:gd name="connsiteX13" fmla="*/ 7181 w 95250"/>
                <a:gd name="connsiteY13" fmla="*/ 127324 h 133350"/>
                <a:gd name="connsiteX14" fmla="*/ 11848 w 95250"/>
                <a:gd name="connsiteY14" fmla="*/ 121324 h 133350"/>
                <a:gd name="connsiteX15" fmla="*/ 30898 w 95250"/>
                <a:gd name="connsiteY15" fmla="*/ 111799 h 133350"/>
                <a:gd name="connsiteX16" fmla="*/ 29565 w 95250"/>
                <a:gd name="connsiteY16" fmla="*/ 112942 h 133350"/>
                <a:gd name="connsiteX17" fmla="*/ 42328 w 95250"/>
                <a:gd name="connsiteY17" fmla="*/ 68746 h 133350"/>
                <a:gd name="connsiteX18" fmla="*/ 50615 w 95250"/>
                <a:gd name="connsiteY18" fmla="*/ 41028 h 133350"/>
                <a:gd name="connsiteX19" fmla="*/ 55282 w 95250"/>
                <a:gd name="connsiteY19" fmla="*/ 26074 h 133350"/>
                <a:gd name="connsiteX20" fmla="*/ 64807 w 95250"/>
                <a:gd name="connsiteY20" fmla="*/ 11691 h 133350"/>
                <a:gd name="connsiteX21" fmla="*/ 79666 w 95250"/>
                <a:gd name="connsiteY21" fmla="*/ 7309 h 133350"/>
                <a:gd name="connsiteX22" fmla="*/ 91382 w 95250"/>
                <a:gd name="connsiteY22" fmla="*/ 16834 h 133350"/>
                <a:gd name="connsiteX23" fmla="*/ 92049 w 95250"/>
                <a:gd name="connsiteY23" fmla="*/ 43123 h 133350"/>
                <a:gd name="connsiteX24" fmla="*/ 83095 w 95250"/>
                <a:gd name="connsiteY24" fmla="*/ 85033 h 133350"/>
                <a:gd name="connsiteX25" fmla="*/ 76618 w 95250"/>
                <a:gd name="connsiteY25" fmla="*/ 113608 h 133350"/>
                <a:gd name="connsiteX26" fmla="*/ 72808 w 95250"/>
                <a:gd name="connsiteY26" fmla="*/ 12389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5250" h="133350">
                  <a:moveTo>
                    <a:pt x="72808" y="123896"/>
                  </a:moveTo>
                  <a:cubicBezTo>
                    <a:pt x="72800" y="120372"/>
                    <a:pt x="73184" y="116858"/>
                    <a:pt x="73951" y="113418"/>
                  </a:cubicBezTo>
                  <a:cubicBezTo>
                    <a:pt x="75285" y="105607"/>
                    <a:pt x="76904" y="96082"/>
                    <a:pt x="78904" y="84843"/>
                  </a:cubicBezTo>
                  <a:cubicBezTo>
                    <a:pt x="80905" y="73603"/>
                    <a:pt x="83857" y="58268"/>
                    <a:pt x="86810" y="42743"/>
                  </a:cubicBezTo>
                  <a:cubicBezTo>
                    <a:pt x="89343" y="35235"/>
                    <a:pt x="89343" y="27104"/>
                    <a:pt x="86810" y="19597"/>
                  </a:cubicBezTo>
                  <a:cubicBezTo>
                    <a:pt x="85205" y="16154"/>
                    <a:pt x="82120" y="13630"/>
                    <a:pt x="78428" y="12739"/>
                  </a:cubicBezTo>
                  <a:cubicBezTo>
                    <a:pt x="74517" y="12308"/>
                    <a:pt x="70606" y="13553"/>
                    <a:pt x="67665" y="16168"/>
                  </a:cubicBezTo>
                  <a:cubicBezTo>
                    <a:pt x="60140" y="22359"/>
                    <a:pt x="58140" y="33598"/>
                    <a:pt x="55092" y="43028"/>
                  </a:cubicBezTo>
                  <a:cubicBezTo>
                    <a:pt x="52044" y="52458"/>
                    <a:pt x="49186" y="62078"/>
                    <a:pt x="46519" y="70555"/>
                  </a:cubicBezTo>
                  <a:cubicBezTo>
                    <a:pt x="41090" y="87320"/>
                    <a:pt x="36328" y="102179"/>
                    <a:pt x="32327" y="114371"/>
                  </a:cubicBezTo>
                  <a:lnTo>
                    <a:pt x="32327" y="115323"/>
                  </a:lnTo>
                  <a:lnTo>
                    <a:pt x="31374" y="115323"/>
                  </a:lnTo>
                  <a:cubicBezTo>
                    <a:pt x="24670" y="116006"/>
                    <a:pt x="18280" y="118509"/>
                    <a:pt x="12896" y="122562"/>
                  </a:cubicBezTo>
                  <a:cubicBezTo>
                    <a:pt x="9086" y="125420"/>
                    <a:pt x="7467" y="127515"/>
                    <a:pt x="7181" y="127324"/>
                  </a:cubicBezTo>
                  <a:cubicBezTo>
                    <a:pt x="6895" y="127134"/>
                    <a:pt x="8229" y="124753"/>
                    <a:pt x="11848" y="121324"/>
                  </a:cubicBezTo>
                  <a:cubicBezTo>
                    <a:pt x="17126" y="116348"/>
                    <a:pt x="23751" y="113035"/>
                    <a:pt x="30898" y="111799"/>
                  </a:cubicBezTo>
                  <a:lnTo>
                    <a:pt x="29565" y="112942"/>
                  </a:lnTo>
                  <a:cubicBezTo>
                    <a:pt x="33184" y="100559"/>
                    <a:pt x="37471" y="85605"/>
                    <a:pt x="42328" y="68746"/>
                  </a:cubicBezTo>
                  <a:cubicBezTo>
                    <a:pt x="44995" y="59983"/>
                    <a:pt x="47757" y="50743"/>
                    <a:pt x="50615" y="41028"/>
                  </a:cubicBezTo>
                  <a:cubicBezTo>
                    <a:pt x="52139" y="36170"/>
                    <a:pt x="53472" y="31503"/>
                    <a:pt x="55282" y="26074"/>
                  </a:cubicBezTo>
                  <a:cubicBezTo>
                    <a:pt x="57124" y="20519"/>
                    <a:pt x="60412" y="15554"/>
                    <a:pt x="64807" y="11691"/>
                  </a:cubicBezTo>
                  <a:cubicBezTo>
                    <a:pt x="68916" y="8192"/>
                    <a:pt x="74316" y="6599"/>
                    <a:pt x="79666" y="7309"/>
                  </a:cubicBezTo>
                  <a:cubicBezTo>
                    <a:pt x="84828" y="8515"/>
                    <a:pt x="89149" y="12027"/>
                    <a:pt x="91382" y="16834"/>
                  </a:cubicBezTo>
                  <a:cubicBezTo>
                    <a:pt x="94583" y="25268"/>
                    <a:pt x="94818" y="34539"/>
                    <a:pt x="92049" y="43123"/>
                  </a:cubicBezTo>
                  <a:cubicBezTo>
                    <a:pt x="88715" y="58649"/>
                    <a:pt x="85667" y="72746"/>
                    <a:pt x="83095" y="85033"/>
                  </a:cubicBezTo>
                  <a:cubicBezTo>
                    <a:pt x="80523" y="97321"/>
                    <a:pt x="78333" y="105512"/>
                    <a:pt x="76618" y="113608"/>
                  </a:cubicBezTo>
                  <a:cubicBezTo>
                    <a:pt x="75842" y="117201"/>
                    <a:pt x="74559" y="120664"/>
                    <a:pt x="72808" y="123895"/>
                  </a:cubicBezTo>
                  <a:close/>
                </a:path>
              </a:pathLst>
            </a:custGeom>
            <a:solidFill>
              <a:srgbClr val="EB996E"/>
            </a:solidFill>
            <a:ln w="9525"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AD7237D2-FF8A-451E-B282-FB038E730691}"/>
                </a:ext>
              </a:extLst>
            </p:cNvPr>
            <p:cNvSpPr/>
            <p:nvPr/>
          </p:nvSpPr>
          <p:spPr>
            <a:xfrm>
              <a:off x="9958673" y="3503991"/>
              <a:ext cx="76200" cy="114300"/>
            </a:xfrm>
            <a:custGeom>
              <a:avLst/>
              <a:gdLst>
                <a:gd name="connsiteX0" fmla="*/ 72009 w 76200"/>
                <a:gd name="connsiteY0" fmla="*/ 7144 h 114300"/>
                <a:gd name="connsiteX1" fmla="*/ 41720 w 76200"/>
                <a:gd name="connsiteY1" fmla="*/ 62579 h 114300"/>
                <a:gd name="connsiteX2" fmla="*/ 7144 w 76200"/>
                <a:gd name="connsiteY2" fmla="*/ 115538 h 114300"/>
                <a:gd name="connsiteX3" fmla="*/ 37433 w 76200"/>
                <a:gd name="connsiteY3" fmla="*/ 60103 h 114300"/>
                <a:gd name="connsiteX4" fmla="*/ 72009 w 76200"/>
                <a:gd name="connsiteY4" fmla="*/ 7144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114300">
                  <a:moveTo>
                    <a:pt x="72009" y="7144"/>
                  </a:moveTo>
                  <a:cubicBezTo>
                    <a:pt x="63377" y="26385"/>
                    <a:pt x="53249" y="44921"/>
                    <a:pt x="41720" y="62579"/>
                  </a:cubicBezTo>
                  <a:cubicBezTo>
                    <a:pt x="31630" y="81129"/>
                    <a:pt x="20068" y="98839"/>
                    <a:pt x="7144" y="115538"/>
                  </a:cubicBezTo>
                  <a:cubicBezTo>
                    <a:pt x="15776" y="96297"/>
                    <a:pt x="25903" y="77761"/>
                    <a:pt x="37433" y="60103"/>
                  </a:cubicBezTo>
                  <a:cubicBezTo>
                    <a:pt x="47551" y="41570"/>
                    <a:pt x="59112" y="23862"/>
                    <a:pt x="72009" y="7144"/>
                  </a:cubicBezTo>
                  <a:close/>
                </a:path>
              </a:pathLst>
            </a:custGeom>
            <a:solidFill>
              <a:srgbClr val="EB996E"/>
            </a:solidFill>
            <a:ln w="9525"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94C71816-7177-4019-B529-C724C11BD2A3}"/>
                </a:ext>
              </a:extLst>
            </p:cNvPr>
            <p:cNvSpPr/>
            <p:nvPr/>
          </p:nvSpPr>
          <p:spPr>
            <a:xfrm>
              <a:off x="9955909" y="3515044"/>
              <a:ext cx="38100" cy="57150"/>
            </a:xfrm>
            <a:custGeom>
              <a:avLst/>
              <a:gdLst>
                <a:gd name="connsiteX0" fmla="*/ 7241 w 38100"/>
                <a:gd name="connsiteY0" fmla="*/ 50194 h 57150"/>
                <a:gd name="connsiteX1" fmla="*/ 14385 w 38100"/>
                <a:gd name="connsiteY1" fmla="*/ 25333 h 57150"/>
                <a:gd name="connsiteX2" fmla="*/ 32768 w 38100"/>
                <a:gd name="connsiteY2" fmla="*/ 7236 h 57150"/>
                <a:gd name="connsiteX3" fmla="*/ 18671 w 38100"/>
                <a:gd name="connsiteY3" fmla="*/ 27905 h 57150"/>
                <a:gd name="connsiteX4" fmla="*/ 7241 w 38100"/>
                <a:gd name="connsiteY4" fmla="*/ 5019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57150">
                  <a:moveTo>
                    <a:pt x="7241" y="50194"/>
                  </a:moveTo>
                  <a:cubicBezTo>
                    <a:pt x="6601" y="41322"/>
                    <a:pt x="9133" y="32512"/>
                    <a:pt x="14385" y="25333"/>
                  </a:cubicBezTo>
                  <a:cubicBezTo>
                    <a:pt x="21910" y="12760"/>
                    <a:pt x="32006" y="6283"/>
                    <a:pt x="32768" y="7236"/>
                  </a:cubicBezTo>
                  <a:cubicBezTo>
                    <a:pt x="33530" y="8188"/>
                    <a:pt x="25624" y="16189"/>
                    <a:pt x="18671" y="27905"/>
                  </a:cubicBezTo>
                  <a:cubicBezTo>
                    <a:pt x="11718" y="39621"/>
                    <a:pt x="8670" y="50479"/>
                    <a:pt x="7241" y="50194"/>
                  </a:cubicBezTo>
                  <a:close/>
                </a:path>
              </a:pathLst>
            </a:custGeom>
            <a:solidFill>
              <a:srgbClr val="EB996E"/>
            </a:solidFill>
            <a:ln w="9525"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BC9B5A55-2B3B-4E08-A7D0-79884A37E4B6}"/>
                </a:ext>
              </a:extLst>
            </p:cNvPr>
            <p:cNvSpPr/>
            <p:nvPr/>
          </p:nvSpPr>
          <p:spPr>
            <a:xfrm>
              <a:off x="9809179" y="3532757"/>
              <a:ext cx="38100" cy="133350"/>
            </a:xfrm>
            <a:custGeom>
              <a:avLst/>
              <a:gdLst>
                <a:gd name="connsiteX0" fmla="*/ 7190 w 38100"/>
                <a:gd name="connsiteY0" fmla="*/ 7144 h 133350"/>
                <a:gd name="connsiteX1" fmla="*/ 20240 w 38100"/>
                <a:gd name="connsiteY1" fmla="*/ 21812 h 133350"/>
                <a:gd name="connsiteX2" fmla="*/ 30622 w 38100"/>
                <a:gd name="connsiteY2" fmla="*/ 113919 h 133350"/>
                <a:gd name="connsiteX3" fmla="*/ 21097 w 38100"/>
                <a:gd name="connsiteY3" fmla="*/ 131159 h 133350"/>
                <a:gd name="connsiteX4" fmla="*/ 27193 w 38100"/>
                <a:gd name="connsiteY4" fmla="*/ 112776 h 133350"/>
                <a:gd name="connsiteX5" fmla="*/ 17192 w 38100"/>
                <a:gd name="connsiteY5" fmla="*/ 23622 h 133350"/>
                <a:gd name="connsiteX6" fmla="*/ 7190 w 38100"/>
                <a:gd name="connsiteY6" fmla="*/ 7144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133350">
                  <a:moveTo>
                    <a:pt x="7190" y="7144"/>
                  </a:moveTo>
                  <a:cubicBezTo>
                    <a:pt x="12563" y="11017"/>
                    <a:pt x="17019" y="16025"/>
                    <a:pt x="20240" y="21812"/>
                  </a:cubicBezTo>
                  <a:cubicBezTo>
                    <a:pt x="38164" y="49112"/>
                    <a:pt x="42020" y="83314"/>
                    <a:pt x="30622" y="113919"/>
                  </a:cubicBezTo>
                  <a:cubicBezTo>
                    <a:pt x="28709" y="120278"/>
                    <a:pt x="25462" y="126155"/>
                    <a:pt x="21097" y="131159"/>
                  </a:cubicBezTo>
                  <a:cubicBezTo>
                    <a:pt x="20335" y="131159"/>
                    <a:pt x="23859" y="124206"/>
                    <a:pt x="27193" y="112776"/>
                  </a:cubicBezTo>
                  <a:cubicBezTo>
                    <a:pt x="36262" y="82947"/>
                    <a:pt x="32645" y="50700"/>
                    <a:pt x="17192" y="23622"/>
                  </a:cubicBezTo>
                  <a:cubicBezTo>
                    <a:pt x="11381" y="13335"/>
                    <a:pt x="6619" y="8001"/>
                    <a:pt x="7190" y="7144"/>
                  </a:cubicBezTo>
                  <a:close/>
                </a:path>
              </a:pathLst>
            </a:custGeom>
            <a:solidFill>
              <a:srgbClr val="EB996E"/>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53A3AA2E-A035-46FA-AC4E-422FC5538486}"/>
                </a:ext>
              </a:extLst>
            </p:cNvPr>
            <p:cNvSpPr/>
            <p:nvPr/>
          </p:nvSpPr>
          <p:spPr>
            <a:xfrm>
              <a:off x="9857636" y="3565809"/>
              <a:ext cx="38100" cy="66675"/>
            </a:xfrm>
            <a:custGeom>
              <a:avLst/>
              <a:gdLst>
                <a:gd name="connsiteX0" fmla="*/ 35410 w 38100"/>
                <a:gd name="connsiteY0" fmla="*/ 64961 h 66675"/>
                <a:gd name="connsiteX1" fmla="*/ 24647 w 38100"/>
                <a:gd name="connsiteY1" fmla="*/ 34480 h 66675"/>
                <a:gd name="connsiteX2" fmla="*/ 7216 w 38100"/>
                <a:gd name="connsiteY2" fmla="*/ 7144 h 66675"/>
                <a:gd name="connsiteX3" fmla="*/ 35791 w 38100"/>
                <a:gd name="connsiteY3" fmla="*/ 64961 h 66675"/>
              </a:gdLst>
              <a:ahLst/>
              <a:cxnLst>
                <a:cxn ang="0">
                  <a:pos x="connsiteX0" y="connsiteY0"/>
                </a:cxn>
                <a:cxn ang="0">
                  <a:pos x="connsiteX1" y="connsiteY1"/>
                </a:cxn>
                <a:cxn ang="0">
                  <a:pos x="connsiteX2" y="connsiteY2"/>
                </a:cxn>
                <a:cxn ang="0">
                  <a:pos x="connsiteX3" y="connsiteY3"/>
                </a:cxn>
              </a:cxnLst>
              <a:rect l="l" t="t" r="r" b="b"/>
              <a:pathLst>
                <a:path w="38100" h="66675">
                  <a:moveTo>
                    <a:pt x="35410" y="64961"/>
                  </a:moveTo>
                  <a:cubicBezTo>
                    <a:pt x="33981" y="64961"/>
                    <a:pt x="32552" y="50387"/>
                    <a:pt x="24647" y="34480"/>
                  </a:cubicBezTo>
                  <a:cubicBezTo>
                    <a:pt x="16741" y="18574"/>
                    <a:pt x="6168" y="8287"/>
                    <a:pt x="7216" y="7144"/>
                  </a:cubicBezTo>
                  <a:cubicBezTo>
                    <a:pt x="26464" y="19859"/>
                    <a:pt x="37380" y="41947"/>
                    <a:pt x="35791" y="64961"/>
                  </a:cubicBezTo>
                  <a:close/>
                </a:path>
              </a:pathLst>
            </a:custGeom>
            <a:solidFill>
              <a:srgbClr val="EB996E"/>
            </a:solidFill>
            <a:ln w="9525"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92E27549-8A15-4536-B80F-C8476CA5DD34}"/>
                </a:ext>
              </a:extLst>
            </p:cNvPr>
            <p:cNvSpPr/>
            <p:nvPr/>
          </p:nvSpPr>
          <p:spPr>
            <a:xfrm>
              <a:off x="9875044" y="3575619"/>
              <a:ext cx="47625" cy="28575"/>
            </a:xfrm>
            <a:custGeom>
              <a:avLst/>
              <a:gdLst>
                <a:gd name="connsiteX0" fmla="*/ 46958 w 47625"/>
                <a:gd name="connsiteY0" fmla="*/ 7144 h 28575"/>
                <a:gd name="connsiteX1" fmla="*/ 27908 w 47625"/>
                <a:gd name="connsiteY1" fmla="*/ 16669 h 28575"/>
                <a:gd name="connsiteX2" fmla="*/ 7144 w 47625"/>
                <a:gd name="connsiteY2" fmla="*/ 21622 h 28575"/>
                <a:gd name="connsiteX3" fmla="*/ 26194 w 47625"/>
                <a:gd name="connsiteY3" fmla="*/ 12097 h 28575"/>
                <a:gd name="connsiteX4" fmla="*/ 46958 w 4762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28575">
                  <a:moveTo>
                    <a:pt x="46958" y="7144"/>
                  </a:moveTo>
                  <a:cubicBezTo>
                    <a:pt x="41359" y="11640"/>
                    <a:pt x="34864" y="14888"/>
                    <a:pt x="27908" y="16669"/>
                  </a:cubicBezTo>
                  <a:cubicBezTo>
                    <a:pt x="21440" y="19839"/>
                    <a:pt x="14347" y="21531"/>
                    <a:pt x="7144" y="21622"/>
                  </a:cubicBezTo>
                  <a:cubicBezTo>
                    <a:pt x="7144" y="20288"/>
                    <a:pt x="15240" y="16002"/>
                    <a:pt x="26194" y="12097"/>
                  </a:cubicBezTo>
                  <a:cubicBezTo>
                    <a:pt x="32624" y="8820"/>
                    <a:pt x="39742" y="7122"/>
                    <a:pt x="46958" y="7144"/>
                  </a:cubicBezTo>
                  <a:close/>
                </a:path>
              </a:pathLst>
            </a:custGeom>
            <a:solidFill>
              <a:srgbClr val="EB996E"/>
            </a:solidFill>
            <a:ln w="9525"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AE57D6FD-B1F4-4DFC-BD52-CA1BA256137E}"/>
                </a:ext>
              </a:extLst>
            </p:cNvPr>
            <p:cNvSpPr/>
            <p:nvPr/>
          </p:nvSpPr>
          <p:spPr>
            <a:xfrm>
              <a:off x="9603486" y="4936456"/>
              <a:ext cx="476250" cy="609600"/>
            </a:xfrm>
            <a:custGeom>
              <a:avLst/>
              <a:gdLst>
                <a:gd name="connsiteX0" fmla="*/ 7144 w 476250"/>
                <a:gd name="connsiteY0" fmla="*/ 247936 h 609600"/>
                <a:gd name="connsiteX1" fmla="*/ 258128 w 476250"/>
                <a:gd name="connsiteY1" fmla="*/ 319754 h 609600"/>
                <a:gd name="connsiteX2" fmla="*/ 296228 w 476250"/>
                <a:gd name="connsiteY2" fmla="*/ 610648 h 609600"/>
                <a:gd name="connsiteX3" fmla="*/ 471011 w 476250"/>
                <a:gd name="connsiteY3" fmla="*/ 135064 h 609600"/>
                <a:gd name="connsiteX4" fmla="*/ 84487 w 476250"/>
                <a:gd name="connsiteY4" fmla="*/ 714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0" h="609600">
                  <a:moveTo>
                    <a:pt x="7144" y="247936"/>
                  </a:moveTo>
                  <a:lnTo>
                    <a:pt x="258128" y="319754"/>
                  </a:lnTo>
                  <a:cubicBezTo>
                    <a:pt x="258128" y="319754"/>
                    <a:pt x="251460" y="592836"/>
                    <a:pt x="296228" y="610648"/>
                  </a:cubicBezTo>
                  <a:lnTo>
                    <a:pt x="471011" y="135064"/>
                  </a:lnTo>
                  <a:lnTo>
                    <a:pt x="84487" y="7144"/>
                  </a:lnTo>
                  <a:close/>
                </a:path>
              </a:pathLst>
            </a:custGeom>
            <a:solidFill>
              <a:srgbClr val="455A64"/>
            </a:solidFill>
            <a:ln w="9525"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FF390C39-99C9-48D7-9C7A-E3C789D7F5F3}"/>
                </a:ext>
              </a:extLst>
            </p:cNvPr>
            <p:cNvSpPr/>
            <p:nvPr/>
          </p:nvSpPr>
          <p:spPr>
            <a:xfrm>
              <a:off x="9878986" y="5084507"/>
              <a:ext cx="47625" cy="47625"/>
            </a:xfrm>
            <a:custGeom>
              <a:avLst/>
              <a:gdLst>
                <a:gd name="connsiteX0" fmla="*/ 10249 w 47625"/>
                <a:gd name="connsiteY0" fmla="*/ 15970 h 47625"/>
                <a:gd name="connsiteX1" fmla="*/ 37110 w 47625"/>
                <a:gd name="connsiteY1" fmla="*/ 9683 h 47625"/>
                <a:gd name="connsiteX2" fmla="*/ 43587 w 47625"/>
                <a:gd name="connsiteY2" fmla="*/ 36258 h 47625"/>
                <a:gd name="connsiteX3" fmla="*/ 15012 w 47625"/>
                <a:gd name="connsiteY3" fmla="*/ 42735 h 47625"/>
                <a:gd name="connsiteX4" fmla="*/ 11297 w 47625"/>
                <a:gd name="connsiteY4" fmla="*/ 1416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10249" y="15970"/>
                  </a:moveTo>
                  <a:cubicBezTo>
                    <a:pt x="16290" y="7332"/>
                    <a:pt x="27863" y="4623"/>
                    <a:pt x="37110" y="9683"/>
                  </a:cubicBezTo>
                  <a:cubicBezTo>
                    <a:pt x="46018" y="15391"/>
                    <a:pt x="48870" y="27091"/>
                    <a:pt x="43587" y="36258"/>
                  </a:cubicBezTo>
                  <a:cubicBezTo>
                    <a:pt x="37145" y="45445"/>
                    <a:pt x="24785" y="48247"/>
                    <a:pt x="15012" y="42735"/>
                  </a:cubicBezTo>
                  <a:cubicBezTo>
                    <a:pt x="6196" y="35812"/>
                    <a:pt x="4545" y="23106"/>
                    <a:pt x="11297" y="14160"/>
                  </a:cubicBezTo>
                </a:path>
              </a:pathLst>
            </a:custGeom>
            <a:solidFill>
              <a:srgbClr val="FFFFFF"/>
            </a:solidFill>
            <a:ln w="9525"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868BD7F7-3049-4E4C-852E-31C0583BBC77}"/>
                </a:ext>
              </a:extLst>
            </p:cNvPr>
            <p:cNvSpPr/>
            <p:nvPr/>
          </p:nvSpPr>
          <p:spPr>
            <a:xfrm>
              <a:off x="9876282" y="5051518"/>
              <a:ext cx="200025" cy="504825"/>
            </a:xfrm>
            <a:custGeom>
              <a:avLst/>
              <a:gdLst>
                <a:gd name="connsiteX0" fmla="*/ 198501 w 200025"/>
                <a:gd name="connsiteY0" fmla="*/ 20003 h 504825"/>
                <a:gd name="connsiteX1" fmla="*/ 159544 w 200025"/>
                <a:gd name="connsiteY1" fmla="*/ 7144 h 504825"/>
                <a:gd name="connsiteX2" fmla="*/ 7144 w 200025"/>
                <a:gd name="connsiteY2" fmla="*/ 472250 h 504825"/>
                <a:gd name="connsiteX3" fmla="*/ 26670 w 200025"/>
                <a:gd name="connsiteY3" fmla="*/ 499301 h 504825"/>
              </a:gdLst>
              <a:ahLst/>
              <a:cxnLst>
                <a:cxn ang="0">
                  <a:pos x="connsiteX0" y="connsiteY0"/>
                </a:cxn>
                <a:cxn ang="0">
                  <a:pos x="connsiteX1" y="connsiteY1"/>
                </a:cxn>
                <a:cxn ang="0">
                  <a:pos x="connsiteX2" y="connsiteY2"/>
                </a:cxn>
                <a:cxn ang="0">
                  <a:pos x="connsiteX3" y="connsiteY3"/>
                </a:cxn>
              </a:cxnLst>
              <a:rect l="l" t="t" r="r" b="b"/>
              <a:pathLst>
                <a:path w="200025" h="504825">
                  <a:moveTo>
                    <a:pt x="198501" y="20003"/>
                  </a:moveTo>
                  <a:lnTo>
                    <a:pt x="159544" y="7144"/>
                  </a:lnTo>
                  <a:lnTo>
                    <a:pt x="7144" y="472250"/>
                  </a:lnTo>
                  <a:cubicBezTo>
                    <a:pt x="8618" y="484005"/>
                    <a:pt x="15978" y="494200"/>
                    <a:pt x="26670" y="499301"/>
                  </a:cubicBezTo>
                  <a:close/>
                </a:path>
              </a:pathLst>
            </a:custGeom>
            <a:solidFill>
              <a:srgbClr val="FFFFFF"/>
            </a:solidFill>
            <a:ln w="9525"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AD5B40AA-9627-428E-A224-31792C97B6E5}"/>
                </a:ext>
              </a:extLst>
            </p:cNvPr>
            <p:cNvSpPr/>
            <p:nvPr/>
          </p:nvSpPr>
          <p:spPr>
            <a:xfrm>
              <a:off x="9848459" y="5220146"/>
              <a:ext cx="47625" cy="47625"/>
            </a:xfrm>
            <a:custGeom>
              <a:avLst/>
              <a:gdLst>
                <a:gd name="connsiteX0" fmla="*/ 8201 w 47625"/>
                <a:gd name="connsiteY0" fmla="*/ 43018 h 47625"/>
                <a:gd name="connsiteX1" fmla="*/ 26775 w 47625"/>
                <a:gd name="connsiteY1" fmla="*/ 23206 h 47625"/>
                <a:gd name="connsiteX2" fmla="*/ 49730 w 47625"/>
                <a:gd name="connsiteY2" fmla="*/ 8728 h 47625"/>
                <a:gd name="connsiteX3" fmla="*/ 21155 w 47625"/>
                <a:gd name="connsiteY3" fmla="*/ 16538 h 47625"/>
                <a:gd name="connsiteX4" fmla="*/ 8201 w 47625"/>
                <a:gd name="connsiteY4" fmla="*/ 43018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8201" y="43018"/>
                  </a:moveTo>
                  <a:cubicBezTo>
                    <a:pt x="10583" y="43780"/>
                    <a:pt x="15440" y="32350"/>
                    <a:pt x="26775" y="23206"/>
                  </a:cubicBezTo>
                  <a:cubicBezTo>
                    <a:pt x="38110" y="14062"/>
                    <a:pt x="50016" y="11205"/>
                    <a:pt x="49730" y="8728"/>
                  </a:cubicBezTo>
                  <a:cubicBezTo>
                    <a:pt x="49444" y="6252"/>
                    <a:pt x="34776" y="5299"/>
                    <a:pt x="21155" y="16538"/>
                  </a:cubicBezTo>
                  <a:cubicBezTo>
                    <a:pt x="7534" y="27778"/>
                    <a:pt x="5439" y="42828"/>
                    <a:pt x="8201" y="43018"/>
                  </a:cubicBezTo>
                  <a:close/>
                </a:path>
              </a:pathLst>
            </a:custGeom>
            <a:solidFill>
              <a:srgbClr val="263238"/>
            </a:solidFill>
            <a:ln w="9525"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ADFB2BE2-F6AA-42DB-B7B8-E20108BDF23B}"/>
                </a:ext>
              </a:extLst>
            </p:cNvPr>
            <p:cNvSpPr/>
            <p:nvPr/>
          </p:nvSpPr>
          <p:spPr>
            <a:xfrm>
              <a:off x="9853442" y="5290287"/>
              <a:ext cx="57150" cy="28575"/>
            </a:xfrm>
            <a:custGeom>
              <a:avLst/>
              <a:gdLst>
                <a:gd name="connsiteX0" fmla="*/ 7599 w 57150"/>
                <a:gd name="connsiteY0" fmla="*/ 30217 h 28575"/>
                <a:gd name="connsiteX1" fmla="*/ 29602 w 57150"/>
                <a:gd name="connsiteY1" fmla="*/ 17930 h 28575"/>
                <a:gd name="connsiteX2" fmla="*/ 54081 w 57150"/>
                <a:gd name="connsiteY2" fmla="*/ 11929 h 28575"/>
                <a:gd name="connsiteX3" fmla="*/ 26459 w 57150"/>
                <a:gd name="connsiteY3" fmla="*/ 9929 h 28575"/>
                <a:gd name="connsiteX4" fmla="*/ 7599 w 57150"/>
                <a:gd name="connsiteY4" fmla="*/ 30217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7599" y="30217"/>
                  </a:moveTo>
                  <a:cubicBezTo>
                    <a:pt x="9790" y="31551"/>
                    <a:pt x="17124" y="22692"/>
                    <a:pt x="29602" y="17930"/>
                  </a:cubicBezTo>
                  <a:cubicBezTo>
                    <a:pt x="42080" y="13167"/>
                    <a:pt x="53415" y="14215"/>
                    <a:pt x="54081" y="11929"/>
                  </a:cubicBezTo>
                  <a:cubicBezTo>
                    <a:pt x="54748" y="9643"/>
                    <a:pt x="41889" y="3642"/>
                    <a:pt x="26459" y="9929"/>
                  </a:cubicBezTo>
                  <a:cubicBezTo>
                    <a:pt x="11028" y="16215"/>
                    <a:pt x="5408" y="29455"/>
                    <a:pt x="7599" y="30217"/>
                  </a:cubicBezTo>
                  <a:close/>
                </a:path>
              </a:pathLst>
            </a:custGeom>
            <a:solidFill>
              <a:srgbClr val="263238"/>
            </a:solidFill>
            <a:ln w="9525"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A3027A19-665D-4C17-B9BA-E3B81B1B8A8B}"/>
                </a:ext>
              </a:extLst>
            </p:cNvPr>
            <p:cNvSpPr/>
            <p:nvPr/>
          </p:nvSpPr>
          <p:spPr>
            <a:xfrm>
              <a:off x="9858640" y="5354218"/>
              <a:ext cx="57150" cy="19050"/>
            </a:xfrm>
            <a:custGeom>
              <a:avLst/>
              <a:gdLst>
                <a:gd name="connsiteX0" fmla="*/ 53551 w 57150"/>
                <a:gd name="connsiteY0" fmla="*/ 14674 h 19050"/>
                <a:gd name="connsiteX1" fmla="*/ 29262 w 57150"/>
                <a:gd name="connsiteY1" fmla="*/ 7435 h 19050"/>
                <a:gd name="connsiteX2" fmla="*/ 7355 w 57150"/>
                <a:gd name="connsiteY2" fmla="*/ 20293 h 19050"/>
                <a:gd name="connsiteX3" fmla="*/ 30310 w 57150"/>
                <a:gd name="connsiteY3" fmla="*/ 16007 h 19050"/>
                <a:gd name="connsiteX4" fmla="*/ 53551 w 57150"/>
                <a:gd name="connsiteY4" fmla="*/ 146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19050">
                  <a:moveTo>
                    <a:pt x="53551" y="14674"/>
                  </a:moveTo>
                  <a:cubicBezTo>
                    <a:pt x="54789" y="12769"/>
                    <a:pt x="44026" y="5625"/>
                    <a:pt x="29262" y="7435"/>
                  </a:cubicBezTo>
                  <a:cubicBezTo>
                    <a:pt x="14499" y="9244"/>
                    <a:pt x="5640" y="18674"/>
                    <a:pt x="7355" y="20293"/>
                  </a:cubicBezTo>
                  <a:cubicBezTo>
                    <a:pt x="9070" y="21913"/>
                    <a:pt x="18023" y="17341"/>
                    <a:pt x="30310" y="16007"/>
                  </a:cubicBezTo>
                  <a:cubicBezTo>
                    <a:pt x="42597" y="14674"/>
                    <a:pt x="52408" y="16960"/>
                    <a:pt x="53551" y="14674"/>
                  </a:cubicBezTo>
                  <a:close/>
                </a:path>
              </a:pathLst>
            </a:custGeom>
            <a:solidFill>
              <a:srgbClr val="263238"/>
            </a:solidFill>
            <a:ln w="9525"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52C6E94-9657-439C-B0C5-6522172E35B8}"/>
                </a:ext>
              </a:extLst>
            </p:cNvPr>
            <p:cNvSpPr/>
            <p:nvPr/>
          </p:nvSpPr>
          <p:spPr>
            <a:xfrm>
              <a:off x="9791001" y="5183998"/>
              <a:ext cx="28575" cy="57150"/>
            </a:xfrm>
            <a:custGeom>
              <a:avLst/>
              <a:gdLst>
                <a:gd name="connsiteX0" fmla="*/ 10223 w 28575"/>
                <a:gd name="connsiteY0" fmla="*/ 56496 h 57150"/>
                <a:gd name="connsiteX1" fmla="*/ 18224 w 28575"/>
                <a:gd name="connsiteY1" fmla="*/ 31350 h 57150"/>
                <a:gd name="connsiteX2" fmla="*/ 29369 w 28575"/>
                <a:gd name="connsiteY2" fmla="*/ 7442 h 57150"/>
                <a:gd name="connsiteX3" fmla="*/ 10319 w 28575"/>
                <a:gd name="connsiteY3" fmla="*/ 28207 h 57150"/>
                <a:gd name="connsiteX4" fmla="*/ 10223 w 28575"/>
                <a:gd name="connsiteY4" fmla="*/ 5649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57150">
                  <a:moveTo>
                    <a:pt x="10223" y="56496"/>
                  </a:moveTo>
                  <a:cubicBezTo>
                    <a:pt x="12700" y="56496"/>
                    <a:pt x="12986" y="44399"/>
                    <a:pt x="18224" y="31350"/>
                  </a:cubicBezTo>
                  <a:cubicBezTo>
                    <a:pt x="23463" y="18301"/>
                    <a:pt x="30988" y="9348"/>
                    <a:pt x="29369" y="7442"/>
                  </a:cubicBezTo>
                  <a:cubicBezTo>
                    <a:pt x="27749" y="5538"/>
                    <a:pt x="16129" y="12776"/>
                    <a:pt x="10319" y="28207"/>
                  </a:cubicBezTo>
                  <a:cubicBezTo>
                    <a:pt x="4508" y="43638"/>
                    <a:pt x="8033" y="57068"/>
                    <a:pt x="10223" y="56496"/>
                  </a:cubicBezTo>
                  <a:close/>
                </a:path>
              </a:pathLst>
            </a:custGeom>
            <a:solidFill>
              <a:srgbClr val="263238"/>
            </a:solidFill>
            <a:ln w="9525"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8BEDADB7-01A7-458B-9591-CD398C79294D}"/>
                </a:ext>
              </a:extLst>
            </p:cNvPr>
            <p:cNvSpPr/>
            <p:nvPr/>
          </p:nvSpPr>
          <p:spPr>
            <a:xfrm>
              <a:off x="8872061" y="4903595"/>
              <a:ext cx="485775" cy="638175"/>
            </a:xfrm>
            <a:custGeom>
              <a:avLst/>
              <a:gdLst>
                <a:gd name="connsiteX0" fmla="*/ 483203 w 485775"/>
                <a:gd name="connsiteY0" fmla="*/ 232791 h 638175"/>
                <a:gd name="connsiteX1" fmla="*/ 246507 w 485775"/>
                <a:gd name="connsiteY1" fmla="*/ 342995 h 638175"/>
                <a:gd name="connsiteX2" fmla="*/ 254032 w 485775"/>
                <a:gd name="connsiteY2" fmla="*/ 636366 h 638175"/>
                <a:gd name="connsiteX3" fmla="*/ 7144 w 485775"/>
                <a:gd name="connsiteY3" fmla="*/ 193929 h 638175"/>
                <a:gd name="connsiteX4" fmla="*/ 369094 w 485775"/>
                <a:gd name="connsiteY4" fmla="*/ 7144 h 638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775" h="638175">
                  <a:moveTo>
                    <a:pt x="483203" y="232791"/>
                  </a:moveTo>
                  <a:lnTo>
                    <a:pt x="246507" y="342995"/>
                  </a:lnTo>
                  <a:cubicBezTo>
                    <a:pt x="246507" y="342995"/>
                    <a:pt x="295846" y="611696"/>
                    <a:pt x="254032" y="636366"/>
                  </a:cubicBezTo>
                  <a:lnTo>
                    <a:pt x="7144" y="193929"/>
                  </a:lnTo>
                  <a:lnTo>
                    <a:pt x="369094" y="7144"/>
                  </a:lnTo>
                  <a:close/>
                </a:path>
              </a:pathLst>
            </a:custGeom>
            <a:solidFill>
              <a:srgbClr val="455A64"/>
            </a:solidFill>
            <a:ln w="9525"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C7671E18-C7D2-4A31-B779-6DDA9A0B76C4}"/>
                </a:ext>
              </a:extLst>
            </p:cNvPr>
            <p:cNvSpPr/>
            <p:nvPr/>
          </p:nvSpPr>
          <p:spPr>
            <a:xfrm>
              <a:off x="9025698" y="5083582"/>
              <a:ext cx="47625" cy="47625"/>
            </a:xfrm>
            <a:custGeom>
              <a:avLst/>
              <a:gdLst>
                <a:gd name="connsiteX0" fmla="*/ 41244 w 47625"/>
                <a:gd name="connsiteY0" fmla="*/ 13466 h 47625"/>
                <a:gd name="connsiteX1" fmla="*/ 13717 w 47625"/>
                <a:gd name="connsiteY1" fmla="*/ 11466 h 47625"/>
                <a:gd name="connsiteX2" fmla="*/ 11526 w 47625"/>
                <a:gd name="connsiteY2" fmla="*/ 38707 h 47625"/>
                <a:gd name="connsiteX3" fmla="*/ 40672 w 47625"/>
                <a:gd name="connsiteY3" fmla="*/ 40707 h 47625"/>
                <a:gd name="connsiteX4" fmla="*/ 39815 w 47625"/>
                <a:gd name="connsiteY4" fmla="*/ 12132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41244" y="13466"/>
                  </a:moveTo>
                  <a:cubicBezTo>
                    <a:pt x="33923" y="5874"/>
                    <a:pt x="22059" y="5011"/>
                    <a:pt x="13717" y="11466"/>
                  </a:cubicBezTo>
                  <a:cubicBezTo>
                    <a:pt x="5884" y="18532"/>
                    <a:pt x="4923" y="30481"/>
                    <a:pt x="11526" y="38707"/>
                  </a:cubicBezTo>
                  <a:cubicBezTo>
                    <a:pt x="19254" y="46829"/>
                    <a:pt x="31907" y="47698"/>
                    <a:pt x="40672" y="40707"/>
                  </a:cubicBezTo>
                  <a:cubicBezTo>
                    <a:pt x="48182" y="32526"/>
                    <a:pt x="47802" y="19849"/>
                    <a:pt x="39815" y="12132"/>
                  </a:cubicBezTo>
                </a:path>
              </a:pathLst>
            </a:custGeom>
            <a:solidFill>
              <a:srgbClr val="FFFFFF"/>
            </a:solid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02E13617-35F8-4CDB-BC86-93F88BEF7C24}"/>
                </a:ext>
              </a:extLst>
            </p:cNvPr>
            <p:cNvSpPr/>
            <p:nvPr/>
          </p:nvSpPr>
          <p:spPr>
            <a:xfrm>
              <a:off x="8872061" y="5071330"/>
              <a:ext cx="266700" cy="476250"/>
            </a:xfrm>
            <a:custGeom>
              <a:avLst/>
              <a:gdLst>
                <a:gd name="connsiteX0" fmla="*/ 7144 w 266700"/>
                <a:gd name="connsiteY0" fmla="*/ 26194 h 476250"/>
                <a:gd name="connsiteX1" fmla="*/ 43624 w 266700"/>
                <a:gd name="connsiteY1" fmla="*/ 7144 h 476250"/>
                <a:gd name="connsiteX2" fmla="*/ 267462 w 266700"/>
                <a:gd name="connsiteY2" fmla="*/ 442913 h 476250"/>
                <a:gd name="connsiteX3" fmla="*/ 252413 w 266700"/>
                <a:gd name="connsiteY3" fmla="*/ 472630 h 476250"/>
              </a:gdLst>
              <a:ahLst/>
              <a:cxnLst>
                <a:cxn ang="0">
                  <a:pos x="connsiteX0" y="connsiteY0"/>
                </a:cxn>
                <a:cxn ang="0">
                  <a:pos x="connsiteX1" y="connsiteY1"/>
                </a:cxn>
                <a:cxn ang="0">
                  <a:pos x="connsiteX2" y="connsiteY2"/>
                </a:cxn>
                <a:cxn ang="0">
                  <a:pos x="connsiteX3" y="connsiteY3"/>
                </a:cxn>
              </a:cxnLst>
              <a:rect l="l" t="t" r="r" b="b"/>
              <a:pathLst>
                <a:path w="266700" h="476250">
                  <a:moveTo>
                    <a:pt x="7144" y="26194"/>
                  </a:moveTo>
                  <a:lnTo>
                    <a:pt x="43624" y="7144"/>
                  </a:lnTo>
                  <a:lnTo>
                    <a:pt x="267462" y="442913"/>
                  </a:lnTo>
                  <a:cubicBezTo>
                    <a:pt x="267774" y="454722"/>
                    <a:pt x="262116" y="465893"/>
                    <a:pt x="252413" y="472630"/>
                  </a:cubicBezTo>
                  <a:close/>
                </a:path>
              </a:pathLst>
            </a:custGeom>
            <a:solidFill>
              <a:srgbClr val="FFFFFF"/>
            </a:solid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FA5AE8E1-A060-4B48-8E9D-4C5F3FF0A881}"/>
                </a:ext>
              </a:extLst>
            </p:cNvPr>
            <p:cNvSpPr/>
            <p:nvPr/>
          </p:nvSpPr>
          <p:spPr>
            <a:xfrm>
              <a:off x="9071038" y="5215502"/>
              <a:ext cx="57150" cy="38100"/>
            </a:xfrm>
            <a:custGeom>
              <a:avLst/>
              <a:gdLst>
                <a:gd name="connsiteX0" fmla="*/ 53626 w 57150"/>
                <a:gd name="connsiteY0" fmla="*/ 37279 h 38100"/>
                <a:gd name="connsiteX1" fmla="*/ 32100 w 57150"/>
                <a:gd name="connsiteY1" fmla="*/ 20515 h 38100"/>
                <a:gd name="connsiteX2" fmla="*/ 7144 w 57150"/>
                <a:gd name="connsiteY2" fmla="*/ 9752 h 38100"/>
                <a:gd name="connsiteX3" fmla="*/ 36481 w 57150"/>
                <a:gd name="connsiteY3" fmla="*/ 13181 h 38100"/>
                <a:gd name="connsiteX4" fmla="*/ 53626 w 57150"/>
                <a:gd name="connsiteY4" fmla="*/ 3727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38100">
                  <a:moveTo>
                    <a:pt x="53626" y="37279"/>
                  </a:moveTo>
                  <a:cubicBezTo>
                    <a:pt x="51340" y="38327"/>
                    <a:pt x="44768" y="27754"/>
                    <a:pt x="32100" y="20515"/>
                  </a:cubicBezTo>
                  <a:cubicBezTo>
                    <a:pt x="19432" y="13276"/>
                    <a:pt x="7240" y="12228"/>
                    <a:pt x="7144" y="9752"/>
                  </a:cubicBezTo>
                  <a:cubicBezTo>
                    <a:pt x="7049" y="7275"/>
                    <a:pt x="21336" y="4132"/>
                    <a:pt x="36481" y="13181"/>
                  </a:cubicBezTo>
                  <a:cubicBezTo>
                    <a:pt x="51626" y="22230"/>
                    <a:pt x="55817" y="36708"/>
                    <a:pt x="53626" y="37279"/>
                  </a:cubicBezTo>
                  <a:close/>
                </a:path>
              </a:pathLst>
            </a:custGeom>
            <a:solidFill>
              <a:srgbClr val="263238"/>
            </a:solid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4CA81E83-A060-4525-8D68-BB1197B17B08}"/>
                </a:ext>
              </a:extLst>
            </p:cNvPr>
            <p:cNvSpPr/>
            <p:nvPr/>
          </p:nvSpPr>
          <p:spPr>
            <a:xfrm>
              <a:off x="9073270" y="5284759"/>
              <a:ext cx="57150" cy="28575"/>
            </a:xfrm>
            <a:custGeom>
              <a:avLst/>
              <a:gdLst>
                <a:gd name="connsiteX0" fmla="*/ 55871 w 57150"/>
                <a:gd name="connsiteY0" fmla="*/ 25268 h 28575"/>
                <a:gd name="connsiteX1" fmla="*/ 32249 w 57150"/>
                <a:gd name="connsiteY1" fmla="*/ 16504 h 28575"/>
                <a:gd name="connsiteX2" fmla="*/ 7198 w 57150"/>
                <a:gd name="connsiteY2" fmla="*/ 14409 h 28575"/>
                <a:gd name="connsiteX3" fmla="*/ 34154 w 57150"/>
                <a:gd name="connsiteY3" fmla="*/ 8123 h 28575"/>
                <a:gd name="connsiteX4" fmla="*/ 55871 w 57150"/>
                <a:gd name="connsiteY4" fmla="*/ 2526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28575">
                  <a:moveTo>
                    <a:pt x="55871" y="25268"/>
                  </a:moveTo>
                  <a:cubicBezTo>
                    <a:pt x="54061" y="26887"/>
                    <a:pt x="45394" y="19267"/>
                    <a:pt x="32249" y="16504"/>
                  </a:cubicBezTo>
                  <a:cubicBezTo>
                    <a:pt x="19105" y="13742"/>
                    <a:pt x="8151" y="16504"/>
                    <a:pt x="7198" y="14409"/>
                  </a:cubicBezTo>
                  <a:cubicBezTo>
                    <a:pt x="6246" y="12314"/>
                    <a:pt x="17867" y="4408"/>
                    <a:pt x="34154" y="8123"/>
                  </a:cubicBezTo>
                  <a:cubicBezTo>
                    <a:pt x="50442" y="11837"/>
                    <a:pt x="57967" y="24220"/>
                    <a:pt x="55871" y="25268"/>
                  </a:cubicBezTo>
                  <a:close/>
                </a:path>
              </a:pathLst>
            </a:custGeom>
            <a:solidFill>
              <a:srgbClr val="263238"/>
            </a:solid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48732777-2894-4DDB-888E-75049827E21C}"/>
                </a:ext>
              </a:extLst>
            </p:cNvPr>
            <p:cNvSpPr/>
            <p:nvPr/>
          </p:nvSpPr>
          <p:spPr>
            <a:xfrm>
              <a:off x="9078974" y="5347725"/>
              <a:ext cx="57150" cy="19050"/>
            </a:xfrm>
            <a:custGeom>
              <a:avLst/>
              <a:gdLst>
                <a:gd name="connsiteX0" fmla="*/ 7305 w 57150"/>
                <a:gd name="connsiteY0" fmla="*/ 18118 h 19050"/>
                <a:gd name="connsiteX1" fmla="*/ 30165 w 57150"/>
                <a:gd name="connsiteY1" fmla="*/ 7165 h 19050"/>
                <a:gd name="connsiteX2" fmla="*/ 53787 w 57150"/>
                <a:gd name="connsiteY2" fmla="*/ 16690 h 19050"/>
                <a:gd name="connsiteX3" fmla="*/ 30450 w 57150"/>
                <a:gd name="connsiteY3" fmla="*/ 16023 h 19050"/>
                <a:gd name="connsiteX4" fmla="*/ 7305 w 57150"/>
                <a:gd name="connsiteY4" fmla="*/ 18118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19050">
                  <a:moveTo>
                    <a:pt x="7305" y="18118"/>
                  </a:moveTo>
                  <a:cubicBezTo>
                    <a:pt x="5781" y="16309"/>
                    <a:pt x="15210" y="7641"/>
                    <a:pt x="30165" y="7165"/>
                  </a:cubicBezTo>
                  <a:cubicBezTo>
                    <a:pt x="45119" y="6688"/>
                    <a:pt x="55215" y="14499"/>
                    <a:pt x="53787" y="16690"/>
                  </a:cubicBezTo>
                  <a:cubicBezTo>
                    <a:pt x="52358" y="18880"/>
                    <a:pt x="42738" y="15451"/>
                    <a:pt x="30450" y="16023"/>
                  </a:cubicBezTo>
                  <a:cubicBezTo>
                    <a:pt x="18163" y="16595"/>
                    <a:pt x="8638" y="20214"/>
                    <a:pt x="7305" y="18118"/>
                  </a:cubicBezTo>
                  <a:close/>
                </a:path>
              </a:pathLst>
            </a:custGeom>
            <a:solidFill>
              <a:srgbClr val="263238"/>
            </a:solid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AE9907C-D21D-4168-ADE3-11EE44047DB3}"/>
                </a:ext>
              </a:extLst>
            </p:cNvPr>
            <p:cNvSpPr/>
            <p:nvPr/>
          </p:nvSpPr>
          <p:spPr>
            <a:xfrm>
              <a:off x="9141962" y="5168618"/>
              <a:ext cx="38100" cy="57150"/>
            </a:xfrm>
            <a:custGeom>
              <a:avLst/>
              <a:gdLst>
                <a:gd name="connsiteX0" fmla="*/ 33852 w 38100"/>
                <a:gd name="connsiteY0" fmla="*/ 53017 h 57150"/>
                <a:gd name="connsiteX1" fmla="*/ 22041 w 38100"/>
                <a:gd name="connsiteY1" fmla="*/ 29395 h 57150"/>
                <a:gd name="connsiteX2" fmla="*/ 7277 w 38100"/>
                <a:gd name="connsiteY2" fmla="*/ 7583 h 57150"/>
                <a:gd name="connsiteX3" fmla="*/ 29470 w 38100"/>
                <a:gd name="connsiteY3" fmla="*/ 25109 h 57150"/>
                <a:gd name="connsiteX4" fmla="*/ 33852 w 38100"/>
                <a:gd name="connsiteY4" fmla="*/ 53017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57150">
                  <a:moveTo>
                    <a:pt x="33852" y="53017"/>
                  </a:moveTo>
                  <a:cubicBezTo>
                    <a:pt x="31375" y="53017"/>
                    <a:pt x="29185" y="41492"/>
                    <a:pt x="22041" y="29395"/>
                  </a:cubicBezTo>
                  <a:cubicBezTo>
                    <a:pt x="14897" y="17298"/>
                    <a:pt x="5944" y="9678"/>
                    <a:pt x="7277" y="7583"/>
                  </a:cubicBezTo>
                  <a:cubicBezTo>
                    <a:pt x="8611" y="5487"/>
                    <a:pt x="21184" y="10821"/>
                    <a:pt x="29470" y="25109"/>
                  </a:cubicBezTo>
                  <a:cubicBezTo>
                    <a:pt x="37757" y="39396"/>
                    <a:pt x="36138" y="53207"/>
                    <a:pt x="33852" y="53017"/>
                  </a:cubicBezTo>
                  <a:close/>
                </a:path>
              </a:pathLst>
            </a:custGeom>
            <a:solidFill>
              <a:srgbClr val="263238"/>
            </a:solid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A0F814EB-CC7A-48C5-9DE2-515DE6A3B2AD}"/>
                </a:ext>
              </a:extLst>
            </p:cNvPr>
            <p:cNvSpPr/>
            <p:nvPr/>
          </p:nvSpPr>
          <p:spPr>
            <a:xfrm>
              <a:off x="9002744" y="4522867"/>
              <a:ext cx="1238250" cy="676275"/>
            </a:xfrm>
            <a:custGeom>
              <a:avLst/>
              <a:gdLst>
                <a:gd name="connsiteX0" fmla="*/ 551974 w 1238250"/>
                <a:gd name="connsiteY0" fmla="*/ 82976 h 676275"/>
                <a:gd name="connsiteX1" fmla="*/ 1006888 w 1238250"/>
                <a:gd name="connsiteY1" fmla="*/ 9824 h 676275"/>
                <a:gd name="connsiteX2" fmla="*/ 1228915 w 1238250"/>
                <a:gd name="connsiteY2" fmla="*/ 111265 h 676275"/>
                <a:gd name="connsiteX3" fmla="*/ 1173385 w 1238250"/>
                <a:gd name="connsiteY3" fmla="*/ 351295 h 676275"/>
                <a:gd name="connsiteX4" fmla="*/ 293465 w 1238250"/>
                <a:gd name="connsiteY4" fmla="*/ 673240 h 676275"/>
                <a:gd name="connsiteX5" fmla="*/ 212979 w 1238250"/>
                <a:gd name="connsiteY5" fmla="*/ 454165 h 676275"/>
                <a:gd name="connsiteX6" fmla="*/ 7144 w 1238250"/>
                <a:gd name="connsiteY6" fmla="*/ 79738 h 676275"/>
                <a:gd name="connsiteX7" fmla="*/ 551974 w 1238250"/>
                <a:gd name="connsiteY7" fmla="*/ 82976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8250" h="676275">
                  <a:moveTo>
                    <a:pt x="551974" y="82976"/>
                  </a:moveTo>
                  <a:cubicBezTo>
                    <a:pt x="551974" y="82976"/>
                    <a:pt x="915257" y="-9607"/>
                    <a:pt x="1006888" y="9824"/>
                  </a:cubicBezTo>
                  <a:cubicBezTo>
                    <a:pt x="1098518" y="29255"/>
                    <a:pt x="1212247" y="43352"/>
                    <a:pt x="1228915" y="111265"/>
                  </a:cubicBezTo>
                  <a:cubicBezTo>
                    <a:pt x="1245584" y="179179"/>
                    <a:pt x="1240060" y="290240"/>
                    <a:pt x="1173385" y="351295"/>
                  </a:cubicBezTo>
                  <a:cubicBezTo>
                    <a:pt x="1106710" y="412351"/>
                    <a:pt x="293465" y="673240"/>
                    <a:pt x="293465" y="673240"/>
                  </a:cubicBezTo>
                  <a:lnTo>
                    <a:pt x="212979" y="454165"/>
                  </a:lnTo>
                  <a:lnTo>
                    <a:pt x="7144" y="79738"/>
                  </a:lnTo>
                  <a:cubicBezTo>
                    <a:pt x="186595" y="88691"/>
                    <a:pt x="384429" y="104788"/>
                    <a:pt x="551974" y="82976"/>
                  </a:cubicBezTo>
                  <a:close/>
                </a:path>
              </a:pathLst>
            </a:custGeom>
            <a:solidFill>
              <a:srgbClr val="263238"/>
            </a:solid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6AA4FCCA-110D-4711-95F8-4EC093755315}"/>
                </a:ext>
              </a:extLst>
            </p:cNvPr>
            <p:cNvSpPr/>
            <p:nvPr/>
          </p:nvSpPr>
          <p:spPr>
            <a:xfrm>
              <a:off x="9265729" y="4653485"/>
              <a:ext cx="628650" cy="333375"/>
            </a:xfrm>
            <a:custGeom>
              <a:avLst/>
              <a:gdLst>
                <a:gd name="connsiteX0" fmla="*/ 7144 w 628650"/>
                <a:gd name="connsiteY0" fmla="*/ 334406 h 333375"/>
                <a:gd name="connsiteX1" fmla="*/ 13811 w 628650"/>
                <a:gd name="connsiteY1" fmla="*/ 331548 h 333375"/>
                <a:gd name="connsiteX2" fmla="*/ 32861 w 628650"/>
                <a:gd name="connsiteY2" fmla="*/ 324405 h 333375"/>
                <a:gd name="connsiteX3" fmla="*/ 103346 w 628650"/>
                <a:gd name="connsiteY3" fmla="*/ 295830 h 333375"/>
                <a:gd name="connsiteX4" fmla="*/ 320230 w 628650"/>
                <a:gd name="connsiteY4" fmla="*/ 171147 h 333375"/>
                <a:gd name="connsiteX5" fmla="*/ 431102 w 628650"/>
                <a:gd name="connsiteY5" fmla="*/ 88280 h 333375"/>
                <a:gd name="connsiteX6" fmla="*/ 528733 w 628650"/>
                <a:gd name="connsiteY6" fmla="*/ 31130 h 333375"/>
                <a:gd name="connsiteX7" fmla="*/ 601885 w 628650"/>
                <a:gd name="connsiteY7" fmla="*/ 9508 h 333375"/>
                <a:gd name="connsiteX8" fmla="*/ 622554 w 628650"/>
                <a:gd name="connsiteY8" fmla="*/ 7317 h 333375"/>
                <a:gd name="connsiteX9" fmla="*/ 629698 w 628650"/>
                <a:gd name="connsiteY9" fmla="*/ 7317 h 333375"/>
                <a:gd name="connsiteX10" fmla="*/ 602171 w 628650"/>
                <a:gd name="connsiteY10" fmla="*/ 11604 h 333375"/>
                <a:gd name="connsiteX11" fmla="*/ 530162 w 628650"/>
                <a:gd name="connsiteY11" fmla="*/ 34559 h 333375"/>
                <a:gd name="connsiteX12" fmla="*/ 433673 w 628650"/>
                <a:gd name="connsiteY12" fmla="*/ 92185 h 333375"/>
                <a:gd name="connsiteX13" fmla="*/ 323183 w 628650"/>
                <a:gd name="connsiteY13" fmla="*/ 175243 h 333375"/>
                <a:gd name="connsiteX14" fmla="*/ 104680 w 628650"/>
                <a:gd name="connsiteY14" fmla="*/ 299068 h 333375"/>
                <a:gd name="connsiteX15" fmla="*/ 33528 w 628650"/>
                <a:gd name="connsiteY15" fmla="*/ 326405 h 333375"/>
                <a:gd name="connsiteX16" fmla="*/ 13811 w 628650"/>
                <a:gd name="connsiteY16" fmla="*/ 332691 h 333375"/>
                <a:gd name="connsiteX17" fmla="*/ 7144 w 628650"/>
                <a:gd name="connsiteY17" fmla="*/ 334406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8650" h="333375">
                  <a:moveTo>
                    <a:pt x="7144" y="334406"/>
                  </a:moveTo>
                  <a:cubicBezTo>
                    <a:pt x="9255" y="333212"/>
                    <a:pt x="11491" y="332254"/>
                    <a:pt x="13811" y="331548"/>
                  </a:cubicBezTo>
                  <a:lnTo>
                    <a:pt x="32861" y="324405"/>
                  </a:lnTo>
                  <a:cubicBezTo>
                    <a:pt x="49721" y="318118"/>
                    <a:pt x="73914" y="308593"/>
                    <a:pt x="103346" y="295830"/>
                  </a:cubicBezTo>
                  <a:cubicBezTo>
                    <a:pt x="179834" y="262030"/>
                    <a:pt x="252533" y="220237"/>
                    <a:pt x="320230" y="171147"/>
                  </a:cubicBezTo>
                  <a:cubicBezTo>
                    <a:pt x="359759" y="142572"/>
                    <a:pt x="396430" y="112854"/>
                    <a:pt x="431102" y="88280"/>
                  </a:cubicBezTo>
                  <a:cubicBezTo>
                    <a:pt x="461654" y="66015"/>
                    <a:pt x="494361" y="46869"/>
                    <a:pt x="528733" y="31130"/>
                  </a:cubicBezTo>
                  <a:cubicBezTo>
                    <a:pt x="552038" y="20678"/>
                    <a:pt x="576642" y="13406"/>
                    <a:pt x="601885" y="9508"/>
                  </a:cubicBezTo>
                  <a:cubicBezTo>
                    <a:pt x="608725" y="8372"/>
                    <a:pt x="615627" y="7640"/>
                    <a:pt x="622554" y="7317"/>
                  </a:cubicBezTo>
                  <a:cubicBezTo>
                    <a:pt x="624930" y="7086"/>
                    <a:pt x="627322" y="7086"/>
                    <a:pt x="629698" y="7317"/>
                  </a:cubicBezTo>
                  <a:cubicBezTo>
                    <a:pt x="629698" y="7889"/>
                    <a:pt x="620173" y="8460"/>
                    <a:pt x="602171" y="11604"/>
                  </a:cubicBezTo>
                  <a:cubicBezTo>
                    <a:pt x="577304" y="16222"/>
                    <a:pt x="553113" y="23933"/>
                    <a:pt x="530162" y="34559"/>
                  </a:cubicBezTo>
                  <a:cubicBezTo>
                    <a:pt x="496178" y="50541"/>
                    <a:pt x="463858" y="69843"/>
                    <a:pt x="433673" y="92185"/>
                  </a:cubicBezTo>
                  <a:cubicBezTo>
                    <a:pt x="399193" y="116759"/>
                    <a:pt x="362807" y="146192"/>
                    <a:pt x="323183" y="175243"/>
                  </a:cubicBezTo>
                  <a:cubicBezTo>
                    <a:pt x="255237" y="224605"/>
                    <a:pt x="181939" y="266142"/>
                    <a:pt x="104680" y="299068"/>
                  </a:cubicBezTo>
                  <a:cubicBezTo>
                    <a:pt x="75057" y="311641"/>
                    <a:pt x="50578" y="320690"/>
                    <a:pt x="33528" y="326405"/>
                  </a:cubicBezTo>
                  <a:cubicBezTo>
                    <a:pt x="25051" y="329358"/>
                    <a:pt x="18383" y="331263"/>
                    <a:pt x="13811" y="332691"/>
                  </a:cubicBezTo>
                  <a:cubicBezTo>
                    <a:pt x="11635" y="333429"/>
                    <a:pt x="9406" y="334002"/>
                    <a:pt x="7144" y="334406"/>
                  </a:cubicBezTo>
                  <a:close/>
                </a:path>
              </a:pathLst>
            </a:custGeom>
            <a:solidFill>
              <a:srgbClr val="455A64"/>
            </a:solid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C3C93BAF-D54E-4F0F-A9BC-37CE1F85E7AC}"/>
                </a:ext>
              </a:extLst>
            </p:cNvPr>
            <p:cNvSpPr/>
            <p:nvPr/>
          </p:nvSpPr>
          <p:spPr>
            <a:xfrm>
              <a:off x="8726492" y="4572759"/>
              <a:ext cx="1104900" cy="676275"/>
            </a:xfrm>
            <a:custGeom>
              <a:avLst/>
              <a:gdLst>
                <a:gd name="connsiteX0" fmla="*/ 153380 w 1104900"/>
                <a:gd name="connsiteY0" fmla="*/ 8796 h 676275"/>
                <a:gd name="connsiteX1" fmla="*/ 13648 w 1104900"/>
                <a:gd name="connsiteY1" fmla="*/ 195867 h 676275"/>
                <a:gd name="connsiteX2" fmla="*/ 83466 w 1104900"/>
                <a:gd name="connsiteY2" fmla="*/ 545625 h 676275"/>
                <a:gd name="connsiteX3" fmla="*/ 489231 w 1104900"/>
                <a:gd name="connsiteY3" fmla="*/ 587249 h 676275"/>
                <a:gd name="connsiteX4" fmla="*/ 1030537 w 1104900"/>
                <a:gd name="connsiteY4" fmla="*/ 670498 h 676275"/>
                <a:gd name="connsiteX5" fmla="*/ 1102070 w 1104900"/>
                <a:gd name="connsiteY5" fmla="*/ 521241 h 676275"/>
                <a:gd name="connsiteX6" fmla="*/ 1102737 w 1104900"/>
                <a:gd name="connsiteY6" fmla="*/ 420657 h 676275"/>
                <a:gd name="connsiteX7" fmla="*/ 521712 w 1104900"/>
                <a:gd name="connsiteY7" fmla="*/ 143194 h 676275"/>
                <a:gd name="connsiteX8" fmla="*/ 153380 w 1104900"/>
                <a:gd name="connsiteY8" fmla="*/ 8796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00" h="676275">
                  <a:moveTo>
                    <a:pt x="153380" y="8796"/>
                  </a:moveTo>
                  <a:cubicBezTo>
                    <a:pt x="153380" y="8796"/>
                    <a:pt x="43176" y="43277"/>
                    <a:pt x="13648" y="195867"/>
                  </a:cubicBezTo>
                  <a:cubicBezTo>
                    <a:pt x="-15879" y="348458"/>
                    <a:pt x="63559" y="520670"/>
                    <a:pt x="83466" y="545625"/>
                  </a:cubicBezTo>
                  <a:cubicBezTo>
                    <a:pt x="103374" y="570581"/>
                    <a:pt x="489231" y="587249"/>
                    <a:pt x="489231" y="587249"/>
                  </a:cubicBezTo>
                  <a:lnTo>
                    <a:pt x="1030537" y="670498"/>
                  </a:lnTo>
                  <a:cubicBezTo>
                    <a:pt x="1030537" y="670498"/>
                    <a:pt x="1090164" y="623349"/>
                    <a:pt x="1102070" y="521241"/>
                  </a:cubicBezTo>
                  <a:cubicBezTo>
                    <a:pt x="1111595" y="443803"/>
                    <a:pt x="1102737" y="420657"/>
                    <a:pt x="1102737" y="420657"/>
                  </a:cubicBezTo>
                  <a:lnTo>
                    <a:pt x="521712" y="143194"/>
                  </a:lnTo>
                  <a:cubicBezTo>
                    <a:pt x="521712" y="143194"/>
                    <a:pt x="250344" y="-10349"/>
                    <a:pt x="153380" y="8796"/>
                  </a:cubicBezTo>
                  <a:close/>
                </a:path>
              </a:pathLst>
            </a:custGeom>
            <a:solidFill>
              <a:srgbClr val="263238"/>
            </a:solid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6A20E59A-B9B1-46B0-8DF0-8E0B9A95C326}"/>
                </a:ext>
              </a:extLst>
            </p:cNvPr>
            <p:cNvSpPr/>
            <p:nvPr/>
          </p:nvSpPr>
          <p:spPr>
            <a:xfrm>
              <a:off x="8817197" y="4595271"/>
              <a:ext cx="1019175" cy="657225"/>
            </a:xfrm>
            <a:custGeom>
              <a:avLst/>
              <a:gdLst>
                <a:gd name="connsiteX0" fmla="*/ 192691 w 1019175"/>
                <a:gd name="connsiteY0" fmla="*/ 7144 h 657225"/>
                <a:gd name="connsiteX1" fmla="*/ 196787 w 1019175"/>
                <a:gd name="connsiteY1" fmla="*/ 8858 h 657225"/>
                <a:gd name="connsiteX2" fmla="*/ 208979 w 1019175"/>
                <a:gd name="connsiteY2" fmla="*/ 14383 h 657225"/>
                <a:gd name="connsiteX3" fmla="*/ 255556 w 1019175"/>
                <a:gd name="connsiteY3" fmla="*/ 36195 h 657225"/>
                <a:gd name="connsiteX4" fmla="*/ 428435 w 1019175"/>
                <a:gd name="connsiteY4" fmla="*/ 117920 h 657225"/>
                <a:gd name="connsiteX5" fmla="*/ 1013079 w 1019175"/>
                <a:gd name="connsiteY5" fmla="*/ 396050 h 657225"/>
                <a:gd name="connsiteX6" fmla="*/ 1014222 w 1019175"/>
                <a:gd name="connsiteY6" fmla="*/ 396621 h 657225"/>
                <a:gd name="connsiteX7" fmla="*/ 1014222 w 1019175"/>
                <a:gd name="connsiteY7" fmla="*/ 397859 h 657225"/>
                <a:gd name="connsiteX8" fmla="*/ 1016318 w 1019175"/>
                <a:gd name="connsiteY8" fmla="*/ 489585 h 657225"/>
                <a:gd name="connsiteX9" fmla="*/ 990410 w 1019175"/>
                <a:gd name="connsiteY9" fmla="*/ 580549 h 657225"/>
                <a:gd name="connsiteX10" fmla="*/ 968597 w 1019175"/>
                <a:gd name="connsiteY10" fmla="*/ 618077 h 657225"/>
                <a:gd name="connsiteX11" fmla="*/ 941451 w 1019175"/>
                <a:gd name="connsiteY11" fmla="*/ 650462 h 657225"/>
                <a:gd name="connsiteX12" fmla="*/ 940594 w 1019175"/>
                <a:gd name="connsiteY12" fmla="*/ 651129 h 657225"/>
                <a:gd name="connsiteX13" fmla="*/ 939451 w 1019175"/>
                <a:gd name="connsiteY13" fmla="*/ 651129 h 657225"/>
                <a:gd name="connsiteX14" fmla="*/ 547973 w 1019175"/>
                <a:gd name="connsiteY14" fmla="*/ 590645 h 657225"/>
                <a:gd name="connsiteX15" fmla="*/ 460534 w 1019175"/>
                <a:gd name="connsiteY15" fmla="*/ 577501 h 657225"/>
                <a:gd name="connsiteX16" fmla="*/ 379381 w 1019175"/>
                <a:gd name="connsiteY16" fmla="*/ 558451 h 657225"/>
                <a:gd name="connsiteX17" fmla="*/ 241173 w 1019175"/>
                <a:gd name="connsiteY17" fmla="*/ 502920 h 657225"/>
                <a:gd name="connsiteX18" fmla="*/ 135541 w 1019175"/>
                <a:gd name="connsiteY18" fmla="*/ 441008 h 657225"/>
                <a:gd name="connsiteX19" fmla="*/ 95155 w 1019175"/>
                <a:gd name="connsiteY19" fmla="*/ 411385 h 657225"/>
                <a:gd name="connsiteX20" fmla="*/ 62674 w 1019175"/>
                <a:gd name="connsiteY20" fmla="*/ 384715 h 657225"/>
                <a:gd name="connsiteX21" fmla="*/ 38005 w 1019175"/>
                <a:gd name="connsiteY21" fmla="*/ 362045 h 657225"/>
                <a:gd name="connsiteX22" fmla="*/ 20764 w 1019175"/>
                <a:gd name="connsiteY22" fmla="*/ 344615 h 657225"/>
                <a:gd name="connsiteX23" fmla="*/ 10478 w 1019175"/>
                <a:gd name="connsiteY23" fmla="*/ 333566 h 657225"/>
                <a:gd name="connsiteX24" fmla="*/ 7144 w 1019175"/>
                <a:gd name="connsiteY24" fmla="*/ 329755 h 657225"/>
                <a:gd name="connsiteX25" fmla="*/ 10858 w 1019175"/>
                <a:gd name="connsiteY25" fmla="*/ 333280 h 657225"/>
                <a:gd name="connsiteX26" fmla="*/ 21431 w 1019175"/>
                <a:gd name="connsiteY26" fmla="*/ 343948 h 657225"/>
                <a:gd name="connsiteX27" fmla="*/ 38957 w 1019175"/>
                <a:gd name="connsiteY27" fmla="*/ 360997 h 657225"/>
                <a:gd name="connsiteX28" fmla="*/ 63913 w 1019175"/>
                <a:gd name="connsiteY28" fmla="*/ 383286 h 657225"/>
                <a:gd name="connsiteX29" fmla="*/ 96583 w 1019175"/>
                <a:gd name="connsiteY29" fmla="*/ 409575 h 657225"/>
                <a:gd name="connsiteX30" fmla="*/ 137065 w 1019175"/>
                <a:gd name="connsiteY30" fmla="*/ 438817 h 657225"/>
                <a:gd name="connsiteX31" fmla="*/ 242697 w 1019175"/>
                <a:gd name="connsiteY31" fmla="*/ 499967 h 657225"/>
                <a:gd name="connsiteX32" fmla="*/ 380524 w 1019175"/>
                <a:gd name="connsiteY32" fmla="*/ 554641 h 657225"/>
                <a:gd name="connsiteX33" fmla="*/ 461200 w 1019175"/>
                <a:gd name="connsiteY33" fmla="*/ 573691 h 657225"/>
                <a:gd name="connsiteX34" fmla="*/ 548545 w 1019175"/>
                <a:gd name="connsiteY34" fmla="*/ 586550 h 657225"/>
                <a:gd name="connsiteX35" fmla="*/ 940213 w 1019175"/>
                <a:gd name="connsiteY35" fmla="*/ 646557 h 657225"/>
                <a:gd name="connsiteX36" fmla="*/ 938213 w 1019175"/>
                <a:gd name="connsiteY36" fmla="*/ 647129 h 657225"/>
                <a:gd name="connsiteX37" fmla="*/ 985838 w 1019175"/>
                <a:gd name="connsiteY37" fmla="*/ 579311 h 657225"/>
                <a:gd name="connsiteX38" fmla="*/ 1011364 w 1019175"/>
                <a:gd name="connsiteY38" fmla="*/ 489966 h 657225"/>
                <a:gd name="connsiteX39" fmla="*/ 1009269 w 1019175"/>
                <a:gd name="connsiteY39" fmla="*/ 399574 h 657225"/>
                <a:gd name="connsiteX40" fmla="*/ 1010603 w 1019175"/>
                <a:gd name="connsiteY40" fmla="*/ 401384 h 657225"/>
                <a:gd name="connsiteX41" fmla="*/ 427101 w 1019175"/>
                <a:gd name="connsiteY41" fmla="*/ 120777 h 657225"/>
                <a:gd name="connsiteX42" fmla="*/ 254889 w 1019175"/>
                <a:gd name="connsiteY42" fmla="*/ 37719 h 657225"/>
                <a:gd name="connsiteX43" fmla="*/ 208693 w 1019175"/>
                <a:gd name="connsiteY43" fmla="*/ 15240 h 657225"/>
                <a:gd name="connsiteX44" fmla="*/ 196691 w 1019175"/>
                <a:gd name="connsiteY44" fmla="*/ 9239 h 657225"/>
                <a:gd name="connsiteX45" fmla="*/ 192691 w 1019175"/>
                <a:gd name="connsiteY45" fmla="*/ 71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19175" h="657225">
                  <a:moveTo>
                    <a:pt x="192691" y="7144"/>
                  </a:moveTo>
                  <a:cubicBezTo>
                    <a:pt x="194084" y="7646"/>
                    <a:pt x="195451" y="8218"/>
                    <a:pt x="196787" y="8858"/>
                  </a:cubicBezTo>
                  <a:lnTo>
                    <a:pt x="208979" y="14383"/>
                  </a:lnTo>
                  <a:lnTo>
                    <a:pt x="255556" y="36195"/>
                  </a:lnTo>
                  <a:lnTo>
                    <a:pt x="428435" y="117920"/>
                  </a:lnTo>
                  <a:lnTo>
                    <a:pt x="1013079" y="396050"/>
                  </a:lnTo>
                  <a:lnTo>
                    <a:pt x="1014222" y="396621"/>
                  </a:lnTo>
                  <a:lnTo>
                    <a:pt x="1014222" y="397859"/>
                  </a:lnTo>
                  <a:cubicBezTo>
                    <a:pt x="1018837" y="428220"/>
                    <a:pt x="1019541" y="459046"/>
                    <a:pt x="1016318" y="489585"/>
                  </a:cubicBezTo>
                  <a:cubicBezTo>
                    <a:pt x="1012866" y="521149"/>
                    <a:pt x="1004106" y="551903"/>
                    <a:pt x="990410" y="580549"/>
                  </a:cubicBezTo>
                  <a:cubicBezTo>
                    <a:pt x="984231" y="593662"/>
                    <a:pt x="976933" y="606218"/>
                    <a:pt x="968597" y="618077"/>
                  </a:cubicBezTo>
                  <a:cubicBezTo>
                    <a:pt x="960740" y="629818"/>
                    <a:pt x="951639" y="640676"/>
                    <a:pt x="941451" y="650462"/>
                  </a:cubicBezTo>
                  <a:lnTo>
                    <a:pt x="940594" y="651129"/>
                  </a:lnTo>
                  <a:lnTo>
                    <a:pt x="939451" y="651129"/>
                  </a:lnTo>
                  <a:lnTo>
                    <a:pt x="547973" y="590645"/>
                  </a:lnTo>
                  <a:cubicBezTo>
                    <a:pt x="518065" y="585978"/>
                    <a:pt x="488918" y="581120"/>
                    <a:pt x="460534" y="577501"/>
                  </a:cubicBezTo>
                  <a:cubicBezTo>
                    <a:pt x="433129" y="572763"/>
                    <a:pt x="406031" y="566402"/>
                    <a:pt x="379381" y="558451"/>
                  </a:cubicBezTo>
                  <a:cubicBezTo>
                    <a:pt x="331806" y="543935"/>
                    <a:pt x="285566" y="525356"/>
                    <a:pt x="241173" y="502920"/>
                  </a:cubicBezTo>
                  <a:cubicBezTo>
                    <a:pt x="204680" y="484553"/>
                    <a:pt x="169398" y="463873"/>
                    <a:pt x="135541" y="441008"/>
                  </a:cubicBezTo>
                  <a:cubicBezTo>
                    <a:pt x="120967" y="430530"/>
                    <a:pt x="106966" y="421100"/>
                    <a:pt x="95155" y="411385"/>
                  </a:cubicBezTo>
                  <a:cubicBezTo>
                    <a:pt x="83344" y="401669"/>
                    <a:pt x="72199" y="393002"/>
                    <a:pt x="62674" y="384715"/>
                  </a:cubicBezTo>
                  <a:cubicBezTo>
                    <a:pt x="53149" y="376428"/>
                    <a:pt x="45053" y="368618"/>
                    <a:pt x="38005" y="362045"/>
                  </a:cubicBezTo>
                  <a:cubicBezTo>
                    <a:pt x="30956" y="355473"/>
                    <a:pt x="25241" y="349472"/>
                    <a:pt x="20764" y="344615"/>
                  </a:cubicBezTo>
                  <a:cubicBezTo>
                    <a:pt x="16288" y="339757"/>
                    <a:pt x="12859" y="336233"/>
                    <a:pt x="10478" y="333566"/>
                  </a:cubicBezTo>
                  <a:cubicBezTo>
                    <a:pt x="8096" y="330899"/>
                    <a:pt x="7144" y="329755"/>
                    <a:pt x="7144" y="329755"/>
                  </a:cubicBezTo>
                  <a:lnTo>
                    <a:pt x="10858" y="333280"/>
                  </a:lnTo>
                  <a:lnTo>
                    <a:pt x="21431" y="343948"/>
                  </a:lnTo>
                  <a:cubicBezTo>
                    <a:pt x="26003" y="348710"/>
                    <a:pt x="31718" y="354521"/>
                    <a:pt x="38957" y="360997"/>
                  </a:cubicBezTo>
                  <a:cubicBezTo>
                    <a:pt x="46196" y="367475"/>
                    <a:pt x="54102" y="375380"/>
                    <a:pt x="63913" y="383286"/>
                  </a:cubicBezTo>
                  <a:cubicBezTo>
                    <a:pt x="73723" y="391192"/>
                    <a:pt x="84201" y="400431"/>
                    <a:pt x="96583" y="409575"/>
                  </a:cubicBezTo>
                  <a:cubicBezTo>
                    <a:pt x="108966" y="418719"/>
                    <a:pt x="122396" y="428625"/>
                    <a:pt x="137065" y="438817"/>
                  </a:cubicBezTo>
                  <a:cubicBezTo>
                    <a:pt x="170981" y="461358"/>
                    <a:pt x="206259" y="481781"/>
                    <a:pt x="242697" y="499967"/>
                  </a:cubicBezTo>
                  <a:cubicBezTo>
                    <a:pt x="287012" y="522053"/>
                    <a:pt x="333119" y="540343"/>
                    <a:pt x="380524" y="554641"/>
                  </a:cubicBezTo>
                  <a:cubicBezTo>
                    <a:pt x="407015" y="562581"/>
                    <a:pt x="433955" y="568943"/>
                    <a:pt x="461200" y="573691"/>
                  </a:cubicBezTo>
                  <a:cubicBezTo>
                    <a:pt x="489775" y="577405"/>
                    <a:pt x="518350" y="582073"/>
                    <a:pt x="548545" y="586550"/>
                  </a:cubicBezTo>
                  <a:lnTo>
                    <a:pt x="940213" y="646557"/>
                  </a:lnTo>
                  <a:lnTo>
                    <a:pt x="938213" y="647129"/>
                  </a:lnTo>
                  <a:cubicBezTo>
                    <a:pt x="958077" y="627604"/>
                    <a:pt x="974216" y="604623"/>
                    <a:pt x="985838" y="579311"/>
                  </a:cubicBezTo>
                  <a:cubicBezTo>
                    <a:pt x="999274" y="551163"/>
                    <a:pt x="1007903" y="520964"/>
                    <a:pt x="1011364" y="489966"/>
                  </a:cubicBezTo>
                  <a:cubicBezTo>
                    <a:pt x="1014492" y="459868"/>
                    <a:pt x="1013788" y="429495"/>
                    <a:pt x="1009269" y="399574"/>
                  </a:cubicBezTo>
                  <a:lnTo>
                    <a:pt x="1010603" y="401384"/>
                  </a:lnTo>
                  <a:lnTo>
                    <a:pt x="427101" y="120777"/>
                  </a:lnTo>
                  <a:lnTo>
                    <a:pt x="254889" y="37719"/>
                  </a:lnTo>
                  <a:lnTo>
                    <a:pt x="208693" y="15240"/>
                  </a:lnTo>
                  <a:lnTo>
                    <a:pt x="196691" y="9239"/>
                  </a:lnTo>
                  <a:cubicBezTo>
                    <a:pt x="193929" y="7906"/>
                    <a:pt x="192691" y="7144"/>
                    <a:pt x="192691" y="7144"/>
                  </a:cubicBezTo>
                  <a:close/>
                </a:path>
              </a:pathLst>
            </a:custGeom>
            <a:solidFill>
              <a:srgbClr val="455A64"/>
            </a:solid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26E8E452-0C38-4830-B78C-CF551F4934B4}"/>
                </a:ext>
              </a:extLst>
            </p:cNvPr>
            <p:cNvSpPr/>
            <p:nvPr/>
          </p:nvSpPr>
          <p:spPr>
            <a:xfrm>
              <a:off x="8724316" y="4607939"/>
              <a:ext cx="104775" cy="514350"/>
            </a:xfrm>
            <a:custGeom>
              <a:avLst/>
              <a:gdLst>
                <a:gd name="connsiteX0" fmla="*/ 80498 w 104775"/>
                <a:gd name="connsiteY0" fmla="*/ 514826 h 514350"/>
                <a:gd name="connsiteX1" fmla="*/ 77736 w 104775"/>
                <a:gd name="connsiteY1" fmla="*/ 510064 h 514350"/>
                <a:gd name="connsiteX2" fmla="*/ 70878 w 104775"/>
                <a:gd name="connsiteY2" fmla="*/ 495776 h 514350"/>
                <a:gd name="connsiteX3" fmla="*/ 48209 w 104775"/>
                <a:gd name="connsiteY3" fmla="*/ 441960 h 514350"/>
                <a:gd name="connsiteX4" fmla="*/ 7537 w 104775"/>
                <a:gd name="connsiteY4" fmla="*/ 254222 h 514350"/>
                <a:gd name="connsiteX5" fmla="*/ 16586 w 104775"/>
                <a:gd name="connsiteY5" fmla="*/ 148400 h 514350"/>
                <a:gd name="connsiteX6" fmla="*/ 30302 w 104775"/>
                <a:gd name="connsiteY6" fmla="*/ 104013 h 514350"/>
                <a:gd name="connsiteX7" fmla="*/ 48399 w 104775"/>
                <a:gd name="connsiteY7" fmla="*/ 67723 h 514350"/>
                <a:gd name="connsiteX8" fmla="*/ 84023 w 104775"/>
                <a:gd name="connsiteY8" fmla="*/ 21432 h 514350"/>
                <a:gd name="connsiteX9" fmla="*/ 95643 w 104775"/>
                <a:gd name="connsiteY9" fmla="*/ 10573 h 514350"/>
                <a:gd name="connsiteX10" fmla="*/ 100025 w 104775"/>
                <a:gd name="connsiteY10" fmla="*/ 7144 h 514350"/>
                <a:gd name="connsiteX11" fmla="*/ 85451 w 104775"/>
                <a:gd name="connsiteY11" fmla="*/ 22765 h 514350"/>
                <a:gd name="connsiteX12" fmla="*/ 34207 w 104775"/>
                <a:gd name="connsiteY12" fmla="*/ 105537 h 514350"/>
                <a:gd name="connsiteX13" fmla="*/ 21062 w 104775"/>
                <a:gd name="connsiteY13" fmla="*/ 149447 h 514350"/>
                <a:gd name="connsiteX14" fmla="*/ 12490 w 104775"/>
                <a:gd name="connsiteY14" fmla="*/ 254222 h 514350"/>
                <a:gd name="connsiteX15" fmla="*/ 51542 w 104775"/>
                <a:gd name="connsiteY15" fmla="*/ 440912 h 514350"/>
                <a:gd name="connsiteX16" fmla="*/ 72593 w 104775"/>
                <a:gd name="connsiteY16" fmla="*/ 495205 h 514350"/>
                <a:gd name="connsiteX17" fmla="*/ 78689 w 104775"/>
                <a:gd name="connsiteY17" fmla="*/ 509778 h 514350"/>
                <a:gd name="connsiteX18" fmla="*/ 80498 w 104775"/>
                <a:gd name="connsiteY18" fmla="*/ 51482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4775" h="514350">
                  <a:moveTo>
                    <a:pt x="80498" y="514826"/>
                  </a:moveTo>
                  <a:cubicBezTo>
                    <a:pt x="79378" y="513363"/>
                    <a:pt x="78450" y="511762"/>
                    <a:pt x="77736" y="510064"/>
                  </a:cubicBezTo>
                  <a:cubicBezTo>
                    <a:pt x="76117" y="506825"/>
                    <a:pt x="73735" y="501967"/>
                    <a:pt x="70878" y="495776"/>
                  </a:cubicBezTo>
                  <a:cubicBezTo>
                    <a:pt x="65068" y="483298"/>
                    <a:pt x="56972" y="465010"/>
                    <a:pt x="48209" y="441960"/>
                  </a:cubicBezTo>
                  <a:cubicBezTo>
                    <a:pt x="24496" y="382020"/>
                    <a:pt x="10757" y="318602"/>
                    <a:pt x="7537" y="254222"/>
                  </a:cubicBezTo>
                  <a:cubicBezTo>
                    <a:pt x="5986" y="218706"/>
                    <a:pt x="9027" y="183137"/>
                    <a:pt x="16586" y="148400"/>
                  </a:cubicBezTo>
                  <a:cubicBezTo>
                    <a:pt x="20076" y="133291"/>
                    <a:pt x="24660" y="118457"/>
                    <a:pt x="30302" y="104013"/>
                  </a:cubicBezTo>
                  <a:cubicBezTo>
                    <a:pt x="35410" y="91477"/>
                    <a:pt x="41460" y="79346"/>
                    <a:pt x="48399" y="67723"/>
                  </a:cubicBezTo>
                  <a:cubicBezTo>
                    <a:pt x="58390" y="50931"/>
                    <a:pt x="70349" y="35390"/>
                    <a:pt x="84023" y="21432"/>
                  </a:cubicBezTo>
                  <a:cubicBezTo>
                    <a:pt x="88785" y="16478"/>
                    <a:pt x="92976" y="13049"/>
                    <a:pt x="95643" y="10573"/>
                  </a:cubicBezTo>
                  <a:cubicBezTo>
                    <a:pt x="96952" y="9248"/>
                    <a:pt x="98424" y="8096"/>
                    <a:pt x="100025" y="7144"/>
                  </a:cubicBezTo>
                  <a:cubicBezTo>
                    <a:pt x="100025" y="7144"/>
                    <a:pt x="94786" y="12763"/>
                    <a:pt x="85451" y="22765"/>
                  </a:cubicBezTo>
                  <a:cubicBezTo>
                    <a:pt x="63474" y="47006"/>
                    <a:pt x="46108" y="75057"/>
                    <a:pt x="34207" y="105537"/>
                  </a:cubicBezTo>
                  <a:cubicBezTo>
                    <a:pt x="28760" y="119833"/>
                    <a:pt x="24367" y="134509"/>
                    <a:pt x="21062" y="149447"/>
                  </a:cubicBezTo>
                  <a:cubicBezTo>
                    <a:pt x="13842" y="183877"/>
                    <a:pt x="10963" y="219076"/>
                    <a:pt x="12490" y="254222"/>
                  </a:cubicBezTo>
                  <a:cubicBezTo>
                    <a:pt x="15786" y="318096"/>
                    <a:pt x="28960" y="381073"/>
                    <a:pt x="51542" y="440912"/>
                  </a:cubicBezTo>
                  <a:cubicBezTo>
                    <a:pt x="59829" y="464058"/>
                    <a:pt x="67354" y="482441"/>
                    <a:pt x="72593" y="495205"/>
                  </a:cubicBezTo>
                  <a:lnTo>
                    <a:pt x="78689" y="509778"/>
                  </a:lnTo>
                  <a:cubicBezTo>
                    <a:pt x="79480" y="511387"/>
                    <a:pt x="80087" y="513081"/>
                    <a:pt x="80498" y="514826"/>
                  </a:cubicBezTo>
                  <a:close/>
                </a:path>
              </a:pathLst>
            </a:custGeom>
            <a:solidFill>
              <a:srgbClr val="455A64"/>
            </a:solid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4DC2B8DB-5D1E-4BDA-8B67-3A77D5CD4E3F}"/>
                </a:ext>
              </a:extLst>
            </p:cNvPr>
            <p:cNvSpPr/>
            <p:nvPr/>
          </p:nvSpPr>
          <p:spPr>
            <a:xfrm>
              <a:off x="7988817" y="3386072"/>
              <a:ext cx="314325" cy="533400"/>
            </a:xfrm>
            <a:custGeom>
              <a:avLst/>
              <a:gdLst>
                <a:gd name="connsiteX0" fmla="*/ 289551 w 314325"/>
                <a:gd name="connsiteY0" fmla="*/ 224028 h 533400"/>
                <a:gd name="connsiteX1" fmla="*/ 221923 w 314325"/>
                <a:gd name="connsiteY1" fmla="*/ 7144 h 533400"/>
                <a:gd name="connsiteX2" fmla="*/ 153057 w 314325"/>
                <a:gd name="connsiteY2" fmla="*/ 16669 h 533400"/>
                <a:gd name="connsiteX3" fmla="*/ 10182 w 314325"/>
                <a:gd name="connsiteY3" fmla="*/ 241554 h 533400"/>
                <a:gd name="connsiteX4" fmla="*/ 49997 w 314325"/>
                <a:gd name="connsiteY4" fmla="*/ 367189 h 533400"/>
                <a:gd name="connsiteX5" fmla="*/ 21422 w 314325"/>
                <a:gd name="connsiteY5" fmla="*/ 488442 h 533400"/>
                <a:gd name="connsiteX6" fmla="*/ 67428 w 314325"/>
                <a:gd name="connsiteY6" fmla="*/ 474440 h 533400"/>
                <a:gd name="connsiteX7" fmla="*/ 55045 w 314325"/>
                <a:gd name="connsiteY7" fmla="*/ 519875 h 533400"/>
                <a:gd name="connsiteX8" fmla="*/ 142199 w 314325"/>
                <a:gd name="connsiteY8" fmla="*/ 500253 h 533400"/>
                <a:gd name="connsiteX9" fmla="*/ 128483 w 314325"/>
                <a:gd name="connsiteY9" fmla="*/ 531305 h 533400"/>
                <a:gd name="connsiteX10" fmla="*/ 281740 w 314325"/>
                <a:gd name="connsiteY10" fmla="*/ 444532 h 533400"/>
                <a:gd name="connsiteX11" fmla="*/ 289551 w 314325"/>
                <a:gd name="connsiteY11" fmla="*/ 22402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325" h="533400">
                  <a:moveTo>
                    <a:pt x="289551" y="224028"/>
                  </a:moveTo>
                  <a:cubicBezTo>
                    <a:pt x="267643" y="151448"/>
                    <a:pt x="233163" y="82201"/>
                    <a:pt x="221923" y="7144"/>
                  </a:cubicBezTo>
                  <a:lnTo>
                    <a:pt x="153057" y="16669"/>
                  </a:lnTo>
                  <a:cubicBezTo>
                    <a:pt x="54384" y="43324"/>
                    <a:pt x="-7611" y="140905"/>
                    <a:pt x="10182" y="241554"/>
                  </a:cubicBezTo>
                  <a:cubicBezTo>
                    <a:pt x="17802" y="284798"/>
                    <a:pt x="39615" y="324422"/>
                    <a:pt x="49997" y="367189"/>
                  </a:cubicBezTo>
                  <a:cubicBezTo>
                    <a:pt x="60379" y="409956"/>
                    <a:pt x="55807" y="461486"/>
                    <a:pt x="21422" y="488442"/>
                  </a:cubicBezTo>
                  <a:cubicBezTo>
                    <a:pt x="37929" y="489353"/>
                    <a:pt x="54227" y="484393"/>
                    <a:pt x="67428" y="474440"/>
                  </a:cubicBezTo>
                  <a:cubicBezTo>
                    <a:pt x="69109" y="490599"/>
                    <a:pt x="64693" y="506804"/>
                    <a:pt x="55045" y="519875"/>
                  </a:cubicBezTo>
                  <a:cubicBezTo>
                    <a:pt x="85517" y="524179"/>
                    <a:pt x="116512" y="517201"/>
                    <a:pt x="142199" y="500253"/>
                  </a:cubicBezTo>
                  <a:cubicBezTo>
                    <a:pt x="142745" y="512181"/>
                    <a:pt x="137668" y="523675"/>
                    <a:pt x="128483" y="531305"/>
                  </a:cubicBezTo>
                  <a:cubicBezTo>
                    <a:pt x="191044" y="530485"/>
                    <a:pt x="248850" y="497756"/>
                    <a:pt x="281740" y="444532"/>
                  </a:cubicBezTo>
                  <a:cubicBezTo>
                    <a:pt x="319650" y="379571"/>
                    <a:pt x="311458" y="296609"/>
                    <a:pt x="289551" y="224028"/>
                  </a:cubicBezTo>
                  <a:close/>
                </a:path>
              </a:pathLst>
            </a:custGeom>
            <a:solidFill>
              <a:srgbClr val="263238"/>
            </a:solidFill>
            <a:ln w="9525"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411C7C14-835B-47B3-B5C7-2319751B09D6}"/>
                </a:ext>
              </a:extLst>
            </p:cNvPr>
            <p:cNvSpPr/>
            <p:nvPr/>
          </p:nvSpPr>
          <p:spPr>
            <a:xfrm>
              <a:off x="8060162" y="3423505"/>
              <a:ext cx="457200" cy="714375"/>
            </a:xfrm>
            <a:custGeom>
              <a:avLst/>
              <a:gdLst>
                <a:gd name="connsiteX0" fmla="*/ 8369 w 457200"/>
                <a:gd name="connsiteY0" fmla="*/ 177641 h 714375"/>
                <a:gd name="connsiteX1" fmla="*/ 134385 w 457200"/>
                <a:gd name="connsiteY1" fmla="*/ 7144 h 714375"/>
                <a:gd name="connsiteX2" fmla="*/ 310979 w 457200"/>
                <a:gd name="connsiteY2" fmla="*/ 12954 h 714375"/>
                <a:gd name="connsiteX3" fmla="*/ 367462 w 457200"/>
                <a:gd name="connsiteY3" fmla="*/ 49911 h 714375"/>
                <a:gd name="connsiteX4" fmla="*/ 367462 w 457200"/>
                <a:gd name="connsiteY4" fmla="*/ 49911 h 714375"/>
                <a:gd name="connsiteX5" fmla="*/ 452711 w 457200"/>
                <a:gd name="connsiteY5" fmla="*/ 537305 h 714375"/>
                <a:gd name="connsiteX6" fmla="*/ 452711 w 457200"/>
                <a:gd name="connsiteY6" fmla="*/ 537305 h 714375"/>
                <a:gd name="connsiteX7" fmla="*/ 353936 w 457200"/>
                <a:gd name="connsiteY7" fmla="*/ 707803 h 714375"/>
                <a:gd name="connsiteX8" fmla="*/ 213824 w 457200"/>
                <a:gd name="connsiteY8" fmla="*/ 598456 h 714375"/>
                <a:gd name="connsiteX9" fmla="*/ 198012 w 457200"/>
                <a:gd name="connsiteY9" fmla="*/ 506444 h 714375"/>
                <a:gd name="connsiteX10" fmla="*/ 56661 w 457200"/>
                <a:gd name="connsiteY10" fmla="*/ 405860 h 714375"/>
                <a:gd name="connsiteX11" fmla="*/ 8369 w 457200"/>
                <a:gd name="connsiteY11" fmla="*/ 177641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7200" h="714375">
                  <a:moveTo>
                    <a:pt x="8369" y="177641"/>
                  </a:moveTo>
                  <a:cubicBezTo>
                    <a:pt x="-2489" y="104013"/>
                    <a:pt x="60376" y="14859"/>
                    <a:pt x="134385" y="7144"/>
                  </a:cubicBezTo>
                  <a:lnTo>
                    <a:pt x="310979" y="12954"/>
                  </a:lnTo>
                  <a:cubicBezTo>
                    <a:pt x="335218" y="13799"/>
                    <a:pt x="356981" y="28039"/>
                    <a:pt x="367462" y="49911"/>
                  </a:cubicBezTo>
                  <a:lnTo>
                    <a:pt x="367462" y="49911"/>
                  </a:lnTo>
                  <a:lnTo>
                    <a:pt x="452711" y="537305"/>
                  </a:lnTo>
                  <a:lnTo>
                    <a:pt x="452711" y="537305"/>
                  </a:lnTo>
                  <a:cubicBezTo>
                    <a:pt x="452711" y="537305"/>
                    <a:pt x="487572" y="688753"/>
                    <a:pt x="353936" y="707803"/>
                  </a:cubicBezTo>
                  <a:cubicBezTo>
                    <a:pt x="233922" y="724948"/>
                    <a:pt x="213824" y="598456"/>
                    <a:pt x="213824" y="598456"/>
                  </a:cubicBezTo>
                  <a:lnTo>
                    <a:pt x="198012" y="506444"/>
                  </a:lnTo>
                  <a:cubicBezTo>
                    <a:pt x="198012" y="506444"/>
                    <a:pt x="101619" y="522922"/>
                    <a:pt x="56661" y="405860"/>
                  </a:cubicBezTo>
                  <a:cubicBezTo>
                    <a:pt x="34277" y="347567"/>
                    <a:pt x="20466" y="259461"/>
                    <a:pt x="8369" y="177641"/>
                  </a:cubicBezTo>
                  <a:close/>
                </a:path>
              </a:pathLst>
            </a:custGeom>
            <a:solidFill>
              <a:srgbClr val="FFBE9D"/>
            </a:solidFill>
            <a:ln w="9525"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21A7307-CCCD-4890-86F1-B08B83F78E97}"/>
                </a:ext>
              </a:extLst>
            </p:cNvPr>
            <p:cNvSpPr/>
            <p:nvPr/>
          </p:nvSpPr>
          <p:spPr>
            <a:xfrm>
              <a:off x="8132836" y="3663206"/>
              <a:ext cx="38100" cy="38100"/>
            </a:xfrm>
            <a:custGeom>
              <a:avLst/>
              <a:gdLst>
                <a:gd name="connsiteX0" fmla="*/ 7324 w 38100"/>
                <a:gd name="connsiteY0" fmla="*/ 24809 h 38100"/>
                <a:gd name="connsiteX1" fmla="*/ 25612 w 38100"/>
                <a:gd name="connsiteY1" fmla="*/ 37286 h 38100"/>
                <a:gd name="connsiteX2" fmla="*/ 38706 w 38100"/>
                <a:gd name="connsiteY2" fmla="*/ 20167 h 38100"/>
                <a:gd name="connsiteX3" fmla="*/ 38661 w 38100"/>
                <a:gd name="connsiteY3" fmla="*/ 19856 h 38100"/>
                <a:gd name="connsiteX4" fmla="*/ 20373 w 38100"/>
                <a:gd name="connsiteY4" fmla="*/ 7378 h 38100"/>
                <a:gd name="connsiteX5" fmla="*/ 7279 w 38100"/>
                <a:gd name="connsiteY5" fmla="*/ 24497 h 38100"/>
                <a:gd name="connsiteX6" fmla="*/ 7324 w 38100"/>
                <a:gd name="connsiteY6" fmla="*/ 24809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7324" y="24809"/>
                  </a:moveTo>
                  <a:cubicBezTo>
                    <a:pt x="9050" y="33224"/>
                    <a:pt x="17147" y="38748"/>
                    <a:pt x="25612" y="37286"/>
                  </a:cubicBezTo>
                  <a:cubicBezTo>
                    <a:pt x="33955" y="36175"/>
                    <a:pt x="39817" y="28510"/>
                    <a:pt x="38706" y="20167"/>
                  </a:cubicBezTo>
                  <a:cubicBezTo>
                    <a:pt x="38692" y="20063"/>
                    <a:pt x="38677" y="19959"/>
                    <a:pt x="38661" y="19856"/>
                  </a:cubicBezTo>
                  <a:cubicBezTo>
                    <a:pt x="36934" y="11440"/>
                    <a:pt x="28838" y="5917"/>
                    <a:pt x="20373" y="7378"/>
                  </a:cubicBezTo>
                  <a:cubicBezTo>
                    <a:pt x="12030" y="8489"/>
                    <a:pt x="6168" y="16154"/>
                    <a:pt x="7279" y="24497"/>
                  </a:cubicBezTo>
                  <a:cubicBezTo>
                    <a:pt x="7293" y="24601"/>
                    <a:pt x="7308" y="24705"/>
                    <a:pt x="7324" y="24809"/>
                  </a:cubicBezTo>
                  <a:close/>
                </a:path>
              </a:pathLst>
            </a:custGeom>
            <a:solidFill>
              <a:srgbClr val="263238"/>
            </a:solidFill>
            <a:ln w="9525"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F097C77A-DCBA-4B56-9500-44712CFDA449}"/>
                </a:ext>
              </a:extLst>
            </p:cNvPr>
            <p:cNvSpPr/>
            <p:nvPr/>
          </p:nvSpPr>
          <p:spPr>
            <a:xfrm>
              <a:off x="8095989" y="3630305"/>
              <a:ext cx="66675" cy="28575"/>
            </a:xfrm>
            <a:custGeom>
              <a:avLst/>
              <a:gdLst>
                <a:gd name="connsiteX0" fmla="*/ 7595 w 66675"/>
                <a:gd name="connsiteY0" fmla="*/ 30753 h 28575"/>
                <a:gd name="connsiteX1" fmla="*/ 36170 w 66675"/>
                <a:gd name="connsiteY1" fmla="*/ 17609 h 28575"/>
                <a:gd name="connsiteX2" fmla="*/ 68365 w 66675"/>
                <a:gd name="connsiteY2" fmla="*/ 17609 h 28575"/>
                <a:gd name="connsiteX3" fmla="*/ 60078 w 66675"/>
                <a:gd name="connsiteY3" fmla="*/ 10560 h 28575"/>
                <a:gd name="connsiteX4" fmla="*/ 33884 w 66675"/>
                <a:gd name="connsiteY4" fmla="*/ 8179 h 28575"/>
                <a:gd name="connsiteX5" fmla="*/ 11310 w 66675"/>
                <a:gd name="connsiteY5" fmla="*/ 21133 h 28575"/>
                <a:gd name="connsiteX6" fmla="*/ 7595 w 66675"/>
                <a:gd name="connsiteY6" fmla="*/ 30753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7595" y="30753"/>
                  </a:moveTo>
                  <a:cubicBezTo>
                    <a:pt x="9977" y="32373"/>
                    <a:pt x="19882" y="21228"/>
                    <a:pt x="36170" y="17609"/>
                  </a:cubicBezTo>
                  <a:cubicBezTo>
                    <a:pt x="52458" y="13989"/>
                    <a:pt x="66936" y="19895"/>
                    <a:pt x="68365" y="17609"/>
                  </a:cubicBezTo>
                  <a:cubicBezTo>
                    <a:pt x="69794" y="15323"/>
                    <a:pt x="66269" y="13323"/>
                    <a:pt x="60078" y="10560"/>
                  </a:cubicBezTo>
                  <a:cubicBezTo>
                    <a:pt x="51809" y="7054"/>
                    <a:pt x="42650" y="6221"/>
                    <a:pt x="33884" y="8179"/>
                  </a:cubicBezTo>
                  <a:cubicBezTo>
                    <a:pt x="25185" y="10017"/>
                    <a:pt x="17286" y="14549"/>
                    <a:pt x="11310" y="21133"/>
                  </a:cubicBezTo>
                  <a:cubicBezTo>
                    <a:pt x="7405" y="25991"/>
                    <a:pt x="6452" y="29991"/>
                    <a:pt x="7595" y="30753"/>
                  </a:cubicBezTo>
                  <a:close/>
                </a:path>
              </a:pathLst>
            </a:custGeom>
            <a:solidFill>
              <a:srgbClr val="263238"/>
            </a:solidFill>
            <a:ln w="9525"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2FE28468-E2FF-4913-BCC2-7E1E569E70FA}"/>
                </a:ext>
              </a:extLst>
            </p:cNvPr>
            <p:cNvSpPr/>
            <p:nvPr/>
          </p:nvSpPr>
          <p:spPr>
            <a:xfrm>
              <a:off x="8273806" y="3633110"/>
              <a:ext cx="38100" cy="38100"/>
            </a:xfrm>
            <a:custGeom>
              <a:avLst/>
              <a:gdLst>
                <a:gd name="connsiteX0" fmla="*/ 7324 w 38100"/>
                <a:gd name="connsiteY0" fmla="*/ 24806 h 38100"/>
                <a:gd name="connsiteX1" fmla="*/ 25612 w 38100"/>
                <a:gd name="connsiteY1" fmla="*/ 37283 h 38100"/>
                <a:gd name="connsiteX2" fmla="*/ 38717 w 38100"/>
                <a:gd name="connsiteY2" fmla="*/ 20343 h 38100"/>
                <a:gd name="connsiteX3" fmla="*/ 38661 w 38100"/>
                <a:gd name="connsiteY3" fmla="*/ 19948 h 38100"/>
                <a:gd name="connsiteX4" fmla="*/ 20373 w 38100"/>
                <a:gd name="connsiteY4" fmla="*/ 7375 h 38100"/>
                <a:gd name="connsiteX5" fmla="*/ 7279 w 38100"/>
                <a:gd name="connsiteY5" fmla="*/ 24494 h 38100"/>
                <a:gd name="connsiteX6" fmla="*/ 7324 w 38100"/>
                <a:gd name="connsiteY6" fmla="*/ 2480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38100">
                  <a:moveTo>
                    <a:pt x="7324" y="24806"/>
                  </a:moveTo>
                  <a:cubicBezTo>
                    <a:pt x="9005" y="33251"/>
                    <a:pt x="17135" y="38798"/>
                    <a:pt x="25612" y="37283"/>
                  </a:cubicBezTo>
                  <a:cubicBezTo>
                    <a:pt x="33909" y="36224"/>
                    <a:pt x="39776" y="28639"/>
                    <a:pt x="38717" y="20343"/>
                  </a:cubicBezTo>
                  <a:cubicBezTo>
                    <a:pt x="38700" y="20211"/>
                    <a:pt x="38681" y="20079"/>
                    <a:pt x="38661" y="19948"/>
                  </a:cubicBezTo>
                  <a:cubicBezTo>
                    <a:pt x="36978" y="11494"/>
                    <a:pt x="28869" y="5919"/>
                    <a:pt x="20373" y="7375"/>
                  </a:cubicBezTo>
                  <a:cubicBezTo>
                    <a:pt x="12030" y="8486"/>
                    <a:pt x="6168" y="16151"/>
                    <a:pt x="7279" y="24494"/>
                  </a:cubicBezTo>
                  <a:cubicBezTo>
                    <a:pt x="7293" y="24598"/>
                    <a:pt x="7308" y="24702"/>
                    <a:pt x="7324" y="24805"/>
                  </a:cubicBezTo>
                  <a:close/>
                </a:path>
              </a:pathLst>
            </a:custGeom>
            <a:solidFill>
              <a:srgbClr val="263238"/>
            </a:solidFill>
            <a:ln w="9525"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7281A461-CF4F-4AC4-9C31-309B7033DE9B}"/>
                </a:ext>
              </a:extLst>
            </p:cNvPr>
            <p:cNvSpPr/>
            <p:nvPr/>
          </p:nvSpPr>
          <p:spPr>
            <a:xfrm>
              <a:off x="8250315" y="3600244"/>
              <a:ext cx="66675" cy="28575"/>
            </a:xfrm>
            <a:custGeom>
              <a:avLst/>
              <a:gdLst>
                <a:gd name="connsiteX0" fmla="*/ 7574 w 66675"/>
                <a:gd name="connsiteY0" fmla="*/ 30716 h 28575"/>
                <a:gd name="connsiteX1" fmla="*/ 36625 w 66675"/>
                <a:gd name="connsiteY1" fmla="*/ 17667 h 28575"/>
                <a:gd name="connsiteX2" fmla="*/ 68724 w 66675"/>
                <a:gd name="connsiteY2" fmla="*/ 17667 h 28575"/>
                <a:gd name="connsiteX3" fmla="*/ 60533 w 66675"/>
                <a:gd name="connsiteY3" fmla="*/ 10523 h 28575"/>
                <a:gd name="connsiteX4" fmla="*/ 34244 w 66675"/>
                <a:gd name="connsiteY4" fmla="*/ 8142 h 28575"/>
                <a:gd name="connsiteX5" fmla="*/ 11765 w 66675"/>
                <a:gd name="connsiteY5" fmla="*/ 21096 h 28575"/>
                <a:gd name="connsiteX6" fmla="*/ 7574 w 66675"/>
                <a:gd name="connsiteY6" fmla="*/ 3071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7574" y="30716"/>
                  </a:moveTo>
                  <a:cubicBezTo>
                    <a:pt x="9955" y="32335"/>
                    <a:pt x="19861" y="21191"/>
                    <a:pt x="36625" y="17667"/>
                  </a:cubicBezTo>
                  <a:cubicBezTo>
                    <a:pt x="53389" y="14143"/>
                    <a:pt x="67296" y="19857"/>
                    <a:pt x="68724" y="17667"/>
                  </a:cubicBezTo>
                  <a:cubicBezTo>
                    <a:pt x="70153" y="15476"/>
                    <a:pt x="66724" y="13285"/>
                    <a:pt x="60533" y="10523"/>
                  </a:cubicBezTo>
                  <a:cubicBezTo>
                    <a:pt x="52217" y="7070"/>
                    <a:pt x="43045" y="6239"/>
                    <a:pt x="34244" y="8142"/>
                  </a:cubicBezTo>
                  <a:cubicBezTo>
                    <a:pt x="25572" y="9980"/>
                    <a:pt x="17703" y="14514"/>
                    <a:pt x="11765" y="21096"/>
                  </a:cubicBezTo>
                  <a:cubicBezTo>
                    <a:pt x="7479" y="26239"/>
                    <a:pt x="6431" y="30049"/>
                    <a:pt x="7574" y="30716"/>
                  </a:cubicBezTo>
                  <a:close/>
                </a:path>
              </a:pathLst>
            </a:custGeom>
            <a:solidFill>
              <a:srgbClr val="263238"/>
            </a:solidFill>
            <a:ln w="9525"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33735796-1E3E-4861-8657-D3E3EA9AE371}"/>
                </a:ext>
              </a:extLst>
            </p:cNvPr>
            <p:cNvSpPr/>
            <p:nvPr/>
          </p:nvSpPr>
          <p:spPr>
            <a:xfrm>
              <a:off x="8180891" y="3636484"/>
              <a:ext cx="57150" cy="133350"/>
            </a:xfrm>
            <a:custGeom>
              <a:avLst/>
              <a:gdLst>
                <a:gd name="connsiteX0" fmla="*/ 52519 w 57150"/>
                <a:gd name="connsiteY0" fmla="*/ 126492 h 133350"/>
                <a:gd name="connsiteX1" fmla="*/ 23944 w 57150"/>
                <a:gd name="connsiteY1" fmla="*/ 128016 h 133350"/>
                <a:gd name="connsiteX2" fmla="*/ 14419 w 57150"/>
                <a:gd name="connsiteY2" fmla="*/ 126302 h 133350"/>
                <a:gd name="connsiteX3" fmla="*/ 14895 w 57150"/>
                <a:gd name="connsiteY3" fmla="*/ 114967 h 133350"/>
                <a:gd name="connsiteX4" fmla="*/ 21467 w 57150"/>
                <a:gd name="connsiteY4" fmla="*/ 84868 h 133350"/>
                <a:gd name="connsiteX5" fmla="*/ 33945 w 57150"/>
                <a:gd name="connsiteY5" fmla="*/ 7144 h 133350"/>
                <a:gd name="connsiteX6" fmla="*/ 14228 w 57150"/>
                <a:gd name="connsiteY6" fmla="*/ 84201 h 133350"/>
                <a:gd name="connsiteX7" fmla="*/ 8228 w 57150"/>
                <a:gd name="connsiteY7" fmla="*/ 114300 h 133350"/>
                <a:gd name="connsiteX8" fmla="*/ 9180 w 57150"/>
                <a:gd name="connsiteY8" fmla="*/ 128969 h 133350"/>
                <a:gd name="connsiteX9" fmla="*/ 17372 w 57150"/>
                <a:gd name="connsiteY9" fmla="*/ 132779 h 133350"/>
                <a:gd name="connsiteX10" fmla="*/ 24801 w 57150"/>
                <a:gd name="connsiteY10" fmla="*/ 132207 h 133350"/>
                <a:gd name="connsiteX11" fmla="*/ 52519 w 57150"/>
                <a:gd name="connsiteY11" fmla="*/ 126492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 h="133350">
                  <a:moveTo>
                    <a:pt x="52519" y="126492"/>
                  </a:moveTo>
                  <a:cubicBezTo>
                    <a:pt x="42967" y="125988"/>
                    <a:pt x="33388" y="126499"/>
                    <a:pt x="23944" y="128016"/>
                  </a:cubicBezTo>
                  <a:cubicBezTo>
                    <a:pt x="19658" y="128492"/>
                    <a:pt x="15467" y="128588"/>
                    <a:pt x="14419" y="126302"/>
                  </a:cubicBezTo>
                  <a:cubicBezTo>
                    <a:pt x="13256" y="122583"/>
                    <a:pt x="13424" y="118575"/>
                    <a:pt x="14895" y="114967"/>
                  </a:cubicBezTo>
                  <a:cubicBezTo>
                    <a:pt x="16991" y="105442"/>
                    <a:pt x="19181" y="95441"/>
                    <a:pt x="21467" y="84868"/>
                  </a:cubicBezTo>
                  <a:cubicBezTo>
                    <a:pt x="26921" y="59184"/>
                    <a:pt x="31086" y="33244"/>
                    <a:pt x="33945" y="7144"/>
                  </a:cubicBezTo>
                  <a:cubicBezTo>
                    <a:pt x="31945" y="7144"/>
                    <a:pt x="23182" y="41434"/>
                    <a:pt x="14228" y="84201"/>
                  </a:cubicBezTo>
                  <a:lnTo>
                    <a:pt x="8228" y="114300"/>
                  </a:lnTo>
                  <a:cubicBezTo>
                    <a:pt x="6503" y="119111"/>
                    <a:pt x="6848" y="124421"/>
                    <a:pt x="9180" y="128969"/>
                  </a:cubicBezTo>
                  <a:cubicBezTo>
                    <a:pt x="11195" y="131411"/>
                    <a:pt x="14206" y="132811"/>
                    <a:pt x="17372" y="132779"/>
                  </a:cubicBezTo>
                  <a:cubicBezTo>
                    <a:pt x="19862" y="132856"/>
                    <a:pt x="22353" y="132665"/>
                    <a:pt x="24801" y="132207"/>
                  </a:cubicBezTo>
                  <a:cubicBezTo>
                    <a:pt x="34224" y="131340"/>
                    <a:pt x="43521" y="129423"/>
                    <a:pt x="52519" y="126492"/>
                  </a:cubicBezTo>
                  <a:close/>
                </a:path>
              </a:pathLst>
            </a:custGeom>
            <a:solidFill>
              <a:srgbClr val="263238"/>
            </a:solidFill>
            <a:ln w="9525"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620776DE-BF72-4AF1-A93E-A8D5FC941024}"/>
                </a:ext>
              </a:extLst>
            </p:cNvPr>
            <p:cNvSpPr/>
            <p:nvPr/>
          </p:nvSpPr>
          <p:spPr>
            <a:xfrm>
              <a:off x="8250460" y="3845844"/>
              <a:ext cx="161925" cy="114300"/>
            </a:xfrm>
            <a:custGeom>
              <a:avLst/>
              <a:gdLst>
                <a:gd name="connsiteX0" fmla="*/ 7144 w 161925"/>
                <a:gd name="connsiteY0" fmla="*/ 84868 h 114300"/>
                <a:gd name="connsiteX1" fmla="*/ 160115 w 161925"/>
                <a:gd name="connsiteY1" fmla="*/ 7144 h 114300"/>
                <a:gd name="connsiteX2" fmla="*/ 12763 w 161925"/>
                <a:gd name="connsiteY2" fmla="*/ 114967 h 114300"/>
              </a:gdLst>
              <a:ahLst/>
              <a:cxnLst>
                <a:cxn ang="0">
                  <a:pos x="connsiteX0" y="connsiteY0"/>
                </a:cxn>
                <a:cxn ang="0">
                  <a:pos x="connsiteX1" y="connsiteY1"/>
                </a:cxn>
                <a:cxn ang="0">
                  <a:pos x="connsiteX2" y="connsiteY2"/>
                </a:cxn>
              </a:cxnLst>
              <a:rect l="l" t="t" r="r" b="b"/>
              <a:pathLst>
                <a:path w="161925" h="114300">
                  <a:moveTo>
                    <a:pt x="7144" y="84868"/>
                  </a:moveTo>
                  <a:cubicBezTo>
                    <a:pt x="64339" y="73600"/>
                    <a:pt x="117291" y="46696"/>
                    <a:pt x="160115" y="7144"/>
                  </a:cubicBezTo>
                  <a:cubicBezTo>
                    <a:pt x="160115" y="7144"/>
                    <a:pt x="136588" y="100489"/>
                    <a:pt x="12763" y="114967"/>
                  </a:cubicBezTo>
                  <a:close/>
                </a:path>
              </a:pathLst>
            </a:custGeom>
            <a:solidFill>
              <a:srgbClr val="EB996E"/>
            </a:solidFill>
            <a:ln w="9525"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5C386DB1-9B65-495E-B52F-7DA7E57C4F51}"/>
                </a:ext>
              </a:extLst>
            </p:cNvPr>
            <p:cNvSpPr/>
            <p:nvPr/>
          </p:nvSpPr>
          <p:spPr>
            <a:xfrm>
              <a:off x="8232925" y="3746674"/>
              <a:ext cx="57150" cy="66675"/>
            </a:xfrm>
            <a:custGeom>
              <a:avLst/>
              <a:gdLst>
                <a:gd name="connsiteX0" fmla="*/ 50967 w 57150"/>
                <a:gd name="connsiteY0" fmla="*/ 7158 h 66675"/>
                <a:gd name="connsiteX1" fmla="*/ 39251 w 57150"/>
                <a:gd name="connsiteY1" fmla="*/ 41924 h 66675"/>
                <a:gd name="connsiteX2" fmla="*/ 7152 w 57150"/>
                <a:gd name="connsiteY2" fmla="*/ 62784 h 66675"/>
                <a:gd name="connsiteX3" fmla="*/ 20392 w 57150"/>
                <a:gd name="connsiteY3" fmla="*/ 63927 h 66675"/>
                <a:gd name="connsiteX4" fmla="*/ 47443 w 57150"/>
                <a:gd name="connsiteY4" fmla="*/ 47544 h 66675"/>
                <a:gd name="connsiteX5" fmla="*/ 56111 w 57150"/>
                <a:gd name="connsiteY5" fmla="*/ 18969 h 66675"/>
                <a:gd name="connsiteX6" fmla="*/ 50967 w 57150"/>
                <a:gd name="connsiteY6" fmla="*/ 7158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66675">
                  <a:moveTo>
                    <a:pt x="50967" y="7158"/>
                  </a:moveTo>
                  <a:cubicBezTo>
                    <a:pt x="48205" y="7634"/>
                    <a:pt x="52015" y="25732"/>
                    <a:pt x="39251" y="41924"/>
                  </a:cubicBezTo>
                  <a:cubicBezTo>
                    <a:pt x="26488" y="58117"/>
                    <a:pt x="6676" y="60212"/>
                    <a:pt x="7152" y="62784"/>
                  </a:cubicBezTo>
                  <a:cubicBezTo>
                    <a:pt x="7628" y="65356"/>
                    <a:pt x="12200" y="65451"/>
                    <a:pt x="20392" y="63927"/>
                  </a:cubicBezTo>
                  <a:cubicBezTo>
                    <a:pt x="31044" y="61788"/>
                    <a:pt x="40613" y="55993"/>
                    <a:pt x="47443" y="47544"/>
                  </a:cubicBezTo>
                  <a:cubicBezTo>
                    <a:pt x="53842" y="39458"/>
                    <a:pt x="56939" y="29247"/>
                    <a:pt x="56111" y="18969"/>
                  </a:cubicBezTo>
                  <a:cubicBezTo>
                    <a:pt x="55158" y="10873"/>
                    <a:pt x="52205" y="6872"/>
                    <a:pt x="50967" y="7158"/>
                  </a:cubicBezTo>
                  <a:close/>
                </a:path>
              </a:pathLst>
            </a:custGeom>
            <a:solidFill>
              <a:srgbClr val="263238"/>
            </a:solidFill>
            <a:ln w="9525"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ED0A61DF-0338-4220-BDF8-6C09486A8C5B}"/>
                </a:ext>
              </a:extLst>
            </p:cNvPr>
            <p:cNvSpPr/>
            <p:nvPr/>
          </p:nvSpPr>
          <p:spPr>
            <a:xfrm>
              <a:off x="8244036" y="3542379"/>
              <a:ext cx="76200" cy="38100"/>
            </a:xfrm>
            <a:custGeom>
              <a:avLst/>
              <a:gdLst>
                <a:gd name="connsiteX0" fmla="*/ 7566 w 76200"/>
                <a:gd name="connsiteY0" fmla="*/ 31622 h 38100"/>
                <a:gd name="connsiteX1" fmla="*/ 41856 w 76200"/>
                <a:gd name="connsiteY1" fmla="*/ 26954 h 38100"/>
                <a:gd name="connsiteX2" fmla="*/ 75765 w 76200"/>
                <a:gd name="connsiteY2" fmla="*/ 21049 h 38100"/>
                <a:gd name="connsiteX3" fmla="*/ 65193 w 76200"/>
                <a:gd name="connsiteY3" fmla="*/ 11524 h 38100"/>
                <a:gd name="connsiteX4" fmla="*/ 37475 w 76200"/>
                <a:gd name="connsiteY4" fmla="*/ 7714 h 38100"/>
                <a:gd name="connsiteX5" fmla="*/ 13186 w 76200"/>
                <a:gd name="connsiteY5" fmla="*/ 19620 h 38100"/>
                <a:gd name="connsiteX6" fmla="*/ 7566 w 76200"/>
                <a:gd name="connsiteY6" fmla="*/ 3162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38100">
                  <a:moveTo>
                    <a:pt x="7566" y="31622"/>
                  </a:moveTo>
                  <a:cubicBezTo>
                    <a:pt x="10614" y="36384"/>
                    <a:pt x="24140" y="29526"/>
                    <a:pt x="41856" y="26954"/>
                  </a:cubicBezTo>
                  <a:cubicBezTo>
                    <a:pt x="59573" y="24382"/>
                    <a:pt x="75003" y="26383"/>
                    <a:pt x="75765" y="21049"/>
                  </a:cubicBezTo>
                  <a:cubicBezTo>
                    <a:pt x="75765" y="18477"/>
                    <a:pt x="72241" y="14381"/>
                    <a:pt x="65193" y="11524"/>
                  </a:cubicBezTo>
                  <a:cubicBezTo>
                    <a:pt x="56519" y="7590"/>
                    <a:pt x="46888" y="6266"/>
                    <a:pt x="37475" y="7714"/>
                  </a:cubicBezTo>
                  <a:cubicBezTo>
                    <a:pt x="28341" y="9071"/>
                    <a:pt x="19854" y="13231"/>
                    <a:pt x="13186" y="19620"/>
                  </a:cubicBezTo>
                  <a:cubicBezTo>
                    <a:pt x="8043" y="24382"/>
                    <a:pt x="6233" y="29335"/>
                    <a:pt x="7566" y="31622"/>
                  </a:cubicBezTo>
                  <a:close/>
                </a:path>
              </a:pathLst>
            </a:custGeom>
            <a:solidFill>
              <a:srgbClr val="263238"/>
            </a:solidFill>
            <a:ln w="9525" cap="flat">
              <a:noFill/>
              <a:prstDash val="solid"/>
              <a:miter/>
            </a:ln>
          </p:spPr>
          <p:txBody>
            <a:bodyPr rtlCol="0" anchor="ctr"/>
            <a:lstStyle/>
            <a:p>
              <a:endParaRPr lang="zh-CN" altLang="en-US"/>
            </a:p>
          </p:txBody>
        </p:sp>
        <p:sp>
          <p:nvSpPr>
            <p:cNvPr id="160" name="任意多边形: 形状 159">
              <a:extLst>
                <a:ext uri="{FF2B5EF4-FFF2-40B4-BE49-F238E27FC236}">
                  <a16:creationId xmlns:a16="http://schemas.microsoft.com/office/drawing/2014/main" id="{963E7503-B376-4D5A-B9F2-B82962A16721}"/>
                </a:ext>
              </a:extLst>
            </p:cNvPr>
            <p:cNvSpPr/>
            <p:nvPr/>
          </p:nvSpPr>
          <p:spPr>
            <a:xfrm>
              <a:off x="8082918" y="3571236"/>
              <a:ext cx="66675" cy="38100"/>
            </a:xfrm>
            <a:custGeom>
              <a:avLst/>
              <a:gdLst>
                <a:gd name="connsiteX0" fmla="*/ 7903 w 66675"/>
                <a:gd name="connsiteY0" fmla="*/ 32482 h 38100"/>
                <a:gd name="connsiteX1" fmla="*/ 37907 w 66675"/>
                <a:gd name="connsiteY1" fmla="*/ 28005 h 38100"/>
                <a:gd name="connsiteX2" fmla="*/ 67815 w 66675"/>
                <a:gd name="connsiteY2" fmla="*/ 22195 h 38100"/>
                <a:gd name="connsiteX3" fmla="*/ 60100 w 66675"/>
                <a:gd name="connsiteY3" fmla="*/ 11813 h 38100"/>
                <a:gd name="connsiteX4" fmla="*/ 11808 w 66675"/>
                <a:gd name="connsiteY4" fmla="*/ 20100 h 38100"/>
                <a:gd name="connsiteX5" fmla="*/ 7903 w 66675"/>
                <a:gd name="connsiteY5" fmla="*/ 3248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75" h="38100">
                  <a:moveTo>
                    <a:pt x="7903" y="32482"/>
                  </a:moveTo>
                  <a:cubicBezTo>
                    <a:pt x="11618" y="36578"/>
                    <a:pt x="23238" y="30196"/>
                    <a:pt x="37907" y="28005"/>
                  </a:cubicBezTo>
                  <a:cubicBezTo>
                    <a:pt x="52575" y="25815"/>
                    <a:pt x="65529" y="27339"/>
                    <a:pt x="67815" y="22195"/>
                  </a:cubicBezTo>
                  <a:cubicBezTo>
                    <a:pt x="68672" y="19623"/>
                    <a:pt x="66101" y="15337"/>
                    <a:pt x="60100" y="11813"/>
                  </a:cubicBezTo>
                  <a:cubicBezTo>
                    <a:pt x="43991" y="3276"/>
                    <a:pt x="24150" y="6681"/>
                    <a:pt x="11808" y="20100"/>
                  </a:cubicBezTo>
                  <a:cubicBezTo>
                    <a:pt x="7331" y="25529"/>
                    <a:pt x="6188" y="30482"/>
                    <a:pt x="7903" y="32482"/>
                  </a:cubicBezTo>
                  <a:close/>
                </a:path>
              </a:pathLst>
            </a:custGeom>
            <a:solidFill>
              <a:srgbClr val="263238"/>
            </a:solid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9737488D-62D2-42E7-848C-20AA823FA602}"/>
                </a:ext>
              </a:extLst>
            </p:cNvPr>
            <p:cNvSpPr/>
            <p:nvPr/>
          </p:nvSpPr>
          <p:spPr>
            <a:xfrm>
              <a:off x="8117793" y="3343245"/>
              <a:ext cx="466725" cy="523875"/>
            </a:xfrm>
            <a:custGeom>
              <a:avLst/>
              <a:gdLst>
                <a:gd name="connsiteX0" fmla="*/ 13604 w 466725"/>
                <a:gd name="connsiteY0" fmla="*/ 64163 h 523875"/>
                <a:gd name="connsiteX1" fmla="*/ 97805 w 466725"/>
                <a:gd name="connsiteY1" fmla="*/ 177034 h 523875"/>
                <a:gd name="connsiteX2" fmla="*/ 225535 w 466725"/>
                <a:gd name="connsiteY2" fmla="*/ 223516 h 523875"/>
                <a:gd name="connsiteX3" fmla="*/ 267635 w 466725"/>
                <a:gd name="connsiteY3" fmla="*/ 262378 h 523875"/>
                <a:gd name="connsiteX4" fmla="*/ 292019 w 466725"/>
                <a:gd name="connsiteY4" fmla="*/ 340864 h 523875"/>
                <a:gd name="connsiteX5" fmla="*/ 304211 w 466725"/>
                <a:gd name="connsiteY5" fmla="*/ 398014 h 523875"/>
                <a:gd name="connsiteX6" fmla="*/ 286590 w 466725"/>
                <a:gd name="connsiteY6" fmla="*/ 451926 h 523875"/>
                <a:gd name="connsiteX7" fmla="*/ 315165 w 466725"/>
                <a:gd name="connsiteY7" fmla="*/ 435733 h 523875"/>
                <a:gd name="connsiteX8" fmla="*/ 297353 w 466725"/>
                <a:gd name="connsiteY8" fmla="*/ 517839 h 523875"/>
                <a:gd name="connsiteX9" fmla="*/ 381364 w 466725"/>
                <a:gd name="connsiteY9" fmla="*/ 462784 h 523875"/>
                <a:gd name="connsiteX10" fmla="*/ 401843 w 466725"/>
                <a:gd name="connsiteY10" fmla="*/ 494598 h 523875"/>
                <a:gd name="connsiteX11" fmla="*/ 412320 w 466725"/>
                <a:gd name="connsiteY11" fmla="*/ 495360 h 523875"/>
                <a:gd name="connsiteX12" fmla="*/ 402795 w 466725"/>
                <a:gd name="connsiteY12" fmla="*/ 457260 h 523875"/>
                <a:gd name="connsiteX13" fmla="*/ 461945 w 466725"/>
                <a:gd name="connsiteY13" fmla="*/ 458498 h 523875"/>
                <a:gd name="connsiteX14" fmla="*/ 426322 w 466725"/>
                <a:gd name="connsiteY14" fmla="*/ 410016 h 523875"/>
                <a:gd name="connsiteX15" fmla="*/ 468518 w 466725"/>
                <a:gd name="connsiteY15" fmla="*/ 420493 h 523875"/>
                <a:gd name="connsiteX16" fmla="*/ 423845 w 466725"/>
                <a:gd name="connsiteY16" fmla="*/ 332482 h 523875"/>
                <a:gd name="connsiteX17" fmla="*/ 413177 w 466725"/>
                <a:gd name="connsiteY17" fmla="*/ 180654 h 523875"/>
                <a:gd name="connsiteX18" fmla="*/ 343264 w 466725"/>
                <a:gd name="connsiteY18" fmla="*/ 57781 h 523875"/>
                <a:gd name="connsiteX19" fmla="*/ 235155 w 466725"/>
                <a:gd name="connsiteY19" fmla="*/ 12538 h 523875"/>
                <a:gd name="connsiteX20" fmla="*/ 109139 w 466725"/>
                <a:gd name="connsiteY20" fmla="*/ 12538 h 523875"/>
                <a:gd name="connsiteX21" fmla="*/ 13223 w 466725"/>
                <a:gd name="connsiteY21" fmla="*/ 64449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66725" h="523875">
                  <a:moveTo>
                    <a:pt x="13604" y="64163"/>
                  </a:moveTo>
                  <a:cubicBezTo>
                    <a:pt x="-14971" y="139887"/>
                    <a:pt x="58181" y="154746"/>
                    <a:pt x="97805" y="177034"/>
                  </a:cubicBezTo>
                  <a:cubicBezTo>
                    <a:pt x="137429" y="199323"/>
                    <a:pt x="181529" y="211896"/>
                    <a:pt x="225535" y="223516"/>
                  </a:cubicBezTo>
                  <a:cubicBezTo>
                    <a:pt x="246952" y="224980"/>
                    <a:pt x="264465" y="241147"/>
                    <a:pt x="267635" y="262378"/>
                  </a:cubicBezTo>
                  <a:cubicBezTo>
                    <a:pt x="275763" y="288540"/>
                    <a:pt x="283891" y="314702"/>
                    <a:pt x="292019" y="340864"/>
                  </a:cubicBezTo>
                  <a:cubicBezTo>
                    <a:pt x="298600" y="359289"/>
                    <a:pt x="302700" y="378508"/>
                    <a:pt x="304211" y="398014"/>
                  </a:cubicBezTo>
                  <a:cubicBezTo>
                    <a:pt x="305730" y="417612"/>
                    <a:pt x="299390" y="437008"/>
                    <a:pt x="286590" y="451926"/>
                  </a:cubicBezTo>
                  <a:cubicBezTo>
                    <a:pt x="297935" y="450684"/>
                    <a:pt x="308270" y="444828"/>
                    <a:pt x="315165" y="435733"/>
                  </a:cubicBezTo>
                  <a:cubicBezTo>
                    <a:pt x="316675" y="464202"/>
                    <a:pt x="310524" y="492555"/>
                    <a:pt x="297353" y="517839"/>
                  </a:cubicBezTo>
                  <a:cubicBezTo>
                    <a:pt x="333544" y="516943"/>
                    <a:pt x="366098" y="495609"/>
                    <a:pt x="381364" y="462784"/>
                  </a:cubicBezTo>
                  <a:cubicBezTo>
                    <a:pt x="383751" y="475665"/>
                    <a:pt x="391106" y="487092"/>
                    <a:pt x="401843" y="494598"/>
                  </a:cubicBezTo>
                  <a:cubicBezTo>
                    <a:pt x="406224" y="498408"/>
                    <a:pt x="414320" y="500789"/>
                    <a:pt x="412320" y="495360"/>
                  </a:cubicBezTo>
                  <a:cubicBezTo>
                    <a:pt x="408479" y="482835"/>
                    <a:pt x="405300" y="470118"/>
                    <a:pt x="402795" y="457260"/>
                  </a:cubicBezTo>
                  <a:cubicBezTo>
                    <a:pt x="420321" y="464403"/>
                    <a:pt x="424798" y="469928"/>
                    <a:pt x="461945" y="458498"/>
                  </a:cubicBezTo>
                  <a:cubicBezTo>
                    <a:pt x="444716" y="447054"/>
                    <a:pt x="432096" y="429878"/>
                    <a:pt x="426322" y="410016"/>
                  </a:cubicBezTo>
                  <a:cubicBezTo>
                    <a:pt x="426322" y="410016"/>
                    <a:pt x="436418" y="430590"/>
                    <a:pt x="468518" y="420493"/>
                  </a:cubicBezTo>
                  <a:cubicBezTo>
                    <a:pt x="442695" y="398123"/>
                    <a:pt x="426659" y="366531"/>
                    <a:pt x="423845" y="332482"/>
                  </a:cubicBezTo>
                  <a:cubicBezTo>
                    <a:pt x="421178" y="284857"/>
                    <a:pt x="422988" y="227707"/>
                    <a:pt x="413177" y="180654"/>
                  </a:cubicBezTo>
                  <a:cubicBezTo>
                    <a:pt x="404513" y="132941"/>
                    <a:pt x="379854" y="89604"/>
                    <a:pt x="343264" y="57781"/>
                  </a:cubicBezTo>
                  <a:cubicBezTo>
                    <a:pt x="311610" y="33840"/>
                    <a:pt x="274425" y="18278"/>
                    <a:pt x="235155" y="12538"/>
                  </a:cubicBezTo>
                  <a:cubicBezTo>
                    <a:pt x="193457" y="5346"/>
                    <a:pt x="150837" y="5346"/>
                    <a:pt x="109139" y="12538"/>
                  </a:cubicBezTo>
                  <a:cubicBezTo>
                    <a:pt x="82850" y="16919"/>
                    <a:pt x="25510" y="26349"/>
                    <a:pt x="13223" y="64449"/>
                  </a:cubicBezTo>
                </a:path>
              </a:pathLst>
            </a:custGeom>
            <a:solidFill>
              <a:srgbClr val="263238"/>
            </a:solid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534D8558-5E5A-4EF1-86FF-C6D0D43455D0}"/>
                </a:ext>
              </a:extLst>
            </p:cNvPr>
            <p:cNvSpPr/>
            <p:nvPr/>
          </p:nvSpPr>
          <p:spPr>
            <a:xfrm>
              <a:off x="8301609" y="3343823"/>
              <a:ext cx="295275" cy="514350"/>
            </a:xfrm>
            <a:custGeom>
              <a:avLst/>
              <a:gdLst>
                <a:gd name="connsiteX0" fmla="*/ 114014 w 295275"/>
                <a:gd name="connsiteY0" fmla="*/ 516499 h 514350"/>
                <a:gd name="connsiteX1" fmla="*/ 141065 w 295275"/>
                <a:gd name="connsiteY1" fmla="*/ 510117 h 514350"/>
                <a:gd name="connsiteX2" fmla="*/ 169640 w 295275"/>
                <a:gd name="connsiteY2" fmla="*/ 494877 h 514350"/>
                <a:gd name="connsiteX3" fmla="*/ 196215 w 295275"/>
                <a:gd name="connsiteY3" fmla="*/ 460968 h 514350"/>
                <a:gd name="connsiteX4" fmla="*/ 198025 w 295275"/>
                <a:gd name="connsiteY4" fmla="*/ 456492 h 514350"/>
                <a:gd name="connsiteX5" fmla="*/ 199168 w 295275"/>
                <a:gd name="connsiteY5" fmla="*/ 461159 h 514350"/>
                <a:gd name="connsiteX6" fmla="*/ 208693 w 295275"/>
                <a:gd name="connsiteY6" fmla="*/ 482400 h 514350"/>
                <a:gd name="connsiteX7" fmla="*/ 229457 w 295275"/>
                <a:gd name="connsiteY7" fmla="*/ 495639 h 514350"/>
                <a:gd name="connsiteX8" fmla="*/ 227457 w 295275"/>
                <a:gd name="connsiteY8" fmla="*/ 497925 h 514350"/>
                <a:gd name="connsiteX9" fmla="*/ 217170 w 295275"/>
                <a:gd name="connsiteY9" fmla="*/ 456492 h 514350"/>
                <a:gd name="connsiteX10" fmla="*/ 216027 w 295275"/>
                <a:gd name="connsiteY10" fmla="*/ 451729 h 514350"/>
                <a:gd name="connsiteX11" fmla="*/ 220218 w 295275"/>
                <a:gd name="connsiteY11" fmla="*/ 454206 h 514350"/>
                <a:gd name="connsiteX12" fmla="*/ 277368 w 295275"/>
                <a:gd name="connsiteY12" fmla="*/ 455158 h 514350"/>
                <a:gd name="connsiteX13" fmla="*/ 277368 w 295275"/>
                <a:gd name="connsiteY13" fmla="*/ 458968 h 514350"/>
                <a:gd name="connsiteX14" fmla="*/ 240697 w 295275"/>
                <a:gd name="connsiteY14" fmla="*/ 409248 h 514350"/>
                <a:gd name="connsiteX15" fmla="*/ 237268 w 295275"/>
                <a:gd name="connsiteY15" fmla="*/ 397246 h 514350"/>
                <a:gd name="connsiteX16" fmla="*/ 244793 w 295275"/>
                <a:gd name="connsiteY16" fmla="*/ 407247 h 514350"/>
                <a:gd name="connsiteX17" fmla="*/ 284131 w 295275"/>
                <a:gd name="connsiteY17" fmla="*/ 416772 h 514350"/>
                <a:gd name="connsiteX18" fmla="*/ 283559 w 295275"/>
                <a:gd name="connsiteY18" fmla="*/ 420868 h 514350"/>
                <a:gd name="connsiteX19" fmla="*/ 238792 w 295275"/>
                <a:gd name="connsiteY19" fmla="*/ 335810 h 514350"/>
                <a:gd name="connsiteX20" fmla="*/ 234696 w 295275"/>
                <a:gd name="connsiteY20" fmla="*/ 241798 h 514350"/>
                <a:gd name="connsiteX21" fmla="*/ 224028 w 295275"/>
                <a:gd name="connsiteY21" fmla="*/ 156073 h 514350"/>
                <a:gd name="connsiteX22" fmla="*/ 136589 w 295275"/>
                <a:gd name="connsiteY22" fmla="*/ 41773 h 514350"/>
                <a:gd name="connsiteX23" fmla="*/ 43625 w 295275"/>
                <a:gd name="connsiteY23" fmla="*/ 9864 h 514350"/>
                <a:gd name="connsiteX24" fmla="*/ 16669 w 295275"/>
                <a:gd name="connsiteY24" fmla="*/ 8721 h 514350"/>
                <a:gd name="connsiteX25" fmla="*/ 9620 w 295275"/>
                <a:gd name="connsiteY25" fmla="*/ 8721 h 514350"/>
                <a:gd name="connsiteX26" fmla="*/ 7144 w 295275"/>
                <a:gd name="connsiteY26" fmla="*/ 8721 h 514350"/>
                <a:gd name="connsiteX27" fmla="*/ 43815 w 295275"/>
                <a:gd name="connsiteY27" fmla="*/ 7864 h 514350"/>
                <a:gd name="connsiteX28" fmla="*/ 228314 w 295275"/>
                <a:gd name="connsiteY28" fmla="*/ 154930 h 514350"/>
                <a:gd name="connsiteX29" fmla="*/ 239459 w 295275"/>
                <a:gd name="connsiteY29" fmla="*/ 241893 h 514350"/>
                <a:gd name="connsiteX30" fmla="*/ 243554 w 295275"/>
                <a:gd name="connsiteY30" fmla="*/ 335143 h 514350"/>
                <a:gd name="connsiteX31" fmla="*/ 286512 w 295275"/>
                <a:gd name="connsiteY31" fmla="*/ 417249 h 514350"/>
                <a:gd name="connsiteX32" fmla="*/ 289655 w 295275"/>
                <a:gd name="connsiteY32" fmla="*/ 419725 h 514350"/>
                <a:gd name="connsiteX33" fmla="*/ 286036 w 295275"/>
                <a:gd name="connsiteY33" fmla="*/ 421344 h 514350"/>
                <a:gd name="connsiteX34" fmla="*/ 240982 w 295275"/>
                <a:gd name="connsiteY34" fmla="*/ 410105 h 514350"/>
                <a:gd name="connsiteX35" fmla="*/ 245078 w 295275"/>
                <a:gd name="connsiteY35" fmla="*/ 408009 h 514350"/>
                <a:gd name="connsiteX36" fmla="*/ 279654 w 295275"/>
                <a:gd name="connsiteY36" fmla="*/ 455634 h 514350"/>
                <a:gd name="connsiteX37" fmla="*/ 282988 w 295275"/>
                <a:gd name="connsiteY37" fmla="*/ 457825 h 514350"/>
                <a:gd name="connsiteX38" fmla="*/ 279463 w 295275"/>
                <a:gd name="connsiteY38" fmla="*/ 459444 h 514350"/>
                <a:gd name="connsiteX39" fmla="*/ 218218 w 295275"/>
                <a:gd name="connsiteY39" fmla="*/ 458111 h 514350"/>
                <a:gd name="connsiteX40" fmla="*/ 221171 w 295275"/>
                <a:gd name="connsiteY40" fmla="*/ 455825 h 514350"/>
                <a:gd name="connsiteX41" fmla="*/ 231172 w 295275"/>
                <a:gd name="connsiteY41" fmla="*/ 497354 h 514350"/>
                <a:gd name="connsiteX42" fmla="*/ 231838 w 295275"/>
                <a:gd name="connsiteY42" fmla="*/ 500021 h 514350"/>
                <a:gd name="connsiteX43" fmla="*/ 229267 w 295275"/>
                <a:gd name="connsiteY43" fmla="*/ 500021 h 514350"/>
                <a:gd name="connsiteX44" fmla="*/ 206026 w 295275"/>
                <a:gd name="connsiteY44" fmla="*/ 485257 h 514350"/>
                <a:gd name="connsiteX45" fmla="*/ 196025 w 295275"/>
                <a:gd name="connsiteY45" fmla="*/ 462588 h 514350"/>
                <a:gd name="connsiteX46" fmla="*/ 199072 w 295275"/>
                <a:gd name="connsiteY46" fmla="*/ 462588 h 514350"/>
                <a:gd name="connsiteX47" fmla="*/ 170974 w 295275"/>
                <a:gd name="connsiteY47" fmla="*/ 497449 h 514350"/>
                <a:gd name="connsiteX48" fmla="*/ 141065 w 295275"/>
                <a:gd name="connsiteY48" fmla="*/ 512308 h 514350"/>
                <a:gd name="connsiteX49" fmla="*/ 120681 w 295275"/>
                <a:gd name="connsiteY49" fmla="*/ 516595 h 514350"/>
                <a:gd name="connsiteX50" fmla="*/ 114014 w 295275"/>
                <a:gd name="connsiteY50" fmla="*/ 516499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95275" h="514350">
                  <a:moveTo>
                    <a:pt x="114014" y="516499"/>
                  </a:moveTo>
                  <a:cubicBezTo>
                    <a:pt x="123152" y="514921"/>
                    <a:pt x="132186" y="512790"/>
                    <a:pt x="141065" y="510117"/>
                  </a:cubicBezTo>
                  <a:cubicBezTo>
                    <a:pt x="151390" y="506705"/>
                    <a:pt x="161055" y="501551"/>
                    <a:pt x="169640" y="494877"/>
                  </a:cubicBezTo>
                  <a:cubicBezTo>
                    <a:pt x="181274" y="486054"/>
                    <a:pt x="190428" y="474373"/>
                    <a:pt x="196215" y="460968"/>
                  </a:cubicBezTo>
                  <a:lnTo>
                    <a:pt x="198025" y="456492"/>
                  </a:lnTo>
                  <a:lnTo>
                    <a:pt x="199168" y="461159"/>
                  </a:lnTo>
                  <a:cubicBezTo>
                    <a:pt x="200852" y="468818"/>
                    <a:pt x="204094" y="476048"/>
                    <a:pt x="208693" y="482400"/>
                  </a:cubicBezTo>
                  <a:cubicBezTo>
                    <a:pt x="213586" y="489390"/>
                    <a:pt x="221055" y="494152"/>
                    <a:pt x="229457" y="495639"/>
                  </a:cubicBezTo>
                  <a:lnTo>
                    <a:pt x="227457" y="497925"/>
                  </a:lnTo>
                  <a:cubicBezTo>
                    <a:pt x="224219" y="484781"/>
                    <a:pt x="220789" y="470874"/>
                    <a:pt x="217170" y="456492"/>
                  </a:cubicBezTo>
                  <a:lnTo>
                    <a:pt x="216027" y="451729"/>
                  </a:lnTo>
                  <a:lnTo>
                    <a:pt x="220218" y="454206"/>
                  </a:lnTo>
                  <a:cubicBezTo>
                    <a:pt x="237985" y="463776"/>
                    <a:pt x="259291" y="464131"/>
                    <a:pt x="277368" y="455158"/>
                  </a:cubicBezTo>
                  <a:lnTo>
                    <a:pt x="277368" y="458968"/>
                  </a:lnTo>
                  <a:cubicBezTo>
                    <a:pt x="259514" y="447396"/>
                    <a:pt x="246479" y="429723"/>
                    <a:pt x="240697" y="409248"/>
                  </a:cubicBezTo>
                  <a:lnTo>
                    <a:pt x="237268" y="397246"/>
                  </a:lnTo>
                  <a:lnTo>
                    <a:pt x="244793" y="407247"/>
                  </a:lnTo>
                  <a:cubicBezTo>
                    <a:pt x="254348" y="418786"/>
                    <a:pt x="270356" y="422662"/>
                    <a:pt x="284131" y="416772"/>
                  </a:cubicBezTo>
                  <a:lnTo>
                    <a:pt x="283559" y="420868"/>
                  </a:lnTo>
                  <a:cubicBezTo>
                    <a:pt x="258223" y="400866"/>
                    <a:pt x="244412" y="368481"/>
                    <a:pt x="238792" y="335810"/>
                  </a:cubicBezTo>
                  <a:cubicBezTo>
                    <a:pt x="234717" y="304649"/>
                    <a:pt x="233347" y="273195"/>
                    <a:pt x="234696" y="241798"/>
                  </a:cubicBezTo>
                  <a:cubicBezTo>
                    <a:pt x="235784" y="212835"/>
                    <a:pt x="232181" y="183886"/>
                    <a:pt x="224028" y="156073"/>
                  </a:cubicBezTo>
                  <a:cubicBezTo>
                    <a:pt x="209178" y="108903"/>
                    <a:pt x="178230" y="68448"/>
                    <a:pt x="136589" y="41773"/>
                  </a:cubicBezTo>
                  <a:cubicBezTo>
                    <a:pt x="108457" y="24150"/>
                    <a:pt x="76649" y="13233"/>
                    <a:pt x="43625" y="9864"/>
                  </a:cubicBezTo>
                  <a:cubicBezTo>
                    <a:pt x="34665" y="9017"/>
                    <a:pt x="25668" y="8636"/>
                    <a:pt x="16669" y="8721"/>
                  </a:cubicBezTo>
                  <a:lnTo>
                    <a:pt x="9620" y="8721"/>
                  </a:lnTo>
                  <a:lnTo>
                    <a:pt x="7144" y="8721"/>
                  </a:lnTo>
                  <a:cubicBezTo>
                    <a:pt x="19288" y="6960"/>
                    <a:pt x="31601" y="6672"/>
                    <a:pt x="43815" y="7864"/>
                  </a:cubicBezTo>
                  <a:cubicBezTo>
                    <a:pt x="129570" y="14626"/>
                    <a:pt x="202603" y="72841"/>
                    <a:pt x="228314" y="154930"/>
                  </a:cubicBezTo>
                  <a:cubicBezTo>
                    <a:pt x="236674" y="183132"/>
                    <a:pt x="240437" y="212495"/>
                    <a:pt x="239459" y="241893"/>
                  </a:cubicBezTo>
                  <a:cubicBezTo>
                    <a:pt x="238182" y="273037"/>
                    <a:pt x="239552" y="304232"/>
                    <a:pt x="243554" y="335143"/>
                  </a:cubicBezTo>
                  <a:cubicBezTo>
                    <a:pt x="249079" y="367147"/>
                    <a:pt x="262604" y="398199"/>
                    <a:pt x="286512" y="417249"/>
                  </a:cubicBezTo>
                  <a:lnTo>
                    <a:pt x="289655" y="419725"/>
                  </a:lnTo>
                  <a:lnTo>
                    <a:pt x="286036" y="421344"/>
                  </a:lnTo>
                  <a:cubicBezTo>
                    <a:pt x="270206" y="428239"/>
                    <a:pt x="251719" y="423627"/>
                    <a:pt x="240982" y="410105"/>
                  </a:cubicBezTo>
                  <a:lnTo>
                    <a:pt x="245078" y="408009"/>
                  </a:lnTo>
                  <a:cubicBezTo>
                    <a:pt x="250508" y="427523"/>
                    <a:pt x="262782" y="444429"/>
                    <a:pt x="279654" y="455634"/>
                  </a:cubicBezTo>
                  <a:lnTo>
                    <a:pt x="282988" y="457825"/>
                  </a:lnTo>
                  <a:lnTo>
                    <a:pt x="279463" y="459444"/>
                  </a:lnTo>
                  <a:cubicBezTo>
                    <a:pt x="260040" y="468960"/>
                    <a:pt x="237208" y="468463"/>
                    <a:pt x="218218" y="458111"/>
                  </a:cubicBezTo>
                  <a:lnTo>
                    <a:pt x="221171" y="455825"/>
                  </a:lnTo>
                  <a:lnTo>
                    <a:pt x="231172" y="497354"/>
                  </a:lnTo>
                  <a:lnTo>
                    <a:pt x="231838" y="500021"/>
                  </a:lnTo>
                  <a:lnTo>
                    <a:pt x="229267" y="500021"/>
                  </a:lnTo>
                  <a:cubicBezTo>
                    <a:pt x="219834" y="498465"/>
                    <a:pt x="211443" y="493134"/>
                    <a:pt x="206026" y="485257"/>
                  </a:cubicBezTo>
                  <a:cubicBezTo>
                    <a:pt x="201180" y="478462"/>
                    <a:pt x="197776" y="470748"/>
                    <a:pt x="196025" y="462588"/>
                  </a:cubicBezTo>
                  <a:lnTo>
                    <a:pt x="199072" y="462588"/>
                  </a:lnTo>
                  <a:cubicBezTo>
                    <a:pt x="192996" y="476514"/>
                    <a:pt x="183292" y="488554"/>
                    <a:pt x="170974" y="497449"/>
                  </a:cubicBezTo>
                  <a:cubicBezTo>
                    <a:pt x="161975" y="504155"/>
                    <a:pt x="151845" y="509187"/>
                    <a:pt x="141065" y="512308"/>
                  </a:cubicBezTo>
                  <a:cubicBezTo>
                    <a:pt x="134428" y="514405"/>
                    <a:pt x="127601" y="515841"/>
                    <a:pt x="120681" y="516595"/>
                  </a:cubicBezTo>
                  <a:cubicBezTo>
                    <a:pt x="118461" y="516766"/>
                    <a:pt x="116229" y="516734"/>
                    <a:pt x="114014" y="516499"/>
                  </a:cubicBezTo>
                  <a:close/>
                </a:path>
              </a:pathLst>
            </a:custGeom>
            <a:solidFill>
              <a:srgbClr val="455A64"/>
            </a:solid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ADD595DC-FBDE-4934-86B4-8A30CAF83E57}"/>
                </a:ext>
              </a:extLst>
            </p:cNvPr>
            <p:cNvSpPr/>
            <p:nvPr/>
          </p:nvSpPr>
          <p:spPr>
            <a:xfrm>
              <a:off x="8136904" y="3416833"/>
              <a:ext cx="371475" cy="304800"/>
            </a:xfrm>
            <a:custGeom>
              <a:avLst/>
              <a:gdLst>
                <a:gd name="connsiteX0" fmla="*/ 365397 w 371475"/>
                <a:gd name="connsiteY0" fmla="*/ 304900 h 304800"/>
                <a:gd name="connsiteX1" fmla="*/ 365397 w 371475"/>
                <a:gd name="connsiteY1" fmla="*/ 299376 h 304800"/>
                <a:gd name="connsiteX2" fmla="*/ 366350 w 371475"/>
                <a:gd name="connsiteY2" fmla="*/ 283469 h 304800"/>
                <a:gd name="connsiteX3" fmla="*/ 366350 w 371475"/>
                <a:gd name="connsiteY3" fmla="*/ 225366 h 304800"/>
                <a:gd name="connsiteX4" fmla="*/ 343966 w 371475"/>
                <a:gd name="connsiteY4" fmla="*/ 143356 h 304800"/>
                <a:gd name="connsiteX5" fmla="*/ 312343 w 371475"/>
                <a:gd name="connsiteY5" fmla="*/ 104685 h 304800"/>
                <a:gd name="connsiteX6" fmla="*/ 265289 w 371475"/>
                <a:gd name="connsiteY6" fmla="*/ 78872 h 304800"/>
                <a:gd name="connsiteX7" fmla="*/ 161752 w 371475"/>
                <a:gd name="connsiteY7" fmla="*/ 60489 h 304800"/>
                <a:gd name="connsiteX8" fmla="*/ 76027 w 371475"/>
                <a:gd name="connsiteY8" fmla="*/ 46487 h 304800"/>
                <a:gd name="connsiteX9" fmla="*/ 23068 w 371475"/>
                <a:gd name="connsiteY9" fmla="*/ 21627 h 304800"/>
                <a:gd name="connsiteX10" fmla="*/ 10876 w 371475"/>
                <a:gd name="connsiteY10" fmla="*/ 11244 h 304800"/>
                <a:gd name="connsiteX11" fmla="*/ 7162 w 371475"/>
                <a:gd name="connsiteY11" fmla="*/ 7149 h 304800"/>
                <a:gd name="connsiteX12" fmla="*/ 24211 w 371475"/>
                <a:gd name="connsiteY12" fmla="*/ 20007 h 304800"/>
                <a:gd name="connsiteX13" fmla="*/ 76980 w 371475"/>
                <a:gd name="connsiteY13" fmla="*/ 43058 h 304800"/>
                <a:gd name="connsiteX14" fmla="*/ 162133 w 371475"/>
                <a:gd name="connsiteY14" fmla="*/ 56012 h 304800"/>
                <a:gd name="connsiteX15" fmla="*/ 266908 w 371475"/>
                <a:gd name="connsiteY15" fmla="*/ 74205 h 304800"/>
                <a:gd name="connsiteX16" fmla="*/ 315486 w 371475"/>
                <a:gd name="connsiteY16" fmla="*/ 100970 h 304800"/>
                <a:gd name="connsiteX17" fmla="*/ 347966 w 371475"/>
                <a:gd name="connsiteY17" fmla="*/ 141165 h 304800"/>
                <a:gd name="connsiteX18" fmla="*/ 369873 w 371475"/>
                <a:gd name="connsiteY18" fmla="*/ 225176 h 304800"/>
                <a:gd name="connsiteX19" fmla="*/ 367968 w 371475"/>
                <a:gd name="connsiteY19" fmla="*/ 283660 h 304800"/>
                <a:gd name="connsiteX20" fmla="*/ 366064 w 371475"/>
                <a:gd name="connsiteY20" fmla="*/ 299471 h 304800"/>
                <a:gd name="connsiteX21" fmla="*/ 365397 w 371475"/>
                <a:gd name="connsiteY21" fmla="*/ 3049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1475" h="304800">
                  <a:moveTo>
                    <a:pt x="365397" y="304900"/>
                  </a:moveTo>
                  <a:cubicBezTo>
                    <a:pt x="365129" y="303069"/>
                    <a:pt x="365129" y="301207"/>
                    <a:pt x="365397" y="299376"/>
                  </a:cubicBezTo>
                  <a:cubicBezTo>
                    <a:pt x="365397" y="295185"/>
                    <a:pt x="365968" y="289851"/>
                    <a:pt x="366350" y="283469"/>
                  </a:cubicBezTo>
                  <a:cubicBezTo>
                    <a:pt x="367639" y="264123"/>
                    <a:pt x="367639" y="244713"/>
                    <a:pt x="366350" y="225366"/>
                  </a:cubicBezTo>
                  <a:cubicBezTo>
                    <a:pt x="364874" y="196738"/>
                    <a:pt x="357239" y="168765"/>
                    <a:pt x="343966" y="143356"/>
                  </a:cubicBezTo>
                  <a:cubicBezTo>
                    <a:pt x="335986" y="128568"/>
                    <a:pt x="325252" y="115442"/>
                    <a:pt x="312343" y="104685"/>
                  </a:cubicBezTo>
                  <a:cubicBezTo>
                    <a:pt x="298275" y="93414"/>
                    <a:pt x="282353" y="84679"/>
                    <a:pt x="265289" y="78872"/>
                  </a:cubicBezTo>
                  <a:cubicBezTo>
                    <a:pt x="231646" y="68584"/>
                    <a:pt x="196880" y="62412"/>
                    <a:pt x="161752" y="60489"/>
                  </a:cubicBezTo>
                  <a:cubicBezTo>
                    <a:pt x="132796" y="58568"/>
                    <a:pt x="104090" y="53879"/>
                    <a:pt x="76027" y="46487"/>
                  </a:cubicBezTo>
                  <a:cubicBezTo>
                    <a:pt x="57070" y="41324"/>
                    <a:pt x="39151" y="32913"/>
                    <a:pt x="23068" y="21627"/>
                  </a:cubicBezTo>
                  <a:cubicBezTo>
                    <a:pt x="18782" y="18435"/>
                    <a:pt x="14710" y="14967"/>
                    <a:pt x="10876" y="11244"/>
                  </a:cubicBezTo>
                  <a:cubicBezTo>
                    <a:pt x="8305" y="8673"/>
                    <a:pt x="6971" y="7339"/>
                    <a:pt x="7162" y="7149"/>
                  </a:cubicBezTo>
                  <a:cubicBezTo>
                    <a:pt x="7352" y="6958"/>
                    <a:pt x="12877" y="12292"/>
                    <a:pt x="24211" y="20007"/>
                  </a:cubicBezTo>
                  <a:cubicBezTo>
                    <a:pt x="40420" y="30528"/>
                    <a:pt x="58247" y="38315"/>
                    <a:pt x="76980" y="43058"/>
                  </a:cubicBezTo>
                  <a:cubicBezTo>
                    <a:pt x="104915" y="49939"/>
                    <a:pt x="133416" y="54275"/>
                    <a:pt x="162133" y="56012"/>
                  </a:cubicBezTo>
                  <a:cubicBezTo>
                    <a:pt x="197685" y="57643"/>
                    <a:pt x="232888" y="63756"/>
                    <a:pt x="266908" y="74205"/>
                  </a:cubicBezTo>
                  <a:cubicBezTo>
                    <a:pt x="284548" y="80202"/>
                    <a:pt x="300992" y="89262"/>
                    <a:pt x="315486" y="100970"/>
                  </a:cubicBezTo>
                  <a:cubicBezTo>
                    <a:pt x="328807" y="112144"/>
                    <a:pt x="339837" y="125795"/>
                    <a:pt x="347966" y="141165"/>
                  </a:cubicBezTo>
                  <a:cubicBezTo>
                    <a:pt x="361331" y="167227"/>
                    <a:pt x="368810" y="195906"/>
                    <a:pt x="369873" y="225176"/>
                  </a:cubicBezTo>
                  <a:cubicBezTo>
                    <a:pt x="370733" y="244690"/>
                    <a:pt x="370096" y="264242"/>
                    <a:pt x="367968" y="283660"/>
                  </a:cubicBezTo>
                  <a:cubicBezTo>
                    <a:pt x="367302" y="290517"/>
                    <a:pt x="366635" y="295851"/>
                    <a:pt x="366064" y="299471"/>
                  </a:cubicBezTo>
                  <a:cubicBezTo>
                    <a:pt x="366104" y="301303"/>
                    <a:pt x="365879" y="303132"/>
                    <a:pt x="365397" y="304900"/>
                  </a:cubicBezTo>
                  <a:close/>
                </a:path>
              </a:pathLst>
            </a:custGeom>
            <a:solidFill>
              <a:srgbClr val="455A64"/>
            </a:solid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E5BDB5F1-32C0-4E13-A2CD-22182F8637FB}"/>
                </a:ext>
              </a:extLst>
            </p:cNvPr>
            <p:cNvSpPr/>
            <p:nvPr/>
          </p:nvSpPr>
          <p:spPr>
            <a:xfrm>
              <a:off x="8004715" y="4374862"/>
              <a:ext cx="171450" cy="133350"/>
            </a:xfrm>
            <a:custGeom>
              <a:avLst/>
              <a:gdLst>
                <a:gd name="connsiteX0" fmla="*/ 13621 w 171450"/>
                <a:gd name="connsiteY0" fmla="*/ 7144 h 133350"/>
                <a:gd name="connsiteX1" fmla="*/ 7144 w 171450"/>
                <a:gd name="connsiteY1" fmla="*/ 83344 h 133350"/>
                <a:gd name="connsiteX2" fmla="*/ 167640 w 171450"/>
                <a:gd name="connsiteY2" fmla="*/ 129445 h 133350"/>
                <a:gd name="connsiteX3" fmla="*/ 163259 w 171450"/>
                <a:gd name="connsiteY3" fmla="*/ 7144 h 133350"/>
              </a:gdLst>
              <a:ahLst/>
              <a:cxnLst>
                <a:cxn ang="0">
                  <a:pos x="connsiteX0" y="connsiteY0"/>
                </a:cxn>
                <a:cxn ang="0">
                  <a:pos x="connsiteX1" y="connsiteY1"/>
                </a:cxn>
                <a:cxn ang="0">
                  <a:pos x="connsiteX2" y="connsiteY2"/>
                </a:cxn>
                <a:cxn ang="0">
                  <a:pos x="connsiteX3" y="connsiteY3"/>
                </a:cxn>
              </a:cxnLst>
              <a:rect l="l" t="t" r="r" b="b"/>
              <a:pathLst>
                <a:path w="171450" h="133350">
                  <a:moveTo>
                    <a:pt x="13621" y="7144"/>
                  </a:moveTo>
                  <a:lnTo>
                    <a:pt x="7144" y="83344"/>
                  </a:lnTo>
                  <a:cubicBezTo>
                    <a:pt x="63607" y="85359"/>
                    <a:pt x="118714" y="101189"/>
                    <a:pt x="167640" y="129445"/>
                  </a:cubicBezTo>
                  <a:lnTo>
                    <a:pt x="163259" y="7144"/>
                  </a:lnTo>
                  <a:close/>
                </a:path>
              </a:pathLst>
            </a:custGeom>
            <a:solidFill>
              <a:srgbClr val="FFBE9D"/>
            </a:solid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F133CEB7-1F5D-4B6E-9553-A6CC776576BA}"/>
                </a:ext>
              </a:extLst>
            </p:cNvPr>
            <p:cNvSpPr/>
            <p:nvPr/>
          </p:nvSpPr>
          <p:spPr>
            <a:xfrm>
              <a:off x="8070281" y="4627656"/>
              <a:ext cx="371475" cy="695325"/>
            </a:xfrm>
            <a:custGeom>
              <a:avLst/>
              <a:gdLst>
                <a:gd name="connsiteX0" fmla="*/ 46257 w 371475"/>
                <a:gd name="connsiteY0" fmla="*/ 270701 h 695325"/>
                <a:gd name="connsiteX1" fmla="*/ 29588 w 371475"/>
                <a:gd name="connsiteY1" fmla="*/ 582644 h 695325"/>
                <a:gd name="connsiteX2" fmla="*/ 184179 w 371475"/>
                <a:gd name="connsiteY2" fmla="*/ 696183 h 695325"/>
                <a:gd name="connsiteX3" fmla="*/ 324387 w 371475"/>
                <a:gd name="connsiteY3" fmla="*/ 613220 h 695325"/>
                <a:gd name="connsiteX4" fmla="*/ 372012 w 371475"/>
                <a:gd name="connsiteY4" fmla="*/ 290036 h 695325"/>
                <a:gd name="connsiteX5" fmla="*/ 358867 w 371475"/>
                <a:gd name="connsiteY5" fmla="*/ 7144 h 695325"/>
                <a:gd name="connsiteX6" fmla="*/ 134077 w 371475"/>
                <a:gd name="connsiteY6" fmla="*/ 17145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475" h="695325">
                  <a:moveTo>
                    <a:pt x="46257" y="270701"/>
                  </a:moveTo>
                  <a:cubicBezTo>
                    <a:pt x="46257" y="270701"/>
                    <a:pt x="-29277" y="480251"/>
                    <a:pt x="29588" y="582644"/>
                  </a:cubicBezTo>
                  <a:cubicBezTo>
                    <a:pt x="88452" y="685038"/>
                    <a:pt x="109503" y="700564"/>
                    <a:pt x="184179" y="696183"/>
                  </a:cubicBezTo>
                  <a:cubicBezTo>
                    <a:pt x="258855" y="691801"/>
                    <a:pt x="309147" y="635032"/>
                    <a:pt x="324387" y="613220"/>
                  </a:cubicBezTo>
                  <a:cubicBezTo>
                    <a:pt x="339627" y="591408"/>
                    <a:pt x="372012" y="290036"/>
                    <a:pt x="372012" y="290036"/>
                  </a:cubicBezTo>
                  <a:lnTo>
                    <a:pt x="358867" y="7144"/>
                  </a:lnTo>
                  <a:lnTo>
                    <a:pt x="134077" y="17145"/>
                  </a:lnTo>
                  <a:close/>
                </a:path>
              </a:pathLst>
            </a:custGeom>
            <a:solidFill>
              <a:srgbClr val="263238"/>
            </a:solid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51578CBB-1FBC-45F1-A53F-918082C3013D}"/>
                </a:ext>
              </a:extLst>
            </p:cNvPr>
            <p:cNvSpPr/>
            <p:nvPr/>
          </p:nvSpPr>
          <p:spPr>
            <a:xfrm>
              <a:off x="8374951" y="4609368"/>
              <a:ext cx="390525" cy="714375"/>
            </a:xfrm>
            <a:custGeom>
              <a:avLst/>
              <a:gdLst>
                <a:gd name="connsiteX0" fmla="*/ 362617 w 390525"/>
                <a:gd name="connsiteY0" fmla="*/ 7144 h 714375"/>
                <a:gd name="connsiteX1" fmla="*/ 386905 w 390525"/>
                <a:gd name="connsiteY1" fmla="*/ 302419 h 714375"/>
                <a:gd name="connsiteX2" fmla="*/ 282130 w 390525"/>
                <a:gd name="connsiteY2" fmla="*/ 677799 h 714375"/>
                <a:gd name="connsiteX3" fmla="*/ 144589 w 390525"/>
                <a:gd name="connsiteY3" fmla="*/ 715899 h 714375"/>
                <a:gd name="connsiteX4" fmla="*/ 58293 w 390525"/>
                <a:gd name="connsiteY4" fmla="*/ 611981 h 714375"/>
                <a:gd name="connsiteX5" fmla="*/ 67818 w 390525"/>
                <a:gd name="connsiteY5" fmla="*/ 293846 h 714375"/>
                <a:gd name="connsiteX6" fmla="*/ 7144 w 390525"/>
                <a:gd name="connsiteY6" fmla="*/ 102108 h 714375"/>
                <a:gd name="connsiteX7" fmla="*/ 43815 w 390525"/>
                <a:gd name="connsiteY7" fmla="*/ 2590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14375">
                  <a:moveTo>
                    <a:pt x="362617" y="7144"/>
                  </a:moveTo>
                  <a:cubicBezTo>
                    <a:pt x="362617" y="7144"/>
                    <a:pt x="389096" y="164497"/>
                    <a:pt x="386905" y="302419"/>
                  </a:cubicBezTo>
                  <a:cubicBezTo>
                    <a:pt x="384715" y="440341"/>
                    <a:pt x="335089" y="608838"/>
                    <a:pt x="282130" y="677799"/>
                  </a:cubicBezTo>
                  <a:cubicBezTo>
                    <a:pt x="256699" y="710565"/>
                    <a:pt x="190786" y="719423"/>
                    <a:pt x="144589" y="715899"/>
                  </a:cubicBezTo>
                  <a:cubicBezTo>
                    <a:pt x="101727" y="712280"/>
                    <a:pt x="60484" y="677799"/>
                    <a:pt x="58293" y="611981"/>
                  </a:cubicBezTo>
                  <a:cubicBezTo>
                    <a:pt x="56102" y="546163"/>
                    <a:pt x="68675" y="289465"/>
                    <a:pt x="67818" y="293846"/>
                  </a:cubicBezTo>
                  <a:cubicBezTo>
                    <a:pt x="66961" y="298228"/>
                    <a:pt x="7144" y="102108"/>
                    <a:pt x="7144" y="102108"/>
                  </a:cubicBezTo>
                  <a:lnTo>
                    <a:pt x="43815" y="25908"/>
                  </a:lnTo>
                  <a:close/>
                </a:path>
              </a:pathLst>
            </a:custGeom>
            <a:solidFill>
              <a:srgbClr val="263238"/>
            </a:solid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C9B3068F-657A-45CC-8EF2-0273D6CCC9D1}"/>
                </a:ext>
              </a:extLst>
            </p:cNvPr>
            <p:cNvSpPr/>
            <p:nvPr/>
          </p:nvSpPr>
          <p:spPr>
            <a:xfrm>
              <a:off x="8430482" y="4844445"/>
              <a:ext cx="28575" cy="133350"/>
            </a:xfrm>
            <a:custGeom>
              <a:avLst/>
              <a:gdLst>
                <a:gd name="connsiteX0" fmla="*/ 23241 w 28575"/>
                <a:gd name="connsiteY0" fmla="*/ 7144 h 133350"/>
                <a:gd name="connsiteX1" fmla="*/ 17621 w 28575"/>
                <a:gd name="connsiteY1" fmla="*/ 68294 h 133350"/>
                <a:gd name="connsiteX2" fmla="*/ 7144 w 28575"/>
                <a:gd name="connsiteY2" fmla="*/ 128873 h 133350"/>
                <a:gd name="connsiteX3" fmla="*/ 12763 w 28575"/>
                <a:gd name="connsiteY3" fmla="*/ 67723 h 133350"/>
                <a:gd name="connsiteX4" fmla="*/ 23241 w 28575"/>
                <a:gd name="connsiteY4" fmla="*/ 7144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133350">
                  <a:moveTo>
                    <a:pt x="23241" y="7144"/>
                  </a:moveTo>
                  <a:cubicBezTo>
                    <a:pt x="23011" y="27645"/>
                    <a:pt x="21131" y="48094"/>
                    <a:pt x="17621" y="68294"/>
                  </a:cubicBezTo>
                  <a:cubicBezTo>
                    <a:pt x="15717" y="88730"/>
                    <a:pt x="12214" y="108985"/>
                    <a:pt x="7144" y="128873"/>
                  </a:cubicBezTo>
                  <a:cubicBezTo>
                    <a:pt x="7320" y="108369"/>
                    <a:pt x="9200" y="87916"/>
                    <a:pt x="12763" y="67723"/>
                  </a:cubicBezTo>
                  <a:cubicBezTo>
                    <a:pt x="14612" y="47279"/>
                    <a:pt x="18116" y="27020"/>
                    <a:pt x="23241" y="7144"/>
                  </a:cubicBezTo>
                  <a:close/>
                </a:path>
              </a:pathLst>
            </a:custGeom>
            <a:solidFill>
              <a:srgbClr val="455A64"/>
            </a:solid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964FDD41-9E7E-415E-A940-3E72E2232A87}"/>
                </a:ext>
              </a:extLst>
            </p:cNvPr>
            <p:cNvSpPr/>
            <p:nvPr/>
          </p:nvSpPr>
          <p:spPr>
            <a:xfrm>
              <a:off x="8069560" y="4749762"/>
              <a:ext cx="104775" cy="466725"/>
            </a:xfrm>
            <a:custGeom>
              <a:avLst/>
              <a:gdLst>
                <a:gd name="connsiteX0" fmla="*/ 30309 w 104775"/>
                <a:gd name="connsiteY0" fmla="*/ 460538 h 466725"/>
                <a:gd name="connsiteX1" fmla="*/ 27261 w 104775"/>
                <a:gd name="connsiteY1" fmla="*/ 456823 h 466725"/>
                <a:gd name="connsiteX2" fmla="*/ 20308 w 104775"/>
                <a:gd name="connsiteY2" fmla="*/ 444917 h 466725"/>
                <a:gd name="connsiteX3" fmla="*/ 8592 w 104775"/>
                <a:gd name="connsiteY3" fmla="*/ 395578 h 466725"/>
                <a:gd name="connsiteX4" fmla="*/ 23166 w 104775"/>
                <a:gd name="connsiteY4" fmla="*/ 229557 h 466725"/>
                <a:gd name="connsiteX5" fmla="*/ 70791 w 104775"/>
                <a:gd name="connsiteY5" fmla="*/ 69823 h 466725"/>
                <a:gd name="connsiteX6" fmla="*/ 91079 w 104775"/>
                <a:gd name="connsiteY6" fmla="*/ 23531 h 466725"/>
                <a:gd name="connsiteX7" fmla="*/ 97365 w 104775"/>
                <a:gd name="connsiteY7" fmla="*/ 11244 h 466725"/>
                <a:gd name="connsiteX8" fmla="*/ 99842 w 104775"/>
                <a:gd name="connsiteY8" fmla="*/ 7148 h 466725"/>
                <a:gd name="connsiteX9" fmla="*/ 98222 w 104775"/>
                <a:gd name="connsiteY9" fmla="*/ 11720 h 466725"/>
                <a:gd name="connsiteX10" fmla="*/ 92888 w 104775"/>
                <a:gd name="connsiteY10" fmla="*/ 24293 h 466725"/>
                <a:gd name="connsiteX11" fmla="*/ 73838 w 104775"/>
                <a:gd name="connsiteY11" fmla="*/ 71061 h 466725"/>
                <a:gd name="connsiteX12" fmla="*/ 27356 w 104775"/>
                <a:gd name="connsiteY12" fmla="*/ 230605 h 466725"/>
                <a:gd name="connsiteX13" fmla="*/ 11450 w 104775"/>
                <a:gd name="connsiteY13" fmla="*/ 395197 h 466725"/>
                <a:gd name="connsiteX14" fmla="*/ 21451 w 104775"/>
                <a:gd name="connsiteY14" fmla="*/ 444156 h 466725"/>
                <a:gd name="connsiteX15" fmla="*/ 30309 w 104775"/>
                <a:gd name="connsiteY15" fmla="*/ 460538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775" h="466725">
                  <a:moveTo>
                    <a:pt x="30309" y="460538"/>
                  </a:moveTo>
                  <a:cubicBezTo>
                    <a:pt x="29146" y="459428"/>
                    <a:pt x="28123" y="458181"/>
                    <a:pt x="27261" y="456823"/>
                  </a:cubicBezTo>
                  <a:cubicBezTo>
                    <a:pt x="24455" y="453161"/>
                    <a:pt x="22119" y="449161"/>
                    <a:pt x="20308" y="444917"/>
                  </a:cubicBezTo>
                  <a:cubicBezTo>
                    <a:pt x="13767" y="429210"/>
                    <a:pt x="9811" y="412548"/>
                    <a:pt x="8592" y="395578"/>
                  </a:cubicBezTo>
                  <a:cubicBezTo>
                    <a:pt x="4306" y="352715"/>
                    <a:pt x="9640" y="293279"/>
                    <a:pt x="23166" y="229557"/>
                  </a:cubicBezTo>
                  <a:cubicBezTo>
                    <a:pt x="34530" y="175070"/>
                    <a:pt x="50461" y="121637"/>
                    <a:pt x="70791" y="69823"/>
                  </a:cubicBezTo>
                  <a:cubicBezTo>
                    <a:pt x="78792" y="50011"/>
                    <a:pt x="85935" y="34295"/>
                    <a:pt x="91079" y="23531"/>
                  </a:cubicBezTo>
                  <a:cubicBezTo>
                    <a:pt x="93746" y="18070"/>
                    <a:pt x="95841" y="13975"/>
                    <a:pt x="97365" y="11244"/>
                  </a:cubicBezTo>
                  <a:cubicBezTo>
                    <a:pt x="98794" y="8482"/>
                    <a:pt x="99651" y="7053"/>
                    <a:pt x="99842" y="7148"/>
                  </a:cubicBezTo>
                  <a:cubicBezTo>
                    <a:pt x="99549" y="8749"/>
                    <a:pt x="99003" y="10292"/>
                    <a:pt x="98222" y="11720"/>
                  </a:cubicBezTo>
                  <a:lnTo>
                    <a:pt x="92888" y="24293"/>
                  </a:lnTo>
                  <a:cubicBezTo>
                    <a:pt x="88221" y="35247"/>
                    <a:pt x="81554" y="51154"/>
                    <a:pt x="73838" y="71061"/>
                  </a:cubicBezTo>
                  <a:cubicBezTo>
                    <a:pt x="54382" y="123007"/>
                    <a:pt x="38845" y="176338"/>
                    <a:pt x="27356" y="230605"/>
                  </a:cubicBezTo>
                  <a:cubicBezTo>
                    <a:pt x="13926" y="294041"/>
                    <a:pt x="8306" y="352906"/>
                    <a:pt x="11450" y="395197"/>
                  </a:cubicBezTo>
                  <a:cubicBezTo>
                    <a:pt x="12299" y="411927"/>
                    <a:pt x="15671" y="428433"/>
                    <a:pt x="21451" y="444156"/>
                  </a:cubicBezTo>
                  <a:cubicBezTo>
                    <a:pt x="26499" y="455109"/>
                    <a:pt x="30785" y="460157"/>
                    <a:pt x="30309" y="460538"/>
                  </a:cubicBezTo>
                  <a:close/>
                </a:path>
              </a:pathLst>
            </a:custGeom>
            <a:solidFill>
              <a:srgbClr val="455A64"/>
            </a:solid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B509BE05-6FE1-4CFF-80C2-9B19B60BEF3C}"/>
                </a:ext>
              </a:extLst>
            </p:cNvPr>
            <p:cNvSpPr/>
            <p:nvPr/>
          </p:nvSpPr>
          <p:spPr>
            <a:xfrm>
              <a:off x="8163211" y="4708237"/>
              <a:ext cx="581025" cy="114300"/>
            </a:xfrm>
            <a:custGeom>
              <a:avLst/>
              <a:gdLst>
                <a:gd name="connsiteX0" fmla="*/ 10192 w 581025"/>
                <a:gd name="connsiteY0" fmla="*/ 41148 h 114300"/>
                <a:gd name="connsiteX1" fmla="*/ 7144 w 581025"/>
                <a:gd name="connsiteY1" fmla="*/ 53626 h 114300"/>
                <a:gd name="connsiteX2" fmla="*/ 412432 w 581025"/>
                <a:gd name="connsiteY2" fmla="*/ 95631 h 114300"/>
                <a:gd name="connsiteX3" fmla="*/ 575405 w 581025"/>
                <a:gd name="connsiteY3" fmla="*/ 7144 h 114300"/>
                <a:gd name="connsiteX4" fmla="*/ 10192 w 581025"/>
                <a:gd name="connsiteY4" fmla="*/ 41148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5" h="114300">
                  <a:moveTo>
                    <a:pt x="10192" y="41148"/>
                  </a:moveTo>
                  <a:lnTo>
                    <a:pt x="7144" y="53626"/>
                  </a:lnTo>
                  <a:cubicBezTo>
                    <a:pt x="130397" y="116872"/>
                    <a:pt x="277178" y="125825"/>
                    <a:pt x="412432" y="95631"/>
                  </a:cubicBezTo>
                  <a:cubicBezTo>
                    <a:pt x="474059" y="81915"/>
                    <a:pt x="537591" y="57531"/>
                    <a:pt x="575405" y="7144"/>
                  </a:cubicBezTo>
                  <a:cubicBezTo>
                    <a:pt x="388255" y="33989"/>
                    <a:pt x="199211" y="45362"/>
                    <a:pt x="10192" y="41148"/>
                  </a:cubicBezTo>
                  <a:close/>
                </a:path>
              </a:pathLst>
            </a:custGeom>
            <a:solidFill>
              <a:srgbClr val="000000"/>
            </a:solid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F362B227-5EBA-4280-BCBD-81284E87F145}"/>
                </a:ext>
              </a:extLst>
            </p:cNvPr>
            <p:cNvSpPr/>
            <p:nvPr/>
          </p:nvSpPr>
          <p:spPr>
            <a:xfrm>
              <a:off x="8003476" y="3963478"/>
              <a:ext cx="228600" cy="419100"/>
            </a:xfrm>
            <a:custGeom>
              <a:avLst/>
              <a:gdLst>
                <a:gd name="connsiteX0" fmla="*/ 204978 w 228600"/>
                <a:gd name="connsiteY0" fmla="*/ 7144 h 419100"/>
                <a:gd name="connsiteX1" fmla="*/ 54769 w 228600"/>
                <a:gd name="connsiteY1" fmla="*/ 190500 h 419100"/>
                <a:gd name="connsiteX2" fmla="*/ 7144 w 228600"/>
                <a:gd name="connsiteY2" fmla="*/ 418529 h 419100"/>
                <a:gd name="connsiteX3" fmla="*/ 221647 w 228600"/>
                <a:gd name="connsiteY3" fmla="*/ 418529 h 419100"/>
              </a:gdLst>
              <a:ahLst/>
              <a:cxnLst>
                <a:cxn ang="0">
                  <a:pos x="connsiteX0" y="connsiteY0"/>
                </a:cxn>
                <a:cxn ang="0">
                  <a:pos x="connsiteX1" y="connsiteY1"/>
                </a:cxn>
                <a:cxn ang="0">
                  <a:pos x="connsiteX2" y="connsiteY2"/>
                </a:cxn>
                <a:cxn ang="0">
                  <a:pos x="connsiteX3" y="connsiteY3"/>
                </a:cxn>
              </a:cxnLst>
              <a:rect l="l" t="t" r="r" b="b"/>
              <a:pathLst>
                <a:path w="228600" h="419100">
                  <a:moveTo>
                    <a:pt x="204978" y="7144"/>
                  </a:moveTo>
                  <a:cubicBezTo>
                    <a:pt x="204978" y="7144"/>
                    <a:pt x="90678" y="22288"/>
                    <a:pt x="54769" y="190500"/>
                  </a:cubicBezTo>
                  <a:cubicBezTo>
                    <a:pt x="20955" y="349567"/>
                    <a:pt x="7144" y="418529"/>
                    <a:pt x="7144" y="418529"/>
                  </a:cubicBezTo>
                  <a:lnTo>
                    <a:pt x="221647" y="418529"/>
                  </a:lnTo>
                  <a:close/>
                </a:path>
              </a:pathLst>
            </a:custGeom>
            <a:solidFill>
              <a:srgbClr val="FF725E"/>
            </a:solid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0E53CE47-6EB7-48D5-AF71-1F61CBEF3A66}"/>
                </a:ext>
              </a:extLst>
            </p:cNvPr>
            <p:cNvSpPr/>
            <p:nvPr/>
          </p:nvSpPr>
          <p:spPr>
            <a:xfrm>
              <a:off x="8495157" y="3875129"/>
              <a:ext cx="381000" cy="352425"/>
            </a:xfrm>
            <a:custGeom>
              <a:avLst/>
              <a:gdLst>
                <a:gd name="connsiteX0" fmla="*/ 7144 w 381000"/>
                <a:gd name="connsiteY0" fmla="*/ 12529 h 352425"/>
                <a:gd name="connsiteX1" fmla="*/ 246983 w 381000"/>
                <a:gd name="connsiteY1" fmla="*/ 70917 h 352425"/>
                <a:gd name="connsiteX2" fmla="*/ 375380 w 381000"/>
                <a:gd name="connsiteY2" fmla="*/ 267037 h 352425"/>
                <a:gd name="connsiteX3" fmla="*/ 203930 w 381000"/>
                <a:gd name="connsiteY3" fmla="*/ 354381 h 352425"/>
              </a:gdLst>
              <a:ahLst/>
              <a:cxnLst>
                <a:cxn ang="0">
                  <a:pos x="connsiteX0" y="connsiteY0"/>
                </a:cxn>
                <a:cxn ang="0">
                  <a:pos x="connsiteX1" y="connsiteY1"/>
                </a:cxn>
                <a:cxn ang="0">
                  <a:pos x="connsiteX2" y="connsiteY2"/>
                </a:cxn>
                <a:cxn ang="0">
                  <a:pos x="connsiteX3" y="connsiteY3"/>
                </a:cxn>
              </a:cxnLst>
              <a:rect l="l" t="t" r="r" b="b"/>
              <a:pathLst>
                <a:path w="381000" h="352425">
                  <a:moveTo>
                    <a:pt x="7144" y="12529"/>
                  </a:moveTo>
                  <a:cubicBezTo>
                    <a:pt x="7144" y="12529"/>
                    <a:pt x="162020" y="-19094"/>
                    <a:pt x="246983" y="70917"/>
                  </a:cubicBezTo>
                  <a:cubicBezTo>
                    <a:pt x="317087" y="145308"/>
                    <a:pt x="375380" y="267037"/>
                    <a:pt x="375380" y="267037"/>
                  </a:cubicBezTo>
                  <a:lnTo>
                    <a:pt x="203930" y="354381"/>
                  </a:lnTo>
                  <a:close/>
                </a:path>
              </a:pathLst>
            </a:custGeom>
            <a:solidFill>
              <a:srgbClr val="FF725E"/>
            </a:solidFill>
            <a:ln w="9525"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id="{BE2EEEF7-969B-4DCB-B4C3-A5438CDB6527}"/>
                </a:ext>
              </a:extLst>
            </p:cNvPr>
            <p:cNvSpPr/>
            <p:nvPr/>
          </p:nvSpPr>
          <p:spPr>
            <a:xfrm>
              <a:off x="8155590" y="3880420"/>
              <a:ext cx="609600" cy="914400"/>
            </a:xfrm>
            <a:custGeom>
              <a:avLst/>
              <a:gdLst>
                <a:gd name="connsiteX0" fmla="*/ 52864 w 609600"/>
                <a:gd name="connsiteY0" fmla="*/ 90202 h 914400"/>
                <a:gd name="connsiteX1" fmla="*/ 104394 w 609600"/>
                <a:gd name="connsiteY1" fmla="*/ 74200 h 914400"/>
                <a:gd name="connsiteX2" fmla="*/ 239744 w 609600"/>
                <a:gd name="connsiteY2" fmla="*/ 86296 h 914400"/>
                <a:gd name="connsiteX3" fmla="*/ 344519 w 609600"/>
                <a:gd name="connsiteY3" fmla="*/ 7144 h 914400"/>
                <a:gd name="connsiteX4" fmla="*/ 473964 w 609600"/>
                <a:gd name="connsiteY4" fmla="*/ 15049 h 914400"/>
                <a:gd name="connsiteX5" fmla="*/ 557689 w 609600"/>
                <a:gd name="connsiteY5" fmla="*/ 417766 h 914400"/>
                <a:gd name="connsiteX6" fmla="*/ 606361 w 609600"/>
                <a:gd name="connsiteY6" fmla="*/ 834199 h 914400"/>
                <a:gd name="connsiteX7" fmla="*/ 7239 w 609600"/>
                <a:gd name="connsiteY7" fmla="*/ 874014 h 914400"/>
                <a:gd name="connsiteX8" fmla="*/ 23527 w 609600"/>
                <a:gd name="connsiteY8" fmla="*/ 818960 h 914400"/>
                <a:gd name="connsiteX9" fmla="*/ 7144 w 609600"/>
                <a:gd name="connsiteY9" fmla="*/ 346138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 h="914400">
                  <a:moveTo>
                    <a:pt x="52864" y="90202"/>
                  </a:moveTo>
                  <a:lnTo>
                    <a:pt x="104394" y="74200"/>
                  </a:lnTo>
                  <a:cubicBezTo>
                    <a:pt x="104394" y="74200"/>
                    <a:pt x="175546" y="104585"/>
                    <a:pt x="239744" y="86296"/>
                  </a:cubicBezTo>
                  <a:cubicBezTo>
                    <a:pt x="319945" y="63341"/>
                    <a:pt x="344519" y="7144"/>
                    <a:pt x="344519" y="7144"/>
                  </a:cubicBezTo>
                  <a:lnTo>
                    <a:pt x="473964" y="15049"/>
                  </a:lnTo>
                  <a:lnTo>
                    <a:pt x="557689" y="417766"/>
                  </a:lnTo>
                  <a:lnTo>
                    <a:pt x="606361" y="834199"/>
                  </a:lnTo>
                  <a:cubicBezTo>
                    <a:pt x="395002" y="909161"/>
                    <a:pt x="191738" y="941165"/>
                    <a:pt x="7239" y="874014"/>
                  </a:cubicBezTo>
                  <a:lnTo>
                    <a:pt x="23527" y="818960"/>
                  </a:lnTo>
                  <a:lnTo>
                    <a:pt x="7144" y="346138"/>
                  </a:lnTo>
                  <a:close/>
                </a:path>
              </a:pathLst>
            </a:custGeom>
            <a:solidFill>
              <a:srgbClr val="FF725E"/>
            </a:solidFill>
            <a:ln w="9525"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id="{831F2E54-B7DC-4B9C-83A4-6D425AE74EDB}"/>
                </a:ext>
              </a:extLst>
            </p:cNvPr>
            <p:cNvSpPr/>
            <p:nvPr/>
          </p:nvSpPr>
          <p:spPr>
            <a:xfrm>
              <a:off x="8114823" y="4105971"/>
              <a:ext cx="66675" cy="533400"/>
            </a:xfrm>
            <a:custGeom>
              <a:avLst/>
              <a:gdLst>
                <a:gd name="connsiteX0" fmla="*/ 62009 w 66675"/>
                <a:gd name="connsiteY0" fmla="*/ 528828 h 533400"/>
                <a:gd name="connsiteX1" fmla="*/ 61342 w 66675"/>
                <a:gd name="connsiteY1" fmla="*/ 523494 h 533400"/>
                <a:gd name="connsiteX2" fmla="*/ 60294 w 66675"/>
                <a:gd name="connsiteY2" fmla="*/ 508254 h 533400"/>
                <a:gd name="connsiteX3" fmla="*/ 57627 w 66675"/>
                <a:gd name="connsiteY3" fmla="*/ 451961 h 533400"/>
                <a:gd name="connsiteX4" fmla="*/ 54198 w 66675"/>
                <a:gd name="connsiteY4" fmla="*/ 368427 h 533400"/>
                <a:gd name="connsiteX5" fmla="*/ 52388 w 66675"/>
                <a:gd name="connsiteY5" fmla="*/ 319088 h 533400"/>
                <a:gd name="connsiteX6" fmla="*/ 49626 w 66675"/>
                <a:gd name="connsiteY6" fmla="*/ 266319 h 533400"/>
                <a:gd name="connsiteX7" fmla="*/ 19337 w 66675"/>
                <a:gd name="connsiteY7" fmla="*/ 83248 h 533400"/>
                <a:gd name="connsiteX8" fmla="*/ 9812 w 66675"/>
                <a:gd name="connsiteY8" fmla="*/ 27718 h 533400"/>
                <a:gd name="connsiteX9" fmla="*/ 7621 w 66675"/>
                <a:gd name="connsiteY9" fmla="*/ 12573 h 533400"/>
                <a:gd name="connsiteX10" fmla="*/ 7145 w 66675"/>
                <a:gd name="connsiteY10" fmla="*/ 7144 h 533400"/>
                <a:gd name="connsiteX11" fmla="*/ 8573 w 66675"/>
                <a:gd name="connsiteY11" fmla="*/ 12382 h 533400"/>
                <a:gd name="connsiteX12" fmla="*/ 11717 w 66675"/>
                <a:gd name="connsiteY12" fmla="*/ 27337 h 533400"/>
                <a:gd name="connsiteX13" fmla="*/ 23242 w 66675"/>
                <a:gd name="connsiteY13" fmla="*/ 82487 h 533400"/>
                <a:gd name="connsiteX14" fmla="*/ 54865 w 66675"/>
                <a:gd name="connsiteY14" fmla="*/ 265938 h 533400"/>
                <a:gd name="connsiteX15" fmla="*/ 57627 w 66675"/>
                <a:gd name="connsiteY15" fmla="*/ 318897 h 533400"/>
                <a:gd name="connsiteX16" fmla="*/ 59151 w 66675"/>
                <a:gd name="connsiteY16" fmla="*/ 368237 h 533400"/>
                <a:gd name="connsiteX17" fmla="*/ 61532 w 66675"/>
                <a:gd name="connsiteY17" fmla="*/ 451771 h 533400"/>
                <a:gd name="connsiteX18" fmla="*/ 62675 w 66675"/>
                <a:gd name="connsiteY18" fmla="*/ 508159 h 533400"/>
                <a:gd name="connsiteX19" fmla="*/ 62675 w 66675"/>
                <a:gd name="connsiteY19" fmla="*/ 523494 h 533400"/>
                <a:gd name="connsiteX20" fmla="*/ 62009 w 66675"/>
                <a:gd name="connsiteY20" fmla="*/ 528828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75" h="533400">
                  <a:moveTo>
                    <a:pt x="62009" y="528828"/>
                  </a:moveTo>
                  <a:cubicBezTo>
                    <a:pt x="61564" y="527085"/>
                    <a:pt x="61340" y="525293"/>
                    <a:pt x="61342" y="523494"/>
                  </a:cubicBezTo>
                  <a:lnTo>
                    <a:pt x="60294" y="508254"/>
                  </a:lnTo>
                  <a:cubicBezTo>
                    <a:pt x="59627" y="494252"/>
                    <a:pt x="58770" y="475202"/>
                    <a:pt x="57627" y="451961"/>
                  </a:cubicBezTo>
                  <a:cubicBezTo>
                    <a:pt x="56484" y="428720"/>
                    <a:pt x="55436" y="399669"/>
                    <a:pt x="54198" y="368427"/>
                  </a:cubicBezTo>
                  <a:cubicBezTo>
                    <a:pt x="53627" y="352711"/>
                    <a:pt x="52960" y="336233"/>
                    <a:pt x="52388" y="319088"/>
                  </a:cubicBezTo>
                  <a:cubicBezTo>
                    <a:pt x="51817" y="301943"/>
                    <a:pt x="51341" y="284321"/>
                    <a:pt x="49626" y="266319"/>
                  </a:cubicBezTo>
                  <a:cubicBezTo>
                    <a:pt x="42627" y="204823"/>
                    <a:pt x="32517" y="143721"/>
                    <a:pt x="19337" y="83248"/>
                  </a:cubicBezTo>
                  <a:cubicBezTo>
                    <a:pt x="14860" y="59817"/>
                    <a:pt x="11621" y="40862"/>
                    <a:pt x="9812" y="27718"/>
                  </a:cubicBezTo>
                  <a:cubicBezTo>
                    <a:pt x="8954" y="21527"/>
                    <a:pt x="8192" y="16573"/>
                    <a:pt x="7621" y="12573"/>
                  </a:cubicBezTo>
                  <a:cubicBezTo>
                    <a:pt x="7290" y="10783"/>
                    <a:pt x="7130" y="8965"/>
                    <a:pt x="7145" y="7144"/>
                  </a:cubicBezTo>
                  <a:cubicBezTo>
                    <a:pt x="7838" y="8823"/>
                    <a:pt x="8318" y="10583"/>
                    <a:pt x="8573" y="12382"/>
                  </a:cubicBezTo>
                  <a:cubicBezTo>
                    <a:pt x="9431" y="16288"/>
                    <a:pt x="10478" y="21336"/>
                    <a:pt x="11717" y="27337"/>
                  </a:cubicBezTo>
                  <a:lnTo>
                    <a:pt x="23242" y="82487"/>
                  </a:lnTo>
                  <a:cubicBezTo>
                    <a:pt x="37383" y="142962"/>
                    <a:pt x="47942" y="204219"/>
                    <a:pt x="54865" y="265938"/>
                  </a:cubicBezTo>
                  <a:cubicBezTo>
                    <a:pt x="56675" y="284036"/>
                    <a:pt x="57056" y="301847"/>
                    <a:pt x="57627" y="318897"/>
                  </a:cubicBezTo>
                  <a:cubicBezTo>
                    <a:pt x="58199" y="335947"/>
                    <a:pt x="58675" y="352520"/>
                    <a:pt x="59151" y="368237"/>
                  </a:cubicBezTo>
                  <a:cubicBezTo>
                    <a:pt x="60008" y="399574"/>
                    <a:pt x="60770" y="427768"/>
                    <a:pt x="61532" y="451771"/>
                  </a:cubicBezTo>
                  <a:cubicBezTo>
                    <a:pt x="62294" y="475774"/>
                    <a:pt x="62390" y="494157"/>
                    <a:pt x="62675" y="508159"/>
                  </a:cubicBezTo>
                  <a:lnTo>
                    <a:pt x="62675" y="523494"/>
                  </a:lnTo>
                  <a:cubicBezTo>
                    <a:pt x="62706" y="525294"/>
                    <a:pt x="62482" y="527091"/>
                    <a:pt x="62009" y="528828"/>
                  </a:cubicBezTo>
                  <a:close/>
                </a:path>
              </a:pathLst>
            </a:custGeom>
            <a:solidFill>
              <a:srgbClr val="263238"/>
            </a:solidFill>
            <a:ln w="9525" cap="flat">
              <a:noFill/>
              <a:prstDash val="solid"/>
              <a:miter/>
            </a:ln>
          </p:spPr>
          <p:txBody>
            <a:bodyPr rtlCol="0" anchor="ctr"/>
            <a:lstStyle/>
            <a:p>
              <a:endParaRPr lang="zh-CN" altLang="en-US"/>
            </a:p>
          </p:txBody>
        </p:sp>
        <p:sp>
          <p:nvSpPr>
            <p:cNvPr id="174" name="任意多边形: 形状 173">
              <a:extLst>
                <a:ext uri="{FF2B5EF4-FFF2-40B4-BE49-F238E27FC236}">
                  <a16:creationId xmlns:a16="http://schemas.microsoft.com/office/drawing/2014/main" id="{02C0E880-D40F-4228-908B-21E48115BE28}"/>
                </a:ext>
              </a:extLst>
            </p:cNvPr>
            <p:cNvSpPr/>
            <p:nvPr/>
          </p:nvSpPr>
          <p:spPr>
            <a:xfrm>
              <a:off x="8263890" y="4562314"/>
              <a:ext cx="352425" cy="114300"/>
            </a:xfrm>
            <a:custGeom>
              <a:avLst/>
              <a:gdLst>
                <a:gd name="connsiteX0" fmla="*/ 354425 w 352425"/>
                <a:gd name="connsiteY0" fmla="*/ 7144 h 114300"/>
                <a:gd name="connsiteX1" fmla="*/ 341852 w 352425"/>
                <a:gd name="connsiteY1" fmla="*/ 14097 h 114300"/>
                <a:gd name="connsiteX2" fmla="*/ 306419 w 352425"/>
                <a:gd name="connsiteY2" fmla="*/ 30861 h 114300"/>
                <a:gd name="connsiteX3" fmla="*/ 185071 w 352425"/>
                <a:gd name="connsiteY3" fmla="*/ 75343 h 114300"/>
                <a:gd name="connsiteX4" fmla="*/ 59531 w 352425"/>
                <a:gd name="connsiteY4" fmla="*/ 106299 h 114300"/>
                <a:gd name="connsiteX5" fmla="*/ 21431 w 352425"/>
                <a:gd name="connsiteY5" fmla="*/ 112966 h 114300"/>
                <a:gd name="connsiteX6" fmla="*/ 7144 w 352425"/>
                <a:gd name="connsiteY6" fmla="*/ 114586 h 114300"/>
                <a:gd name="connsiteX7" fmla="*/ 21050 w 352425"/>
                <a:gd name="connsiteY7" fmla="*/ 111062 h 114300"/>
                <a:gd name="connsiteX8" fmla="*/ 59150 w 352425"/>
                <a:gd name="connsiteY8" fmla="*/ 102870 h 114300"/>
                <a:gd name="connsiteX9" fmla="*/ 183832 w 352425"/>
                <a:gd name="connsiteY9" fmla="*/ 70580 h 114300"/>
                <a:gd name="connsiteX10" fmla="*/ 305276 w 352425"/>
                <a:gd name="connsiteY10" fmla="*/ 27622 h 114300"/>
                <a:gd name="connsiteX11" fmla="*/ 341281 w 352425"/>
                <a:gd name="connsiteY11" fmla="*/ 12382 h 114300"/>
                <a:gd name="connsiteX12" fmla="*/ 354425 w 352425"/>
                <a:gd name="connsiteY12" fmla="*/ 714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425" h="114300">
                  <a:moveTo>
                    <a:pt x="354425" y="7144"/>
                  </a:moveTo>
                  <a:cubicBezTo>
                    <a:pt x="350427" y="9794"/>
                    <a:pt x="346222" y="12119"/>
                    <a:pt x="341852" y="14097"/>
                  </a:cubicBezTo>
                  <a:cubicBezTo>
                    <a:pt x="333661" y="18383"/>
                    <a:pt x="321469" y="24098"/>
                    <a:pt x="306419" y="30861"/>
                  </a:cubicBezTo>
                  <a:cubicBezTo>
                    <a:pt x="266880" y="48062"/>
                    <a:pt x="226360" y="62915"/>
                    <a:pt x="185071" y="75343"/>
                  </a:cubicBezTo>
                  <a:cubicBezTo>
                    <a:pt x="143787" y="87824"/>
                    <a:pt x="101884" y="98157"/>
                    <a:pt x="59531" y="106299"/>
                  </a:cubicBezTo>
                  <a:cubicBezTo>
                    <a:pt x="43339" y="109538"/>
                    <a:pt x="30099" y="111633"/>
                    <a:pt x="21431" y="112966"/>
                  </a:cubicBezTo>
                  <a:cubicBezTo>
                    <a:pt x="16719" y="113881"/>
                    <a:pt x="11941" y="114422"/>
                    <a:pt x="7144" y="114586"/>
                  </a:cubicBezTo>
                  <a:cubicBezTo>
                    <a:pt x="11643" y="112929"/>
                    <a:pt x="16304" y="111748"/>
                    <a:pt x="21050" y="111062"/>
                  </a:cubicBezTo>
                  <a:lnTo>
                    <a:pt x="59150" y="102870"/>
                  </a:lnTo>
                  <a:cubicBezTo>
                    <a:pt x="91345" y="95821"/>
                    <a:pt x="135350" y="85154"/>
                    <a:pt x="183832" y="70580"/>
                  </a:cubicBezTo>
                  <a:cubicBezTo>
                    <a:pt x="232315" y="56007"/>
                    <a:pt x="274796" y="40100"/>
                    <a:pt x="305276" y="27622"/>
                  </a:cubicBezTo>
                  <a:cubicBezTo>
                    <a:pt x="320516" y="21336"/>
                    <a:pt x="332899" y="16097"/>
                    <a:pt x="341281" y="12382"/>
                  </a:cubicBezTo>
                  <a:cubicBezTo>
                    <a:pt x="345487" y="10226"/>
                    <a:pt x="349888" y="8472"/>
                    <a:pt x="354425" y="7144"/>
                  </a:cubicBezTo>
                  <a:close/>
                </a:path>
              </a:pathLst>
            </a:custGeom>
            <a:solidFill>
              <a:srgbClr val="263238"/>
            </a:solidFill>
            <a:ln w="9525"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id="{3DA5A166-6465-47A1-86DA-F417C3E6379E}"/>
                </a:ext>
              </a:extLst>
            </p:cNvPr>
            <p:cNvSpPr/>
            <p:nvPr/>
          </p:nvSpPr>
          <p:spPr>
            <a:xfrm>
              <a:off x="8109968" y="4146834"/>
              <a:ext cx="57150" cy="200025"/>
            </a:xfrm>
            <a:custGeom>
              <a:avLst/>
              <a:gdLst>
                <a:gd name="connsiteX0" fmla="*/ 18953 w 57150"/>
                <a:gd name="connsiteY0" fmla="*/ 7144 h 200025"/>
                <a:gd name="connsiteX1" fmla="*/ 16572 w 57150"/>
                <a:gd name="connsiteY1" fmla="*/ 11525 h 200025"/>
                <a:gd name="connsiteX2" fmla="*/ 53052 w 57150"/>
                <a:gd name="connsiteY2" fmla="*/ 196787 h 200025"/>
                <a:gd name="connsiteX3" fmla="*/ 18953 w 57150"/>
                <a:gd name="connsiteY3" fmla="*/ 7144 h 200025"/>
              </a:gdLst>
              <a:ahLst/>
              <a:cxnLst>
                <a:cxn ang="0">
                  <a:pos x="connsiteX0" y="connsiteY0"/>
                </a:cxn>
                <a:cxn ang="0">
                  <a:pos x="connsiteX1" y="connsiteY1"/>
                </a:cxn>
                <a:cxn ang="0">
                  <a:pos x="connsiteX2" y="connsiteY2"/>
                </a:cxn>
                <a:cxn ang="0">
                  <a:pos x="connsiteX3" y="connsiteY3"/>
                </a:cxn>
              </a:cxnLst>
              <a:rect l="l" t="t" r="r" b="b"/>
              <a:pathLst>
                <a:path w="57150" h="200025">
                  <a:moveTo>
                    <a:pt x="18953" y="7144"/>
                  </a:moveTo>
                  <a:lnTo>
                    <a:pt x="16572" y="11525"/>
                  </a:lnTo>
                  <a:cubicBezTo>
                    <a:pt x="-4088" y="75435"/>
                    <a:pt x="9705" y="145481"/>
                    <a:pt x="53052" y="196787"/>
                  </a:cubicBezTo>
                  <a:cubicBezTo>
                    <a:pt x="46798" y="132759"/>
                    <a:pt x="35395" y="69339"/>
                    <a:pt x="18953" y="7144"/>
                  </a:cubicBezTo>
                  <a:close/>
                </a:path>
              </a:pathLst>
            </a:custGeom>
            <a:solidFill>
              <a:srgbClr val="000000"/>
            </a:solidFill>
            <a:ln w="9525"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id="{E8910F1B-9CA4-4643-A0BD-F382CC67E8CF}"/>
                </a:ext>
              </a:extLst>
            </p:cNvPr>
            <p:cNvSpPr/>
            <p:nvPr/>
          </p:nvSpPr>
          <p:spPr>
            <a:xfrm>
              <a:off x="8400288" y="4526214"/>
              <a:ext cx="190500" cy="85725"/>
            </a:xfrm>
            <a:custGeom>
              <a:avLst/>
              <a:gdLst>
                <a:gd name="connsiteX0" fmla="*/ 189833 w 190500"/>
                <a:gd name="connsiteY0" fmla="*/ 7144 h 85725"/>
                <a:gd name="connsiteX1" fmla="*/ 165449 w 190500"/>
                <a:gd name="connsiteY1" fmla="*/ 23622 h 85725"/>
                <a:gd name="connsiteX2" fmla="*/ 102394 w 190500"/>
                <a:gd name="connsiteY2" fmla="*/ 55912 h 85725"/>
                <a:gd name="connsiteX3" fmla="*/ 35719 w 190500"/>
                <a:gd name="connsiteY3" fmla="*/ 80106 h 85725"/>
                <a:gd name="connsiteX4" fmla="*/ 7144 w 190500"/>
                <a:gd name="connsiteY4" fmla="*/ 86678 h 85725"/>
                <a:gd name="connsiteX5" fmla="*/ 34766 w 190500"/>
                <a:gd name="connsiteY5" fmla="*/ 77153 h 85725"/>
                <a:gd name="connsiteX6" fmla="*/ 100489 w 190500"/>
                <a:gd name="connsiteY6" fmla="*/ 51721 h 85725"/>
                <a:gd name="connsiteX7" fmla="*/ 163830 w 190500"/>
                <a:gd name="connsiteY7" fmla="*/ 20860 h 85725"/>
                <a:gd name="connsiteX8" fmla="*/ 189833 w 190500"/>
                <a:gd name="connsiteY8"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0" h="85725">
                  <a:moveTo>
                    <a:pt x="189833" y="7144"/>
                  </a:moveTo>
                  <a:cubicBezTo>
                    <a:pt x="182256" y="13410"/>
                    <a:pt x="174090" y="18929"/>
                    <a:pt x="165449" y="23622"/>
                  </a:cubicBezTo>
                  <a:cubicBezTo>
                    <a:pt x="145109" y="35661"/>
                    <a:pt x="124051" y="46445"/>
                    <a:pt x="102394" y="55912"/>
                  </a:cubicBezTo>
                  <a:cubicBezTo>
                    <a:pt x="80692" y="65352"/>
                    <a:pt x="58424" y="73432"/>
                    <a:pt x="35719" y="80106"/>
                  </a:cubicBezTo>
                  <a:cubicBezTo>
                    <a:pt x="26450" y="83288"/>
                    <a:pt x="16872" y="85491"/>
                    <a:pt x="7144" y="86678"/>
                  </a:cubicBezTo>
                  <a:cubicBezTo>
                    <a:pt x="16134" y="82905"/>
                    <a:pt x="25361" y="79723"/>
                    <a:pt x="34766" y="77153"/>
                  </a:cubicBezTo>
                  <a:cubicBezTo>
                    <a:pt x="51816" y="71247"/>
                    <a:pt x="75247" y="62675"/>
                    <a:pt x="100489" y="51721"/>
                  </a:cubicBezTo>
                  <a:cubicBezTo>
                    <a:pt x="125730" y="40767"/>
                    <a:pt x="148114" y="29432"/>
                    <a:pt x="163830" y="20860"/>
                  </a:cubicBezTo>
                  <a:cubicBezTo>
                    <a:pt x="172166" y="15685"/>
                    <a:pt x="180855" y="11101"/>
                    <a:pt x="189833" y="7144"/>
                  </a:cubicBezTo>
                  <a:close/>
                </a:path>
              </a:pathLst>
            </a:custGeom>
            <a:solidFill>
              <a:srgbClr val="263238"/>
            </a:solidFill>
            <a:ln w="9525"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id="{73658AFD-DFA4-4130-B39E-B028CA854B00}"/>
                </a:ext>
              </a:extLst>
            </p:cNvPr>
            <p:cNvSpPr/>
            <p:nvPr/>
          </p:nvSpPr>
          <p:spPr>
            <a:xfrm>
              <a:off x="8695753" y="4103495"/>
              <a:ext cx="238125" cy="390525"/>
            </a:xfrm>
            <a:custGeom>
              <a:avLst/>
              <a:gdLst>
                <a:gd name="connsiteX0" fmla="*/ 149257 w 238125"/>
                <a:gd name="connsiteY0" fmla="*/ 7144 h 390525"/>
                <a:gd name="connsiteX1" fmla="*/ 200120 w 238125"/>
                <a:gd name="connsiteY1" fmla="*/ 140494 h 390525"/>
                <a:gd name="connsiteX2" fmla="*/ 173831 w 238125"/>
                <a:gd name="connsiteY2" fmla="*/ 386239 h 390525"/>
                <a:gd name="connsiteX3" fmla="*/ 65437 w 238125"/>
                <a:gd name="connsiteY3" fmla="*/ 329756 h 390525"/>
                <a:gd name="connsiteX4" fmla="*/ 7144 w 238125"/>
                <a:gd name="connsiteY4" fmla="*/ 124778 h 390525"/>
                <a:gd name="connsiteX5" fmla="*/ 60960 w 238125"/>
                <a:gd name="connsiteY5" fmla="*/ 96203 h 390525"/>
                <a:gd name="connsiteX6" fmla="*/ 43720 w 238125"/>
                <a:gd name="connsiteY6" fmla="*/ 45434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125" h="390525">
                  <a:moveTo>
                    <a:pt x="149257" y="7144"/>
                  </a:moveTo>
                  <a:cubicBezTo>
                    <a:pt x="149257" y="7144"/>
                    <a:pt x="177832" y="78867"/>
                    <a:pt x="200120" y="140494"/>
                  </a:cubicBezTo>
                  <a:cubicBezTo>
                    <a:pt x="224123" y="206026"/>
                    <a:pt x="269081" y="351758"/>
                    <a:pt x="173831" y="386239"/>
                  </a:cubicBezTo>
                  <a:cubicBezTo>
                    <a:pt x="101441" y="412337"/>
                    <a:pt x="65437" y="329756"/>
                    <a:pt x="65437" y="329756"/>
                  </a:cubicBezTo>
                  <a:lnTo>
                    <a:pt x="7144" y="124778"/>
                  </a:lnTo>
                  <a:lnTo>
                    <a:pt x="60960" y="96203"/>
                  </a:lnTo>
                  <a:lnTo>
                    <a:pt x="43720" y="45434"/>
                  </a:lnTo>
                  <a:close/>
                </a:path>
              </a:pathLst>
            </a:custGeom>
            <a:solidFill>
              <a:srgbClr val="FFBE9D"/>
            </a:solidFill>
            <a:ln w="9525"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id="{FBA23252-B732-4C08-ADD6-C379EDD9C111}"/>
                </a:ext>
              </a:extLst>
            </p:cNvPr>
            <p:cNvSpPr/>
            <p:nvPr/>
          </p:nvSpPr>
          <p:spPr>
            <a:xfrm>
              <a:off x="8671560" y="3903204"/>
              <a:ext cx="200025" cy="276225"/>
            </a:xfrm>
            <a:custGeom>
              <a:avLst/>
              <a:gdLst>
                <a:gd name="connsiteX0" fmla="*/ 76676 w 200025"/>
                <a:gd name="connsiteY0" fmla="*/ 269443 h 276225"/>
                <a:gd name="connsiteX1" fmla="*/ 29051 w 200025"/>
                <a:gd name="connsiteY1" fmla="*/ 210960 h 276225"/>
                <a:gd name="connsiteX2" fmla="*/ 7144 w 200025"/>
                <a:gd name="connsiteY2" fmla="*/ 118281 h 276225"/>
                <a:gd name="connsiteX3" fmla="*/ 29909 w 200025"/>
                <a:gd name="connsiteY3" fmla="*/ 118281 h 276225"/>
                <a:gd name="connsiteX4" fmla="*/ 47720 w 200025"/>
                <a:gd name="connsiteY4" fmla="*/ 141903 h 276225"/>
                <a:gd name="connsiteX5" fmla="*/ 59912 w 200025"/>
                <a:gd name="connsiteY5" fmla="*/ 167811 h 276225"/>
                <a:gd name="connsiteX6" fmla="*/ 65627 w 200025"/>
                <a:gd name="connsiteY6" fmla="*/ 151238 h 276225"/>
                <a:gd name="connsiteX7" fmla="*/ 56102 w 200025"/>
                <a:gd name="connsiteY7" fmla="*/ 87706 h 276225"/>
                <a:gd name="connsiteX8" fmla="*/ 58103 w 200025"/>
                <a:gd name="connsiteY8" fmla="*/ 43986 h 276225"/>
                <a:gd name="connsiteX9" fmla="*/ 79153 w 200025"/>
                <a:gd name="connsiteY9" fmla="*/ 77038 h 276225"/>
                <a:gd name="connsiteX10" fmla="*/ 86963 w 200025"/>
                <a:gd name="connsiteY10" fmla="*/ 121615 h 276225"/>
                <a:gd name="connsiteX11" fmla="*/ 92393 w 200025"/>
                <a:gd name="connsiteY11" fmla="*/ 114281 h 276225"/>
                <a:gd name="connsiteX12" fmla="*/ 84296 w 200025"/>
                <a:gd name="connsiteY12" fmla="*/ 37223 h 276225"/>
                <a:gd name="connsiteX13" fmla="*/ 91821 w 200025"/>
                <a:gd name="connsiteY13" fmla="*/ 7410 h 276225"/>
                <a:gd name="connsiteX14" fmla="*/ 107347 w 200025"/>
                <a:gd name="connsiteY14" fmla="*/ 29985 h 276225"/>
                <a:gd name="connsiteX15" fmla="*/ 126397 w 200025"/>
                <a:gd name="connsiteY15" fmla="*/ 109709 h 276225"/>
                <a:gd name="connsiteX16" fmla="*/ 126397 w 200025"/>
                <a:gd name="connsiteY16" fmla="*/ 69418 h 276225"/>
                <a:gd name="connsiteX17" fmla="*/ 123920 w 200025"/>
                <a:gd name="connsiteY17" fmla="*/ 35223 h 276225"/>
                <a:gd name="connsiteX18" fmla="*/ 135160 w 200025"/>
                <a:gd name="connsiteY18" fmla="*/ 16745 h 276225"/>
                <a:gd name="connsiteX19" fmla="*/ 148971 w 200025"/>
                <a:gd name="connsiteY19" fmla="*/ 22079 h 276225"/>
                <a:gd name="connsiteX20" fmla="*/ 156591 w 200025"/>
                <a:gd name="connsiteY20" fmla="*/ 93040 h 276225"/>
                <a:gd name="connsiteX21" fmla="*/ 159639 w 200025"/>
                <a:gd name="connsiteY21" fmla="*/ 127616 h 276225"/>
                <a:gd name="connsiteX22" fmla="*/ 169164 w 200025"/>
                <a:gd name="connsiteY22" fmla="*/ 110756 h 276225"/>
                <a:gd name="connsiteX23" fmla="*/ 170783 w 200025"/>
                <a:gd name="connsiteY23" fmla="*/ 86468 h 276225"/>
                <a:gd name="connsiteX24" fmla="*/ 176689 w 200025"/>
                <a:gd name="connsiteY24" fmla="*/ 49892 h 276225"/>
                <a:gd name="connsiteX25" fmla="*/ 189167 w 200025"/>
                <a:gd name="connsiteY25" fmla="*/ 51797 h 276225"/>
                <a:gd name="connsiteX26" fmla="*/ 195453 w 200025"/>
                <a:gd name="connsiteY26" fmla="*/ 111423 h 276225"/>
                <a:gd name="connsiteX27" fmla="*/ 190976 w 200025"/>
                <a:gd name="connsiteY27" fmla="*/ 182575 h 276225"/>
                <a:gd name="connsiteX28" fmla="*/ 176594 w 200025"/>
                <a:gd name="connsiteY28" fmla="*/ 248012 h 276225"/>
                <a:gd name="connsiteX29" fmla="*/ 143446 w 200025"/>
                <a:gd name="connsiteY29" fmla="*/ 257537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00025" h="276225">
                  <a:moveTo>
                    <a:pt x="76676" y="269443"/>
                  </a:moveTo>
                  <a:cubicBezTo>
                    <a:pt x="76676" y="269443"/>
                    <a:pt x="34766" y="226199"/>
                    <a:pt x="29051" y="210960"/>
                  </a:cubicBezTo>
                  <a:lnTo>
                    <a:pt x="7144" y="118281"/>
                  </a:lnTo>
                  <a:cubicBezTo>
                    <a:pt x="7144" y="118281"/>
                    <a:pt x="15050" y="105327"/>
                    <a:pt x="29909" y="118281"/>
                  </a:cubicBezTo>
                  <a:cubicBezTo>
                    <a:pt x="36881" y="125319"/>
                    <a:pt x="42872" y="133264"/>
                    <a:pt x="47720" y="141903"/>
                  </a:cubicBezTo>
                  <a:lnTo>
                    <a:pt x="59912" y="167811"/>
                  </a:lnTo>
                  <a:lnTo>
                    <a:pt x="65627" y="151238"/>
                  </a:lnTo>
                  <a:lnTo>
                    <a:pt x="56102" y="87706"/>
                  </a:lnTo>
                  <a:cubicBezTo>
                    <a:pt x="56102" y="87706"/>
                    <a:pt x="48101" y="42177"/>
                    <a:pt x="58103" y="43986"/>
                  </a:cubicBezTo>
                  <a:cubicBezTo>
                    <a:pt x="68104" y="45796"/>
                    <a:pt x="75629" y="57321"/>
                    <a:pt x="79153" y="77038"/>
                  </a:cubicBezTo>
                  <a:lnTo>
                    <a:pt x="86963" y="121615"/>
                  </a:lnTo>
                  <a:cubicBezTo>
                    <a:pt x="86963" y="121615"/>
                    <a:pt x="88868" y="129140"/>
                    <a:pt x="92393" y="114281"/>
                  </a:cubicBezTo>
                  <a:cubicBezTo>
                    <a:pt x="95917" y="99422"/>
                    <a:pt x="83820" y="45224"/>
                    <a:pt x="84296" y="37223"/>
                  </a:cubicBezTo>
                  <a:cubicBezTo>
                    <a:pt x="84772" y="29222"/>
                    <a:pt x="78391" y="10553"/>
                    <a:pt x="91821" y="7410"/>
                  </a:cubicBezTo>
                  <a:cubicBezTo>
                    <a:pt x="105251" y="4267"/>
                    <a:pt x="107347" y="29985"/>
                    <a:pt x="107347" y="29985"/>
                  </a:cubicBezTo>
                  <a:lnTo>
                    <a:pt x="126397" y="109709"/>
                  </a:lnTo>
                  <a:cubicBezTo>
                    <a:pt x="126397" y="109709"/>
                    <a:pt x="126397" y="75419"/>
                    <a:pt x="126397" y="69418"/>
                  </a:cubicBezTo>
                  <a:cubicBezTo>
                    <a:pt x="126397" y="63417"/>
                    <a:pt x="123349" y="45701"/>
                    <a:pt x="123920" y="35223"/>
                  </a:cubicBezTo>
                  <a:cubicBezTo>
                    <a:pt x="124492" y="24746"/>
                    <a:pt x="129159" y="17983"/>
                    <a:pt x="135160" y="16745"/>
                  </a:cubicBezTo>
                  <a:cubicBezTo>
                    <a:pt x="140450" y="14671"/>
                    <a:pt x="146448" y="16988"/>
                    <a:pt x="148971" y="22079"/>
                  </a:cubicBezTo>
                  <a:lnTo>
                    <a:pt x="156591" y="93040"/>
                  </a:lnTo>
                  <a:cubicBezTo>
                    <a:pt x="156920" y="104615"/>
                    <a:pt x="157938" y="116161"/>
                    <a:pt x="159639" y="127616"/>
                  </a:cubicBezTo>
                  <a:cubicBezTo>
                    <a:pt x="161068" y="129235"/>
                    <a:pt x="169164" y="110756"/>
                    <a:pt x="169164" y="110756"/>
                  </a:cubicBezTo>
                  <a:lnTo>
                    <a:pt x="170783" y="86468"/>
                  </a:lnTo>
                  <a:cubicBezTo>
                    <a:pt x="170783" y="86468"/>
                    <a:pt x="167069" y="53892"/>
                    <a:pt x="176689" y="49892"/>
                  </a:cubicBezTo>
                  <a:cubicBezTo>
                    <a:pt x="186309" y="45891"/>
                    <a:pt x="189167" y="51797"/>
                    <a:pt x="189167" y="51797"/>
                  </a:cubicBezTo>
                  <a:lnTo>
                    <a:pt x="195453" y="111423"/>
                  </a:lnTo>
                  <a:lnTo>
                    <a:pt x="190976" y="182575"/>
                  </a:lnTo>
                  <a:lnTo>
                    <a:pt x="176594" y="248012"/>
                  </a:lnTo>
                  <a:lnTo>
                    <a:pt x="143446" y="257537"/>
                  </a:lnTo>
                  <a:close/>
                </a:path>
              </a:pathLst>
            </a:custGeom>
            <a:solidFill>
              <a:srgbClr val="FFBE9D"/>
            </a:solidFill>
            <a:ln w="9525"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id="{1B373CEF-9AF5-4F79-8FAD-274C9E55AF6B}"/>
                </a:ext>
              </a:extLst>
            </p:cNvPr>
            <p:cNvSpPr/>
            <p:nvPr/>
          </p:nvSpPr>
          <p:spPr>
            <a:xfrm>
              <a:off x="8740546" y="4165884"/>
              <a:ext cx="57150" cy="276225"/>
            </a:xfrm>
            <a:custGeom>
              <a:avLst/>
              <a:gdLst>
                <a:gd name="connsiteX0" fmla="*/ 54077 w 57150"/>
                <a:gd name="connsiteY0" fmla="*/ 269081 h 276225"/>
                <a:gd name="connsiteX1" fmla="*/ 51790 w 57150"/>
                <a:gd name="connsiteY1" fmla="*/ 267557 h 276225"/>
                <a:gd name="connsiteX2" fmla="*/ 46171 w 57150"/>
                <a:gd name="connsiteY2" fmla="*/ 261842 h 276225"/>
                <a:gd name="connsiteX3" fmla="*/ 32931 w 57150"/>
                <a:gd name="connsiteY3" fmla="*/ 235553 h 276225"/>
                <a:gd name="connsiteX4" fmla="*/ 25120 w 57150"/>
                <a:gd name="connsiteY4" fmla="*/ 139827 h 276225"/>
                <a:gd name="connsiteX5" fmla="*/ 17595 w 57150"/>
                <a:gd name="connsiteY5" fmla="*/ 45244 h 276225"/>
                <a:gd name="connsiteX6" fmla="*/ 7213 w 57150"/>
                <a:gd name="connsiteY6" fmla="*/ 7144 h 276225"/>
                <a:gd name="connsiteX7" fmla="*/ 11881 w 57150"/>
                <a:gd name="connsiteY7" fmla="*/ 16669 h 276225"/>
                <a:gd name="connsiteX8" fmla="*/ 21406 w 57150"/>
                <a:gd name="connsiteY8" fmla="*/ 44291 h 276225"/>
                <a:gd name="connsiteX9" fmla="*/ 30454 w 57150"/>
                <a:gd name="connsiteY9" fmla="*/ 139541 h 276225"/>
                <a:gd name="connsiteX10" fmla="*/ 30454 w 57150"/>
                <a:gd name="connsiteY10" fmla="*/ 191929 h 276225"/>
                <a:gd name="connsiteX11" fmla="*/ 36836 w 57150"/>
                <a:gd name="connsiteY11" fmla="*/ 234124 h 276225"/>
                <a:gd name="connsiteX12" fmla="*/ 48171 w 57150"/>
                <a:gd name="connsiteY12" fmla="*/ 260223 h 276225"/>
                <a:gd name="connsiteX13" fmla="*/ 54077 w 57150"/>
                <a:gd name="connsiteY13" fmla="*/ 269081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150" h="276225">
                  <a:moveTo>
                    <a:pt x="54077" y="269081"/>
                  </a:moveTo>
                  <a:cubicBezTo>
                    <a:pt x="54077" y="269081"/>
                    <a:pt x="53124" y="269081"/>
                    <a:pt x="51790" y="267557"/>
                  </a:cubicBezTo>
                  <a:cubicBezTo>
                    <a:pt x="49707" y="265871"/>
                    <a:pt x="47822" y="263954"/>
                    <a:pt x="46171" y="261842"/>
                  </a:cubicBezTo>
                  <a:cubicBezTo>
                    <a:pt x="40103" y="254015"/>
                    <a:pt x="35607" y="245088"/>
                    <a:pt x="32931" y="235553"/>
                  </a:cubicBezTo>
                  <a:cubicBezTo>
                    <a:pt x="25004" y="204304"/>
                    <a:pt x="22364" y="171948"/>
                    <a:pt x="25120" y="139827"/>
                  </a:cubicBezTo>
                  <a:cubicBezTo>
                    <a:pt x="27134" y="108102"/>
                    <a:pt x="24600" y="76251"/>
                    <a:pt x="17595" y="45244"/>
                  </a:cubicBezTo>
                  <a:cubicBezTo>
                    <a:pt x="12071" y="21527"/>
                    <a:pt x="6452" y="7144"/>
                    <a:pt x="7213" y="7144"/>
                  </a:cubicBezTo>
                  <a:cubicBezTo>
                    <a:pt x="9180" y="10100"/>
                    <a:pt x="10750" y="13303"/>
                    <a:pt x="11881" y="16669"/>
                  </a:cubicBezTo>
                  <a:cubicBezTo>
                    <a:pt x="15589" y="25684"/>
                    <a:pt x="18770" y="34907"/>
                    <a:pt x="21406" y="44291"/>
                  </a:cubicBezTo>
                  <a:cubicBezTo>
                    <a:pt x="29451" y="75361"/>
                    <a:pt x="32505" y="107512"/>
                    <a:pt x="30454" y="139541"/>
                  </a:cubicBezTo>
                  <a:cubicBezTo>
                    <a:pt x="29407" y="156988"/>
                    <a:pt x="29407" y="174482"/>
                    <a:pt x="30454" y="191929"/>
                  </a:cubicBezTo>
                  <a:cubicBezTo>
                    <a:pt x="31261" y="206162"/>
                    <a:pt x="33398" y="220289"/>
                    <a:pt x="36836" y="234124"/>
                  </a:cubicBezTo>
                  <a:cubicBezTo>
                    <a:pt x="39134" y="243394"/>
                    <a:pt x="42965" y="252215"/>
                    <a:pt x="48171" y="260223"/>
                  </a:cubicBezTo>
                  <a:cubicBezTo>
                    <a:pt x="51505" y="266224"/>
                    <a:pt x="54362" y="268796"/>
                    <a:pt x="54077" y="269081"/>
                  </a:cubicBezTo>
                  <a:close/>
                </a:path>
              </a:pathLst>
            </a:custGeom>
            <a:solidFill>
              <a:srgbClr val="EB996E"/>
            </a:solid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6AFDF578-7326-4FC3-84FF-B38DA30D3688}"/>
                </a:ext>
              </a:extLst>
            </p:cNvPr>
            <p:cNvSpPr/>
            <p:nvPr/>
          </p:nvSpPr>
          <p:spPr>
            <a:xfrm>
              <a:off x="8710898" y="4036248"/>
              <a:ext cx="85725" cy="85725"/>
            </a:xfrm>
            <a:custGeom>
              <a:avLst/>
              <a:gdLst>
                <a:gd name="connsiteX0" fmla="*/ 87249 w 85725"/>
                <a:gd name="connsiteY0" fmla="*/ 84201 h 85725"/>
                <a:gd name="connsiteX1" fmla="*/ 77724 w 85725"/>
                <a:gd name="connsiteY1" fmla="*/ 69913 h 85725"/>
                <a:gd name="connsiteX2" fmla="*/ 44482 w 85725"/>
                <a:gd name="connsiteY2" fmla="*/ 48006 h 85725"/>
                <a:gd name="connsiteX3" fmla="*/ 33052 w 85725"/>
                <a:gd name="connsiteY3" fmla="*/ 46196 h 85725"/>
                <a:gd name="connsiteX4" fmla="*/ 27051 w 85725"/>
                <a:gd name="connsiteY4" fmla="*/ 44863 h 85725"/>
                <a:gd name="connsiteX5" fmla="*/ 23908 w 85725"/>
                <a:gd name="connsiteY5" fmla="*/ 43339 h 85725"/>
                <a:gd name="connsiteX6" fmla="*/ 21622 w 85725"/>
                <a:gd name="connsiteY6" fmla="*/ 40767 h 85725"/>
                <a:gd name="connsiteX7" fmla="*/ 13145 w 85725"/>
                <a:gd name="connsiteY7" fmla="*/ 23527 h 85725"/>
                <a:gd name="connsiteX8" fmla="*/ 7144 w 85725"/>
                <a:gd name="connsiteY8" fmla="*/ 7144 h 85725"/>
                <a:gd name="connsiteX9" fmla="*/ 16669 w 85725"/>
                <a:gd name="connsiteY9" fmla="*/ 22003 h 85725"/>
                <a:gd name="connsiteX10" fmla="*/ 26194 w 85725"/>
                <a:gd name="connsiteY10" fmla="*/ 38195 h 85725"/>
                <a:gd name="connsiteX11" fmla="*/ 29242 w 85725"/>
                <a:gd name="connsiteY11" fmla="*/ 40386 h 85725"/>
                <a:gd name="connsiteX12" fmla="*/ 34385 w 85725"/>
                <a:gd name="connsiteY12" fmla="*/ 41339 h 85725"/>
                <a:gd name="connsiteX13" fmla="*/ 46482 w 85725"/>
                <a:gd name="connsiteY13" fmla="*/ 43244 h 85725"/>
                <a:gd name="connsiteX14" fmla="*/ 81344 w 85725"/>
                <a:gd name="connsiteY14" fmla="*/ 67818 h 85725"/>
                <a:gd name="connsiteX15" fmla="*/ 87249 w 85725"/>
                <a:gd name="connsiteY15" fmla="*/ 8420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725" h="85725">
                  <a:moveTo>
                    <a:pt x="87249" y="84201"/>
                  </a:moveTo>
                  <a:cubicBezTo>
                    <a:pt x="86487" y="84201"/>
                    <a:pt x="84296" y="78105"/>
                    <a:pt x="77724" y="69913"/>
                  </a:cubicBezTo>
                  <a:cubicBezTo>
                    <a:pt x="69314" y="59197"/>
                    <a:pt x="57646" y="51508"/>
                    <a:pt x="44482" y="48006"/>
                  </a:cubicBezTo>
                  <a:cubicBezTo>
                    <a:pt x="40715" y="47156"/>
                    <a:pt x="36897" y="46552"/>
                    <a:pt x="33052" y="46196"/>
                  </a:cubicBezTo>
                  <a:cubicBezTo>
                    <a:pt x="31015" y="45934"/>
                    <a:pt x="29007" y="45488"/>
                    <a:pt x="27051" y="44863"/>
                  </a:cubicBezTo>
                  <a:cubicBezTo>
                    <a:pt x="25895" y="44619"/>
                    <a:pt x="24815" y="44096"/>
                    <a:pt x="23908" y="43339"/>
                  </a:cubicBezTo>
                  <a:cubicBezTo>
                    <a:pt x="22996" y="42627"/>
                    <a:pt x="22221" y="41756"/>
                    <a:pt x="21622" y="40767"/>
                  </a:cubicBezTo>
                  <a:cubicBezTo>
                    <a:pt x="18351" y="35250"/>
                    <a:pt x="15517" y="29485"/>
                    <a:pt x="13145" y="23527"/>
                  </a:cubicBezTo>
                  <a:cubicBezTo>
                    <a:pt x="10584" y="18288"/>
                    <a:pt x="8573" y="12797"/>
                    <a:pt x="7144" y="7144"/>
                  </a:cubicBezTo>
                  <a:cubicBezTo>
                    <a:pt x="11176" y="11491"/>
                    <a:pt x="14402" y="16523"/>
                    <a:pt x="16669" y="22003"/>
                  </a:cubicBezTo>
                  <a:cubicBezTo>
                    <a:pt x="19552" y="27567"/>
                    <a:pt x="22731" y="32972"/>
                    <a:pt x="26194" y="38195"/>
                  </a:cubicBezTo>
                  <a:cubicBezTo>
                    <a:pt x="27337" y="39719"/>
                    <a:pt x="27241" y="39815"/>
                    <a:pt x="29242" y="40386"/>
                  </a:cubicBezTo>
                  <a:cubicBezTo>
                    <a:pt x="30922" y="40867"/>
                    <a:pt x="32645" y="41186"/>
                    <a:pt x="34385" y="41339"/>
                  </a:cubicBezTo>
                  <a:cubicBezTo>
                    <a:pt x="38465" y="41629"/>
                    <a:pt x="42511" y="42267"/>
                    <a:pt x="46482" y="43244"/>
                  </a:cubicBezTo>
                  <a:cubicBezTo>
                    <a:pt x="60697" y="46938"/>
                    <a:pt x="73086" y="55672"/>
                    <a:pt x="81344" y="67818"/>
                  </a:cubicBezTo>
                  <a:cubicBezTo>
                    <a:pt x="84825" y="72609"/>
                    <a:pt x="86873" y="78291"/>
                    <a:pt x="87249" y="84201"/>
                  </a:cubicBezTo>
                  <a:close/>
                </a:path>
              </a:pathLst>
            </a:custGeom>
            <a:solidFill>
              <a:srgbClr val="EB996E"/>
            </a:solid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0A4D7F1E-F08A-4169-97E6-0FB99640586C}"/>
                </a:ext>
              </a:extLst>
            </p:cNvPr>
            <p:cNvSpPr/>
            <p:nvPr/>
          </p:nvSpPr>
          <p:spPr>
            <a:xfrm>
              <a:off x="7913311" y="4425066"/>
              <a:ext cx="190500" cy="161925"/>
            </a:xfrm>
            <a:custGeom>
              <a:avLst/>
              <a:gdLst>
                <a:gd name="connsiteX0" fmla="*/ 185606 w 190500"/>
                <a:gd name="connsiteY0" fmla="*/ 32855 h 161925"/>
                <a:gd name="connsiteX1" fmla="*/ 166079 w 190500"/>
                <a:gd name="connsiteY1" fmla="*/ 22282 h 161925"/>
                <a:gd name="connsiteX2" fmla="*/ 143124 w 190500"/>
                <a:gd name="connsiteY2" fmla="*/ 19425 h 161925"/>
                <a:gd name="connsiteX3" fmla="*/ 126741 w 190500"/>
                <a:gd name="connsiteY3" fmla="*/ 10566 h 161925"/>
                <a:gd name="connsiteX4" fmla="*/ 83212 w 190500"/>
                <a:gd name="connsiteY4" fmla="*/ 19139 h 161925"/>
                <a:gd name="connsiteX5" fmla="*/ 78830 w 190500"/>
                <a:gd name="connsiteY5" fmla="*/ 16376 h 161925"/>
                <a:gd name="connsiteX6" fmla="*/ 55399 w 190500"/>
                <a:gd name="connsiteY6" fmla="*/ 14185 h 161925"/>
                <a:gd name="connsiteX7" fmla="*/ 36349 w 190500"/>
                <a:gd name="connsiteY7" fmla="*/ 29902 h 161925"/>
                <a:gd name="connsiteX8" fmla="*/ 7774 w 190500"/>
                <a:gd name="connsiteY8" fmla="*/ 95910 h 161925"/>
                <a:gd name="connsiteX9" fmla="*/ 14822 w 190500"/>
                <a:gd name="connsiteY9" fmla="*/ 121532 h 161925"/>
                <a:gd name="connsiteX10" fmla="*/ 33301 w 190500"/>
                <a:gd name="connsiteY10" fmla="*/ 120199 h 161925"/>
                <a:gd name="connsiteX11" fmla="*/ 46160 w 190500"/>
                <a:gd name="connsiteY11" fmla="*/ 105626 h 161925"/>
                <a:gd name="connsiteX12" fmla="*/ 72068 w 190500"/>
                <a:gd name="connsiteY12" fmla="*/ 50000 h 161925"/>
                <a:gd name="connsiteX13" fmla="*/ 59685 w 190500"/>
                <a:gd name="connsiteY13" fmla="*/ 121056 h 161925"/>
                <a:gd name="connsiteX14" fmla="*/ 61400 w 190500"/>
                <a:gd name="connsiteY14" fmla="*/ 139153 h 161925"/>
                <a:gd name="connsiteX15" fmla="*/ 79617 w 190500"/>
                <a:gd name="connsiteY15" fmla="*/ 150159 h 161925"/>
                <a:gd name="connsiteX16" fmla="*/ 87975 w 190500"/>
                <a:gd name="connsiteY16" fmla="*/ 144678 h 161925"/>
                <a:gd name="connsiteX17" fmla="*/ 95690 w 190500"/>
                <a:gd name="connsiteY17" fmla="*/ 131819 h 161925"/>
                <a:gd name="connsiteX18" fmla="*/ 119502 w 190500"/>
                <a:gd name="connsiteY18" fmla="*/ 68382 h 161925"/>
                <a:gd name="connsiteX19" fmla="*/ 111882 w 190500"/>
                <a:gd name="connsiteY19" fmla="*/ 136296 h 161925"/>
                <a:gd name="connsiteX20" fmla="*/ 118931 w 190500"/>
                <a:gd name="connsiteY20" fmla="*/ 157537 h 161925"/>
                <a:gd name="connsiteX21" fmla="*/ 135123 w 190500"/>
                <a:gd name="connsiteY21" fmla="*/ 156775 h 161925"/>
                <a:gd name="connsiteX22" fmla="*/ 145887 w 190500"/>
                <a:gd name="connsiteY22" fmla="*/ 143821 h 161925"/>
                <a:gd name="connsiteX23" fmla="*/ 172271 w 190500"/>
                <a:gd name="connsiteY23" fmla="*/ 69335 h 161925"/>
                <a:gd name="connsiteX24" fmla="*/ 184272 w 190500"/>
                <a:gd name="connsiteY24" fmla="*/ 52571 h 161925"/>
                <a:gd name="connsiteX25" fmla="*/ 185606 w 190500"/>
                <a:gd name="connsiteY25" fmla="*/ 3285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0500" h="161925">
                  <a:moveTo>
                    <a:pt x="185606" y="32855"/>
                  </a:moveTo>
                  <a:cubicBezTo>
                    <a:pt x="181205" y="26363"/>
                    <a:pt x="173921" y="22419"/>
                    <a:pt x="166079" y="22282"/>
                  </a:cubicBezTo>
                  <a:cubicBezTo>
                    <a:pt x="158344" y="22201"/>
                    <a:pt x="150643" y="21242"/>
                    <a:pt x="143124" y="19425"/>
                  </a:cubicBezTo>
                  <a:cubicBezTo>
                    <a:pt x="137314" y="17234"/>
                    <a:pt x="132361" y="13233"/>
                    <a:pt x="126741" y="10566"/>
                  </a:cubicBezTo>
                  <a:cubicBezTo>
                    <a:pt x="111893" y="3810"/>
                    <a:pt x="94390" y="7257"/>
                    <a:pt x="83212" y="19139"/>
                  </a:cubicBezTo>
                  <a:lnTo>
                    <a:pt x="78830" y="16376"/>
                  </a:lnTo>
                  <a:cubicBezTo>
                    <a:pt x="72017" y="11394"/>
                    <a:pt x="63018" y="10552"/>
                    <a:pt x="55399" y="14185"/>
                  </a:cubicBezTo>
                  <a:cubicBezTo>
                    <a:pt x="47873" y="17809"/>
                    <a:pt x="41337" y="23202"/>
                    <a:pt x="36349" y="29902"/>
                  </a:cubicBezTo>
                  <a:cubicBezTo>
                    <a:pt x="21208" y="49022"/>
                    <a:pt x="11354" y="71785"/>
                    <a:pt x="7774" y="95910"/>
                  </a:cubicBezTo>
                  <a:cubicBezTo>
                    <a:pt x="6345" y="105435"/>
                    <a:pt x="6821" y="116579"/>
                    <a:pt x="14822" y="121532"/>
                  </a:cubicBezTo>
                  <a:cubicBezTo>
                    <a:pt x="20747" y="124578"/>
                    <a:pt x="27875" y="124064"/>
                    <a:pt x="33301" y="120199"/>
                  </a:cubicBezTo>
                  <a:cubicBezTo>
                    <a:pt x="38594" y="116332"/>
                    <a:pt x="42982" y="111359"/>
                    <a:pt x="46160" y="105626"/>
                  </a:cubicBezTo>
                  <a:cubicBezTo>
                    <a:pt x="57136" y="88266"/>
                    <a:pt x="65843" y="69572"/>
                    <a:pt x="72068" y="50000"/>
                  </a:cubicBezTo>
                  <a:cubicBezTo>
                    <a:pt x="66096" y="73326"/>
                    <a:pt x="61955" y="97084"/>
                    <a:pt x="59685" y="121056"/>
                  </a:cubicBezTo>
                  <a:cubicBezTo>
                    <a:pt x="58959" y="127142"/>
                    <a:pt x="59544" y="133313"/>
                    <a:pt x="61400" y="139153"/>
                  </a:cubicBezTo>
                  <a:cubicBezTo>
                    <a:pt x="63391" y="147223"/>
                    <a:pt x="71547" y="152150"/>
                    <a:pt x="79617" y="150159"/>
                  </a:cubicBezTo>
                  <a:cubicBezTo>
                    <a:pt x="82946" y="149337"/>
                    <a:pt x="85894" y="147404"/>
                    <a:pt x="87975" y="144678"/>
                  </a:cubicBezTo>
                  <a:cubicBezTo>
                    <a:pt x="91229" y="140840"/>
                    <a:pt x="93836" y="136497"/>
                    <a:pt x="95690" y="131819"/>
                  </a:cubicBezTo>
                  <a:cubicBezTo>
                    <a:pt x="105167" y="111284"/>
                    <a:pt x="113125" y="90081"/>
                    <a:pt x="119502" y="68382"/>
                  </a:cubicBezTo>
                  <a:cubicBezTo>
                    <a:pt x="115007" y="90758"/>
                    <a:pt x="112458" y="113481"/>
                    <a:pt x="111882" y="136296"/>
                  </a:cubicBezTo>
                  <a:cubicBezTo>
                    <a:pt x="110498" y="144112"/>
                    <a:pt x="113149" y="152099"/>
                    <a:pt x="118931" y="157537"/>
                  </a:cubicBezTo>
                  <a:cubicBezTo>
                    <a:pt x="124043" y="160344"/>
                    <a:pt x="130297" y="160050"/>
                    <a:pt x="135123" y="156775"/>
                  </a:cubicBezTo>
                  <a:cubicBezTo>
                    <a:pt x="139788" y="153478"/>
                    <a:pt x="143500" y="149010"/>
                    <a:pt x="145887" y="143821"/>
                  </a:cubicBezTo>
                  <a:cubicBezTo>
                    <a:pt x="157983" y="120294"/>
                    <a:pt x="157316" y="91148"/>
                    <a:pt x="172271" y="69335"/>
                  </a:cubicBezTo>
                  <a:cubicBezTo>
                    <a:pt x="176557" y="63957"/>
                    <a:pt x="180563" y="58362"/>
                    <a:pt x="184272" y="52571"/>
                  </a:cubicBezTo>
                  <a:cubicBezTo>
                    <a:pt x="187949" y="46624"/>
                    <a:pt x="188449" y="39243"/>
                    <a:pt x="185606" y="32854"/>
                  </a:cubicBezTo>
                  <a:close/>
                </a:path>
              </a:pathLst>
            </a:custGeom>
            <a:solidFill>
              <a:srgbClr val="FFBE9D"/>
            </a:solid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CD13EA2E-A3AD-4D2F-9C8F-21D105A4175F}"/>
                </a:ext>
              </a:extLst>
            </p:cNvPr>
            <p:cNvSpPr/>
            <p:nvPr/>
          </p:nvSpPr>
          <p:spPr>
            <a:xfrm>
              <a:off x="7910406" y="4423381"/>
              <a:ext cx="190500" cy="161925"/>
            </a:xfrm>
            <a:custGeom>
              <a:avLst/>
              <a:gdLst>
                <a:gd name="connsiteX0" fmla="*/ 188511 w 190500"/>
                <a:gd name="connsiteY0" fmla="*/ 34540 h 161925"/>
                <a:gd name="connsiteX1" fmla="*/ 190416 w 190500"/>
                <a:gd name="connsiteY1" fmla="*/ 38826 h 161925"/>
                <a:gd name="connsiteX2" fmla="*/ 188702 w 190500"/>
                <a:gd name="connsiteY2" fmla="*/ 52256 h 161925"/>
                <a:gd name="connsiteX3" fmla="*/ 176605 w 190500"/>
                <a:gd name="connsiteY3" fmla="*/ 70354 h 161925"/>
                <a:gd name="connsiteX4" fmla="*/ 165080 w 190500"/>
                <a:gd name="connsiteY4" fmla="*/ 96452 h 161925"/>
                <a:gd name="connsiteX5" fmla="*/ 156031 w 190500"/>
                <a:gd name="connsiteY5" fmla="*/ 131314 h 161925"/>
                <a:gd name="connsiteX6" fmla="*/ 147839 w 190500"/>
                <a:gd name="connsiteY6" fmla="*/ 150364 h 161925"/>
                <a:gd name="connsiteX7" fmla="*/ 128789 w 190500"/>
                <a:gd name="connsiteY7" fmla="*/ 163127 h 161925"/>
                <a:gd name="connsiteX8" fmla="*/ 117169 w 190500"/>
                <a:gd name="connsiteY8" fmla="*/ 158365 h 161925"/>
                <a:gd name="connsiteX9" fmla="*/ 112406 w 190500"/>
                <a:gd name="connsiteY9" fmla="*/ 146554 h 161925"/>
                <a:gd name="connsiteX10" fmla="*/ 112406 w 190500"/>
                <a:gd name="connsiteY10" fmla="*/ 121789 h 161925"/>
                <a:gd name="connsiteX11" fmla="*/ 119264 w 190500"/>
                <a:gd name="connsiteY11" fmla="*/ 69687 h 161925"/>
                <a:gd name="connsiteX12" fmla="*/ 123646 w 190500"/>
                <a:gd name="connsiteY12" fmla="*/ 70735 h 161925"/>
                <a:gd name="connsiteX13" fmla="*/ 111263 w 190500"/>
                <a:gd name="connsiteY13" fmla="*/ 107501 h 161925"/>
                <a:gd name="connsiteX14" fmla="*/ 103643 w 190500"/>
                <a:gd name="connsiteY14" fmla="*/ 126551 h 161925"/>
                <a:gd name="connsiteX15" fmla="*/ 94118 w 190500"/>
                <a:gd name="connsiteY15" fmla="*/ 145601 h 161925"/>
                <a:gd name="connsiteX16" fmla="*/ 73925 w 190500"/>
                <a:gd name="connsiteY16" fmla="*/ 155126 h 161925"/>
                <a:gd name="connsiteX17" fmla="*/ 59447 w 190500"/>
                <a:gd name="connsiteY17" fmla="*/ 137600 h 161925"/>
                <a:gd name="connsiteX18" fmla="*/ 59447 w 190500"/>
                <a:gd name="connsiteY18" fmla="*/ 115502 h 161925"/>
                <a:gd name="connsiteX19" fmla="*/ 62495 w 190500"/>
                <a:gd name="connsiteY19" fmla="*/ 93690 h 161925"/>
                <a:gd name="connsiteX20" fmla="*/ 71258 w 190500"/>
                <a:gd name="connsiteY20" fmla="*/ 51970 h 161925"/>
                <a:gd name="connsiteX21" fmla="*/ 76021 w 190500"/>
                <a:gd name="connsiteY21" fmla="*/ 53304 h 161925"/>
                <a:gd name="connsiteX22" fmla="*/ 43636 w 190500"/>
                <a:gd name="connsiteY22" fmla="*/ 117979 h 161925"/>
                <a:gd name="connsiteX23" fmla="*/ 28967 w 190500"/>
                <a:gd name="connsiteY23" fmla="*/ 127028 h 161925"/>
                <a:gd name="connsiteX24" fmla="*/ 11537 w 190500"/>
                <a:gd name="connsiteY24" fmla="*/ 121027 h 161925"/>
                <a:gd name="connsiteX25" fmla="*/ 7250 w 190500"/>
                <a:gd name="connsiteY25" fmla="*/ 103882 h 161925"/>
                <a:gd name="connsiteX26" fmla="*/ 9727 w 190500"/>
                <a:gd name="connsiteY26" fmla="*/ 87594 h 161925"/>
                <a:gd name="connsiteX27" fmla="*/ 35635 w 190500"/>
                <a:gd name="connsiteY27" fmla="*/ 32730 h 161925"/>
                <a:gd name="connsiteX28" fmla="*/ 56685 w 190500"/>
                <a:gd name="connsiteY28" fmla="*/ 14252 h 161925"/>
                <a:gd name="connsiteX29" fmla="*/ 82498 w 190500"/>
                <a:gd name="connsiteY29" fmla="*/ 16633 h 161925"/>
                <a:gd name="connsiteX30" fmla="*/ 82498 w 190500"/>
                <a:gd name="connsiteY30" fmla="*/ 16633 h 161925"/>
                <a:gd name="connsiteX31" fmla="*/ 86879 w 190500"/>
                <a:gd name="connsiteY31" fmla="*/ 19300 h 161925"/>
                <a:gd name="connsiteX32" fmla="*/ 84784 w 190500"/>
                <a:gd name="connsiteY32" fmla="*/ 19300 h 161925"/>
                <a:gd name="connsiteX33" fmla="*/ 129837 w 190500"/>
                <a:gd name="connsiteY33" fmla="*/ 10632 h 161925"/>
                <a:gd name="connsiteX34" fmla="*/ 146601 w 190500"/>
                <a:gd name="connsiteY34" fmla="*/ 20157 h 161925"/>
                <a:gd name="connsiteX35" fmla="*/ 162317 w 190500"/>
                <a:gd name="connsiteY35" fmla="*/ 22252 h 161925"/>
                <a:gd name="connsiteX36" fmla="*/ 183844 w 190500"/>
                <a:gd name="connsiteY36" fmla="*/ 28158 h 161925"/>
                <a:gd name="connsiteX37" fmla="*/ 188606 w 190500"/>
                <a:gd name="connsiteY37" fmla="*/ 34254 h 161925"/>
                <a:gd name="connsiteX38" fmla="*/ 183272 w 190500"/>
                <a:gd name="connsiteY38" fmla="*/ 28920 h 161925"/>
                <a:gd name="connsiteX39" fmla="*/ 162222 w 190500"/>
                <a:gd name="connsiteY39" fmla="*/ 24157 h 161925"/>
                <a:gd name="connsiteX40" fmla="*/ 146030 w 190500"/>
                <a:gd name="connsiteY40" fmla="*/ 21967 h 161925"/>
                <a:gd name="connsiteX41" fmla="*/ 128884 w 190500"/>
                <a:gd name="connsiteY41" fmla="*/ 13108 h 161925"/>
                <a:gd name="connsiteX42" fmla="*/ 87451 w 190500"/>
                <a:gd name="connsiteY42" fmla="*/ 21681 h 161925"/>
                <a:gd name="connsiteX43" fmla="*/ 86498 w 190500"/>
                <a:gd name="connsiteY43" fmla="*/ 22633 h 161925"/>
                <a:gd name="connsiteX44" fmla="*/ 85355 w 190500"/>
                <a:gd name="connsiteY44" fmla="*/ 21967 h 161925"/>
                <a:gd name="connsiteX45" fmla="*/ 80879 w 190500"/>
                <a:gd name="connsiteY45" fmla="*/ 19300 h 161925"/>
                <a:gd name="connsiteX46" fmla="*/ 80879 w 190500"/>
                <a:gd name="connsiteY46" fmla="*/ 19300 h 161925"/>
                <a:gd name="connsiteX47" fmla="*/ 58780 w 190500"/>
                <a:gd name="connsiteY47" fmla="*/ 17680 h 161925"/>
                <a:gd name="connsiteX48" fmla="*/ 39730 w 190500"/>
                <a:gd name="connsiteY48" fmla="*/ 35206 h 161925"/>
                <a:gd name="connsiteX49" fmla="*/ 14870 w 190500"/>
                <a:gd name="connsiteY49" fmla="*/ 88546 h 161925"/>
                <a:gd name="connsiteX50" fmla="*/ 12584 w 190500"/>
                <a:gd name="connsiteY50" fmla="*/ 104072 h 161925"/>
                <a:gd name="connsiteX51" fmla="*/ 16108 w 190500"/>
                <a:gd name="connsiteY51" fmla="*/ 118264 h 161925"/>
                <a:gd name="connsiteX52" fmla="*/ 28872 w 190500"/>
                <a:gd name="connsiteY52" fmla="*/ 122455 h 161925"/>
                <a:gd name="connsiteX53" fmla="*/ 41635 w 190500"/>
                <a:gd name="connsiteY53" fmla="*/ 113978 h 161925"/>
                <a:gd name="connsiteX54" fmla="*/ 72877 w 190500"/>
                <a:gd name="connsiteY54" fmla="*/ 50827 h 161925"/>
                <a:gd name="connsiteX55" fmla="*/ 77640 w 190500"/>
                <a:gd name="connsiteY55" fmla="*/ 52161 h 161925"/>
                <a:gd name="connsiteX56" fmla="*/ 68972 w 190500"/>
                <a:gd name="connsiteY56" fmla="*/ 93595 h 161925"/>
                <a:gd name="connsiteX57" fmla="*/ 66020 w 190500"/>
                <a:gd name="connsiteY57" fmla="*/ 115026 h 161925"/>
                <a:gd name="connsiteX58" fmla="*/ 66020 w 190500"/>
                <a:gd name="connsiteY58" fmla="*/ 135790 h 161925"/>
                <a:gd name="connsiteX59" fmla="*/ 76783 w 190500"/>
                <a:gd name="connsiteY59" fmla="*/ 149411 h 161925"/>
                <a:gd name="connsiteX60" fmla="*/ 91928 w 190500"/>
                <a:gd name="connsiteY60" fmla="*/ 141886 h 161925"/>
                <a:gd name="connsiteX61" fmla="*/ 100786 w 190500"/>
                <a:gd name="connsiteY61" fmla="*/ 124074 h 161925"/>
                <a:gd name="connsiteX62" fmla="*/ 108406 w 190500"/>
                <a:gd name="connsiteY62" fmla="*/ 105691 h 161925"/>
                <a:gd name="connsiteX63" fmla="*/ 120884 w 190500"/>
                <a:gd name="connsiteY63" fmla="*/ 69306 h 161925"/>
                <a:gd name="connsiteX64" fmla="*/ 125265 w 190500"/>
                <a:gd name="connsiteY64" fmla="*/ 70353 h 161925"/>
                <a:gd name="connsiteX65" fmla="*/ 118217 w 190500"/>
                <a:gd name="connsiteY65" fmla="*/ 121884 h 161925"/>
                <a:gd name="connsiteX66" fmla="*/ 117645 w 190500"/>
                <a:gd name="connsiteY66" fmla="*/ 145887 h 161925"/>
                <a:gd name="connsiteX67" fmla="*/ 121265 w 190500"/>
                <a:gd name="connsiteY67" fmla="*/ 155412 h 161925"/>
                <a:gd name="connsiteX68" fmla="*/ 129932 w 190500"/>
                <a:gd name="connsiteY68" fmla="*/ 158936 h 161925"/>
                <a:gd name="connsiteX69" fmla="*/ 145649 w 190500"/>
                <a:gd name="connsiteY69" fmla="*/ 148077 h 161925"/>
                <a:gd name="connsiteX70" fmla="*/ 153745 w 190500"/>
                <a:gd name="connsiteY70" fmla="*/ 129980 h 161925"/>
                <a:gd name="connsiteX71" fmla="*/ 163270 w 190500"/>
                <a:gd name="connsiteY71" fmla="*/ 95404 h 161925"/>
                <a:gd name="connsiteX72" fmla="*/ 175748 w 190500"/>
                <a:gd name="connsiteY72" fmla="*/ 68829 h 161925"/>
                <a:gd name="connsiteX73" fmla="*/ 188225 w 190500"/>
                <a:gd name="connsiteY73" fmla="*/ 51399 h 161925"/>
                <a:gd name="connsiteX74" fmla="*/ 188511 w 190500"/>
                <a:gd name="connsiteY74" fmla="*/ 3454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90500" h="161925">
                  <a:moveTo>
                    <a:pt x="188511" y="34540"/>
                  </a:moveTo>
                  <a:cubicBezTo>
                    <a:pt x="189465" y="35804"/>
                    <a:pt x="190116" y="37271"/>
                    <a:pt x="190416" y="38826"/>
                  </a:cubicBezTo>
                  <a:cubicBezTo>
                    <a:pt x="191184" y="43374"/>
                    <a:pt x="190588" y="48047"/>
                    <a:pt x="188702" y="52256"/>
                  </a:cubicBezTo>
                  <a:cubicBezTo>
                    <a:pt x="185366" y="58727"/>
                    <a:pt x="181308" y="64798"/>
                    <a:pt x="176605" y="70354"/>
                  </a:cubicBezTo>
                  <a:cubicBezTo>
                    <a:pt x="171332" y="78348"/>
                    <a:pt x="167436" y="87170"/>
                    <a:pt x="165080" y="96452"/>
                  </a:cubicBezTo>
                  <a:cubicBezTo>
                    <a:pt x="162032" y="106834"/>
                    <a:pt x="159936" y="118741"/>
                    <a:pt x="156031" y="131314"/>
                  </a:cubicBezTo>
                  <a:cubicBezTo>
                    <a:pt x="154038" y="137956"/>
                    <a:pt x="151290" y="144348"/>
                    <a:pt x="147839" y="150364"/>
                  </a:cubicBezTo>
                  <a:cubicBezTo>
                    <a:pt x="144104" y="157609"/>
                    <a:pt x="136911" y="162429"/>
                    <a:pt x="128789" y="163127"/>
                  </a:cubicBezTo>
                  <a:cubicBezTo>
                    <a:pt x="124393" y="163390"/>
                    <a:pt x="120116" y="161637"/>
                    <a:pt x="117169" y="158365"/>
                  </a:cubicBezTo>
                  <a:cubicBezTo>
                    <a:pt x="114437" y="154992"/>
                    <a:pt x="112778" y="150878"/>
                    <a:pt x="112406" y="146554"/>
                  </a:cubicBezTo>
                  <a:cubicBezTo>
                    <a:pt x="111835" y="138309"/>
                    <a:pt x="111835" y="130034"/>
                    <a:pt x="112406" y="121789"/>
                  </a:cubicBezTo>
                  <a:cubicBezTo>
                    <a:pt x="113499" y="104285"/>
                    <a:pt x="115791" y="86877"/>
                    <a:pt x="119264" y="69687"/>
                  </a:cubicBezTo>
                  <a:lnTo>
                    <a:pt x="123646" y="70735"/>
                  </a:lnTo>
                  <a:cubicBezTo>
                    <a:pt x="120122" y="82831"/>
                    <a:pt x="116026" y="95119"/>
                    <a:pt x="111263" y="107501"/>
                  </a:cubicBezTo>
                  <a:cubicBezTo>
                    <a:pt x="108882" y="113692"/>
                    <a:pt x="106310" y="119979"/>
                    <a:pt x="103643" y="126551"/>
                  </a:cubicBezTo>
                  <a:cubicBezTo>
                    <a:pt x="101030" y="133167"/>
                    <a:pt x="97843" y="139541"/>
                    <a:pt x="94118" y="145601"/>
                  </a:cubicBezTo>
                  <a:cubicBezTo>
                    <a:pt x="89987" y="152628"/>
                    <a:pt x="81975" y="156407"/>
                    <a:pt x="73925" y="155126"/>
                  </a:cubicBezTo>
                  <a:cubicBezTo>
                    <a:pt x="66102" y="152596"/>
                    <a:pt x="60456" y="145760"/>
                    <a:pt x="59447" y="137600"/>
                  </a:cubicBezTo>
                  <a:cubicBezTo>
                    <a:pt x="58494" y="130265"/>
                    <a:pt x="58494" y="122837"/>
                    <a:pt x="59447" y="115502"/>
                  </a:cubicBezTo>
                  <a:cubicBezTo>
                    <a:pt x="60209" y="108168"/>
                    <a:pt x="61257" y="100929"/>
                    <a:pt x="62495" y="93690"/>
                  </a:cubicBezTo>
                  <a:cubicBezTo>
                    <a:pt x="64877" y="79498"/>
                    <a:pt x="68115" y="65115"/>
                    <a:pt x="71258" y="51970"/>
                  </a:cubicBezTo>
                  <a:lnTo>
                    <a:pt x="76021" y="53304"/>
                  </a:lnTo>
                  <a:cubicBezTo>
                    <a:pt x="68726" y="76444"/>
                    <a:pt x="57795" y="98276"/>
                    <a:pt x="43636" y="117979"/>
                  </a:cubicBezTo>
                  <a:cubicBezTo>
                    <a:pt x="39846" y="122492"/>
                    <a:pt x="34702" y="125666"/>
                    <a:pt x="28967" y="127028"/>
                  </a:cubicBezTo>
                  <a:cubicBezTo>
                    <a:pt x="22482" y="128637"/>
                    <a:pt x="15657" y="126287"/>
                    <a:pt x="11537" y="121027"/>
                  </a:cubicBezTo>
                  <a:cubicBezTo>
                    <a:pt x="8222" y="115956"/>
                    <a:pt x="6712" y="109916"/>
                    <a:pt x="7250" y="103882"/>
                  </a:cubicBezTo>
                  <a:cubicBezTo>
                    <a:pt x="7573" y="98388"/>
                    <a:pt x="8402" y="92936"/>
                    <a:pt x="9727" y="87594"/>
                  </a:cubicBezTo>
                  <a:cubicBezTo>
                    <a:pt x="14275" y="67641"/>
                    <a:pt x="23117" y="48919"/>
                    <a:pt x="35635" y="32730"/>
                  </a:cubicBezTo>
                  <a:cubicBezTo>
                    <a:pt x="41048" y="24954"/>
                    <a:pt x="48273" y="18612"/>
                    <a:pt x="56685" y="14252"/>
                  </a:cubicBezTo>
                  <a:cubicBezTo>
                    <a:pt x="65063" y="10186"/>
                    <a:pt x="75005" y="11103"/>
                    <a:pt x="82498" y="16633"/>
                  </a:cubicBezTo>
                  <a:lnTo>
                    <a:pt x="82498" y="16633"/>
                  </a:lnTo>
                  <a:lnTo>
                    <a:pt x="86879" y="19300"/>
                  </a:lnTo>
                  <a:lnTo>
                    <a:pt x="84784" y="19300"/>
                  </a:lnTo>
                  <a:cubicBezTo>
                    <a:pt x="96488" y="7230"/>
                    <a:pt x="114490" y="3767"/>
                    <a:pt x="129837" y="10632"/>
                  </a:cubicBezTo>
                  <a:cubicBezTo>
                    <a:pt x="136314" y="13775"/>
                    <a:pt x="141267" y="17966"/>
                    <a:pt x="146601" y="20157"/>
                  </a:cubicBezTo>
                  <a:cubicBezTo>
                    <a:pt x="151711" y="21614"/>
                    <a:pt x="157005" y="22320"/>
                    <a:pt x="162317" y="22252"/>
                  </a:cubicBezTo>
                  <a:cubicBezTo>
                    <a:pt x="169926" y="21992"/>
                    <a:pt x="177433" y="24052"/>
                    <a:pt x="183844" y="28158"/>
                  </a:cubicBezTo>
                  <a:cubicBezTo>
                    <a:pt x="186051" y="29619"/>
                    <a:pt x="187723" y="31759"/>
                    <a:pt x="188606" y="34254"/>
                  </a:cubicBezTo>
                  <a:cubicBezTo>
                    <a:pt x="187183" y="32154"/>
                    <a:pt x="185372" y="30343"/>
                    <a:pt x="183272" y="28920"/>
                  </a:cubicBezTo>
                  <a:cubicBezTo>
                    <a:pt x="176861" y="25337"/>
                    <a:pt x="169551" y="23683"/>
                    <a:pt x="162222" y="24157"/>
                  </a:cubicBezTo>
                  <a:cubicBezTo>
                    <a:pt x="156751" y="24153"/>
                    <a:pt x="151305" y="23416"/>
                    <a:pt x="146030" y="21967"/>
                  </a:cubicBezTo>
                  <a:cubicBezTo>
                    <a:pt x="140164" y="19315"/>
                    <a:pt x="134441" y="16359"/>
                    <a:pt x="128884" y="13108"/>
                  </a:cubicBezTo>
                  <a:cubicBezTo>
                    <a:pt x="114642" y="6995"/>
                    <a:pt x="98098" y="10418"/>
                    <a:pt x="87451" y="21681"/>
                  </a:cubicBezTo>
                  <a:lnTo>
                    <a:pt x="86498" y="22633"/>
                  </a:lnTo>
                  <a:lnTo>
                    <a:pt x="85355" y="21967"/>
                  </a:lnTo>
                  <a:lnTo>
                    <a:pt x="80879" y="19300"/>
                  </a:lnTo>
                  <a:lnTo>
                    <a:pt x="80879" y="19300"/>
                  </a:lnTo>
                  <a:cubicBezTo>
                    <a:pt x="74385" y="14699"/>
                    <a:pt x="65876" y="14075"/>
                    <a:pt x="58780" y="17680"/>
                  </a:cubicBezTo>
                  <a:cubicBezTo>
                    <a:pt x="51130" y="21928"/>
                    <a:pt x="44600" y="27936"/>
                    <a:pt x="39730" y="35206"/>
                  </a:cubicBezTo>
                  <a:cubicBezTo>
                    <a:pt x="27685" y="50980"/>
                    <a:pt x="19203" y="69178"/>
                    <a:pt x="14870" y="88546"/>
                  </a:cubicBezTo>
                  <a:cubicBezTo>
                    <a:pt x="13690" y="93651"/>
                    <a:pt x="12925" y="98844"/>
                    <a:pt x="12584" y="104072"/>
                  </a:cubicBezTo>
                  <a:cubicBezTo>
                    <a:pt x="12194" y="109059"/>
                    <a:pt x="13431" y="114039"/>
                    <a:pt x="16108" y="118264"/>
                  </a:cubicBezTo>
                  <a:cubicBezTo>
                    <a:pt x="19140" y="122090"/>
                    <a:pt x="24162" y="123739"/>
                    <a:pt x="28872" y="122455"/>
                  </a:cubicBezTo>
                  <a:cubicBezTo>
                    <a:pt x="33968" y="121168"/>
                    <a:pt x="38472" y="118176"/>
                    <a:pt x="41635" y="113978"/>
                  </a:cubicBezTo>
                  <a:cubicBezTo>
                    <a:pt x="55304" y="94701"/>
                    <a:pt x="65847" y="73389"/>
                    <a:pt x="72877" y="50827"/>
                  </a:cubicBezTo>
                  <a:lnTo>
                    <a:pt x="77640" y="52161"/>
                  </a:lnTo>
                  <a:cubicBezTo>
                    <a:pt x="74592" y="65782"/>
                    <a:pt x="71354" y="79498"/>
                    <a:pt x="68972" y="93595"/>
                  </a:cubicBezTo>
                  <a:cubicBezTo>
                    <a:pt x="67734" y="100738"/>
                    <a:pt x="66686" y="107882"/>
                    <a:pt x="66020" y="115026"/>
                  </a:cubicBezTo>
                  <a:cubicBezTo>
                    <a:pt x="65166" y="121921"/>
                    <a:pt x="65166" y="128895"/>
                    <a:pt x="66020" y="135790"/>
                  </a:cubicBezTo>
                  <a:cubicBezTo>
                    <a:pt x="66731" y="142006"/>
                    <a:pt x="70900" y="147282"/>
                    <a:pt x="76783" y="149411"/>
                  </a:cubicBezTo>
                  <a:cubicBezTo>
                    <a:pt x="82887" y="150190"/>
                    <a:pt x="88862" y="147222"/>
                    <a:pt x="91928" y="141886"/>
                  </a:cubicBezTo>
                  <a:cubicBezTo>
                    <a:pt x="95333" y="136185"/>
                    <a:pt x="98295" y="130230"/>
                    <a:pt x="100786" y="124074"/>
                  </a:cubicBezTo>
                  <a:cubicBezTo>
                    <a:pt x="103453" y="117883"/>
                    <a:pt x="106025" y="111787"/>
                    <a:pt x="108406" y="105691"/>
                  </a:cubicBezTo>
                  <a:cubicBezTo>
                    <a:pt x="113168" y="93404"/>
                    <a:pt x="117264" y="81212"/>
                    <a:pt x="120884" y="69306"/>
                  </a:cubicBezTo>
                  <a:lnTo>
                    <a:pt x="125265" y="70353"/>
                  </a:lnTo>
                  <a:cubicBezTo>
                    <a:pt x="121779" y="87356"/>
                    <a:pt x="119424" y="104570"/>
                    <a:pt x="118217" y="121884"/>
                  </a:cubicBezTo>
                  <a:cubicBezTo>
                    <a:pt x="117416" y="129859"/>
                    <a:pt x="117225" y="137883"/>
                    <a:pt x="117645" y="145887"/>
                  </a:cubicBezTo>
                  <a:cubicBezTo>
                    <a:pt x="117964" y="149332"/>
                    <a:pt x="119216" y="152624"/>
                    <a:pt x="121265" y="155412"/>
                  </a:cubicBezTo>
                  <a:cubicBezTo>
                    <a:pt x="123448" y="157871"/>
                    <a:pt x="126652" y="159173"/>
                    <a:pt x="129932" y="158936"/>
                  </a:cubicBezTo>
                  <a:cubicBezTo>
                    <a:pt x="136692" y="158265"/>
                    <a:pt x="142630" y="154162"/>
                    <a:pt x="145649" y="148077"/>
                  </a:cubicBezTo>
                  <a:cubicBezTo>
                    <a:pt x="149044" y="142381"/>
                    <a:pt x="151762" y="136308"/>
                    <a:pt x="153745" y="129980"/>
                  </a:cubicBezTo>
                  <a:cubicBezTo>
                    <a:pt x="157745" y="117788"/>
                    <a:pt x="160031" y="105882"/>
                    <a:pt x="163270" y="95404"/>
                  </a:cubicBezTo>
                  <a:cubicBezTo>
                    <a:pt x="165896" y="85904"/>
                    <a:pt x="170116" y="76918"/>
                    <a:pt x="175748" y="68829"/>
                  </a:cubicBezTo>
                  <a:cubicBezTo>
                    <a:pt x="180486" y="63457"/>
                    <a:pt x="184667" y="57616"/>
                    <a:pt x="188225" y="51399"/>
                  </a:cubicBezTo>
                  <a:cubicBezTo>
                    <a:pt x="190665" y="46064"/>
                    <a:pt x="190769" y="39954"/>
                    <a:pt x="188511" y="34540"/>
                  </a:cubicBezTo>
                  <a:close/>
                </a:path>
              </a:pathLst>
            </a:custGeom>
            <a:solidFill>
              <a:srgbClr val="EB996E"/>
            </a:solidFill>
            <a:ln w="9525" cap="flat">
              <a:noFill/>
              <a:prstDash val="solid"/>
              <a:miter/>
            </a:ln>
          </p:spPr>
          <p:txBody>
            <a:bodyPr rtlCol="0" anchor="ctr"/>
            <a:lstStyle/>
            <a:p>
              <a:endParaRPr lang="zh-CN" altLang="en-US"/>
            </a:p>
          </p:txBody>
        </p:sp>
      </p:grpSp>
      <p:sp>
        <p:nvSpPr>
          <p:cNvPr id="183" name="椭圆 182">
            <a:extLst>
              <a:ext uri="{FF2B5EF4-FFF2-40B4-BE49-F238E27FC236}">
                <a16:creationId xmlns:a16="http://schemas.microsoft.com/office/drawing/2014/main" id="{5CFA6F3B-7EE3-461B-A102-36EC1AA8B45F}"/>
              </a:ext>
            </a:extLst>
          </p:cNvPr>
          <p:cNvSpPr/>
          <p:nvPr userDrawn="1"/>
        </p:nvSpPr>
        <p:spPr>
          <a:xfrm>
            <a:off x="5747075" y="394823"/>
            <a:ext cx="6107577" cy="6107577"/>
          </a:xfrm>
          <a:prstGeom prst="ellipse">
            <a:avLst/>
          </a:prstGeom>
          <a:noFill/>
          <a:ln>
            <a:gradFill>
              <a:gsLst>
                <a:gs pos="0">
                  <a:schemeClr val="accent3">
                    <a:alpha val="50000"/>
                  </a:schemeClr>
                </a:gs>
                <a:gs pos="100000">
                  <a:schemeClr val="accent2">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矩形: 圆角 183">
            <a:extLst>
              <a:ext uri="{FF2B5EF4-FFF2-40B4-BE49-F238E27FC236}">
                <a16:creationId xmlns:a16="http://schemas.microsoft.com/office/drawing/2014/main" id="{54527F8F-4301-4BE9-A465-9A05C5C204E4}"/>
              </a:ext>
            </a:extLst>
          </p:cNvPr>
          <p:cNvSpPr/>
          <p:nvPr userDrawn="1"/>
        </p:nvSpPr>
        <p:spPr>
          <a:xfrm>
            <a:off x="650399" y="5490082"/>
            <a:ext cx="2849056" cy="614651"/>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矩形: 圆角 184">
            <a:extLst>
              <a:ext uri="{FF2B5EF4-FFF2-40B4-BE49-F238E27FC236}">
                <a16:creationId xmlns:a16="http://schemas.microsoft.com/office/drawing/2014/main" id="{0F7CD755-D8C0-43A8-B1FC-0075CF19CA4E}"/>
              </a:ext>
            </a:extLst>
          </p:cNvPr>
          <p:cNvSpPr/>
          <p:nvPr userDrawn="1"/>
        </p:nvSpPr>
        <p:spPr>
          <a:xfrm>
            <a:off x="8125936" y="5998296"/>
            <a:ext cx="3399201" cy="141193"/>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0D473141-7C67-4D5F-BD1E-B0B235712F9E}"/>
              </a:ext>
            </a:extLst>
          </p:cNvPr>
          <p:cNvSpPr/>
          <p:nvPr userDrawn="1"/>
        </p:nvSpPr>
        <p:spPr>
          <a:xfrm>
            <a:off x="5547354" y="4922678"/>
            <a:ext cx="1497974" cy="1497974"/>
          </a:xfrm>
          <a:prstGeom prst="ellipse">
            <a:avLst/>
          </a:prstGeom>
          <a:gradFill>
            <a:gsLst>
              <a:gs pos="0">
                <a:schemeClr val="accent1"/>
              </a:gs>
              <a:gs pos="100000">
                <a:schemeClr val="accent2"/>
              </a:gs>
            </a:gsLst>
            <a:lin ang="0" scaled="1"/>
          </a:gradFill>
          <a:ln>
            <a:noFill/>
          </a:ln>
          <a:effectLst>
            <a:outerShdw blurRad="190500" dist="101600" dir="2700000" sx="98000" sy="98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圆角 186">
            <a:extLst>
              <a:ext uri="{FF2B5EF4-FFF2-40B4-BE49-F238E27FC236}">
                <a16:creationId xmlns:a16="http://schemas.microsoft.com/office/drawing/2014/main" id="{D8E0485A-9812-4764-B4F6-933E5879B042}"/>
              </a:ext>
            </a:extLst>
          </p:cNvPr>
          <p:cNvSpPr/>
          <p:nvPr userDrawn="1"/>
        </p:nvSpPr>
        <p:spPr>
          <a:xfrm>
            <a:off x="660400" y="1799896"/>
            <a:ext cx="5005165" cy="45719"/>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矩形: 圆角 187">
            <a:extLst>
              <a:ext uri="{FF2B5EF4-FFF2-40B4-BE49-F238E27FC236}">
                <a16:creationId xmlns:a16="http://schemas.microsoft.com/office/drawing/2014/main" id="{A173999B-DA12-464E-ABDC-71CF9ACB518B}"/>
              </a:ext>
            </a:extLst>
          </p:cNvPr>
          <p:cNvSpPr/>
          <p:nvPr userDrawn="1"/>
        </p:nvSpPr>
        <p:spPr>
          <a:xfrm>
            <a:off x="660400" y="5101573"/>
            <a:ext cx="1642283" cy="133644"/>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551392" y="1752600"/>
            <a:ext cx="10858500" cy="1757362"/>
          </a:xfrm>
        </p:spPr>
        <p:txBody>
          <a:bodyPr vert="horz" lIns="91440" tIns="45720" rIns="91440" bIns="45720" rtlCol="0" anchor="b">
            <a:normAutofit/>
          </a:bodyPr>
          <a:lstStyle>
            <a:lvl1pPr>
              <a:defRPr lang="zh-CN" altLang="en-US" sz="4000" b="1" dirty="0">
                <a:solidFill>
                  <a:schemeClr val="bg1"/>
                </a:solidFill>
                <a:latin typeface="+mj-ea"/>
                <a:ea typeface="+mj-ea"/>
              </a:defRPr>
            </a:lvl1pPr>
          </a:lstStyle>
          <a:p>
            <a:pPr lvl="0" defTabSz="914354"/>
            <a:r>
              <a:rPr lang="en-US" altLang="zh-CN"/>
              <a:t>PowerPoint</a:t>
            </a:r>
            <a:br>
              <a:rPr lang="en-US" altLang="zh-CN" dirty="0"/>
            </a:br>
            <a:r>
              <a:rPr lang="en-US" altLang="zh-CN" dirty="0"/>
              <a:t>Standard Template</a:t>
            </a:r>
            <a:endParaRPr lang="zh-CN" altLang="en-US" dirty="0"/>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581676" y="3509962"/>
            <a:ext cx="10858500" cy="292973"/>
          </a:xfrm>
        </p:spPr>
        <p:txBody>
          <a:bodyPr vert="horz" lIns="91440" tIns="45720" rIns="91440" bIns="45720" rtlCol="0" anchor="t">
            <a:normAutofit/>
          </a:bodyPr>
          <a:lstStyle>
            <a:lvl1pPr marL="0" indent="0">
              <a:spcBef>
                <a:spcPts val="0"/>
              </a:spcBef>
              <a:buNone/>
              <a:defRPr lang="zh-CN" altLang="en-US" sz="1600">
                <a:solidFill>
                  <a:schemeClr val="bg1"/>
                </a:solidFill>
                <a:latin typeface="+mn-ea"/>
                <a:ea typeface="+mn-ea"/>
              </a:defRPr>
            </a:lvl1pPr>
          </a:lstStyle>
          <a:p>
            <a:pPr marL="228600" lvl="0" indent="-228600" defTabSz="914354"/>
            <a:r>
              <a:rPr lang="en-US" altLang="zh-CN" dirty="0"/>
              <a:t>You can enter subtitle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132346" y="3528737"/>
            <a:ext cx="2931478" cy="594626"/>
          </a:xfrm>
        </p:spPr>
        <p:txBody>
          <a:bodyPr anchor="ctr" anchorCtr="0">
            <a:noAutofit/>
          </a:bodyPr>
          <a:lstStyle>
            <a:lvl1pPr marL="0" indent="0" algn="l">
              <a:buFont typeface="+mj-lt"/>
              <a:buNone/>
              <a:defRPr sz="3600" b="0">
                <a:latin typeface="+mj-ea"/>
                <a:ea typeface="+mj-ea"/>
              </a:defRPr>
            </a:lvl1pPr>
            <a:lvl2pPr marL="457200" indent="0">
              <a:buFont typeface="+mj-ea"/>
              <a:buNone/>
              <a:defRPr/>
            </a:lvl2pPr>
            <a:lvl3pPr marL="1257300" indent="-342900">
              <a:buFont typeface="+mj-lt"/>
              <a:buAutoNum type="alphaLcParenR"/>
              <a:defRPr/>
            </a:lvl3pPr>
          </a:lstStyle>
          <a:p>
            <a:pPr lvl="0"/>
            <a:r>
              <a:rPr lang="en-US" altLang="zh-CN"/>
              <a:t>CONTENTS</a:t>
            </a:r>
            <a:endParaRPr lang="zh-CN" altLang="en-US" dirty="0"/>
          </a:p>
        </p:txBody>
      </p:sp>
      <p:sp>
        <p:nvSpPr>
          <p:cNvPr id="3" name="任意多边形: 形状 2">
            <a:extLst>
              <a:ext uri="{FF2B5EF4-FFF2-40B4-BE49-F238E27FC236}">
                <a16:creationId xmlns:a16="http://schemas.microsoft.com/office/drawing/2014/main" id="{234723D7-2AAD-44FA-94BC-B69204E9D06C}"/>
              </a:ext>
            </a:extLst>
          </p:cNvPr>
          <p:cNvSpPr/>
          <p:nvPr userDrawn="1"/>
        </p:nvSpPr>
        <p:spPr>
          <a:xfrm>
            <a:off x="9995328" y="0"/>
            <a:ext cx="2196672" cy="2196672"/>
          </a:xfrm>
          <a:custGeom>
            <a:avLst/>
            <a:gdLst>
              <a:gd name="connsiteX0" fmla="*/ 0 w 2196672"/>
              <a:gd name="connsiteY0" fmla="*/ 0 h 2196672"/>
              <a:gd name="connsiteX1" fmla="*/ 950104 w 2196672"/>
              <a:gd name="connsiteY1" fmla="*/ 0 h 2196672"/>
              <a:gd name="connsiteX2" fmla="*/ 2196671 w 2196672"/>
              <a:gd name="connsiteY2" fmla="*/ 1246567 h 2196672"/>
              <a:gd name="connsiteX3" fmla="*/ 2196672 w 2196672"/>
              <a:gd name="connsiteY3" fmla="*/ 1246567 h 2196672"/>
              <a:gd name="connsiteX4" fmla="*/ 2196672 w 2196672"/>
              <a:gd name="connsiteY4" fmla="*/ 2196672 h 2196672"/>
              <a:gd name="connsiteX5" fmla="*/ 0 w 2196672"/>
              <a:gd name="connsiteY5" fmla="*/ 0 h 21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672" h="2196672">
                <a:moveTo>
                  <a:pt x="0" y="0"/>
                </a:moveTo>
                <a:lnTo>
                  <a:pt x="950104" y="0"/>
                </a:lnTo>
                <a:cubicBezTo>
                  <a:pt x="950104" y="688460"/>
                  <a:pt x="1508211" y="1246567"/>
                  <a:pt x="2196671" y="1246567"/>
                </a:cubicBezTo>
                <a:lnTo>
                  <a:pt x="2196672" y="1246567"/>
                </a:lnTo>
                <a:lnTo>
                  <a:pt x="2196672" y="2196672"/>
                </a:lnTo>
                <a:cubicBezTo>
                  <a:pt x="983484" y="2196672"/>
                  <a:pt x="0" y="1213188"/>
                  <a:pt x="0" y="0"/>
                </a:cubicBezTo>
                <a:close/>
              </a:path>
            </a:pathLst>
          </a:custGeom>
          <a:solidFill>
            <a:schemeClr val="accent2">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任意多边形: 形状 3">
            <a:extLst>
              <a:ext uri="{FF2B5EF4-FFF2-40B4-BE49-F238E27FC236}">
                <a16:creationId xmlns:a16="http://schemas.microsoft.com/office/drawing/2014/main" id="{4C782B39-1D31-4690-A8F2-5305EFBCAA4A}"/>
              </a:ext>
            </a:extLst>
          </p:cNvPr>
          <p:cNvSpPr/>
          <p:nvPr userDrawn="1"/>
        </p:nvSpPr>
        <p:spPr>
          <a:xfrm>
            <a:off x="0" y="0"/>
            <a:ext cx="5068423" cy="6858000"/>
          </a:xfrm>
          <a:custGeom>
            <a:avLst/>
            <a:gdLst>
              <a:gd name="connsiteX0" fmla="*/ 0 w 5068423"/>
              <a:gd name="connsiteY0" fmla="*/ 0 h 6858000"/>
              <a:gd name="connsiteX1" fmla="*/ 3910086 w 5068423"/>
              <a:gd name="connsiteY1" fmla="*/ 0 h 6858000"/>
              <a:gd name="connsiteX2" fmla="*/ 3968304 w 5068423"/>
              <a:gd name="connsiteY2" fmla="*/ 67210 h 6858000"/>
              <a:gd name="connsiteX3" fmla="*/ 5068423 w 5068423"/>
              <a:gd name="connsiteY3" fmla="*/ 3131687 h 6858000"/>
              <a:gd name="connsiteX4" fmla="*/ 3315243 w 5068423"/>
              <a:gd name="connsiteY4" fmla="*/ 6849225 h 6858000"/>
              <a:gd name="connsiteX5" fmla="*/ 3304077 w 5068423"/>
              <a:gd name="connsiteY5" fmla="*/ 6858000 h 6858000"/>
              <a:gd name="connsiteX6" fmla="*/ 0 w 5068423"/>
              <a:gd name="connsiteY6" fmla="*/ 6858000 h 6858000"/>
              <a:gd name="connsiteX7" fmla="*/ 0 w 5068423"/>
              <a:gd name="connsiteY7" fmla="*/ 5852949 h 6858000"/>
              <a:gd name="connsiteX8" fmla="*/ 250766 w 5068423"/>
              <a:gd name="connsiteY8" fmla="*/ 5865611 h 6858000"/>
              <a:gd name="connsiteX9" fmla="*/ 2984690 w 5068423"/>
              <a:gd name="connsiteY9" fmla="*/ 3131687 h 6858000"/>
              <a:gd name="connsiteX10" fmla="*/ 250766 w 5068423"/>
              <a:gd name="connsiteY10" fmla="*/ 397763 h 6858000"/>
              <a:gd name="connsiteX11" fmla="*/ 0 w 5068423"/>
              <a:gd name="connsiteY11" fmla="*/ 41042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8423" h="6858000">
                <a:moveTo>
                  <a:pt x="0" y="0"/>
                </a:moveTo>
                <a:lnTo>
                  <a:pt x="3910086" y="0"/>
                </a:lnTo>
                <a:lnTo>
                  <a:pt x="3968304" y="67210"/>
                </a:lnTo>
                <a:cubicBezTo>
                  <a:pt x="4655572" y="899985"/>
                  <a:pt x="5068423" y="1967623"/>
                  <a:pt x="5068423" y="3131687"/>
                </a:cubicBezTo>
                <a:cubicBezTo>
                  <a:pt x="5068423" y="4628341"/>
                  <a:pt x="4385954" y="5965596"/>
                  <a:pt x="3315243" y="6849225"/>
                </a:cubicBezTo>
                <a:lnTo>
                  <a:pt x="3304077" y="6858000"/>
                </a:lnTo>
                <a:lnTo>
                  <a:pt x="0" y="6858000"/>
                </a:lnTo>
                <a:lnTo>
                  <a:pt x="0" y="5852949"/>
                </a:lnTo>
                <a:lnTo>
                  <a:pt x="250766" y="5865611"/>
                </a:lnTo>
                <a:cubicBezTo>
                  <a:pt x="1760671" y="5865611"/>
                  <a:pt x="2984690" y="4641592"/>
                  <a:pt x="2984690" y="3131687"/>
                </a:cubicBezTo>
                <a:cubicBezTo>
                  <a:pt x="2984690" y="1621782"/>
                  <a:pt x="1760671" y="397763"/>
                  <a:pt x="250766" y="397763"/>
                </a:cubicBezTo>
                <a:lnTo>
                  <a:pt x="0" y="410426"/>
                </a:lnTo>
                <a:close/>
              </a:path>
            </a:pathLst>
          </a:custGeom>
          <a:gradFill flip="none" rotWithShape="1">
            <a:gsLst>
              <a:gs pos="19000">
                <a:schemeClr val="accent1"/>
              </a:gs>
              <a:gs pos="100000">
                <a:schemeClr val="accent2"/>
              </a:gs>
            </a:gsLst>
            <a:lin ang="10800000" scaled="1"/>
            <a:tileRect/>
          </a:gradFill>
          <a:ln>
            <a:noFill/>
          </a:ln>
          <a:effectLst>
            <a:outerShdw blurRad="254000" dist="266700" dir="2700000" sx="98000" sy="98000" algn="tl" rotWithShape="0">
              <a:schemeClr val="accent1">
                <a:lumMod val="5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5" name="文本框 4">
            <a:extLst>
              <a:ext uri="{FF2B5EF4-FFF2-40B4-BE49-F238E27FC236}">
                <a16:creationId xmlns:a16="http://schemas.microsoft.com/office/drawing/2014/main" id="{7AF18372-AECD-430F-B8E4-30FD0B22BA2A}"/>
              </a:ext>
            </a:extLst>
          </p:cNvPr>
          <p:cNvSpPr txBox="1"/>
          <p:nvPr userDrawn="1"/>
        </p:nvSpPr>
        <p:spPr>
          <a:xfrm>
            <a:off x="256124" y="2082187"/>
            <a:ext cx="2540000" cy="1446550"/>
          </a:xfrm>
          <a:prstGeom prst="rect">
            <a:avLst/>
          </a:prstGeom>
          <a:noFill/>
        </p:spPr>
        <p:txBody>
          <a:bodyPr wrap="square" rtlCol="0">
            <a:spAutoFit/>
          </a:bodyPr>
          <a:lstStyle/>
          <a:p>
            <a:r>
              <a:rPr lang="zh-CN" altLang="en-US" sz="8800" b="1">
                <a:latin typeface="+mj-ea"/>
                <a:ea typeface="+mj-ea"/>
              </a:rPr>
              <a:t>目录</a:t>
            </a:r>
          </a:p>
        </p:txBody>
      </p:sp>
    </p:spTree>
    <p:extLst>
      <p:ext uri="{BB962C8B-B14F-4D97-AF65-F5344CB8AC3E}">
        <p14:creationId xmlns:p14="http://schemas.microsoft.com/office/powerpoint/2010/main" val="1929775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圆: 空心 8">
            <a:extLst>
              <a:ext uri="{FF2B5EF4-FFF2-40B4-BE49-F238E27FC236}">
                <a16:creationId xmlns:a16="http://schemas.microsoft.com/office/drawing/2014/main" id="{47ED13C1-6CF7-4211-AEDE-1950FD277453}"/>
              </a:ext>
            </a:extLst>
          </p:cNvPr>
          <p:cNvSpPr/>
          <p:nvPr userDrawn="1"/>
        </p:nvSpPr>
        <p:spPr>
          <a:xfrm>
            <a:off x="660401" y="1130300"/>
            <a:ext cx="4363591" cy="4363591"/>
          </a:xfrm>
          <a:prstGeom prst="donut">
            <a:avLst>
              <a:gd name="adj" fmla="val 21626"/>
            </a:avLst>
          </a:prstGeom>
          <a:gradFill flip="none" rotWithShape="1">
            <a:gsLst>
              <a:gs pos="19000">
                <a:schemeClr val="accent1"/>
              </a:gs>
              <a:gs pos="100000">
                <a:schemeClr val="accent2"/>
              </a:gs>
            </a:gsLst>
            <a:lin ang="10800000" scaled="1"/>
            <a:tileRect/>
          </a:gradFill>
          <a:ln>
            <a:noFill/>
          </a:ln>
          <a:effectLst>
            <a:outerShdw blurRad="254000" dist="266700" dir="2700000" sx="98000" sy="98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形状 6">
            <a:extLst>
              <a:ext uri="{FF2B5EF4-FFF2-40B4-BE49-F238E27FC236}">
                <a16:creationId xmlns:a16="http://schemas.microsoft.com/office/drawing/2014/main" id="{275306A5-0633-4AA1-AB94-F6B580B403AD}"/>
              </a:ext>
            </a:extLst>
          </p:cNvPr>
          <p:cNvSpPr/>
          <p:nvPr userDrawn="1"/>
        </p:nvSpPr>
        <p:spPr>
          <a:xfrm>
            <a:off x="1387928" y="1747837"/>
            <a:ext cx="10804072" cy="3023898"/>
          </a:xfrm>
          <a:custGeom>
            <a:avLst/>
            <a:gdLst>
              <a:gd name="connsiteX0" fmla="*/ 0 w 10804072"/>
              <a:gd name="connsiteY0" fmla="*/ 1511948 h 3023898"/>
              <a:gd name="connsiteX1" fmla="*/ 0 w 10804072"/>
              <a:gd name="connsiteY1" fmla="*/ 1511949 h 3023898"/>
              <a:gd name="connsiteX2" fmla="*/ 0 w 10804072"/>
              <a:gd name="connsiteY2" fmla="*/ 1511949 h 3023898"/>
              <a:gd name="connsiteX3" fmla="*/ 1511949 w 10804072"/>
              <a:gd name="connsiteY3" fmla="*/ 0 h 3023898"/>
              <a:gd name="connsiteX4" fmla="*/ 10804072 w 10804072"/>
              <a:gd name="connsiteY4" fmla="*/ 0 h 3023898"/>
              <a:gd name="connsiteX5" fmla="*/ 10804072 w 10804072"/>
              <a:gd name="connsiteY5" fmla="*/ 3023898 h 3023898"/>
              <a:gd name="connsiteX6" fmla="*/ 1511949 w 10804072"/>
              <a:gd name="connsiteY6" fmla="*/ 3023897 h 3023898"/>
              <a:gd name="connsiteX7" fmla="*/ 7806 w 10804072"/>
              <a:gd name="connsiteY7" fmla="*/ 1666536 h 3023898"/>
              <a:gd name="connsiteX8" fmla="*/ 0 w 10804072"/>
              <a:gd name="connsiteY8" fmla="*/ 1511949 h 3023898"/>
              <a:gd name="connsiteX9" fmla="*/ 7806 w 10804072"/>
              <a:gd name="connsiteY9" fmla="*/ 1357361 h 3023898"/>
              <a:gd name="connsiteX10" fmla="*/ 1511949 w 10804072"/>
              <a:gd name="connsiteY10" fmla="*/ 0 h 302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4072" h="3023898">
                <a:moveTo>
                  <a:pt x="0" y="1511948"/>
                </a:moveTo>
                <a:lnTo>
                  <a:pt x="0" y="1511949"/>
                </a:lnTo>
                <a:lnTo>
                  <a:pt x="0" y="1511949"/>
                </a:lnTo>
                <a:close/>
                <a:moveTo>
                  <a:pt x="1511949" y="0"/>
                </a:moveTo>
                <a:lnTo>
                  <a:pt x="10804072" y="0"/>
                </a:lnTo>
                <a:lnTo>
                  <a:pt x="10804072" y="3023898"/>
                </a:lnTo>
                <a:lnTo>
                  <a:pt x="1511949" y="3023897"/>
                </a:lnTo>
                <a:cubicBezTo>
                  <a:pt x="729112" y="3023897"/>
                  <a:pt x="85233" y="2428945"/>
                  <a:pt x="7806" y="1666536"/>
                </a:cubicBezTo>
                <a:lnTo>
                  <a:pt x="0" y="1511949"/>
                </a:lnTo>
                <a:lnTo>
                  <a:pt x="7806" y="1357361"/>
                </a:lnTo>
                <a:cubicBezTo>
                  <a:pt x="85233" y="594952"/>
                  <a:pt x="729112" y="0"/>
                  <a:pt x="1511949" y="0"/>
                </a:cubicBezTo>
                <a:close/>
              </a:path>
            </a:pathLst>
          </a:custGeom>
          <a:gradFill flip="none" rotWithShape="1">
            <a:gsLst>
              <a:gs pos="2800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4902934" y="2668242"/>
            <a:ext cx="5731164" cy="951057"/>
          </a:xfrm>
        </p:spPr>
        <p:txBody>
          <a:bodyPr vert="horz" lIns="91440" tIns="45720" rIns="91440" bIns="45720" rtlCol="0" anchor="b">
            <a:normAutofit/>
          </a:bodyPr>
          <a:lstStyle>
            <a:lvl1pPr>
              <a:defRPr lang="zh-CN" altLang="en-US" sz="4800">
                <a:solidFill>
                  <a:schemeClr val="bg1"/>
                </a:solidFill>
              </a:defRPr>
            </a:lvl1p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4902934" y="3684244"/>
            <a:ext cx="5731164" cy="440729"/>
          </a:xfrm>
        </p:spPr>
        <p:txBody>
          <a:bodyPr>
            <a:normAutofit/>
          </a:bodyPr>
          <a:lstStyle>
            <a:lvl1pPr marL="0" indent="0" algn="dist">
              <a:buNone/>
              <a:defRPr lang="en-US" altLang="zh-CN" sz="1800" kern="1200">
                <a:solidFill>
                  <a:schemeClr val="bg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text</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1593066" y="1994053"/>
            <a:ext cx="4092510" cy="2748696"/>
          </a:xfrm>
        </p:spPr>
        <p:txBody>
          <a:bodyPr anchor="b">
            <a:noAutofit/>
          </a:bodyPr>
          <a:lstStyle>
            <a:lvl1pPr marL="0" indent="0">
              <a:buNone/>
              <a:defRPr sz="16600" b="0">
                <a:ln>
                  <a:solidFill>
                    <a:schemeClr val="bg1"/>
                  </a:solidFill>
                </a:ln>
                <a:noFill/>
                <a:latin typeface="+mj-ea"/>
                <a:ea typeface="+mj-ea"/>
              </a:defRPr>
            </a:lvl1pPr>
          </a:lstStyle>
          <a:p>
            <a:pPr lvl="0"/>
            <a:r>
              <a:rPr lang="en-US" altLang="zh-CN"/>
              <a:t>NO</a:t>
            </a:r>
            <a:endParaRPr lang="zh-CN" altLang="en-US" dirty="0"/>
          </a:p>
        </p:txBody>
      </p:sp>
    </p:spTree>
    <p:extLst>
      <p:ext uri="{BB962C8B-B14F-4D97-AF65-F5344CB8AC3E}">
        <p14:creationId xmlns:p14="http://schemas.microsoft.com/office/powerpoint/2010/main" val="64122077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557451" y="248282"/>
            <a:ext cx="10858500" cy="889421"/>
          </a:xfrm>
        </p:spPr>
        <p:txBody>
          <a:bodyPr/>
          <a:lstStyle>
            <a:lvl1pPr>
              <a:defRPr>
                <a:gradFill>
                  <a:gsLst>
                    <a:gs pos="46000">
                      <a:schemeClr val="accent1">
                        <a:lumMod val="75000"/>
                      </a:schemeClr>
                    </a:gs>
                    <a:gs pos="0">
                      <a:schemeClr val="accent2"/>
                    </a:gs>
                  </a:gsLst>
                  <a:lin ang="5400000" scaled="0"/>
                </a:gradFill>
                <a:latin typeface="+mj-ea"/>
                <a:ea typeface="+mj-ea"/>
              </a:defRPr>
            </a:lvl1pPr>
          </a:lstStyle>
          <a:p>
            <a:r>
              <a:rPr lang="en-US" altLang="zh-CN" dirty="0"/>
              <a:t>Click to edit title</a:t>
            </a:r>
            <a:endParaRPr lang="zh-CN" altLang="en-US" dirty="0"/>
          </a:p>
        </p:txBody>
      </p:sp>
      <p:sp>
        <p:nvSpPr>
          <p:cNvPr id="4" name="任意多边形: 形状 3">
            <a:extLst>
              <a:ext uri="{FF2B5EF4-FFF2-40B4-BE49-F238E27FC236}">
                <a16:creationId xmlns:a16="http://schemas.microsoft.com/office/drawing/2014/main" id="{E844880B-7E8A-4326-A768-E400E3D1759E}"/>
              </a:ext>
            </a:extLst>
          </p:cNvPr>
          <p:cNvSpPr/>
          <p:nvPr userDrawn="1"/>
        </p:nvSpPr>
        <p:spPr>
          <a:xfrm>
            <a:off x="9995328" y="0"/>
            <a:ext cx="2196672" cy="2196672"/>
          </a:xfrm>
          <a:custGeom>
            <a:avLst/>
            <a:gdLst>
              <a:gd name="connsiteX0" fmla="*/ 0 w 2196672"/>
              <a:gd name="connsiteY0" fmla="*/ 0 h 2196672"/>
              <a:gd name="connsiteX1" fmla="*/ 950104 w 2196672"/>
              <a:gd name="connsiteY1" fmla="*/ 0 h 2196672"/>
              <a:gd name="connsiteX2" fmla="*/ 2196671 w 2196672"/>
              <a:gd name="connsiteY2" fmla="*/ 1246567 h 2196672"/>
              <a:gd name="connsiteX3" fmla="*/ 2196672 w 2196672"/>
              <a:gd name="connsiteY3" fmla="*/ 1246567 h 2196672"/>
              <a:gd name="connsiteX4" fmla="*/ 2196672 w 2196672"/>
              <a:gd name="connsiteY4" fmla="*/ 2196672 h 2196672"/>
              <a:gd name="connsiteX5" fmla="*/ 0 w 2196672"/>
              <a:gd name="connsiteY5" fmla="*/ 0 h 21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6672" h="2196672">
                <a:moveTo>
                  <a:pt x="0" y="0"/>
                </a:moveTo>
                <a:lnTo>
                  <a:pt x="950104" y="0"/>
                </a:lnTo>
                <a:cubicBezTo>
                  <a:pt x="950104" y="688460"/>
                  <a:pt x="1508211" y="1246567"/>
                  <a:pt x="2196671" y="1246567"/>
                </a:cubicBezTo>
                <a:lnTo>
                  <a:pt x="2196672" y="1246567"/>
                </a:lnTo>
                <a:lnTo>
                  <a:pt x="2196672" y="2196672"/>
                </a:lnTo>
                <a:cubicBezTo>
                  <a:pt x="983484" y="2196672"/>
                  <a:pt x="0" y="1213188"/>
                  <a:pt x="0" y="0"/>
                </a:cubicBezTo>
                <a:close/>
              </a:path>
            </a:pathLst>
          </a:custGeom>
          <a:solidFill>
            <a:schemeClr val="accent2">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5" name="组合 4">
            <a:extLst>
              <a:ext uri="{FF2B5EF4-FFF2-40B4-BE49-F238E27FC236}">
                <a16:creationId xmlns:a16="http://schemas.microsoft.com/office/drawing/2014/main" id="{9630BD80-3AA7-46E0-A178-FB0C7348C4CC}"/>
              </a:ext>
            </a:extLst>
          </p:cNvPr>
          <p:cNvGrpSpPr/>
          <p:nvPr userDrawn="1"/>
        </p:nvGrpSpPr>
        <p:grpSpPr>
          <a:xfrm>
            <a:off x="10719951" y="5293293"/>
            <a:ext cx="1472049" cy="1582767"/>
            <a:chOff x="24867646" y="6767649"/>
            <a:chExt cx="1940847" cy="2086825"/>
          </a:xfrm>
          <a:gradFill flip="none" rotWithShape="1">
            <a:gsLst>
              <a:gs pos="0">
                <a:schemeClr val="accent2">
                  <a:lumMod val="60000"/>
                  <a:lumOff val="40000"/>
                  <a:alpha val="20000"/>
                </a:schemeClr>
              </a:gs>
              <a:gs pos="28000">
                <a:schemeClr val="accent2">
                  <a:lumMod val="60000"/>
                  <a:lumOff val="40000"/>
                  <a:alpha val="20000"/>
                </a:schemeClr>
              </a:gs>
              <a:gs pos="80000">
                <a:schemeClr val="accent2">
                  <a:lumMod val="40000"/>
                  <a:lumOff val="60000"/>
                  <a:alpha val="0"/>
                </a:schemeClr>
              </a:gs>
            </a:gsLst>
            <a:lin ang="13500000" scaled="1"/>
            <a:tileRect/>
          </a:gradFill>
        </p:grpSpPr>
        <p:sp>
          <p:nvSpPr>
            <p:cNvPr id="6" name="椭圆 5">
              <a:extLst>
                <a:ext uri="{FF2B5EF4-FFF2-40B4-BE49-F238E27FC236}">
                  <a16:creationId xmlns:a16="http://schemas.microsoft.com/office/drawing/2014/main" id="{16932944-42C6-41FF-ADB6-66510051296D}"/>
                </a:ext>
              </a:extLst>
            </p:cNvPr>
            <p:cNvSpPr/>
            <p:nvPr/>
          </p:nvSpPr>
          <p:spPr>
            <a:xfrm>
              <a:off x="24867646"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177A15CA-D907-44B3-A5A2-7F841EB876FC}"/>
                </a:ext>
              </a:extLst>
            </p:cNvPr>
            <p:cNvSpPr/>
            <p:nvPr/>
          </p:nvSpPr>
          <p:spPr>
            <a:xfrm>
              <a:off x="25117652"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22A68DAE-23EE-4AB2-9BFF-5B11BE2D6089}"/>
                </a:ext>
              </a:extLst>
            </p:cNvPr>
            <p:cNvSpPr/>
            <p:nvPr/>
          </p:nvSpPr>
          <p:spPr>
            <a:xfrm>
              <a:off x="25367658"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071C5A93-8D2C-433B-92AB-391B26901B75}"/>
                </a:ext>
              </a:extLst>
            </p:cNvPr>
            <p:cNvSpPr/>
            <p:nvPr/>
          </p:nvSpPr>
          <p:spPr>
            <a:xfrm>
              <a:off x="25617664"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C7435C9C-F24C-49F9-99C7-E075A2C03235}"/>
                </a:ext>
              </a:extLst>
            </p:cNvPr>
            <p:cNvSpPr/>
            <p:nvPr/>
          </p:nvSpPr>
          <p:spPr>
            <a:xfrm>
              <a:off x="25867670"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6A4BB2BE-1743-41A5-8A26-4B724ACF5ED8}"/>
                </a:ext>
              </a:extLst>
            </p:cNvPr>
            <p:cNvSpPr/>
            <p:nvPr/>
          </p:nvSpPr>
          <p:spPr>
            <a:xfrm>
              <a:off x="26117676"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63B7E314-D36A-4A51-B58E-1E225AC1EB88}"/>
                </a:ext>
              </a:extLst>
            </p:cNvPr>
            <p:cNvSpPr/>
            <p:nvPr/>
          </p:nvSpPr>
          <p:spPr>
            <a:xfrm>
              <a:off x="26367682"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502DD19C-C901-4399-8BE3-E733CAFA344A}"/>
                </a:ext>
              </a:extLst>
            </p:cNvPr>
            <p:cNvSpPr/>
            <p:nvPr/>
          </p:nvSpPr>
          <p:spPr>
            <a:xfrm>
              <a:off x="26617688"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9E67E32-5A4D-4932-9F6D-F34B4D47CF81}"/>
                </a:ext>
              </a:extLst>
            </p:cNvPr>
            <p:cNvSpPr/>
            <p:nvPr/>
          </p:nvSpPr>
          <p:spPr>
            <a:xfrm>
              <a:off x="24867646"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E35122ED-42CB-4182-9BEA-7B4B0D753E7C}"/>
                </a:ext>
              </a:extLst>
            </p:cNvPr>
            <p:cNvSpPr/>
            <p:nvPr/>
          </p:nvSpPr>
          <p:spPr>
            <a:xfrm>
              <a:off x="25117652"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B8F7546-7C63-4D99-985A-A6EB233BF803}"/>
                </a:ext>
              </a:extLst>
            </p:cNvPr>
            <p:cNvSpPr/>
            <p:nvPr/>
          </p:nvSpPr>
          <p:spPr>
            <a:xfrm>
              <a:off x="25367658"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FD3A2986-89A7-45E5-9506-40019D92731B}"/>
                </a:ext>
              </a:extLst>
            </p:cNvPr>
            <p:cNvSpPr/>
            <p:nvPr/>
          </p:nvSpPr>
          <p:spPr>
            <a:xfrm>
              <a:off x="25617664"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2F187BE6-A84A-412A-BB87-FEE9C4922B1E}"/>
                </a:ext>
              </a:extLst>
            </p:cNvPr>
            <p:cNvSpPr/>
            <p:nvPr/>
          </p:nvSpPr>
          <p:spPr>
            <a:xfrm>
              <a:off x="25867670"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6A6E41A-4EFD-4CCE-A721-0F01C37B36DA}"/>
                </a:ext>
              </a:extLst>
            </p:cNvPr>
            <p:cNvSpPr/>
            <p:nvPr/>
          </p:nvSpPr>
          <p:spPr>
            <a:xfrm>
              <a:off x="26117676"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5E2232C3-99A4-4954-B186-8309DD9FEE72}"/>
                </a:ext>
              </a:extLst>
            </p:cNvPr>
            <p:cNvSpPr/>
            <p:nvPr/>
          </p:nvSpPr>
          <p:spPr>
            <a:xfrm>
              <a:off x="26367682"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6EA39A64-253C-45D1-B6A5-E5493073B171}"/>
                </a:ext>
              </a:extLst>
            </p:cNvPr>
            <p:cNvSpPr/>
            <p:nvPr/>
          </p:nvSpPr>
          <p:spPr>
            <a:xfrm>
              <a:off x="26617688"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315B689-E635-4C4A-8C3A-70E0951E81C8}"/>
                </a:ext>
              </a:extLst>
            </p:cNvPr>
            <p:cNvSpPr/>
            <p:nvPr/>
          </p:nvSpPr>
          <p:spPr>
            <a:xfrm>
              <a:off x="24867646"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92172788-855E-4F0D-A1D9-CA2B8328FA13}"/>
                </a:ext>
              </a:extLst>
            </p:cNvPr>
            <p:cNvSpPr/>
            <p:nvPr/>
          </p:nvSpPr>
          <p:spPr>
            <a:xfrm>
              <a:off x="25117652"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51D59C8-7AAE-4EFD-93CC-6A1EFA30A294}"/>
                </a:ext>
              </a:extLst>
            </p:cNvPr>
            <p:cNvSpPr/>
            <p:nvPr/>
          </p:nvSpPr>
          <p:spPr>
            <a:xfrm>
              <a:off x="25367658"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B0C9A912-E09A-42FE-BC7B-08888B9150B9}"/>
                </a:ext>
              </a:extLst>
            </p:cNvPr>
            <p:cNvSpPr/>
            <p:nvPr/>
          </p:nvSpPr>
          <p:spPr>
            <a:xfrm>
              <a:off x="25617664"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04C8A450-18A8-4B8B-B2D7-D9120BF87E9E}"/>
                </a:ext>
              </a:extLst>
            </p:cNvPr>
            <p:cNvSpPr/>
            <p:nvPr/>
          </p:nvSpPr>
          <p:spPr>
            <a:xfrm>
              <a:off x="25867670"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78F7923C-000A-45C2-9E96-35DC45FF352C}"/>
                </a:ext>
              </a:extLst>
            </p:cNvPr>
            <p:cNvSpPr/>
            <p:nvPr/>
          </p:nvSpPr>
          <p:spPr>
            <a:xfrm>
              <a:off x="26117676"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44DE02D-80F4-4C24-9F47-9932B02FC2BB}"/>
                </a:ext>
              </a:extLst>
            </p:cNvPr>
            <p:cNvSpPr/>
            <p:nvPr/>
          </p:nvSpPr>
          <p:spPr>
            <a:xfrm>
              <a:off x="26367682"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8CB9CCAD-65FF-41D4-9955-A00ED4986A55}"/>
                </a:ext>
              </a:extLst>
            </p:cNvPr>
            <p:cNvSpPr/>
            <p:nvPr/>
          </p:nvSpPr>
          <p:spPr>
            <a:xfrm>
              <a:off x="26617688"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D42D4C3-4C50-4527-AEDC-433751AE248F}"/>
                </a:ext>
              </a:extLst>
            </p:cNvPr>
            <p:cNvSpPr/>
            <p:nvPr/>
          </p:nvSpPr>
          <p:spPr>
            <a:xfrm>
              <a:off x="24867646"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221D78E5-D094-4F1D-ADD4-B21739A44DD2}"/>
                </a:ext>
              </a:extLst>
            </p:cNvPr>
            <p:cNvSpPr/>
            <p:nvPr/>
          </p:nvSpPr>
          <p:spPr>
            <a:xfrm>
              <a:off x="25117652"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276B65A7-DBE3-4D83-A974-4D368904A51E}"/>
                </a:ext>
              </a:extLst>
            </p:cNvPr>
            <p:cNvSpPr/>
            <p:nvPr/>
          </p:nvSpPr>
          <p:spPr>
            <a:xfrm>
              <a:off x="25367658"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26F60840-AE90-45FF-A38A-02EF894802C3}"/>
                </a:ext>
              </a:extLst>
            </p:cNvPr>
            <p:cNvSpPr/>
            <p:nvPr/>
          </p:nvSpPr>
          <p:spPr>
            <a:xfrm>
              <a:off x="25617664"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3EF23512-4F85-48E5-B61E-FF224CD8A8E1}"/>
                </a:ext>
              </a:extLst>
            </p:cNvPr>
            <p:cNvSpPr/>
            <p:nvPr/>
          </p:nvSpPr>
          <p:spPr>
            <a:xfrm>
              <a:off x="25867670"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1F0A3C2-91CB-4E1C-8F18-8019AA28D575}"/>
                </a:ext>
              </a:extLst>
            </p:cNvPr>
            <p:cNvSpPr/>
            <p:nvPr/>
          </p:nvSpPr>
          <p:spPr>
            <a:xfrm>
              <a:off x="26117676"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79CE3255-57F7-4F1D-9FC8-D6635843F211}"/>
                </a:ext>
              </a:extLst>
            </p:cNvPr>
            <p:cNvSpPr/>
            <p:nvPr/>
          </p:nvSpPr>
          <p:spPr>
            <a:xfrm>
              <a:off x="26367682"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2E80786B-A937-49F5-884F-D0ECC6F195AD}"/>
                </a:ext>
              </a:extLst>
            </p:cNvPr>
            <p:cNvSpPr/>
            <p:nvPr/>
          </p:nvSpPr>
          <p:spPr>
            <a:xfrm>
              <a:off x="26617688"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3D72607-6566-4DAB-9A2E-7D7227237EA2}"/>
                </a:ext>
              </a:extLst>
            </p:cNvPr>
            <p:cNvSpPr/>
            <p:nvPr/>
          </p:nvSpPr>
          <p:spPr>
            <a:xfrm>
              <a:off x="24867646"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58561FC-870B-44DD-900C-B02A99921E10}"/>
                </a:ext>
              </a:extLst>
            </p:cNvPr>
            <p:cNvSpPr/>
            <p:nvPr/>
          </p:nvSpPr>
          <p:spPr>
            <a:xfrm>
              <a:off x="25117652"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B6D7413-42D6-44E2-A8CE-582DDF438293}"/>
                </a:ext>
              </a:extLst>
            </p:cNvPr>
            <p:cNvSpPr/>
            <p:nvPr/>
          </p:nvSpPr>
          <p:spPr>
            <a:xfrm>
              <a:off x="25367658"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98040A6D-A101-4F33-802D-E4BE8B40DCF9}"/>
                </a:ext>
              </a:extLst>
            </p:cNvPr>
            <p:cNvSpPr/>
            <p:nvPr/>
          </p:nvSpPr>
          <p:spPr>
            <a:xfrm>
              <a:off x="25617664"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5810AAC7-A534-4C39-8A4E-77DF5B68EFBF}"/>
                </a:ext>
              </a:extLst>
            </p:cNvPr>
            <p:cNvSpPr/>
            <p:nvPr/>
          </p:nvSpPr>
          <p:spPr>
            <a:xfrm>
              <a:off x="25867670"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2B9C8692-C3D3-4F94-9B8C-D5F495394F69}"/>
                </a:ext>
              </a:extLst>
            </p:cNvPr>
            <p:cNvSpPr/>
            <p:nvPr/>
          </p:nvSpPr>
          <p:spPr>
            <a:xfrm>
              <a:off x="26117676"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BE7319E2-B387-4B45-BCF0-96813CE282A6}"/>
                </a:ext>
              </a:extLst>
            </p:cNvPr>
            <p:cNvSpPr/>
            <p:nvPr/>
          </p:nvSpPr>
          <p:spPr>
            <a:xfrm>
              <a:off x="26367682"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69917897-60E5-4B62-8A2D-680B1FF482D1}"/>
                </a:ext>
              </a:extLst>
            </p:cNvPr>
            <p:cNvSpPr/>
            <p:nvPr/>
          </p:nvSpPr>
          <p:spPr>
            <a:xfrm>
              <a:off x="26617688"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DCE3FE9F-68F3-4D53-9BB5-F961073E2392}"/>
                </a:ext>
              </a:extLst>
            </p:cNvPr>
            <p:cNvSpPr/>
            <p:nvPr/>
          </p:nvSpPr>
          <p:spPr>
            <a:xfrm>
              <a:off x="24867646"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191F3F0E-AE99-4613-9CC4-BB775B4F4333}"/>
                </a:ext>
              </a:extLst>
            </p:cNvPr>
            <p:cNvSpPr/>
            <p:nvPr/>
          </p:nvSpPr>
          <p:spPr>
            <a:xfrm>
              <a:off x="25117652"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206969E8-A2E9-4A46-95E5-7F5CD36DFFF7}"/>
                </a:ext>
              </a:extLst>
            </p:cNvPr>
            <p:cNvSpPr/>
            <p:nvPr/>
          </p:nvSpPr>
          <p:spPr>
            <a:xfrm>
              <a:off x="25367658"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64445811-D1DE-4650-B62F-30B4DC910C93}"/>
                </a:ext>
              </a:extLst>
            </p:cNvPr>
            <p:cNvSpPr/>
            <p:nvPr/>
          </p:nvSpPr>
          <p:spPr>
            <a:xfrm>
              <a:off x="25617664"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B64A411B-3E8A-47A4-95AE-F25FA0E6F024}"/>
                </a:ext>
              </a:extLst>
            </p:cNvPr>
            <p:cNvSpPr/>
            <p:nvPr/>
          </p:nvSpPr>
          <p:spPr>
            <a:xfrm>
              <a:off x="25867670"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736209DA-A4A5-4533-883D-1B64FB98CBE4}"/>
                </a:ext>
              </a:extLst>
            </p:cNvPr>
            <p:cNvSpPr/>
            <p:nvPr/>
          </p:nvSpPr>
          <p:spPr>
            <a:xfrm>
              <a:off x="26117676"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2CBAE821-F352-49F0-ACFE-F91C194CEBE5}"/>
                </a:ext>
              </a:extLst>
            </p:cNvPr>
            <p:cNvSpPr/>
            <p:nvPr/>
          </p:nvSpPr>
          <p:spPr>
            <a:xfrm>
              <a:off x="26367682"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ABBD9F15-9AB3-4DAA-9D04-1037CD7F506D}"/>
                </a:ext>
              </a:extLst>
            </p:cNvPr>
            <p:cNvSpPr/>
            <p:nvPr/>
          </p:nvSpPr>
          <p:spPr>
            <a:xfrm>
              <a:off x="26617688"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CCCE88B7-41BB-41E4-B0A3-F0C09F356D64}"/>
                </a:ext>
              </a:extLst>
            </p:cNvPr>
            <p:cNvSpPr/>
            <p:nvPr/>
          </p:nvSpPr>
          <p:spPr>
            <a:xfrm>
              <a:off x="24867646"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D65C56F7-3F37-4F36-B68B-FDF29EF912F0}"/>
                </a:ext>
              </a:extLst>
            </p:cNvPr>
            <p:cNvSpPr/>
            <p:nvPr/>
          </p:nvSpPr>
          <p:spPr>
            <a:xfrm>
              <a:off x="25117652"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181BC06F-1295-46D1-A0E9-411ABD0B154B}"/>
                </a:ext>
              </a:extLst>
            </p:cNvPr>
            <p:cNvSpPr/>
            <p:nvPr/>
          </p:nvSpPr>
          <p:spPr>
            <a:xfrm>
              <a:off x="25367658"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68A2211F-B67B-42DD-8D59-191F6E3EDDFF}"/>
                </a:ext>
              </a:extLst>
            </p:cNvPr>
            <p:cNvSpPr/>
            <p:nvPr/>
          </p:nvSpPr>
          <p:spPr>
            <a:xfrm>
              <a:off x="25617664"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AF37F832-C508-418E-989C-FCBCA554279B}"/>
                </a:ext>
              </a:extLst>
            </p:cNvPr>
            <p:cNvSpPr/>
            <p:nvPr/>
          </p:nvSpPr>
          <p:spPr>
            <a:xfrm>
              <a:off x="25867670"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C18F3AE3-D36D-4948-AABA-4AA1206E2B7A}"/>
                </a:ext>
              </a:extLst>
            </p:cNvPr>
            <p:cNvSpPr/>
            <p:nvPr/>
          </p:nvSpPr>
          <p:spPr>
            <a:xfrm>
              <a:off x="26117676"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3F197FE3-162F-4A91-A334-35D0FC099D19}"/>
                </a:ext>
              </a:extLst>
            </p:cNvPr>
            <p:cNvSpPr/>
            <p:nvPr/>
          </p:nvSpPr>
          <p:spPr>
            <a:xfrm>
              <a:off x="26367682"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C2B75CCC-6602-4534-B786-3CA4770CD289}"/>
                </a:ext>
              </a:extLst>
            </p:cNvPr>
            <p:cNvSpPr/>
            <p:nvPr/>
          </p:nvSpPr>
          <p:spPr>
            <a:xfrm>
              <a:off x="26617688"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30E3B9C4-CD2F-402A-9602-0A28AE02D908}"/>
                </a:ext>
              </a:extLst>
            </p:cNvPr>
            <p:cNvSpPr/>
            <p:nvPr/>
          </p:nvSpPr>
          <p:spPr>
            <a:xfrm>
              <a:off x="24867646"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A56E7431-D0ED-4BB9-91AE-DE8B2FACEAB5}"/>
                </a:ext>
              </a:extLst>
            </p:cNvPr>
            <p:cNvSpPr/>
            <p:nvPr/>
          </p:nvSpPr>
          <p:spPr>
            <a:xfrm>
              <a:off x="25117652"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5F0D0D55-1E7C-48AE-96BE-F297267183EE}"/>
                </a:ext>
              </a:extLst>
            </p:cNvPr>
            <p:cNvSpPr/>
            <p:nvPr/>
          </p:nvSpPr>
          <p:spPr>
            <a:xfrm>
              <a:off x="25367658"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09CE88C8-D605-4101-BCC9-F0465EFC8F8B}"/>
                </a:ext>
              </a:extLst>
            </p:cNvPr>
            <p:cNvSpPr/>
            <p:nvPr/>
          </p:nvSpPr>
          <p:spPr>
            <a:xfrm>
              <a:off x="25617664"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340714A2-6A42-4605-B055-4261203B59CA}"/>
                </a:ext>
              </a:extLst>
            </p:cNvPr>
            <p:cNvSpPr/>
            <p:nvPr/>
          </p:nvSpPr>
          <p:spPr>
            <a:xfrm>
              <a:off x="25867670"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10EF9A21-34C5-450B-9427-C0E91DA527E3}"/>
                </a:ext>
              </a:extLst>
            </p:cNvPr>
            <p:cNvSpPr/>
            <p:nvPr/>
          </p:nvSpPr>
          <p:spPr>
            <a:xfrm>
              <a:off x="26117676"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0E765C4-922C-4953-98A0-A6798B060544}"/>
                </a:ext>
              </a:extLst>
            </p:cNvPr>
            <p:cNvSpPr/>
            <p:nvPr/>
          </p:nvSpPr>
          <p:spPr>
            <a:xfrm>
              <a:off x="26367682"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092D6B4F-BA9B-43AE-915D-A865C3AD421D}"/>
                </a:ext>
              </a:extLst>
            </p:cNvPr>
            <p:cNvSpPr/>
            <p:nvPr/>
          </p:nvSpPr>
          <p:spPr>
            <a:xfrm>
              <a:off x="26617688"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7EB9E158-6B30-400C-88E5-44727659411A}"/>
              </a:ext>
            </a:extLst>
          </p:cNvPr>
          <p:cNvGrpSpPr/>
          <p:nvPr userDrawn="1"/>
        </p:nvGrpSpPr>
        <p:grpSpPr>
          <a:xfrm flipH="1">
            <a:off x="0" y="5247522"/>
            <a:ext cx="1472049" cy="1582767"/>
            <a:chOff x="24867646" y="6767649"/>
            <a:chExt cx="1940847" cy="2086825"/>
          </a:xfrm>
          <a:gradFill flip="none" rotWithShape="1">
            <a:gsLst>
              <a:gs pos="0">
                <a:schemeClr val="accent1">
                  <a:lumMod val="60000"/>
                  <a:lumOff val="40000"/>
                  <a:alpha val="20000"/>
                </a:schemeClr>
              </a:gs>
              <a:gs pos="33000">
                <a:schemeClr val="accent1">
                  <a:lumMod val="60000"/>
                  <a:lumOff val="40000"/>
                  <a:alpha val="10000"/>
                </a:schemeClr>
              </a:gs>
              <a:gs pos="76000">
                <a:schemeClr val="accent1">
                  <a:lumMod val="40000"/>
                  <a:lumOff val="60000"/>
                  <a:alpha val="0"/>
                </a:schemeClr>
              </a:gs>
            </a:gsLst>
            <a:lin ang="13500000" scaled="1"/>
            <a:tileRect/>
          </a:gradFill>
        </p:grpSpPr>
        <p:sp>
          <p:nvSpPr>
            <p:cNvPr id="71" name="椭圆 70">
              <a:extLst>
                <a:ext uri="{FF2B5EF4-FFF2-40B4-BE49-F238E27FC236}">
                  <a16:creationId xmlns:a16="http://schemas.microsoft.com/office/drawing/2014/main" id="{33CE5AC4-769F-4175-82A8-7F93AA2BAD26}"/>
                </a:ext>
              </a:extLst>
            </p:cNvPr>
            <p:cNvSpPr/>
            <p:nvPr/>
          </p:nvSpPr>
          <p:spPr>
            <a:xfrm>
              <a:off x="24867646"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C4EE18B7-D99E-4B78-8F44-61F59B6F2E0A}"/>
                </a:ext>
              </a:extLst>
            </p:cNvPr>
            <p:cNvSpPr/>
            <p:nvPr/>
          </p:nvSpPr>
          <p:spPr>
            <a:xfrm>
              <a:off x="25117652"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FC6B329-6CFC-4F95-AE30-62197451F924}"/>
                </a:ext>
              </a:extLst>
            </p:cNvPr>
            <p:cNvSpPr/>
            <p:nvPr/>
          </p:nvSpPr>
          <p:spPr>
            <a:xfrm>
              <a:off x="25367658"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78F9811E-375E-4724-AAB9-E23AF2A32645}"/>
                </a:ext>
              </a:extLst>
            </p:cNvPr>
            <p:cNvSpPr/>
            <p:nvPr/>
          </p:nvSpPr>
          <p:spPr>
            <a:xfrm>
              <a:off x="25617664"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45389272-F129-4C2C-B48F-FCBC761F10BB}"/>
                </a:ext>
              </a:extLst>
            </p:cNvPr>
            <p:cNvSpPr/>
            <p:nvPr/>
          </p:nvSpPr>
          <p:spPr>
            <a:xfrm>
              <a:off x="25867670"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DBE17A9B-3F28-4CFB-AF81-3A3A326A1012}"/>
                </a:ext>
              </a:extLst>
            </p:cNvPr>
            <p:cNvSpPr/>
            <p:nvPr/>
          </p:nvSpPr>
          <p:spPr>
            <a:xfrm>
              <a:off x="26117676"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0F6183A-0B74-49DB-B9D9-42BEE3AF7BA0}"/>
                </a:ext>
              </a:extLst>
            </p:cNvPr>
            <p:cNvSpPr/>
            <p:nvPr/>
          </p:nvSpPr>
          <p:spPr>
            <a:xfrm>
              <a:off x="26367682"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DC04C0E3-EC9B-4E5E-AAA6-D5C904B72BF9}"/>
                </a:ext>
              </a:extLst>
            </p:cNvPr>
            <p:cNvSpPr/>
            <p:nvPr/>
          </p:nvSpPr>
          <p:spPr>
            <a:xfrm>
              <a:off x="26617688" y="67676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4D41A0BE-06B7-417C-911E-D9B3F09F415F}"/>
                </a:ext>
              </a:extLst>
            </p:cNvPr>
            <p:cNvSpPr/>
            <p:nvPr/>
          </p:nvSpPr>
          <p:spPr>
            <a:xfrm>
              <a:off x="24867646"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1D64CFC7-E38C-4EF9-8A08-DC7BC3608304}"/>
                </a:ext>
              </a:extLst>
            </p:cNvPr>
            <p:cNvSpPr/>
            <p:nvPr/>
          </p:nvSpPr>
          <p:spPr>
            <a:xfrm>
              <a:off x="25117652"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E1E1DFA6-FED3-4CD1-A581-091271FF0E1F}"/>
                </a:ext>
              </a:extLst>
            </p:cNvPr>
            <p:cNvSpPr/>
            <p:nvPr/>
          </p:nvSpPr>
          <p:spPr>
            <a:xfrm>
              <a:off x="25367658"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D5D89A4F-ADF9-4FDE-81BD-0BAD6E83DF4D}"/>
                </a:ext>
              </a:extLst>
            </p:cNvPr>
            <p:cNvSpPr/>
            <p:nvPr/>
          </p:nvSpPr>
          <p:spPr>
            <a:xfrm>
              <a:off x="25617664"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66E74841-31FD-4FEA-8142-C1FADC388E5B}"/>
                </a:ext>
              </a:extLst>
            </p:cNvPr>
            <p:cNvSpPr/>
            <p:nvPr/>
          </p:nvSpPr>
          <p:spPr>
            <a:xfrm>
              <a:off x="25867670"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CD899DD4-31EA-4ED7-B5E3-CD67B3F40CB9}"/>
                </a:ext>
              </a:extLst>
            </p:cNvPr>
            <p:cNvSpPr/>
            <p:nvPr/>
          </p:nvSpPr>
          <p:spPr>
            <a:xfrm>
              <a:off x="26117676"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2BCE5A2A-16A3-4898-B6BF-DAFA7D00C04B}"/>
                </a:ext>
              </a:extLst>
            </p:cNvPr>
            <p:cNvSpPr/>
            <p:nvPr/>
          </p:nvSpPr>
          <p:spPr>
            <a:xfrm>
              <a:off x="26367682"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179487AD-6B4B-4AFB-B1A5-D2D0F157D30F}"/>
                </a:ext>
              </a:extLst>
            </p:cNvPr>
            <p:cNvSpPr/>
            <p:nvPr/>
          </p:nvSpPr>
          <p:spPr>
            <a:xfrm>
              <a:off x="26617688" y="70385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7C6E5DB3-81CA-44E4-BA86-FD23246C01B5}"/>
                </a:ext>
              </a:extLst>
            </p:cNvPr>
            <p:cNvSpPr/>
            <p:nvPr/>
          </p:nvSpPr>
          <p:spPr>
            <a:xfrm>
              <a:off x="24867646"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6B2E63FE-8630-4E33-8D3A-05D26FB8F08D}"/>
                </a:ext>
              </a:extLst>
            </p:cNvPr>
            <p:cNvSpPr/>
            <p:nvPr/>
          </p:nvSpPr>
          <p:spPr>
            <a:xfrm>
              <a:off x="25117652"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5BF85AD6-3539-482E-9461-C256B351EBF4}"/>
                </a:ext>
              </a:extLst>
            </p:cNvPr>
            <p:cNvSpPr/>
            <p:nvPr/>
          </p:nvSpPr>
          <p:spPr>
            <a:xfrm>
              <a:off x="25367658"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7F7D76E5-116F-42E5-86BE-20B13D4681F7}"/>
                </a:ext>
              </a:extLst>
            </p:cNvPr>
            <p:cNvSpPr/>
            <p:nvPr/>
          </p:nvSpPr>
          <p:spPr>
            <a:xfrm>
              <a:off x="25617664"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B1F8B42A-18D7-40E3-83F7-8BE488B78037}"/>
                </a:ext>
              </a:extLst>
            </p:cNvPr>
            <p:cNvSpPr/>
            <p:nvPr/>
          </p:nvSpPr>
          <p:spPr>
            <a:xfrm>
              <a:off x="25867670"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DC9A3726-B411-462C-8DCE-BBF6F979880D}"/>
                </a:ext>
              </a:extLst>
            </p:cNvPr>
            <p:cNvSpPr/>
            <p:nvPr/>
          </p:nvSpPr>
          <p:spPr>
            <a:xfrm>
              <a:off x="26117676"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26376B05-62A8-42C6-B0D8-90398377ED14}"/>
                </a:ext>
              </a:extLst>
            </p:cNvPr>
            <p:cNvSpPr/>
            <p:nvPr/>
          </p:nvSpPr>
          <p:spPr>
            <a:xfrm>
              <a:off x="26367682"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C09EA30D-7D43-43E4-9912-3D5022792125}"/>
                </a:ext>
              </a:extLst>
            </p:cNvPr>
            <p:cNvSpPr/>
            <p:nvPr/>
          </p:nvSpPr>
          <p:spPr>
            <a:xfrm>
              <a:off x="26617688" y="73093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B10C04EA-7B79-4ACC-B8FD-27EBB0A10BFA}"/>
                </a:ext>
              </a:extLst>
            </p:cNvPr>
            <p:cNvSpPr/>
            <p:nvPr/>
          </p:nvSpPr>
          <p:spPr>
            <a:xfrm>
              <a:off x="24867646"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B1842D16-018B-4772-8AE2-77C4EF859B7A}"/>
                </a:ext>
              </a:extLst>
            </p:cNvPr>
            <p:cNvSpPr/>
            <p:nvPr/>
          </p:nvSpPr>
          <p:spPr>
            <a:xfrm>
              <a:off x="25117652"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D1A65186-4F38-41D9-88AD-D7162E8D55DA}"/>
                </a:ext>
              </a:extLst>
            </p:cNvPr>
            <p:cNvSpPr/>
            <p:nvPr/>
          </p:nvSpPr>
          <p:spPr>
            <a:xfrm>
              <a:off x="25367658"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1A656F90-AE85-4129-925F-6F1E3BF44FF3}"/>
                </a:ext>
              </a:extLst>
            </p:cNvPr>
            <p:cNvSpPr/>
            <p:nvPr/>
          </p:nvSpPr>
          <p:spPr>
            <a:xfrm>
              <a:off x="25617664"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398E5FD8-EBF3-4B83-BCC6-3ACB27988661}"/>
                </a:ext>
              </a:extLst>
            </p:cNvPr>
            <p:cNvSpPr/>
            <p:nvPr/>
          </p:nvSpPr>
          <p:spPr>
            <a:xfrm>
              <a:off x="25867670"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45BE7444-F6BA-421A-9AD0-156E58EBBF3D}"/>
                </a:ext>
              </a:extLst>
            </p:cNvPr>
            <p:cNvSpPr/>
            <p:nvPr/>
          </p:nvSpPr>
          <p:spPr>
            <a:xfrm>
              <a:off x="26117676"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785034B3-85D4-42C3-9619-1C1BA274934B}"/>
                </a:ext>
              </a:extLst>
            </p:cNvPr>
            <p:cNvSpPr/>
            <p:nvPr/>
          </p:nvSpPr>
          <p:spPr>
            <a:xfrm>
              <a:off x="26367682"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7A568875-AEB5-4AC4-9481-5ACE81DFFB5A}"/>
                </a:ext>
              </a:extLst>
            </p:cNvPr>
            <p:cNvSpPr/>
            <p:nvPr/>
          </p:nvSpPr>
          <p:spPr>
            <a:xfrm>
              <a:off x="26617688" y="758022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6507F2AE-F606-40C1-B226-81EEC26EAC2C}"/>
                </a:ext>
              </a:extLst>
            </p:cNvPr>
            <p:cNvSpPr/>
            <p:nvPr/>
          </p:nvSpPr>
          <p:spPr>
            <a:xfrm>
              <a:off x="24867646"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057C17A0-F1A0-4A4A-80F1-0ED78C21EAD9}"/>
                </a:ext>
              </a:extLst>
            </p:cNvPr>
            <p:cNvSpPr/>
            <p:nvPr/>
          </p:nvSpPr>
          <p:spPr>
            <a:xfrm>
              <a:off x="25117652"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5E3C60EB-D824-418E-BDD6-0692AAAF8CE2}"/>
                </a:ext>
              </a:extLst>
            </p:cNvPr>
            <p:cNvSpPr/>
            <p:nvPr/>
          </p:nvSpPr>
          <p:spPr>
            <a:xfrm>
              <a:off x="25367658"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F71EE322-5704-4B52-9D97-A0D6DC000EE3}"/>
                </a:ext>
              </a:extLst>
            </p:cNvPr>
            <p:cNvSpPr/>
            <p:nvPr/>
          </p:nvSpPr>
          <p:spPr>
            <a:xfrm>
              <a:off x="25617664"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1EFCCB89-B70B-4267-8558-1850B001ABDB}"/>
                </a:ext>
              </a:extLst>
            </p:cNvPr>
            <p:cNvSpPr/>
            <p:nvPr/>
          </p:nvSpPr>
          <p:spPr>
            <a:xfrm>
              <a:off x="25867670"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C431A906-ED56-409C-B978-6936D0AD3B54}"/>
                </a:ext>
              </a:extLst>
            </p:cNvPr>
            <p:cNvSpPr/>
            <p:nvPr/>
          </p:nvSpPr>
          <p:spPr>
            <a:xfrm>
              <a:off x="26117676"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06E3848D-80C7-474B-9A2B-64C6867CE53E}"/>
                </a:ext>
              </a:extLst>
            </p:cNvPr>
            <p:cNvSpPr/>
            <p:nvPr/>
          </p:nvSpPr>
          <p:spPr>
            <a:xfrm>
              <a:off x="26367682"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7E40EDC4-287E-4D71-B9D9-0167447F9CCA}"/>
                </a:ext>
              </a:extLst>
            </p:cNvPr>
            <p:cNvSpPr/>
            <p:nvPr/>
          </p:nvSpPr>
          <p:spPr>
            <a:xfrm>
              <a:off x="26617688" y="785108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4A1C029A-FEF1-4769-9620-E6918A4A4ADC}"/>
                </a:ext>
              </a:extLst>
            </p:cNvPr>
            <p:cNvSpPr/>
            <p:nvPr/>
          </p:nvSpPr>
          <p:spPr>
            <a:xfrm>
              <a:off x="24867646"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79AE17DE-1E95-4F58-BC3B-0DCCE1BDBE50}"/>
                </a:ext>
              </a:extLst>
            </p:cNvPr>
            <p:cNvSpPr/>
            <p:nvPr/>
          </p:nvSpPr>
          <p:spPr>
            <a:xfrm>
              <a:off x="25117652"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2D47F4FB-C2E2-4ADB-A5BB-82AFDB754E4E}"/>
                </a:ext>
              </a:extLst>
            </p:cNvPr>
            <p:cNvSpPr/>
            <p:nvPr/>
          </p:nvSpPr>
          <p:spPr>
            <a:xfrm>
              <a:off x="25367658"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4C247A5A-B830-4CD4-8238-0D3D01245451}"/>
                </a:ext>
              </a:extLst>
            </p:cNvPr>
            <p:cNvSpPr/>
            <p:nvPr/>
          </p:nvSpPr>
          <p:spPr>
            <a:xfrm>
              <a:off x="25617664"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E80502C4-8B41-4FCF-885C-6EF51D5D74A6}"/>
                </a:ext>
              </a:extLst>
            </p:cNvPr>
            <p:cNvSpPr/>
            <p:nvPr/>
          </p:nvSpPr>
          <p:spPr>
            <a:xfrm>
              <a:off x="25867670"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4B92A252-372E-4428-9DF0-9D9DD21539B5}"/>
                </a:ext>
              </a:extLst>
            </p:cNvPr>
            <p:cNvSpPr/>
            <p:nvPr/>
          </p:nvSpPr>
          <p:spPr>
            <a:xfrm>
              <a:off x="26117676"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BC5D4F5D-CEE1-4D43-9919-7FCAB51DD230}"/>
                </a:ext>
              </a:extLst>
            </p:cNvPr>
            <p:cNvSpPr/>
            <p:nvPr/>
          </p:nvSpPr>
          <p:spPr>
            <a:xfrm>
              <a:off x="26367682"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EA363C63-E222-4ABE-921E-7AD0C47B997F}"/>
                </a:ext>
              </a:extLst>
            </p:cNvPr>
            <p:cNvSpPr/>
            <p:nvPr/>
          </p:nvSpPr>
          <p:spPr>
            <a:xfrm>
              <a:off x="26617688" y="812194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C5761A64-A916-4C85-9AF4-842F2278D105}"/>
                </a:ext>
              </a:extLst>
            </p:cNvPr>
            <p:cNvSpPr/>
            <p:nvPr/>
          </p:nvSpPr>
          <p:spPr>
            <a:xfrm>
              <a:off x="24867646"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4C362EF2-12C1-4465-9847-C722E3813A55}"/>
                </a:ext>
              </a:extLst>
            </p:cNvPr>
            <p:cNvSpPr/>
            <p:nvPr/>
          </p:nvSpPr>
          <p:spPr>
            <a:xfrm>
              <a:off x="25117652"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57288644-23F6-4BDA-9040-36A2C12356E3}"/>
                </a:ext>
              </a:extLst>
            </p:cNvPr>
            <p:cNvSpPr/>
            <p:nvPr/>
          </p:nvSpPr>
          <p:spPr>
            <a:xfrm>
              <a:off x="25367658"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3460A0D7-48DF-4721-8EC0-C5E3AE0547E3}"/>
                </a:ext>
              </a:extLst>
            </p:cNvPr>
            <p:cNvSpPr/>
            <p:nvPr/>
          </p:nvSpPr>
          <p:spPr>
            <a:xfrm>
              <a:off x="25617664"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A9EB4E67-9F30-4D7D-8020-25E798BEFE34}"/>
                </a:ext>
              </a:extLst>
            </p:cNvPr>
            <p:cNvSpPr/>
            <p:nvPr/>
          </p:nvSpPr>
          <p:spPr>
            <a:xfrm>
              <a:off x="25867670"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B0971AAD-8519-4748-A499-DFA2F38EBC8A}"/>
                </a:ext>
              </a:extLst>
            </p:cNvPr>
            <p:cNvSpPr/>
            <p:nvPr/>
          </p:nvSpPr>
          <p:spPr>
            <a:xfrm>
              <a:off x="26117676"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006F47B1-BC37-4A40-A610-43ECE61826DB}"/>
                </a:ext>
              </a:extLst>
            </p:cNvPr>
            <p:cNvSpPr/>
            <p:nvPr/>
          </p:nvSpPr>
          <p:spPr>
            <a:xfrm>
              <a:off x="26367682"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1C952FB6-97E7-473A-A151-65BBF132510E}"/>
                </a:ext>
              </a:extLst>
            </p:cNvPr>
            <p:cNvSpPr/>
            <p:nvPr/>
          </p:nvSpPr>
          <p:spPr>
            <a:xfrm>
              <a:off x="26617688" y="839280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A0067F82-EB82-4D0F-91DF-A8E999320984}"/>
                </a:ext>
              </a:extLst>
            </p:cNvPr>
            <p:cNvSpPr/>
            <p:nvPr/>
          </p:nvSpPr>
          <p:spPr>
            <a:xfrm>
              <a:off x="24867646"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37579646-2CE1-468C-B343-E486B68CBBD1}"/>
                </a:ext>
              </a:extLst>
            </p:cNvPr>
            <p:cNvSpPr/>
            <p:nvPr/>
          </p:nvSpPr>
          <p:spPr>
            <a:xfrm>
              <a:off x="25117652"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CD8CC635-6C60-496B-985C-6CBDF53DAD0B}"/>
                </a:ext>
              </a:extLst>
            </p:cNvPr>
            <p:cNvSpPr/>
            <p:nvPr/>
          </p:nvSpPr>
          <p:spPr>
            <a:xfrm>
              <a:off x="25367658"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6E5190BF-29DF-4904-82EC-B0E6A780E37A}"/>
                </a:ext>
              </a:extLst>
            </p:cNvPr>
            <p:cNvSpPr/>
            <p:nvPr/>
          </p:nvSpPr>
          <p:spPr>
            <a:xfrm>
              <a:off x="25617664"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6AD126F9-B675-41F4-8F3A-042AD1812120}"/>
                </a:ext>
              </a:extLst>
            </p:cNvPr>
            <p:cNvSpPr/>
            <p:nvPr/>
          </p:nvSpPr>
          <p:spPr>
            <a:xfrm>
              <a:off x="25867670"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8EE3AF3B-0245-4749-A7C1-187D9D9226AF}"/>
                </a:ext>
              </a:extLst>
            </p:cNvPr>
            <p:cNvSpPr/>
            <p:nvPr/>
          </p:nvSpPr>
          <p:spPr>
            <a:xfrm>
              <a:off x="26117676"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E6E34804-223C-4701-B67F-679E4B9EA065}"/>
                </a:ext>
              </a:extLst>
            </p:cNvPr>
            <p:cNvSpPr/>
            <p:nvPr/>
          </p:nvSpPr>
          <p:spPr>
            <a:xfrm>
              <a:off x="26367682"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EFF65BB8-3831-45A1-AF57-A90A866289F0}"/>
                </a:ext>
              </a:extLst>
            </p:cNvPr>
            <p:cNvSpPr/>
            <p:nvPr/>
          </p:nvSpPr>
          <p:spPr>
            <a:xfrm>
              <a:off x="26617688" y="8663669"/>
              <a:ext cx="190805" cy="1908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57642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www.51pptmoban.com">
    <p:bg>
      <p:bgPr>
        <a:solidFill>
          <a:schemeClr val="accent1">
            <a:lumMod val="20000"/>
            <a:lumOff val="8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16247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08116EB7-2FC5-488C-BCAB-ABC337D05D3F}"/>
              </a:ext>
            </a:extLst>
          </p:cNvPr>
          <p:cNvSpPr/>
          <p:nvPr userDrawn="1"/>
        </p:nvSpPr>
        <p:spPr>
          <a:xfrm>
            <a:off x="0" y="0"/>
            <a:ext cx="1920340" cy="1605630"/>
          </a:xfrm>
          <a:custGeom>
            <a:avLst/>
            <a:gdLst>
              <a:gd name="connsiteX0" fmla="*/ 1088268 w 1920340"/>
              <a:gd name="connsiteY0" fmla="*/ 0 h 1605630"/>
              <a:gd name="connsiteX1" fmla="*/ 1920340 w 1920340"/>
              <a:gd name="connsiteY1" fmla="*/ 0 h 1605630"/>
              <a:gd name="connsiteX2" fmla="*/ 1808058 w 1920340"/>
              <a:gd name="connsiteY2" fmla="*/ 233084 h 1605630"/>
              <a:gd name="connsiteX3" fmla="*/ 201398 w 1920340"/>
              <a:gd name="connsiteY3" fmla="*/ 1553845 h 1605630"/>
              <a:gd name="connsiteX4" fmla="*/ 0 w 1920340"/>
              <a:gd name="connsiteY4" fmla="*/ 1605630 h 1605630"/>
              <a:gd name="connsiteX5" fmla="*/ 0 w 1920340"/>
              <a:gd name="connsiteY5" fmla="*/ 843546 h 1605630"/>
              <a:gd name="connsiteX6" fmla="*/ 168208 w 1920340"/>
              <a:gd name="connsiteY6" fmla="*/ 781981 h 1605630"/>
              <a:gd name="connsiteX7" fmla="*/ 1058687 w 1920340"/>
              <a:gd name="connsiteY7" fmla="*/ 48692 h 160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40" h="1605630">
                <a:moveTo>
                  <a:pt x="1088268" y="0"/>
                </a:moveTo>
                <a:lnTo>
                  <a:pt x="1920340" y="0"/>
                </a:lnTo>
                <a:lnTo>
                  <a:pt x="1808058" y="233084"/>
                </a:lnTo>
                <a:cubicBezTo>
                  <a:pt x="1468038" y="859003"/>
                  <a:pt x="893011" y="1338731"/>
                  <a:pt x="201398" y="1553845"/>
                </a:cubicBezTo>
                <a:lnTo>
                  <a:pt x="0" y="1605630"/>
                </a:lnTo>
                <a:lnTo>
                  <a:pt x="0" y="843546"/>
                </a:lnTo>
                <a:lnTo>
                  <a:pt x="168208" y="781981"/>
                </a:lnTo>
                <a:cubicBezTo>
                  <a:pt x="531421" y="628355"/>
                  <a:pt x="840456" y="371717"/>
                  <a:pt x="1058687" y="48692"/>
                </a:cubicBezTo>
                <a:close/>
              </a:path>
            </a:pathLst>
          </a:custGeom>
          <a:solidFill>
            <a:schemeClr val="accent1">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 name="椭圆 3">
            <a:extLst>
              <a:ext uri="{FF2B5EF4-FFF2-40B4-BE49-F238E27FC236}">
                <a16:creationId xmlns:a16="http://schemas.microsoft.com/office/drawing/2014/main" id="{C9C4203C-20B5-46A4-8792-D143D7A7F9BE}"/>
              </a:ext>
            </a:extLst>
          </p:cNvPr>
          <p:cNvSpPr/>
          <p:nvPr userDrawn="1"/>
        </p:nvSpPr>
        <p:spPr>
          <a:xfrm>
            <a:off x="10200182" y="5109261"/>
            <a:ext cx="1049817" cy="1049817"/>
          </a:xfrm>
          <a:prstGeom prst="ellipse">
            <a:avLst/>
          </a:prstGeom>
          <a:solidFill>
            <a:schemeClr val="accent1"/>
          </a:solidFill>
          <a:ln>
            <a:noFill/>
          </a:ln>
          <a:effectLst>
            <a:softEdge rad="292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E66FAB15-3D5C-4018-8BD6-8AEFE49A70AC}"/>
              </a:ext>
            </a:extLst>
          </p:cNvPr>
          <p:cNvSpPr/>
          <p:nvPr userDrawn="1"/>
        </p:nvSpPr>
        <p:spPr>
          <a:xfrm>
            <a:off x="4950111" y="1014531"/>
            <a:ext cx="5005165" cy="668833"/>
          </a:xfrm>
          <a:prstGeom prst="roundRect">
            <a:avLst>
              <a:gd name="adj" fmla="val 50000"/>
            </a:avLst>
          </a:prstGeom>
          <a:gradFill>
            <a:gsLst>
              <a:gs pos="0">
                <a:schemeClr val="accent1">
                  <a:alpha val="7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B17AEA44-C7EC-4D4F-8416-EF87565486D4}"/>
              </a:ext>
            </a:extLst>
          </p:cNvPr>
          <p:cNvSpPr/>
          <p:nvPr userDrawn="1"/>
        </p:nvSpPr>
        <p:spPr>
          <a:xfrm>
            <a:off x="3449898" y="4734124"/>
            <a:ext cx="5005165" cy="749300"/>
          </a:xfrm>
          <a:prstGeom prst="roundRect">
            <a:avLst>
              <a:gd name="adj" fmla="val 50000"/>
            </a:avLst>
          </a:prstGeom>
          <a:gradFill>
            <a:gsLst>
              <a:gs pos="0">
                <a:schemeClr val="accent1">
                  <a:alpha val="10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40A623C-3457-427F-AC35-3F2796D1A9FB}"/>
              </a:ext>
            </a:extLst>
          </p:cNvPr>
          <p:cNvSpPr/>
          <p:nvPr userDrawn="1"/>
        </p:nvSpPr>
        <p:spPr>
          <a:xfrm>
            <a:off x="9801398" y="603054"/>
            <a:ext cx="1563005" cy="1563005"/>
          </a:xfrm>
          <a:prstGeom prst="ellipse">
            <a:avLst/>
          </a:prstGeom>
          <a:gradFill>
            <a:gsLst>
              <a:gs pos="0">
                <a:schemeClr val="accent1"/>
              </a:gs>
              <a:gs pos="100000">
                <a:schemeClr val="accent2"/>
              </a:gs>
            </a:gsLst>
            <a:lin ang="5400000" scaled="1"/>
          </a:gradFill>
          <a:ln>
            <a:noFill/>
          </a:ln>
          <a:effectLst>
            <a:outerShdw blurRad="50800" dist="38100" dir="8100000" algn="tr" rotWithShape="0">
              <a:schemeClr val="accent1">
                <a:lumMod val="75000"/>
                <a:alpha val="40000"/>
              </a:scheme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98FCBF4-FC34-427D-8626-EBBE997128D8}"/>
              </a:ext>
            </a:extLst>
          </p:cNvPr>
          <p:cNvSpPr/>
          <p:nvPr userDrawn="1"/>
        </p:nvSpPr>
        <p:spPr>
          <a:xfrm>
            <a:off x="0" y="1984310"/>
            <a:ext cx="7166404" cy="2476691"/>
          </a:xfrm>
          <a:prstGeom prst="rect">
            <a:avLst/>
          </a:prstGeom>
          <a:gradFill flip="none" rotWithShape="1">
            <a:gsLst>
              <a:gs pos="2800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 空心 9">
            <a:extLst>
              <a:ext uri="{FF2B5EF4-FFF2-40B4-BE49-F238E27FC236}">
                <a16:creationId xmlns:a16="http://schemas.microsoft.com/office/drawing/2014/main" id="{F12A1FDA-71BD-408D-A2AD-5C1685FC0DDF}"/>
              </a:ext>
            </a:extLst>
          </p:cNvPr>
          <p:cNvSpPr/>
          <p:nvPr userDrawn="1"/>
        </p:nvSpPr>
        <p:spPr>
          <a:xfrm>
            <a:off x="6042222" y="698591"/>
            <a:ext cx="5521776" cy="5521776"/>
          </a:xfrm>
          <a:prstGeom prst="donut">
            <a:avLst>
              <a:gd name="adj" fmla="val 21626"/>
            </a:avLst>
          </a:prstGeom>
          <a:gradFill flip="none" rotWithShape="1">
            <a:gsLst>
              <a:gs pos="19000">
                <a:schemeClr val="accent1"/>
              </a:gs>
              <a:gs pos="100000">
                <a:schemeClr val="accent2"/>
              </a:gs>
            </a:gsLst>
            <a:lin ang="10800000" scaled="1"/>
            <a:tileRect/>
          </a:gradFill>
          <a:ln>
            <a:noFill/>
          </a:ln>
          <a:effectLst>
            <a:outerShdw blurRad="254000" dist="266700" dir="2700000" sx="98000" sy="98000" algn="tl" rotWithShape="0">
              <a:schemeClr val="accent1">
                <a:lumMod val="5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a:extLst>
              <a:ext uri="{FF2B5EF4-FFF2-40B4-BE49-F238E27FC236}">
                <a16:creationId xmlns:a16="http://schemas.microsoft.com/office/drawing/2014/main" id="{0185F7AD-9893-41FB-9E0B-2808DAFBE83A}"/>
              </a:ext>
            </a:extLst>
          </p:cNvPr>
          <p:cNvSpPr/>
          <p:nvPr userDrawn="1"/>
        </p:nvSpPr>
        <p:spPr>
          <a:xfrm>
            <a:off x="5747075" y="394823"/>
            <a:ext cx="6107577" cy="6107577"/>
          </a:xfrm>
          <a:prstGeom prst="ellipse">
            <a:avLst/>
          </a:prstGeom>
          <a:noFill/>
          <a:ln>
            <a:gradFill>
              <a:gsLst>
                <a:gs pos="0">
                  <a:schemeClr val="accent3">
                    <a:alpha val="50000"/>
                  </a:schemeClr>
                </a:gs>
                <a:gs pos="100000">
                  <a:schemeClr val="accent2">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0D9D10D1-29D5-4958-873E-FAEA8F83B1CC}"/>
              </a:ext>
            </a:extLst>
          </p:cNvPr>
          <p:cNvSpPr/>
          <p:nvPr userDrawn="1"/>
        </p:nvSpPr>
        <p:spPr>
          <a:xfrm>
            <a:off x="502255" y="5545905"/>
            <a:ext cx="2849056" cy="614651"/>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BA5DE12F-7474-4C04-89E5-40778F975737}"/>
              </a:ext>
            </a:extLst>
          </p:cNvPr>
          <p:cNvSpPr/>
          <p:nvPr userDrawn="1"/>
        </p:nvSpPr>
        <p:spPr>
          <a:xfrm>
            <a:off x="8125936" y="5998296"/>
            <a:ext cx="3399201" cy="141193"/>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9C8F2011-9839-4846-8295-33197CBE53B4}"/>
              </a:ext>
            </a:extLst>
          </p:cNvPr>
          <p:cNvSpPr/>
          <p:nvPr userDrawn="1"/>
        </p:nvSpPr>
        <p:spPr>
          <a:xfrm>
            <a:off x="660400" y="1799896"/>
            <a:ext cx="5005165" cy="45719"/>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0B0E661D-2A17-41A1-AEB4-D56053C380EE}"/>
              </a:ext>
            </a:extLst>
          </p:cNvPr>
          <p:cNvSpPr/>
          <p:nvPr userDrawn="1"/>
        </p:nvSpPr>
        <p:spPr>
          <a:xfrm>
            <a:off x="660400" y="5101573"/>
            <a:ext cx="1642283" cy="133644"/>
          </a:xfrm>
          <a:prstGeom prst="roundRect">
            <a:avLst>
              <a:gd name="adj" fmla="val 50000"/>
            </a:avLst>
          </a:prstGeom>
          <a:gradFill>
            <a:gsLst>
              <a:gs pos="0">
                <a:schemeClr val="accent1">
                  <a:alpha val="34000"/>
                </a:schemeClr>
              </a:gs>
              <a:gs pos="100000">
                <a:schemeClr val="accent2">
                  <a:alpha val="2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a:extLst>
              <a:ext uri="{FF2B5EF4-FFF2-40B4-BE49-F238E27FC236}">
                <a16:creationId xmlns:a16="http://schemas.microsoft.com/office/drawing/2014/main" id="{26EE1DD8-08BB-4571-8CC9-166618F2EF9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90769" y="1081076"/>
            <a:ext cx="4352584" cy="4352584"/>
          </a:xfrm>
          <a:prstGeom prst="rect">
            <a:avLst/>
          </a:prstGeom>
        </p:spPr>
      </p:pic>
      <p:sp>
        <p:nvSpPr>
          <p:cNvPr id="19" name="椭圆 18">
            <a:extLst>
              <a:ext uri="{FF2B5EF4-FFF2-40B4-BE49-F238E27FC236}">
                <a16:creationId xmlns:a16="http://schemas.microsoft.com/office/drawing/2014/main" id="{C1D6A6DA-0D7B-4042-AD76-DE9A0058361A}"/>
              </a:ext>
            </a:extLst>
          </p:cNvPr>
          <p:cNvSpPr/>
          <p:nvPr userDrawn="1"/>
        </p:nvSpPr>
        <p:spPr>
          <a:xfrm>
            <a:off x="5503709" y="4799471"/>
            <a:ext cx="1497974" cy="1497974"/>
          </a:xfrm>
          <a:prstGeom prst="ellipse">
            <a:avLst/>
          </a:prstGeom>
          <a:gradFill>
            <a:gsLst>
              <a:gs pos="0">
                <a:schemeClr val="accent1"/>
              </a:gs>
              <a:gs pos="100000">
                <a:schemeClr val="accent2"/>
              </a:gs>
            </a:gsLst>
            <a:lin ang="0" scaled="1"/>
          </a:gradFill>
          <a:ln>
            <a:noFill/>
          </a:ln>
          <a:effectLst>
            <a:outerShdw blurRad="190500" dist="101600" dir="2700000" sx="98000" sy="98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793935" y="3253448"/>
            <a:ext cx="5283200" cy="646331"/>
          </a:xfrm>
        </p:spPr>
        <p:txBody>
          <a:bodyPr vert="horz" lIns="91440" tIns="45720" rIns="91440" bIns="45720" rtlCol="0" anchor="t" anchorCtr="0">
            <a:normAutofit/>
          </a:bodyPr>
          <a:lstStyle>
            <a:lvl1pPr marL="0" indent="0">
              <a:buNone/>
              <a:defRPr lang="en-US" altLang="zh-CN" sz="4000" b="1" smtClean="0">
                <a:solidFill>
                  <a:schemeClr val="bg1"/>
                </a:solidFill>
                <a:latin typeface="+mj-ea"/>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THANK YOU</a:t>
            </a:r>
            <a:r>
              <a:rPr lang="zh-CN" altLang="en-US" dirty="0"/>
              <a:t>！</a:t>
            </a:r>
            <a:endParaRPr lang="en-US" altLang="zh-CN" dirty="0"/>
          </a:p>
        </p:txBody>
      </p:sp>
    </p:spTree>
    <p:extLst>
      <p:ext uri="{BB962C8B-B14F-4D97-AF65-F5344CB8AC3E}">
        <p14:creationId xmlns:p14="http://schemas.microsoft.com/office/powerpoint/2010/main" val="3444805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794181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64704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1" r:id="rId3"/>
    <p:sldLayoutId id="2147483654" r:id="rId4"/>
    <p:sldLayoutId id="2147483655" r:id="rId5"/>
    <p:sldLayoutId id="2147483656" r:id="rId6"/>
    <p:sldLayoutId id="2147483658" r:id="rId7"/>
    <p:sldLayoutId id="2147483659" r:id="rId8"/>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15.sv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p:txBody>
          <a:bodyPr>
            <a:normAutofit/>
          </a:bodyPr>
          <a:lstStyle/>
          <a:p>
            <a:r>
              <a:rPr lang="zh-CN" altLang="en-US">
                <a:solidFill>
                  <a:schemeClr val="bg1"/>
                </a:solidFill>
                <a:effectLst>
                  <a:outerShdw blurRad="165100" dist="88900" dir="5400000" algn="t" rotWithShape="0">
                    <a:schemeClr val="accent1">
                      <a:lumMod val="50000"/>
                      <a:alpha val="30000"/>
                    </a:schemeClr>
                  </a:outerShdw>
                </a:effectLst>
              </a:rPr>
              <a:t>心贴心</a:t>
            </a:r>
            <a:br>
              <a:rPr lang="en-US" altLang="zh-CN">
                <a:solidFill>
                  <a:schemeClr val="bg1"/>
                </a:solidFill>
                <a:effectLst>
                  <a:outerShdw blurRad="165100" dist="88900" dir="5400000" algn="t" rotWithShape="0">
                    <a:schemeClr val="accent1">
                      <a:lumMod val="50000"/>
                      <a:alpha val="30000"/>
                    </a:schemeClr>
                  </a:outerShdw>
                </a:effectLst>
              </a:rPr>
            </a:br>
            <a:r>
              <a:rPr lang="zh-CN" altLang="en-US">
                <a:effectLst>
                  <a:outerShdw blurRad="165100" dist="88900" dir="5400000" algn="t" rotWithShape="0">
                    <a:schemeClr val="accent1">
                      <a:lumMod val="50000"/>
                      <a:alpha val="30000"/>
                    </a:schemeClr>
                  </a:outerShdw>
                </a:effectLst>
              </a:rPr>
              <a:t>共建孩子美好成长</a:t>
            </a:r>
            <a:endParaRPr lang="zh-CN" altLang="en-US" dirty="0">
              <a:solidFill>
                <a:schemeClr val="bg1"/>
              </a:solidFill>
              <a:effectLst>
                <a:outerShdw blurRad="165100" dist="88900" dir="5400000" algn="t" rotWithShape="0">
                  <a:schemeClr val="accent1">
                    <a:lumMod val="50000"/>
                    <a:alpha val="30000"/>
                  </a:schemeClr>
                </a:outerShdw>
              </a:effectLst>
            </a:endParaRPr>
          </a:p>
        </p:txBody>
      </p:sp>
      <p:sp>
        <p:nvSpPr>
          <p:cNvPr id="10" name="Subtitle 9">
            <a:extLst>
              <a:ext uri="{FF2B5EF4-FFF2-40B4-BE49-F238E27FC236}">
                <a16:creationId xmlns:a16="http://schemas.microsoft.com/office/drawing/2014/main" id="{0102F8CF-8DD3-43E5-B521-501A3CF124F9}"/>
              </a:ext>
            </a:extLst>
          </p:cNvPr>
          <p:cNvSpPr>
            <a:spLocks noGrp="1"/>
          </p:cNvSpPr>
          <p:nvPr>
            <p:ph type="subTitle" idx="1"/>
          </p:nvPr>
        </p:nvSpPr>
        <p:spPr/>
        <p:txBody>
          <a:bodyPr>
            <a:normAutofit lnSpcReduction="10000"/>
          </a:bodyPr>
          <a:lstStyle/>
          <a:p>
            <a:r>
              <a:rPr lang="zh-CN" altLang="en-US"/>
              <a:t>用对话互动习惯陪伴孩子健康成长</a:t>
            </a:r>
            <a:endParaRPr lang="en-GB" altLang="zh-CN" dirty="0"/>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单圆角 10">
            <a:extLst>
              <a:ext uri="{FF2B5EF4-FFF2-40B4-BE49-F238E27FC236}">
                <a16:creationId xmlns:a16="http://schemas.microsoft.com/office/drawing/2014/main" id="{041B2BD0-C4EA-471B-8930-999D8942A76E}"/>
              </a:ext>
            </a:extLst>
          </p:cNvPr>
          <p:cNvSpPr/>
          <p:nvPr/>
        </p:nvSpPr>
        <p:spPr>
          <a:xfrm flipH="1">
            <a:off x="-1" y="4572000"/>
            <a:ext cx="12192000" cy="2286000"/>
          </a:xfrm>
          <a:prstGeom prst="round1Rect">
            <a:avLst>
              <a:gd name="adj" fmla="val 26886"/>
            </a:avLst>
          </a:prstGeom>
          <a:gradFill flip="none" rotWithShape="1">
            <a:gsLst>
              <a:gs pos="39000">
                <a:schemeClr val="accent1"/>
              </a:gs>
              <a:gs pos="100000">
                <a:schemeClr val="accent1">
                  <a:lumMod val="75000"/>
                </a:schemeClr>
              </a:gs>
              <a:gs pos="0">
                <a:schemeClr val="accent2"/>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19F7B235-40FB-4CFB-98A6-C37E764A4EF3}"/>
              </a:ext>
            </a:extLst>
          </p:cNvPr>
          <p:cNvSpPr>
            <a:spLocks noGrp="1"/>
          </p:cNvSpPr>
          <p:nvPr>
            <p:ph type="title"/>
          </p:nvPr>
        </p:nvSpPr>
        <p:spPr/>
        <p:txBody>
          <a:bodyPr/>
          <a:lstStyle/>
          <a:p>
            <a:r>
              <a:rPr lang="zh-CN" altLang="en-US"/>
              <a:t>培养良好的亲子互动</a:t>
            </a:r>
          </a:p>
        </p:txBody>
      </p:sp>
      <p:grpSp>
        <p:nvGrpSpPr>
          <p:cNvPr id="15" name="组合 14">
            <a:extLst>
              <a:ext uri="{FF2B5EF4-FFF2-40B4-BE49-F238E27FC236}">
                <a16:creationId xmlns:a16="http://schemas.microsoft.com/office/drawing/2014/main" id="{95FF3E44-D099-4CD6-90D9-BB1A195CFEDD}"/>
              </a:ext>
            </a:extLst>
          </p:cNvPr>
          <p:cNvGrpSpPr/>
          <p:nvPr/>
        </p:nvGrpSpPr>
        <p:grpSpPr>
          <a:xfrm>
            <a:off x="5251441" y="1214362"/>
            <a:ext cx="6303531" cy="4875798"/>
            <a:chOff x="5251441" y="1214362"/>
            <a:chExt cx="6303531" cy="4875798"/>
          </a:xfrm>
        </p:grpSpPr>
        <p:pic>
          <p:nvPicPr>
            <p:cNvPr id="5" name="图片 4">
              <a:extLst>
                <a:ext uri="{FF2B5EF4-FFF2-40B4-BE49-F238E27FC236}">
                  <a16:creationId xmlns:a16="http://schemas.microsoft.com/office/drawing/2014/main" id="{E7A7DF12-6F76-46F7-B3B2-247F0D6AA1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1441" y="2331471"/>
              <a:ext cx="4962525" cy="2990850"/>
            </a:xfrm>
            <a:prstGeom prst="rect">
              <a:avLst/>
            </a:prstGeom>
            <a:effectLst/>
          </p:spPr>
        </p:pic>
        <p:pic>
          <p:nvPicPr>
            <p:cNvPr id="7" name="图片 6">
              <a:extLst>
                <a:ext uri="{FF2B5EF4-FFF2-40B4-BE49-F238E27FC236}">
                  <a16:creationId xmlns:a16="http://schemas.microsoft.com/office/drawing/2014/main" id="{4AFD4F95-39FF-45DA-89BD-3F0A885608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2195" y="1214362"/>
              <a:ext cx="3052777" cy="4412925"/>
            </a:xfrm>
            <a:prstGeom prst="rect">
              <a:avLst/>
            </a:prstGeom>
          </p:spPr>
        </p:pic>
        <p:pic>
          <p:nvPicPr>
            <p:cNvPr id="9" name="图片 8">
              <a:extLst>
                <a:ext uri="{FF2B5EF4-FFF2-40B4-BE49-F238E27FC236}">
                  <a16:creationId xmlns:a16="http://schemas.microsoft.com/office/drawing/2014/main" id="{AD803764-6604-4590-89B5-D630C9A03B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4904" y="2632585"/>
              <a:ext cx="3457575" cy="3457575"/>
            </a:xfrm>
            <a:prstGeom prst="rect">
              <a:avLst/>
            </a:prstGeom>
          </p:spPr>
        </p:pic>
      </p:grpSp>
      <p:grpSp>
        <p:nvGrpSpPr>
          <p:cNvPr id="14" name="组合 13">
            <a:extLst>
              <a:ext uri="{FF2B5EF4-FFF2-40B4-BE49-F238E27FC236}">
                <a16:creationId xmlns:a16="http://schemas.microsoft.com/office/drawing/2014/main" id="{86F4260C-A6E6-4CF7-AC7E-3436B0AB5EA1}"/>
              </a:ext>
            </a:extLst>
          </p:cNvPr>
          <p:cNvGrpSpPr/>
          <p:nvPr/>
        </p:nvGrpSpPr>
        <p:grpSpPr>
          <a:xfrm>
            <a:off x="660399" y="1493520"/>
            <a:ext cx="4982485" cy="3968496"/>
            <a:chOff x="660399" y="1493520"/>
            <a:chExt cx="4982485" cy="3968496"/>
          </a:xfrm>
        </p:grpSpPr>
        <p:grpSp>
          <p:nvGrpSpPr>
            <p:cNvPr id="10" name="组合 9">
              <a:extLst>
                <a:ext uri="{FF2B5EF4-FFF2-40B4-BE49-F238E27FC236}">
                  <a16:creationId xmlns:a16="http://schemas.microsoft.com/office/drawing/2014/main" id="{9C2C0F95-D783-4C87-9629-40D35C90DA01}"/>
                </a:ext>
              </a:extLst>
            </p:cNvPr>
            <p:cNvGrpSpPr/>
            <p:nvPr/>
          </p:nvGrpSpPr>
          <p:grpSpPr>
            <a:xfrm>
              <a:off x="660399" y="1493520"/>
              <a:ext cx="4982485" cy="3968496"/>
              <a:chOff x="660399" y="1493520"/>
              <a:chExt cx="4982485" cy="3968496"/>
            </a:xfrm>
          </p:grpSpPr>
          <p:sp>
            <p:nvSpPr>
              <p:cNvPr id="3" name="矩形: 圆角 2">
                <a:extLst>
                  <a:ext uri="{FF2B5EF4-FFF2-40B4-BE49-F238E27FC236}">
                    <a16:creationId xmlns:a16="http://schemas.microsoft.com/office/drawing/2014/main" id="{C899CAA8-C380-4A23-BB59-2CDE92DA24E8}"/>
                  </a:ext>
                </a:extLst>
              </p:cNvPr>
              <p:cNvSpPr/>
              <p:nvPr/>
            </p:nvSpPr>
            <p:spPr>
              <a:xfrm>
                <a:off x="660399" y="1493520"/>
                <a:ext cx="4982485" cy="3956304"/>
              </a:xfrm>
              <a:prstGeom prst="roundRect">
                <a:avLst>
                  <a:gd name="adj" fmla="val 3262"/>
                </a:avLst>
              </a:prstGeom>
              <a:solidFill>
                <a:schemeClr val="accent2">
                  <a:lumMod val="20000"/>
                  <a:lumOff val="80000"/>
                </a:schemeClr>
              </a:solidFill>
              <a:ln>
                <a:solidFill>
                  <a:schemeClr val="bg1"/>
                </a:solidFill>
              </a:ln>
              <a:effectLst>
                <a:outerShdw blurRad="127000" dist="152400" dir="2700000" sx="99000" sy="99000" algn="tl"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2461959C-CA39-4C84-AD49-C9CFB1F6A98E}"/>
                  </a:ext>
                </a:extLst>
              </p:cNvPr>
              <p:cNvSpPr/>
              <p:nvPr/>
            </p:nvSpPr>
            <p:spPr>
              <a:xfrm>
                <a:off x="1487424" y="5416297"/>
                <a:ext cx="3285744" cy="45719"/>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6125F0A-334F-445B-9D20-E73D6186FD25}"/>
                  </a:ext>
                </a:extLst>
              </p:cNvPr>
              <p:cNvSpPr txBox="1"/>
              <p:nvPr/>
            </p:nvSpPr>
            <p:spPr>
              <a:xfrm>
                <a:off x="4544880" y="4218057"/>
                <a:ext cx="351987" cy="830997"/>
              </a:xfrm>
              <a:prstGeom prst="rect">
                <a:avLst/>
              </a:prstGeom>
              <a:noFill/>
            </p:spPr>
            <p:txBody>
              <a:bodyPr wrap="square" rtlCol="0">
                <a:spAutoFit/>
              </a:bodyPr>
              <a:lstStyle/>
              <a:p>
                <a:r>
                  <a:rPr lang="zh-CN" altLang="en-US" sz="4800">
                    <a:solidFill>
                      <a:schemeClr val="tx1">
                        <a:alpha val="10000"/>
                      </a:schemeClr>
                    </a:solidFill>
                    <a:latin typeface="+mj-ea"/>
                    <a:ea typeface="+mj-ea"/>
                  </a:rPr>
                  <a:t>阅</a:t>
                </a:r>
              </a:p>
            </p:txBody>
          </p:sp>
          <p:sp>
            <p:nvSpPr>
              <p:cNvPr id="13" name="文本框 12">
                <a:extLst>
                  <a:ext uri="{FF2B5EF4-FFF2-40B4-BE49-F238E27FC236}">
                    <a16:creationId xmlns:a16="http://schemas.microsoft.com/office/drawing/2014/main" id="{54C2EFEA-5EA0-424F-B7D1-3CAB12FABEBF}"/>
                  </a:ext>
                </a:extLst>
              </p:cNvPr>
              <p:cNvSpPr txBox="1"/>
              <p:nvPr/>
            </p:nvSpPr>
            <p:spPr>
              <a:xfrm>
                <a:off x="3920892" y="4582591"/>
                <a:ext cx="351987" cy="707886"/>
              </a:xfrm>
              <a:prstGeom prst="rect">
                <a:avLst/>
              </a:prstGeom>
              <a:noFill/>
            </p:spPr>
            <p:txBody>
              <a:bodyPr wrap="square" rtlCol="0">
                <a:spAutoFit/>
              </a:bodyPr>
              <a:lstStyle/>
              <a:p>
                <a:r>
                  <a:rPr lang="zh-CN" altLang="en-US" sz="4000">
                    <a:solidFill>
                      <a:schemeClr val="tx1">
                        <a:alpha val="10000"/>
                      </a:schemeClr>
                    </a:solidFill>
                    <a:latin typeface="+mj-ea"/>
                    <a:ea typeface="+mj-ea"/>
                  </a:rPr>
                  <a:t>读</a:t>
                </a:r>
              </a:p>
            </p:txBody>
          </p:sp>
        </p:grpSp>
        <p:grpSp>
          <p:nvGrpSpPr>
            <p:cNvPr id="8" name="组合 7">
              <a:extLst>
                <a:ext uri="{FF2B5EF4-FFF2-40B4-BE49-F238E27FC236}">
                  <a16:creationId xmlns:a16="http://schemas.microsoft.com/office/drawing/2014/main" id="{667B411A-5CB1-4EE2-84A6-7A78B41F38AA}"/>
                </a:ext>
              </a:extLst>
            </p:cNvPr>
            <p:cNvGrpSpPr/>
            <p:nvPr/>
          </p:nvGrpSpPr>
          <p:grpSpPr>
            <a:xfrm>
              <a:off x="987552" y="1789853"/>
              <a:ext cx="4324849" cy="2408812"/>
              <a:chOff x="987552" y="1789853"/>
              <a:chExt cx="4324849" cy="2408812"/>
            </a:xfrm>
          </p:grpSpPr>
          <p:sp>
            <p:nvSpPr>
              <p:cNvPr id="12" name="文本框 11">
                <a:extLst>
                  <a:ext uri="{FF2B5EF4-FFF2-40B4-BE49-F238E27FC236}">
                    <a16:creationId xmlns:a16="http://schemas.microsoft.com/office/drawing/2014/main" id="{3C588501-0D19-429B-86FD-0831FFCF198E}"/>
                  </a:ext>
                </a:extLst>
              </p:cNvPr>
              <p:cNvSpPr txBox="1"/>
              <p:nvPr/>
            </p:nvSpPr>
            <p:spPr>
              <a:xfrm>
                <a:off x="1003020" y="1789853"/>
                <a:ext cx="3978181" cy="400110"/>
              </a:xfrm>
              <a:prstGeom prst="rect">
                <a:avLst/>
              </a:prstGeom>
              <a:noFill/>
            </p:spPr>
            <p:txBody>
              <a:bodyPr wrap="square" rtlCol="0">
                <a:spAutoFit/>
              </a:bodyPr>
              <a:lstStyle>
                <a:defPPr>
                  <a:defRPr lang="zh-CN"/>
                </a:defPPr>
                <a:lvl1pPr>
                  <a:defRPr sz="2000" b="1">
                    <a:gradFill flip="none" rotWithShape="1">
                      <a:gsLst>
                        <a:gs pos="0">
                          <a:schemeClr val="accent2"/>
                        </a:gs>
                        <a:gs pos="46000">
                          <a:schemeClr val="accent1">
                            <a:lumMod val="75000"/>
                          </a:schemeClr>
                        </a:gs>
                      </a:gsLst>
                      <a:lin ang="2700000" scaled="1"/>
                      <a:tileRect/>
                    </a:gradFill>
                    <a:latin typeface="+mj-ea"/>
                    <a:ea typeface="+mj-ea"/>
                  </a:defRPr>
                </a:lvl1pPr>
              </a:lstStyle>
              <a:p>
                <a:r>
                  <a:rPr lang="zh-CN" altLang="en-US"/>
                  <a:t>阅读是一种很好的亲子互动行为</a:t>
                </a:r>
              </a:p>
            </p:txBody>
          </p:sp>
          <p:sp>
            <p:nvSpPr>
              <p:cNvPr id="19" name="文本框 18">
                <a:extLst>
                  <a:ext uri="{FF2B5EF4-FFF2-40B4-BE49-F238E27FC236}">
                    <a16:creationId xmlns:a16="http://schemas.microsoft.com/office/drawing/2014/main" id="{8E1B567B-FF4B-4C33-B07E-62A31749B1C7}"/>
                  </a:ext>
                </a:extLst>
              </p:cNvPr>
              <p:cNvSpPr txBox="1"/>
              <p:nvPr/>
            </p:nvSpPr>
            <p:spPr>
              <a:xfrm>
                <a:off x="987552" y="2353416"/>
                <a:ext cx="4324849" cy="1845249"/>
              </a:xfrm>
              <a:prstGeom prst="rect">
                <a:avLst/>
              </a:prstGeom>
              <a:noFill/>
            </p:spPr>
            <p:txBody>
              <a:bodyPr wrap="square" rtlCol="0">
                <a:spAutoFit/>
              </a:bodyPr>
              <a:lstStyle/>
              <a:p>
                <a:pPr algn="just">
                  <a:lnSpc>
                    <a:spcPct val="120000"/>
                  </a:lnSpc>
                </a:pPr>
                <a:r>
                  <a:rPr lang="zh-CN" altLang="en-US" sz="1600"/>
                  <a:t>通过阅读，父母可以与孩子共同探索故事和知识，培养孩子的阅读兴趣和能力。亲子阅读可以帮助孩子提高语言表达能力、扩大词汇量，并培养孩子的思维能力和创造力。同时，通过共同讨论故事情节和角色，可以促进家庭成员之间的交流和理解。</a:t>
                </a:r>
              </a:p>
            </p:txBody>
          </p:sp>
        </p:grpSp>
      </p:grpSp>
    </p:spTree>
    <p:extLst>
      <p:ext uri="{BB962C8B-B14F-4D97-AF65-F5344CB8AC3E}">
        <p14:creationId xmlns:p14="http://schemas.microsoft.com/office/powerpoint/2010/main" val="4257823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对角圆角 3">
            <a:extLst>
              <a:ext uri="{FF2B5EF4-FFF2-40B4-BE49-F238E27FC236}">
                <a16:creationId xmlns:a16="http://schemas.microsoft.com/office/drawing/2014/main" id="{6B6B7240-3BE4-4436-8B33-0B2A6C5887C0}"/>
              </a:ext>
            </a:extLst>
          </p:cNvPr>
          <p:cNvSpPr/>
          <p:nvPr/>
        </p:nvSpPr>
        <p:spPr>
          <a:xfrm>
            <a:off x="804798" y="2845824"/>
            <a:ext cx="10549510" cy="1823830"/>
          </a:xfrm>
          <a:prstGeom prst="round2DiagRect">
            <a:avLst>
              <a:gd name="adj1" fmla="val 40518"/>
              <a:gd name="adj2" fmla="val 0"/>
            </a:avLst>
          </a:prstGeom>
          <a:ln>
            <a:noFill/>
          </a:ln>
          <a:effectLst>
            <a:outerShdw blurRad="190500" dist="254000" dir="2700000" sx="98000" sy="98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51A5B354-3D2D-4D59-B1B4-58A843942364}"/>
              </a:ext>
            </a:extLst>
          </p:cNvPr>
          <p:cNvSpPr>
            <a:spLocks noGrp="1"/>
          </p:cNvSpPr>
          <p:nvPr>
            <p:ph type="title"/>
          </p:nvPr>
        </p:nvSpPr>
        <p:spPr/>
        <p:txBody>
          <a:bodyPr/>
          <a:lstStyle/>
          <a:p>
            <a:r>
              <a:rPr lang="zh-CN" altLang="en-US"/>
              <a:t>培养良好的亲子互动</a:t>
            </a:r>
          </a:p>
        </p:txBody>
      </p:sp>
      <p:sp>
        <p:nvSpPr>
          <p:cNvPr id="3" name="文本框 2">
            <a:extLst>
              <a:ext uri="{FF2B5EF4-FFF2-40B4-BE49-F238E27FC236}">
                <a16:creationId xmlns:a16="http://schemas.microsoft.com/office/drawing/2014/main" id="{C0373741-D247-406E-A11B-53A6D848088D}"/>
              </a:ext>
            </a:extLst>
          </p:cNvPr>
          <p:cNvSpPr txBox="1"/>
          <p:nvPr/>
        </p:nvSpPr>
        <p:spPr>
          <a:xfrm>
            <a:off x="3467308" y="2426831"/>
            <a:ext cx="833314" cy="400110"/>
          </a:xfrm>
          <a:prstGeom prst="rect">
            <a:avLst/>
          </a:prstGeom>
          <a:noFill/>
        </p:spPr>
        <p:txBody>
          <a:bodyPr wrap="square" rtlCol="0">
            <a:spAutoFit/>
          </a:bodyPr>
          <a:lstStyle/>
          <a:p>
            <a:r>
              <a:rPr lang="zh-CN" altLang="en-US" sz="2000" b="1">
                <a:gradFill>
                  <a:gsLst>
                    <a:gs pos="39000">
                      <a:schemeClr val="accent1">
                        <a:lumMod val="75000"/>
                      </a:schemeClr>
                    </a:gs>
                    <a:gs pos="100000">
                      <a:schemeClr val="accent1">
                        <a:lumMod val="75000"/>
                      </a:schemeClr>
                    </a:gs>
                    <a:gs pos="0">
                      <a:schemeClr val="accent2"/>
                    </a:gs>
                  </a:gsLst>
                  <a:path path="circle">
                    <a:fillToRect r="100000" b="100000"/>
                  </a:path>
                </a:gradFill>
                <a:latin typeface="+mj-ea"/>
                <a:ea typeface="+mj-ea"/>
              </a:rPr>
              <a:t>冰心</a:t>
            </a:r>
          </a:p>
        </p:txBody>
      </p:sp>
      <p:sp>
        <p:nvSpPr>
          <p:cNvPr id="6" name="文本框 5">
            <a:extLst>
              <a:ext uri="{FF2B5EF4-FFF2-40B4-BE49-F238E27FC236}">
                <a16:creationId xmlns:a16="http://schemas.microsoft.com/office/drawing/2014/main" id="{607D3DE1-474B-4B27-AD46-7FEBB88F633D}"/>
              </a:ext>
            </a:extLst>
          </p:cNvPr>
          <p:cNvSpPr txBox="1"/>
          <p:nvPr/>
        </p:nvSpPr>
        <p:spPr>
          <a:xfrm>
            <a:off x="3451512" y="2954150"/>
            <a:ext cx="7552608" cy="1544654"/>
          </a:xfrm>
          <a:prstGeom prst="rect">
            <a:avLst/>
          </a:prstGeom>
          <a:noFill/>
        </p:spPr>
        <p:txBody>
          <a:bodyPr wrap="square" rtlCol="0">
            <a:spAutoFit/>
          </a:bodyPr>
          <a:lstStyle/>
          <a:p>
            <a:pPr algn="just">
              <a:lnSpc>
                <a:spcPct val="120000"/>
              </a:lnSpc>
            </a:pPr>
            <a:r>
              <a:rPr lang="zh-CN" altLang="en-US" sz="1600">
                <a:solidFill>
                  <a:schemeClr val="bg1"/>
                </a:solidFill>
                <a:latin typeface="+mn-ea"/>
              </a:rPr>
              <a:t>原名谢婉莹，福建省福州市长乐区人，中国民主促进会（民进）成员。中国诗人，现代作家、翻译家、儿童文学作家、社会活动家、散文家。笔名冰心取自“一片冰心在玉壶”。冰心发表了第一篇散文</a:t>
            </a:r>
            <a:r>
              <a:rPr lang="en-US" altLang="zh-CN" sz="1600">
                <a:solidFill>
                  <a:schemeClr val="bg1"/>
                </a:solidFill>
                <a:latin typeface="+mn-ea"/>
              </a:rPr>
              <a:t>《</a:t>
            </a:r>
            <a:r>
              <a:rPr lang="zh-CN" altLang="en-US" sz="1600">
                <a:solidFill>
                  <a:schemeClr val="bg1"/>
                </a:solidFill>
                <a:latin typeface="+mn-ea"/>
              </a:rPr>
              <a:t>二十一日听审的感想</a:t>
            </a:r>
            <a:r>
              <a:rPr lang="en-US" altLang="zh-CN" sz="1600">
                <a:solidFill>
                  <a:schemeClr val="bg1"/>
                </a:solidFill>
                <a:latin typeface="+mn-ea"/>
              </a:rPr>
              <a:t>》</a:t>
            </a:r>
            <a:r>
              <a:rPr lang="zh-CN" altLang="en-US" sz="1600">
                <a:solidFill>
                  <a:schemeClr val="bg1"/>
                </a:solidFill>
                <a:latin typeface="+mn-ea"/>
              </a:rPr>
              <a:t>和第一篇小说</a:t>
            </a:r>
            <a:r>
              <a:rPr lang="en-US" altLang="zh-CN" sz="1600">
                <a:solidFill>
                  <a:schemeClr val="bg1"/>
                </a:solidFill>
                <a:latin typeface="+mn-ea"/>
              </a:rPr>
              <a:t>《</a:t>
            </a:r>
            <a:r>
              <a:rPr lang="zh-CN" altLang="en-US" sz="1600">
                <a:solidFill>
                  <a:schemeClr val="bg1"/>
                </a:solidFill>
                <a:latin typeface="+mn-ea"/>
              </a:rPr>
              <a:t>两个家庭</a:t>
            </a:r>
            <a:r>
              <a:rPr lang="en-US" altLang="zh-CN" sz="1600">
                <a:solidFill>
                  <a:schemeClr val="bg1"/>
                </a:solidFill>
                <a:latin typeface="+mn-ea"/>
              </a:rPr>
              <a:t>》</a:t>
            </a:r>
            <a:r>
              <a:rPr lang="zh-CN" altLang="en-US" sz="1600">
                <a:solidFill>
                  <a:schemeClr val="bg1"/>
                </a:solidFill>
                <a:latin typeface="+mn-ea"/>
              </a:rPr>
              <a:t>。</a:t>
            </a:r>
            <a:r>
              <a:rPr lang="en-US" altLang="zh-CN" sz="1600">
                <a:solidFill>
                  <a:schemeClr val="bg1"/>
                </a:solidFill>
                <a:latin typeface="+mn-ea"/>
              </a:rPr>
              <a:t>1923</a:t>
            </a:r>
            <a:r>
              <a:rPr lang="zh-CN" altLang="en-US" sz="1600">
                <a:solidFill>
                  <a:schemeClr val="bg1"/>
                </a:solidFill>
                <a:latin typeface="+mn-ea"/>
              </a:rPr>
              <a:t>年出国留学前后，开始陆续发表总名为</a:t>
            </a:r>
            <a:r>
              <a:rPr lang="en-US" altLang="zh-CN" sz="1600">
                <a:solidFill>
                  <a:schemeClr val="bg1"/>
                </a:solidFill>
                <a:latin typeface="+mn-ea"/>
              </a:rPr>
              <a:t>《</a:t>
            </a:r>
            <a:r>
              <a:rPr lang="zh-CN" altLang="en-US" sz="1600">
                <a:solidFill>
                  <a:schemeClr val="bg1"/>
                </a:solidFill>
                <a:latin typeface="+mn-ea"/>
              </a:rPr>
              <a:t>寄小读者</a:t>
            </a:r>
            <a:r>
              <a:rPr lang="en-US" altLang="zh-CN" sz="1600">
                <a:solidFill>
                  <a:schemeClr val="bg1"/>
                </a:solidFill>
                <a:latin typeface="+mn-ea"/>
              </a:rPr>
              <a:t>》</a:t>
            </a:r>
            <a:r>
              <a:rPr lang="zh-CN" altLang="en-US" sz="1600">
                <a:solidFill>
                  <a:schemeClr val="bg1"/>
                </a:solidFill>
                <a:latin typeface="+mn-ea"/>
              </a:rPr>
              <a:t>的通讯散文，成为中国儿童文学的奠基之作。</a:t>
            </a:r>
          </a:p>
        </p:txBody>
      </p:sp>
      <p:sp>
        <p:nvSpPr>
          <p:cNvPr id="7" name="文本框 6">
            <a:extLst>
              <a:ext uri="{FF2B5EF4-FFF2-40B4-BE49-F238E27FC236}">
                <a16:creationId xmlns:a16="http://schemas.microsoft.com/office/drawing/2014/main" id="{C53509B3-07EB-4944-8A06-EBFCBFC9F15B}"/>
              </a:ext>
            </a:extLst>
          </p:cNvPr>
          <p:cNvSpPr txBox="1"/>
          <p:nvPr/>
        </p:nvSpPr>
        <p:spPr>
          <a:xfrm>
            <a:off x="3989806" y="2448499"/>
            <a:ext cx="2843562" cy="369332"/>
          </a:xfrm>
          <a:prstGeom prst="rect">
            <a:avLst/>
          </a:prstGeom>
          <a:noFill/>
        </p:spPr>
        <p:txBody>
          <a:bodyPr wrap="square" rtlCol="0">
            <a:spAutoFit/>
          </a:bodyPr>
          <a:lstStyle/>
          <a:p>
            <a:r>
              <a:rPr lang="zh-CN" altLang="en-US">
                <a:latin typeface="+mn-ea"/>
              </a:rPr>
              <a:t>（</a:t>
            </a:r>
            <a:r>
              <a:rPr lang="en-US" altLang="zh-CN">
                <a:latin typeface="+mn-ea"/>
              </a:rPr>
              <a:t>1900.10.5</a:t>
            </a:r>
            <a:r>
              <a:rPr lang="zh-CN" altLang="en-US">
                <a:latin typeface="+mn-ea"/>
              </a:rPr>
              <a:t>－</a:t>
            </a:r>
            <a:r>
              <a:rPr lang="en-US" altLang="zh-CN">
                <a:latin typeface="+mn-ea"/>
              </a:rPr>
              <a:t>1999.2.28)</a:t>
            </a:r>
            <a:endParaRPr lang="zh-CN" altLang="en-US">
              <a:latin typeface="+mn-ea"/>
            </a:endParaRPr>
          </a:p>
        </p:txBody>
      </p:sp>
      <p:sp>
        <p:nvSpPr>
          <p:cNvPr id="5" name="椭圆 4">
            <a:extLst>
              <a:ext uri="{FF2B5EF4-FFF2-40B4-BE49-F238E27FC236}">
                <a16:creationId xmlns:a16="http://schemas.microsoft.com/office/drawing/2014/main" id="{46A10097-57DB-4EBA-842C-69B52C25FF8F}"/>
              </a:ext>
            </a:extLst>
          </p:cNvPr>
          <p:cNvSpPr/>
          <p:nvPr/>
        </p:nvSpPr>
        <p:spPr>
          <a:xfrm>
            <a:off x="1097629" y="1686205"/>
            <a:ext cx="2040272" cy="2040272"/>
          </a:xfrm>
          <a:prstGeom prst="ellipse">
            <a:avLst/>
          </a:prstGeom>
          <a:blipFill>
            <a:blip r:embed="rId2"/>
            <a:stretch>
              <a:fillRect/>
            </a:stretch>
          </a:blipFill>
          <a:ln w="38100">
            <a:solidFill>
              <a:schemeClr val="accent3"/>
            </a:solidFill>
          </a:ln>
          <a:effectLst>
            <a:outerShdw blurRad="127000" dist="101600" dir="2700000" algn="tl"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726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BF4BEC-EAEC-4553-87DC-FE8EAD4FB0F8}"/>
              </a:ext>
            </a:extLst>
          </p:cNvPr>
          <p:cNvSpPr>
            <a:spLocks noGrp="1"/>
          </p:cNvSpPr>
          <p:nvPr>
            <p:ph type="title"/>
          </p:nvPr>
        </p:nvSpPr>
        <p:spPr/>
        <p:txBody>
          <a:bodyPr>
            <a:normAutofit/>
          </a:bodyPr>
          <a:lstStyle/>
          <a:p>
            <a:r>
              <a:rPr lang="zh-CN" altLang="en-US"/>
              <a:t>塑造良好的行为习惯</a:t>
            </a:r>
          </a:p>
        </p:txBody>
      </p:sp>
      <p:sp>
        <p:nvSpPr>
          <p:cNvPr id="3" name="文本占位符 2">
            <a:extLst>
              <a:ext uri="{FF2B5EF4-FFF2-40B4-BE49-F238E27FC236}">
                <a16:creationId xmlns:a16="http://schemas.microsoft.com/office/drawing/2014/main" id="{90B2A097-166E-4425-AC97-1FF159798178}"/>
              </a:ext>
            </a:extLst>
          </p:cNvPr>
          <p:cNvSpPr>
            <a:spLocks noGrp="1"/>
          </p:cNvSpPr>
          <p:nvPr>
            <p:ph type="body" idx="1"/>
          </p:nvPr>
        </p:nvSpPr>
        <p:spPr>
          <a:xfrm>
            <a:off x="4902934" y="3684244"/>
            <a:ext cx="5630954" cy="440729"/>
          </a:xfrm>
        </p:spPr>
        <p:txBody>
          <a:bodyPr>
            <a:normAutofit/>
          </a:bodyPr>
          <a:lstStyle/>
          <a:p>
            <a:pPr algn="dist"/>
            <a:r>
              <a:rPr lang="en-US" altLang="zh-CN" sz="1800"/>
              <a:t>Su zao liang hao de xing wei xi guan</a:t>
            </a:r>
            <a:endParaRPr lang="zh-CN" altLang="en-US" sz="1800"/>
          </a:p>
        </p:txBody>
      </p:sp>
      <p:sp>
        <p:nvSpPr>
          <p:cNvPr id="4" name="文本占位符 3">
            <a:extLst>
              <a:ext uri="{FF2B5EF4-FFF2-40B4-BE49-F238E27FC236}">
                <a16:creationId xmlns:a16="http://schemas.microsoft.com/office/drawing/2014/main" id="{E8ACBCCC-9905-44E2-AC19-8120DD566AC2}"/>
              </a:ext>
            </a:extLst>
          </p:cNvPr>
          <p:cNvSpPr>
            <a:spLocks noGrp="1"/>
          </p:cNvSpPr>
          <p:nvPr>
            <p:ph type="body" sz="quarter" idx="13"/>
          </p:nvPr>
        </p:nvSpPr>
        <p:spPr/>
        <p:txBody>
          <a:bodyPr/>
          <a:lstStyle/>
          <a:p>
            <a:r>
              <a:rPr lang="en-US" altLang="zh-CN"/>
              <a:t>03</a:t>
            </a:r>
            <a:endParaRPr lang="zh-CN" altLang="en-US"/>
          </a:p>
        </p:txBody>
      </p:sp>
    </p:spTree>
    <p:extLst>
      <p:ext uri="{BB962C8B-B14F-4D97-AF65-F5344CB8AC3E}">
        <p14:creationId xmlns:p14="http://schemas.microsoft.com/office/powerpoint/2010/main" val="725464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05A58D-4233-43F2-9E74-D43B63C256AF}"/>
              </a:ext>
            </a:extLst>
          </p:cNvPr>
          <p:cNvSpPr>
            <a:spLocks noGrp="1"/>
          </p:cNvSpPr>
          <p:nvPr>
            <p:ph type="title"/>
          </p:nvPr>
        </p:nvSpPr>
        <p:spPr/>
        <p:txBody>
          <a:bodyPr/>
          <a:lstStyle/>
          <a:p>
            <a:r>
              <a:rPr lang="zh-CN" altLang="en-US"/>
              <a:t>塑造良好的行为习惯</a:t>
            </a:r>
          </a:p>
        </p:txBody>
      </p:sp>
      <p:grpSp>
        <p:nvGrpSpPr>
          <p:cNvPr id="30" name="组合 29">
            <a:extLst>
              <a:ext uri="{FF2B5EF4-FFF2-40B4-BE49-F238E27FC236}">
                <a16:creationId xmlns:a16="http://schemas.microsoft.com/office/drawing/2014/main" id="{CE5E898B-74C5-4EB9-A44D-AAB906A44D55}"/>
              </a:ext>
            </a:extLst>
          </p:cNvPr>
          <p:cNvGrpSpPr/>
          <p:nvPr/>
        </p:nvGrpSpPr>
        <p:grpSpPr>
          <a:xfrm>
            <a:off x="3753005" y="1588843"/>
            <a:ext cx="4687326" cy="4687324"/>
            <a:chOff x="3753005" y="1588843"/>
            <a:chExt cx="4687326" cy="4687324"/>
          </a:xfrm>
        </p:grpSpPr>
        <p:sp>
          <p:nvSpPr>
            <p:cNvPr id="17" name="椭圆 16">
              <a:extLst>
                <a:ext uri="{FF2B5EF4-FFF2-40B4-BE49-F238E27FC236}">
                  <a16:creationId xmlns:a16="http://schemas.microsoft.com/office/drawing/2014/main" id="{2CE2C68D-F397-418F-95B5-29B116B97158}"/>
                </a:ext>
              </a:extLst>
            </p:cNvPr>
            <p:cNvSpPr/>
            <p:nvPr/>
          </p:nvSpPr>
          <p:spPr>
            <a:xfrm>
              <a:off x="4174214" y="2010051"/>
              <a:ext cx="3844909" cy="3844909"/>
            </a:xfrm>
            <a:prstGeom prst="ellipse">
              <a:avLst/>
            </a:prstGeom>
            <a:solidFill>
              <a:schemeClr val="accent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40FCF2B9-9A01-4AC0-A513-95096B2A36BB}"/>
                </a:ext>
              </a:extLst>
            </p:cNvPr>
            <p:cNvSpPr/>
            <p:nvPr/>
          </p:nvSpPr>
          <p:spPr>
            <a:xfrm>
              <a:off x="3753005" y="1588843"/>
              <a:ext cx="4687326" cy="4687324"/>
            </a:xfrm>
            <a:prstGeom prst="ellipse">
              <a:avLst/>
            </a:prstGeom>
            <a:noFill/>
            <a:ln>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a:extLst>
              <a:ext uri="{FF2B5EF4-FFF2-40B4-BE49-F238E27FC236}">
                <a16:creationId xmlns:a16="http://schemas.microsoft.com/office/drawing/2014/main" id="{C2A65B60-4ACA-49FD-ACBB-7E43CD585A39}"/>
              </a:ext>
            </a:extLst>
          </p:cNvPr>
          <p:cNvSpPr/>
          <p:nvPr/>
        </p:nvSpPr>
        <p:spPr>
          <a:xfrm>
            <a:off x="4590332" y="2426169"/>
            <a:ext cx="3012673" cy="301267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7200" b="1">
                <a:latin typeface="+mj-lt"/>
              </a:rPr>
              <a:t>6</a:t>
            </a:r>
          </a:p>
          <a:p>
            <a:pPr algn="ctr"/>
            <a:r>
              <a:rPr lang="zh-CN" altLang="en-US" sz="2000" b="1">
                <a:latin typeface="+mj-ea"/>
                <a:ea typeface="+mj-ea"/>
              </a:rPr>
              <a:t>种方法引导孩子建立良好行为习惯</a:t>
            </a:r>
          </a:p>
        </p:txBody>
      </p:sp>
      <p:grpSp>
        <p:nvGrpSpPr>
          <p:cNvPr id="21" name="组合 20">
            <a:extLst>
              <a:ext uri="{FF2B5EF4-FFF2-40B4-BE49-F238E27FC236}">
                <a16:creationId xmlns:a16="http://schemas.microsoft.com/office/drawing/2014/main" id="{26BF1CFA-B321-47EC-8964-4942144F5E4C}"/>
              </a:ext>
            </a:extLst>
          </p:cNvPr>
          <p:cNvGrpSpPr/>
          <p:nvPr/>
        </p:nvGrpSpPr>
        <p:grpSpPr>
          <a:xfrm>
            <a:off x="7704517" y="1956012"/>
            <a:ext cx="3965179" cy="1035617"/>
            <a:chOff x="7704517" y="1956012"/>
            <a:chExt cx="3965179" cy="1035617"/>
          </a:xfrm>
        </p:grpSpPr>
        <p:sp>
          <p:nvSpPr>
            <p:cNvPr id="10" name="文本框 9">
              <a:extLst>
                <a:ext uri="{FF2B5EF4-FFF2-40B4-BE49-F238E27FC236}">
                  <a16:creationId xmlns:a16="http://schemas.microsoft.com/office/drawing/2014/main" id="{9110ABA0-8AA2-44E1-B994-9E9D0315614A}"/>
                </a:ext>
              </a:extLst>
            </p:cNvPr>
            <p:cNvSpPr txBox="1"/>
            <p:nvPr/>
          </p:nvSpPr>
          <p:spPr>
            <a:xfrm>
              <a:off x="8463393" y="1956012"/>
              <a:ext cx="1811986" cy="400110"/>
            </a:xfrm>
            <a:prstGeom prst="rect">
              <a:avLst/>
            </a:prstGeom>
            <a:noFill/>
          </p:spPr>
          <p:txBody>
            <a:bodyPr wrap="square" rtlCol="0">
              <a:spAutoFit/>
            </a:bodyPr>
            <a:lstStyle/>
            <a:p>
              <a:r>
                <a:rPr lang="zh-CN" altLang="en-US" sz="2000" b="1">
                  <a:gradFill>
                    <a:gsLst>
                      <a:gs pos="39000">
                        <a:schemeClr val="accent1"/>
                      </a:gs>
                      <a:gs pos="100000">
                        <a:schemeClr val="accent1">
                          <a:lumMod val="75000"/>
                        </a:schemeClr>
                      </a:gs>
                      <a:gs pos="0">
                        <a:schemeClr val="accent2"/>
                      </a:gs>
                    </a:gsLst>
                    <a:path path="circle">
                      <a:fillToRect r="100000" b="100000"/>
                    </a:path>
                  </a:gradFill>
                  <a:latin typeface="+mj-ea"/>
                  <a:ea typeface="+mj-ea"/>
                </a:rPr>
                <a:t>奖励鼓励机制</a:t>
              </a:r>
            </a:p>
          </p:txBody>
        </p:sp>
        <p:sp>
          <p:nvSpPr>
            <p:cNvPr id="11" name="文本框 10">
              <a:extLst>
                <a:ext uri="{FF2B5EF4-FFF2-40B4-BE49-F238E27FC236}">
                  <a16:creationId xmlns:a16="http://schemas.microsoft.com/office/drawing/2014/main" id="{05AF8853-95FE-4C92-9A42-7B10C0C12E36}"/>
                </a:ext>
              </a:extLst>
            </p:cNvPr>
            <p:cNvSpPr txBox="1"/>
            <p:nvPr/>
          </p:nvSpPr>
          <p:spPr>
            <a:xfrm>
              <a:off x="8501841" y="2333820"/>
              <a:ext cx="3167855" cy="657809"/>
            </a:xfrm>
            <a:prstGeom prst="rect">
              <a:avLst/>
            </a:prstGeom>
            <a:noFill/>
          </p:spPr>
          <p:txBody>
            <a:bodyPr wrap="square" rtlCol="0">
              <a:spAutoFit/>
            </a:bodyPr>
            <a:lstStyle/>
            <a:p>
              <a:pPr>
                <a:lnSpc>
                  <a:spcPct val="120000"/>
                </a:lnSpc>
              </a:pPr>
              <a:r>
                <a:rPr lang="zh-CN" altLang="en-US" sz="1600"/>
                <a:t>针对孩子表现良好的行为给予奖励赞扬，增强他们自信心和动力</a:t>
              </a:r>
            </a:p>
          </p:txBody>
        </p:sp>
        <p:sp>
          <p:nvSpPr>
            <p:cNvPr id="22" name="椭圆 21">
              <a:extLst>
                <a:ext uri="{FF2B5EF4-FFF2-40B4-BE49-F238E27FC236}">
                  <a16:creationId xmlns:a16="http://schemas.microsoft.com/office/drawing/2014/main" id="{B226ADAE-177F-4973-B865-FA2588B08D2C}"/>
                </a:ext>
              </a:extLst>
            </p:cNvPr>
            <p:cNvSpPr/>
            <p:nvPr/>
          </p:nvSpPr>
          <p:spPr>
            <a:xfrm>
              <a:off x="7704517" y="2238528"/>
              <a:ext cx="332893" cy="33289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684C4B54-1B57-42A8-9084-3AE0488567C7}"/>
              </a:ext>
            </a:extLst>
          </p:cNvPr>
          <p:cNvGrpSpPr/>
          <p:nvPr/>
        </p:nvGrpSpPr>
        <p:grpSpPr>
          <a:xfrm>
            <a:off x="8265336" y="3354939"/>
            <a:ext cx="3335504" cy="1057919"/>
            <a:chOff x="8265336" y="3354939"/>
            <a:chExt cx="3335504" cy="1057919"/>
          </a:xfrm>
        </p:grpSpPr>
        <p:sp>
          <p:nvSpPr>
            <p:cNvPr id="12" name="文本框 11">
              <a:extLst>
                <a:ext uri="{FF2B5EF4-FFF2-40B4-BE49-F238E27FC236}">
                  <a16:creationId xmlns:a16="http://schemas.microsoft.com/office/drawing/2014/main" id="{B4566FC8-0F25-4709-B9B2-7FDFCE326C6D}"/>
                </a:ext>
              </a:extLst>
            </p:cNvPr>
            <p:cNvSpPr txBox="1"/>
            <p:nvPr/>
          </p:nvSpPr>
          <p:spPr>
            <a:xfrm>
              <a:off x="8667516" y="3354939"/>
              <a:ext cx="1813142" cy="400110"/>
            </a:xfrm>
            <a:prstGeom prst="rect">
              <a:avLst/>
            </a:prstGeom>
            <a:noFill/>
          </p:spPr>
          <p:txBody>
            <a:bodyPr wrap="square" rtlCol="0">
              <a:spAutoFit/>
            </a:bodyPr>
            <a:lstStyle/>
            <a:p>
              <a:r>
                <a:rPr lang="zh-CN" altLang="en-US" sz="2000" b="1">
                  <a:gradFill>
                    <a:gsLst>
                      <a:gs pos="39000">
                        <a:schemeClr val="accent1"/>
                      </a:gs>
                      <a:gs pos="100000">
                        <a:schemeClr val="accent1">
                          <a:lumMod val="75000"/>
                        </a:schemeClr>
                      </a:gs>
                      <a:gs pos="0">
                        <a:schemeClr val="accent2"/>
                      </a:gs>
                    </a:gsLst>
                    <a:path path="circle">
                      <a:fillToRect r="100000" b="100000"/>
                    </a:path>
                  </a:gradFill>
                  <a:latin typeface="+mj-ea"/>
                  <a:ea typeface="+mj-ea"/>
                </a:rPr>
                <a:t>督促跟进机制</a:t>
              </a:r>
            </a:p>
          </p:txBody>
        </p:sp>
        <p:sp>
          <p:nvSpPr>
            <p:cNvPr id="13" name="文本框 12">
              <a:extLst>
                <a:ext uri="{FF2B5EF4-FFF2-40B4-BE49-F238E27FC236}">
                  <a16:creationId xmlns:a16="http://schemas.microsoft.com/office/drawing/2014/main" id="{155775F1-3040-48C0-AA30-AE99ABCC1349}"/>
                </a:ext>
              </a:extLst>
            </p:cNvPr>
            <p:cNvSpPr txBox="1"/>
            <p:nvPr/>
          </p:nvSpPr>
          <p:spPr>
            <a:xfrm>
              <a:off x="8697728" y="3755049"/>
              <a:ext cx="2903112" cy="657809"/>
            </a:xfrm>
            <a:prstGeom prst="rect">
              <a:avLst/>
            </a:prstGeom>
            <a:noFill/>
          </p:spPr>
          <p:txBody>
            <a:bodyPr wrap="square" rtlCol="0">
              <a:spAutoFit/>
            </a:bodyPr>
            <a:lstStyle/>
            <a:p>
              <a:pPr>
                <a:lnSpc>
                  <a:spcPct val="120000"/>
                </a:lnSpc>
              </a:pPr>
              <a:r>
                <a:rPr lang="zh-CN" altLang="en-US" sz="1600"/>
                <a:t>要不断督促孩子，提醒他们养成良好习惯，及时纠正和指导</a:t>
              </a:r>
            </a:p>
          </p:txBody>
        </p:sp>
        <p:sp>
          <p:nvSpPr>
            <p:cNvPr id="23" name="椭圆 22">
              <a:extLst>
                <a:ext uri="{FF2B5EF4-FFF2-40B4-BE49-F238E27FC236}">
                  <a16:creationId xmlns:a16="http://schemas.microsoft.com/office/drawing/2014/main" id="{88103516-5975-4527-BC14-9CA46CED403B}"/>
                </a:ext>
              </a:extLst>
            </p:cNvPr>
            <p:cNvSpPr/>
            <p:nvPr/>
          </p:nvSpPr>
          <p:spPr>
            <a:xfrm>
              <a:off x="8265336" y="3746688"/>
              <a:ext cx="332893" cy="33289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41B41E9B-E3A9-4F6E-86ED-72D0B993C7A2}"/>
              </a:ext>
            </a:extLst>
          </p:cNvPr>
          <p:cNvGrpSpPr/>
          <p:nvPr/>
        </p:nvGrpSpPr>
        <p:grpSpPr>
          <a:xfrm>
            <a:off x="7784952" y="4931891"/>
            <a:ext cx="3815888" cy="1004371"/>
            <a:chOff x="7784952" y="4931891"/>
            <a:chExt cx="3815888" cy="1004371"/>
          </a:xfrm>
        </p:grpSpPr>
        <p:sp>
          <p:nvSpPr>
            <p:cNvPr id="14" name="文本框 13">
              <a:extLst>
                <a:ext uri="{FF2B5EF4-FFF2-40B4-BE49-F238E27FC236}">
                  <a16:creationId xmlns:a16="http://schemas.microsoft.com/office/drawing/2014/main" id="{9A169EE1-D388-4864-A557-D934D473AB47}"/>
                </a:ext>
              </a:extLst>
            </p:cNvPr>
            <p:cNvSpPr txBox="1"/>
            <p:nvPr/>
          </p:nvSpPr>
          <p:spPr>
            <a:xfrm>
              <a:off x="8525656" y="4931891"/>
              <a:ext cx="2324314" cy="400110"/>
            </a:xfrm>
            <a:prstGeom prst="rect">
              <a:avLst/>
            </a:prstGeom>
            <a:noFill/>
          </p:spPr>
          <p:txBody>
            <a:bodyPr wrap="square" rtlCol="0">
              <a:spAutoFit/>
            </a:bodyPr>
            <a:lstStyle/>
            <a:p>
              <a:r>
                <a:rPr lang="zh-CN" altLang="en-US" sz="2000" b="1">
                  <a:gradFill>
                    <a:gsLst>
                      <a:gs pos="39000">
                        <a:schemeClr val="accent1"/>
                      </a:gs>
                      <a:gs pos="100000">
                        <a:schemeClr val="accent1">
                          <a:lumMod val="75000"/>
                        </a:schemeClr>
                      </a:gs>
                      <a:gs pos="0">
                        <a:schemeClr val="accent2"/>
                      </a:gs>
                    </a:gsLst>
                    <a:path path="circle">
                      <a:fillToRect r="100000" b="100000"/>
                    </a:path>
                  </a:gradFill>
                  <a:latin typeface="+mj-ea"/>
                  <a:ea typeface="+mj-ea"/>
                </a:rPr>
                <a:t>建立正确的价值观</a:t>
              </a:r>
            </a:p>
          </p:txBody>
        </p:sp>
        <p:sp>
          <p:nvSpPr>
            <p:cNvPr id="15" name="文本框 14">
              <a:extLst>
                <a:ext uri="{FF2B5EF4-FFF2-40B4-BE49-F238E27FC236}">
                  <a16:creationId xmlns:a16="http://schemas.microsoft.com/office/drawing/2014/main" id="{8F6D78E8-4A49-4351-B399-07FF5D9CCB93}"/>
                </a:ext>
              </a:extLst>
            </p:cNvPr>
            <p:cNvSpPr txBox="1"/>
            <p:nvPr/>
          </p:nvSpPr>
          <p:spPr>
            <a:xfrm>
              <a:off x="8509742" y="5278453"/>
              <a:ext cx="3091098" cy="657809"/>
            </a:xfrm>
            <a:prstGeom prst="rect">
              <a:avLst/>
            </a:prstGeom>
            <a:noFill/>
          </p:spPr>
          <p:txBody>
            <a:bodyPr wrap="square" rtlCol="0">
              <a:spAutoFit/>
            </a:bodyPr>
            <a:lstStyle/>
            <a:p>
              <a:pPr>
                <a:lnSpc>
                  <a:spcPct val="120000"/>
                </a:lnSpc>
              </a:pPr>
              <a:r>
                <a:rPr lang="zh-CN" altLang="en-US" sz="1600"/>
                <a:t>让孩子知道养成良好的习惯对自己、他人和社会都有好处</a:t>
              </a:r>
            </a:p>
          </p:txBody>
        </p:sp>
        <p:sp>
          <p:nvSpPr>
            <p:cNvPr id="24" name="椭圆 23">
              <a:extLst>
                <a:ext uri="{FF2B5EF4-FFF2-40B4-BE49-F238E27FC236}">
                  <a16:creationId xmlns:a16="http://schemas.microsoft.com/office/drawing/2014/main" id="{BE66FAD7-AC8B-4EB1-94AD-596A5A7F34E9}"/>
                </a:ext>
              </a:extLst>
            </p:cNvPr>
            <p:cNvSpPr/>
            <p:nvPr/>
          </p:nvSpPr>
          <p:spPr>
            <a:xfrm>
              <a:off x="7784952" y="5189997"/>
              <a:ext cx="332893" cy="33289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AE5AE009-9789-4E02-BE1E-A1706A815053}"/>
              </a:ext>
            </a:extLst>
          </p:cNvPr>
          <p:cNvGrpSpPr/>
          <p:nvPr/>
        </p:nvGrpSpPr>
        <p:grpSpPr>
          <a:xfrm>
            <a:off x="673100" y="2030715"/>
            <a:ext cx="3800745" cy="1039641"/>
            <a:chOff x="673100" y="2030715"/>
            <a:chExt cx="3800745" cy="1039641"/>
          </a:xfrm>
        </p:grpSpPr>
        <p:sp>
          <p:nvSpPr>
            <p:cNvPr id="5" name="文本框 4">
              <a:extLst>
                <a:ext uri="{FF2B5EF4-FFF2-40B4-BE49-F238E27FC236}">
                  <a16:creationId xmlns:a16="http://schemas.microsoft.com/office/drawing/2014/main" id="{7BCBAC3C-C071-4594-A305-9300CD320486}"/>
                </a:ext>
              </a:extLst>
            </p:cNvPr>
            <p:cNvSpPr txBox="1"/>
            <p:nvPr/>
          </p:nvSpPr>
          <p:spPr>
            <a:xfrm>
              <a:off x="1712096" y="2030715"/>
              <a:ext cx="2115367" cy="400110"/>
            </a:xfrm>
            <a:prstGeom prst="rect">
              <a:avLst/>
            </a:prstGeom>
            <a:noFill/>
          </p:spPr>
          <p:txBody>
            <a:bodyPr wrap="square" rtlCol="0">
              <a:spAutoFit/>
            </a:bodyPr>
            <a:lstStyle/>
            <a:p>
              <a:r>
                <a:rPr lang="zh-CN" altLang="en-US" sz="2000" b="1">
                  <a:gradFill>
                    <a:gsLst>
                      <a:gs pos="39000">
                        <a:schemeClr val="accent1"/>
                      </a:gs>
                      <a:gs pos="100000">
                        <a:schemeClr val="accent1">
                          <a:lumMod val="75000"/>
                        </a:schemeClr>
                      </a:gs>
                      <a:gs pos="0">
                        <a:schemeClr val="accent2"/>
                      </a:gs>
                    </a:gsLst>
                    <a:path path="circle">
                      <a:fillToRect r="100000" b="100000"/>
                    </a:path>
                  </a:gradFill>
                  <a:latin typeface="+mj-ea"/>
                  <a:ea typeface="+mj-ea"/>
                </a:rPr>
                <a:t>提高孩子的认识</a:t>
              </a:r>
            </a:p>
          </p:txBody>
        </p:sp>
        <p:sp>
          <p:nvSpPr>
            <p:cNvPr id="6" name="文本框 5">
              <a:extLst>
                <a:ext uri="{FF2B5EF4-FFF2-40B4-BE49-F238E27FC236}">
                  <a16:creationId xmlns:a16="http://schemas.microsoft.com/office/drawing/2014/main" id="{2E45E030-0AC2-4E90-9B8E-FF38597EB17B}"/>
                </a:ext>
              </a:extLst>
            </p:cNvPr>
            <p:cNvSpPr txBox="1"/>
            <p:nvPr/>
          </p:nvSpPr>
          <p:spPr>
            <a:xfrm>
              <a:off x="673100" y="2412547"/>
              <a:ext cx="3125279" cy="657809"/>
            </a:xfrm>
            <a:prstGeom prst="rect">
              <a:avLst/>
            </a:prstGeom>
            <a:noFill/>
          </p:spPr>
          <p:txBody>
            <a:bodyPr wrap="square" rtlCol="0">
              <a:spAutoFit/>
            </a:bodyPr>
            <a:lstStyle/>
            <a:p>
              <a:pPr>
                <a:lnSpc>
                  <a:spcPct val="120000"/>
                </a:lnSpc>
              </a:pPr>
              <a:r>
                <a:rPr lang="zh-CN" altLang="en-US" sz="1600"/>
                <a:t>教给孩子什么是习惯，什么是好习惯，树立榜样和模范带头作用</a:t>
              </a:r>
            </a:p>
          </p:txBody>
        </p:sp>
        <p:sp>
          <p:nvSpPr>
            <p:cNvPr id="25" name="椭圆 24">
              <a:extLst>
                <a:ext uri="{FF2B5EF4-FFF2-40B4-BE49-F238E27FC236}">
                  <a16:creationId xmlns:a16="http://schemas.microsoft.com/office/drawing/2014/main" id="{DBEEF5E4-1121-4574-9160-D5B17BB09B67}"/>
                </a:ext>
              </a:extLst>
            </p:cNvPr>
            <p:cNvSpPr/>
            <p:nvPr/>
          </p:nvSpPr>
          <p:spPr>
            <a:xfrm>
              <a:off x="4140952" y="2234952"/>
              <a:ext cx="332893" cy="33289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AF0FEAFC-2643-4EA4-B930-D0E60D239FD4}"/>
              </a:ext>
            </a:extLst>
          </p:cNvPr>
          <p:cNvGrpSpPr/>
          <p:nvPr/>
        </p:nvGrpSpPr>
        <p:grpSpPr>
          <a:xfrm>
            <a:off x="719065" y="3382740"/>
            <a:ext cx="3179970" cy="1057919"/>
            <a:chOff x="719065" y="3382740"/>
            <a:chExt cx="3179970" cy="1057919"/>
          </a:xfrm>
        </p:grpSpPr>
        <p:sp>
          <p:nvSpPr>
            <p:cNvPr id="4" name="文本框 3">
              <a:extLst>
                <a:ext uri="{FF2B5EF4-FFF2-40B4-BE49-F238E27FC236}">
                  <a16:creationId xmlns:a16="http://schemas.microsoft.com/office/drawing/2014/main" id="{22815700-3720-432B-94E6-EAEC8CDCD9B9}"/>
                </a:ext>
              </a:extLst>
            </p:cNvPr>
            <p:cNvSpPr txBox="1"/>
            <p:nvPr/>
          </p:nvSpPr>
          <p:spPr>
            <a:xfrm>
              <a:off x="1621507" y="3382740"/>
              <a:ext cx="1813142" cy="400110"/>
            </a:xfrm>
            <a:prstGeom prst="rect">
              <a:avLst/>
            </a:prstGeom>
            <a:noFill/>
          </p:spPr>
          <p:txBody>
            <a:bodyPr wrap="square" rtlCol="0">
              <a:spAutoFit/>
            </a:bodyPr>
            <a:lstStyle/>
            <a:p>
              <a:r>
                <a:rPr lang="zh-CN" altLang="en-US" sz="2000" b="1">
                  <a:gradFill>
                    <a:gsLst>
                      <a:gs pos="39000">
                        <a:schemeClr val="accent1"/>
                      </a:gs>
                      <a:gs pos="100000">
                        <a:schemeClr val="accent1">
                          <a:lumMod val="75000"/>
                        </a:schemeClr>
                      </a:gs>
                      <a:gs pos="0">
                        <a:schemeClr val="accent2"/>
                      </a:gs>
                    </a:gsLst>
                    <a:path path="circle">
                      <a:fillToRect r="100000" b="100000"/>
                    </a:path>
                  </a:gradFill>
                  <a:latin typeface="+mj-ea"/>
                  <a:ea typeface="+mj-ea"/>
                </a:rPr>
                <a:t>明确行为规范</a:t>
              </a:r>
            </a:p>
          </p:txBody>
        </p:sp>
        <p:sp>
          <p:nvSpPr>
            <p:cNvPr id="7" name="文本框 6">
              <a:extLst>
                <a:ext uri="{FF2B5EF4-FFF2-40B4-BE49-F238E27FC236}">
                  <a16:creationId xmlns:a16="http://schemas.microsoft.com/office/drawing/2014/main" id="{31CDC6CB-5BDF-45E4-9025-FD0B0E43BDE0}"/>
                </a:ext>
              </a:extLst>
            </p:cNvPr>
            <p:cNvSpPr txBox="1"/>
            <p:nvPr/>
          </p:nvSpPr>
          <p:spPr>
            <a:xfrm>
              <a:off x="719065" y="3782850"/>
              <a:ext cx="2695275" cy="657809"/>
            </a:xfrm>
            <a:prstGeom prst="rect">
              <a:avLst/>
            </a:prstGeom>
            <a:noFill/>
          </p:spPr>
          <p:txBody>
            <a:bodyPr wrap="square" rtlCol="0">
              <a:spAutoFit/>
            </a:bodyPr>
            <a:lstStyle/>
            <a:p>
              <a:pPr>
                <a:lnSpc>
                  <a:spcPct val="120000"/>
                </a:lnSpc>
              </a:pPr>
              <a:r>
                <a:rPr lang="zh-CN" altLang="en-US" sz="1600"/>
                <a:t>让孩子对养成某个良好习惯的具体标准清清楚楚</a:t>
              </a:r>
            </a:p>
          </p:txBody>
        </p:sp>
        <p:sp>
          <p:nvSpPr>
            <p:cNvPr id="26" name="椭圆 25">
              <a:extLst>
                <a:ext uri="{FF2B5EF4-FFF2-40B4-BE49-F238E27FC236}">
                  <a16:creationId xmlns:a16="http://schemas.microsoft.com/office/drawing/2014/main" id="{BB939CCF-97F0-4ECD-AF5E-CFD953A57FB2}"/>
                </a:ext>
              </a:extLst>
            </p:cNvPr>
            <p:cNvSpPr/>
            <p:nvPr/>
          </p:nvSpPr>
          <p:spPr>
            <a:xfrm>
              <a:off x="3566142" y="3756457"/>
              <a:ext cx="332893" cy="33289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id="{98F0B748-FD19-42E7-92F5-50D195A07617}"/>
              </a:ext>
            </a:extLst>
          </p:cNvPr>
          <p:cNvGrpSpPr/>
          <p:nvPr/>
        </p:nvGrpSpPr>
        <p:grpSpPr>
          <a:xfrm>
            <a:off x="647601" y="4949712"/>
            <a:ext cx="3730440" cy="1015399"/>
            <a:chOff x="647601" y="4949712"/>
            <a:chExt cx="3730440" cy="1015399"/>
          </a:xfrm>
        </p:grpSpPr>
        <p:sp>
          <p:nvSpPr>
            <p:cNvPr id="8" name="文本框 7">
              <a:extLst>
                <a:ext uri="{FF2B5EF4-FFF2-40B4-BE49-F238E27FC236}">
                  <a16:creationId xmlns:a16="http://schemas.microsoft.com/office/drawing/2014/main" id="{0F23C6D7-D535-4AEC-BBC9-C7C531928960}"/>
                </a:ext>
              </a:extLst>
            </p:cNvPr>
            <p:cNvSpPr txBox="1"/>
            <p:nvPr/>
          </p:nvSpPr>
          <p:spPr>
            <a:xfrm>
              <a:off x="1920713" y="4949712"/>
              <a:ext cx="2000120" cy="400110"/>
            </a:xfrm>
            <a:prstGeom prst="rect">
              <a:avLst/>
            </a:prstGeom>
            <a:noFill/>
          </p:spPr>
          <p:txBody>
            <a:bodyPr wrap="square" rtlCol="0">
              <a:spAutoFit/>
            </a:bodyPr>
            <a:lstStyle/>
            <a:p>
              <a:r>
                <a:rPr lang="zh-CN" altLang="en-US" sz="2000" b="1">
                  <a:gradFill>
                    <a:gsLst>
                      <a:gs pos="39000">
                        <a:schemeClr val="accent1"/>
                      </a:gs>
                      <a:gs pos="100000">
                        <a:schemeClr val="accent1">
                          <a:lumMod val="75000"/>
                        </a:schemeClr>
                      </a:gs>
                      <a:gs pos="0">
                        <a:schemeClr val="accent2"/>
                      </a:gs>
                    </a:gsLst>
                    <a:path path="circle">
                      <a:fillToRect r="100000" b="100000"/>
                    </a:path>
                  </a:gradFill>
                  <a:latin typeface="+mj-ea"/>
                  <a:ea typeface="+mj-ea"/>
                </a:rPr>
                <a:t>创建适当的环境</a:t>
              </a:r>
            </a:p>
          </p:txBody>
        </p:sp>
        <p:sp>
          <p:nvSpPr>
            <p:cNvPr id="9" name="文本框 8">
              <a:extLst>
                <a:ext uri="{FF2B5EF4-FFF2-40B4-BE49-F238E27FC236}">
                  <a16:creationId xmlns:a16="http://schemas.microsoft.com/office/drawing/2014/main" id="{748ADF50-FACA-40A4-AA51-27F737097ECB}"/>
                </a:ext>
              </a:extLst>
            </p:cNvPr>
            <p:cNvSpPr txBox="1"/>
            <p:nvPr/>
          </p:nvSpPr>
          <p:spPr>
            <a:xfrm>
              <a:off x="647601" y="5307302"/>
              <a:ext cx="3262110" cy="657809"/>
            </a:xfrm>
            <a:prstGeom prst="rect">
              <a:avLst/>
            </a:prstGeom>
            <a:noFill/>
          </p:spPr>
          <p:txBody>
            <a:bodyPr wrap="square" rtlCol="0">
              <a:spAutoFit/>
            </a:bodyPr>
            <a:lstStyle/>
            <a:p>
              <a:pPr>
                <a:lnSpc>
                  <a:spcPct val="120000"/>
                </a:lnSpc>
              </a:pPr>
              <a:r>
                <a:rPr lang="zh-CN" altLang="en-US" sz="1600"/>
                <a:t>为孩子提供安静、舒适、有秩序的学习环境，养成良好卫生生活习惯</a:t>
              </a:r>
            </a:p>
          </p:txBody>
        </p:sp>
        <p:sp>
          <p:nvSpPr>
            <p:cNvPr id="27" name="椭圆 26">
              <a:extLst>
                <a:ext uri="{FF2B5EF4-FFF2-40B4-BE49-F238E27FC236}">
                  <a16:creationId xmlns:a16="http://schemas.microsoft.com/office/drawing/2014/main" id="{6FF83F1A-5D01-4AD2-AFAA-C55C8F6AC0EE}"/>
                </a:ext>
              </a:extLst>
            </p:cNvPr>
            <p:cNvSpPr/>
            <p:nvPr/>
          </p:nvSpPr>
          <p:spPr>
            <a:xfrm>
              <a:off x="4045148" y="5177804"/>
              <a:ext cx="332893" cy="332893"/>
            </a:xfrm>
            <a:prstGeom prst="ellipse">
              <a:avLst/>
            </a:pr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89153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任意多边形: 形状 77">
            <a:extLst>
              <a:ext uri="{FF2B5EF4-FFF2-40B4-BE49-F238E27FC236}">
                <a16:creationId xmlns:a16="http://schemas.microsoft.com/office/drawing/2014/main" id="{52276065-2E02-4E13-A764-6432FE5FC549}"/>
              </a:ext>
            </a:extLst>
          </p:cNvPr>
          <p:cNvSpPr/>
          <p:nvPr/>
        </p:nvSpPr>
        <p:spPr>
          <a:xfrm>
            <a:off x="0" y="4899091"/>
            <a:ext cx="12192000" cy="1958909"/>
          </a:xfrm>
          <a:custGeom>
            <a:avLst/>
            <a:gdLst>
              <a:gd name="connsiteX0" fmla="*/ 8948006 w 12192000"/>
              <a:gd name="connsiteY0" fmla="*/ 90 h 1958909"/>
              <a:gd name="connsiteX1" fmla="*/ 12032055 w 12192000"/>
              <a:gd name="connsiteY1" fmla="*/ 198010 h 1958909"/>
              <a:gd name="connsiteX2" fmla="*/ 12172483 w 12192000"/>
              <a:gd name="connsiteY2" fmla="*/ 188897 h 1958909"/>
              <a:gd name="connsiteX3" fmla="*/ 12192000 w 12192000"/>
              <a:gd name="connsiteY3" fmla="*/ 185690 h 1958909"/>
              <a:gd name="connsiteX4" fmla="*/ 12192000 w 12192000"/>
              <a:gd name="connsiteY4" fmla="*/ 1958909 h 1958909"/>
              <a:gd name="connsiteX5" fmla="*/ 0 w 12192000"/>
              <a:gd name="connsiteY5" fmla="*/ 1958909 h 1958909"/>
              <a:gd name="connsiteX6" fmla="*/ 0 w 12192000"/>
              <a:gd name="connsiteY6" fmla="*/ 463414 h 1958909"/>
              <a:gd name="connsiteX7" fmla="*/ 328755 w 12192000"/>
              <a:gd name="connsiteY7" fmla="*/ 370592 h 1958909"/>
              <a:gd name="connsiteX8" fmla="*/ 1819747 w 12192000"/>
              <a:gd name="connsiteY8" fmla="*/ 179903 h 1958909"/>
              <a:gd name="connsiteX9" fmla="*/ 5377759 w 12192000"/>
              <a:gd name="connsiteY9" fmla="*/ 723111 h 1958909"/>
              <a:gd name="connsiteX10" fmla="*/ 8510257 w 12192000"/>
              <a:gd name="connsiteY10" fmla="*/ 16941 h 1958909"/>
              <a:gd name="connsiteX11" fmla="*/ 8948006 w 12192000"/>
              <a:gd name="connsiteY11" fmla="*/ 90 h 195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958909">
                <a:moveTo>
                  <a:pt x="8948006" y="90"/>
                </a:moveTo>
                <a:cubicBezTo>
                  <a:pt x="10014146" y="-4985"/>
                  <a:pt x="11349461" y="208572"/>
                  <a:pt x="12032055" y="198010"/>
                </a:cubicBezTo>
                <a:cubicBezTo>
                  <a:pt x="12080812" y="197256"/>
                  <a:pt x="12127594" y="194085"/>
                  <a:pt x="12172483" y="188897"/>
                </a:cubicBezTo>
                <a:lnTo>
                  <a:pt x="12192000" y="185690"/>
                </a:lnTo>
                <a:lnTo>
                  <a:pt x="12192000" y="1958909"/>
                </a:lnTo>
                <a:lnTo>
                  <a:pt x="0" y="1958909"/>
                </a:lnTo>
                <a:lnTo>
                  <a:pt x="0" y="463414"/>
                </a:lnTo>
                <a:lnTo>
                  <a:pt x="328755" y="370592"/>
                </a:lnTo>
                <a:cubicBezTo>
                  <a:pt x="786144" y="257235"/>
                  <a:pt x="1305963" y="188957"/>
                  <a:pt x="1819747" y="179903"/>
                </a:cubicBezTo>
                <a:cubicBezTo>
                  <a:pt x="2847315" y="161796"/>
                  <a:pt x="4262673" y="750271"/>
                  <a:pt x="5377759" y="723111"/>
                </a:cubicBezTo>
                <a:cubicBezTo>
                  <a:pt x="6492843" y="695951"/>
                  <a:pt x="7401208" y="104458"/>
                  <a:pt x="8510257" y="16941"/>
                </a:cubicBezTo>
                <a:cubicBezTo>
                  <a:pt x="8648888" y="6002"/>
                  <a:pt x="8795701" y="815"/>
                  <a:pt x="8948006" y="90"/>
                </a:cubicBezTo>
                <a:close/>
              </a:path>
            </a:pathLst>
          </a:custGeom>
          <a:gradFill>
            <a:gsLst>
              <a:gs pos="39000">
                <a:schemeClr val="accent1"/>
              </a:gs>
              <a:gs pos="100000">
                <a:schemeClr val="accent1">
                  <a:lumMod val="75000"/>
                </a:schemeClr>
              </a:gs>
              <a:gs pos="0">
                <a:schemeClr val="accent2"/>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22710786-905C-49BB-9CB8-C447048CE7E4}"/>
              </a:ext>
            </a:extLst>
          </p:cNvPr>
          <p:cNvSpPr>
            <a:spLocks noGrp="1"/>
          </p:cNvSpPr>
          <p:nvPr>
            <p:ph type="title"/>
          </p:nvPr>
        </p:nvSpPr>
        <p:spPr/>
        <p:txBody>
          <a:bodyPr/>
          <a:lstStyle/>
          <a:p>
            <a:r>
              <a:rPr lang="zh-CN" altLang="en-US"/>
              <a:t>塑造良好的行为习惯</a:t>
            </a:r>
          </a:p>
        </p:txBody>
      </p:sp>
      <p:grpSp>
        <p:nvGrpSpPr>
          <p:cNvPr id="61" name="组合 60">
            <a:extLst>
              <a:ext uri="{FF2B5EF4-FFF2-40B4-BE49-F238E27FC236}">
                <a16:creationId xmlns:a16="http://schemas.microsoft.com/office/drawing/2014/main" id="{82C82611-2B03-4C28-9B2F-E28AAD941410}"/>
              </a:ext>
            </a:extLst>
          </p:cNvPr>
          <p:cNvGrpSpPr/>
          <p:nvPr/>
        </p:nvGrpSpPr>
        <p:grpSpPr>
          <a:xfrm>
            <a:off x="994769" y="1782466"/>
            <a:ext cx="1944000" cy="4140000"/>
            <a:chOff x="994769" y="1728156"/>
            <a:chExt cx="1944000" cy="4140000"/>
          </a:xfrm>
          <a:scene3d>
            <a:camera prst="perspectiveLeft"/>
            <a:lightRig rig="contrasting" dir="t"/>
          </a:scene3d>
        </p:grpSpPr>
        <p:sp>
          <p:nvSpPr>
            <p:cNvPr id="13" name="矩形: 圆角 12">
              <a:extLst>
                <a:ext uri="{FF2B5EF4-FFF2-40B4-BE49-F238E27FC236}">
                  <a16:creationId xmlns:a16="http://schemas.microsoft.com/office/drawing/2014/main" id="{BB24F815-51FA-463F-915A-8776C6034FE0}"/>
                </a:ext>
              </a:extLst>
            </p:cNvPr>
            <p:cNvSpPr/>
            <p:nvPr/>
          </p:nvSpPr>
          <p:spPr>
            <a:xfrm>
              <a:off x="994769" y="1728156"/>
              <a:ext cx="1944000" cy="4140000"/>
            </a:xfrm>
            <a:prstGeom prst="roundRect">
              <a:avLst>
                <a:gd name="adj" fmla="val 38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91F10918-F67A-46AD-8A19-8748ED381D2E}"/>
                </a:ext>
              </a:extLst>
            </p:cNvPr>
            <p:cNvSpPr txBox="1"/>
            <p:nvPr/>
          </p:nvSpPr>
          <p:spPr>
            <a:xfrm>
              <a:off x="1378560" y="2102279"/>
              <a:ext cx="1236623" cy="400110"/>
            </a:xfrm>
            <a:prstGeom prst="rect">
              <a:avLst/>
            </a:prstGeom>
            <a:noFill/>
          </p:spPr>
          <p:txBody>
            <a:bodyPr wrap="square" rtlCol="0">
              <a:spAutoFit/>
            </a:bodyPr>
            <a:lstStyle/>
            <a:p>
              <a:r>
                <a:rPr lang="zh-CN" altLang="en-US" sz="2000" b="1">
                  <a:gradFill>
                    <a:gsLst>
                      <a:gs pos="39000">
                        <a:schemeClr val="accent1">
                          <a:lumMod val="75000"/>
                        </a:schemeClr>
                      </a:gs>
                      <a:gs pos="100000">
                        <a:schemeClr val="accent1">
                          <a:lumMod val="75000"/>
                        </a:schemeClr>
                      </a:gs>
                      <a:gs pos="0">
                        <a:schemeClr val="accent2"/>
                      </a:gs>
                    </a:gsLst>
                    <a:path path="circle">
                      <a:fillToRect r="100000" b="100000"/>
                    </a:path>
                  </a:gradFill>
                  <a:latin typeface="+mj-ea"/>
                  <a:ea typeface="+mj-ea"/>
                </a:rPr>
                <a:t>身体健康</a:t>
              </a:r>
            </a:p>
          </p:txBody>
        </p:sp>
        <p:sp>
          <p:nvSpPr>
            <p:cNvPr id="8" name="文本框 7">
              <a:extLst>
                <a:ext uri="{FF2B5EF4-FFF2-40B4-BE49-F238E27FC236}">
                  <a16:creationId xmlns:a16="http://schemas.microsoft.com/office/drawing/2014/main" id="{1F845FD6-53B9-4580-836B-CB06BD93D71C}"/>
                </a:ext>
              </a:extLst>
            </p:cNvPr>
            <p:cNvSpPr txBox="1"/>
            <p:nvPr/>
          </p:nvSpPr>
          <p:spPr>
            <a:xfrm>
              <a:off x="1122964" y="2541238"/>
              <a:ext cx="1727239" cy="1544205"/>
            </a:xfrm>
            <a:prstGeom prst="rect">
              <a:avLst/>
            </a:prstGeom>
            <a:noFill/>
          </p:spPr>
          <p:txBody>
            <a:bodyPr wrap="square" rtlCol="0">
              <a:spAutoFit/>
            </a:bodyPr>
            <a:lstStyle/>
            <a:p>
              <a:pPr algn="just">
                <a:lnSpc>
                  <a:spcPct val="120000"/>
                </a:lnSpc>
              </a:pPr>
              <a:r>
                <a:rPr lang="zh-CN" altLang="en-US" sz="1600">
                  <a:latin typeface="+mn-ea"/>
                </a:rPr>
                <a:t>身体健康是孩子全面发展的基础尽量为孩子提供一个健康、安全的生长环境</a:t>
              </a:r>
            </a:p>
          </p:txBody>
        </p:sp>
        <p:sp>
          <p:nvSpPr>
            <p:cNvPr id="46" name="矩形: 圆角 45">
              <a:extLst>
                <a:ext uri="{FF2B5EF4-FFF2-40B4-BE49-F238E27FC236}">
                  <a16:creationId xmlns:a16="http://schemas.microsoft.com/office/drawing/2014/main" id="{43FD2F96-25B3-4853-B1E3-BD9AB5E43916}"/>
                </a:ext>
              </a:extLst>
            </p:cNvPr>
            <p:cNvSpPr/>
            <p:nvPr/>
          </p:nvSpPr>
          <p:spPr>
            <a:xfrm>
              <a:off x="1378562" y="4322559"/>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作息</a:t>
              </a:r>
            </a:p>
          </p:txBody>
        </p:sp>
        <p:sp>
          <p:nvSpPr>
            <p:cNvPr id="47" name="矩形: 圆角 46">
              <a:extLst>
                <a:ext uri="{FF2B5EF4-FFF2-40B4-BE49-F238E27FC236}">
                  <a16:creationId xmlns:a16="http://schemas.microsoft.com/office/drawing/2014/main" id="{1EA974E5-B62A-4EAE-8E71-873F1D034AE1}"/>
                </a:ext>
              </a:extLst>
            </p:cNvPr>
            <p:cNvSpPr/>
            <p:nvPr/>
          </p:nvSpPr>
          <p:spPr>
            <a:xfrm>
              <a:off x="1378561" y="4719929"/>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饮食</a:t>
              </a:r>
            </a:p>
          </p:txBody>
        </p:sp>
        <p:sp>
          <p:nvSpPr>
            <p:cNvPr id="48" name="矩形: 圆角 47">
              <a:extLst>
                <a:ext uri="{FF2B5EF4-FFF2-40B4-BE49-F238E27FC236}">
                  <a16:creationId xmlns:a16="http://schemas.microsoft.com/office/drawing/2014/main" id="{8A3A5EF6-948D-446F-92B4-58DFF3107C8F}"/>
                </a:ext>
              </a:extLst>
            </p:cNvPr>
            <p:cNvSpPr/>
            <p:nvPr/>
          </p:nvSpPr>
          <p:spPr>
            <a:xfrm>
              <a:off x="1370041" y="5083690"/>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安全</a:t>
              </a:r>
            </a:p>
          </p:txBody>
        </p:sp>
      </p:grpSp>
      <p:sp>
        <p:nvSpPr>
          <p:cNvPr id="66" name="椭圆 65">
            <a:extLst>
              <a:ext uri="{FF2B5EF4-FFF2-40B4-BE49-F238E27FC236}">
                <a16:creationId xmlns:a16="http://schemas.microsoft.com/office/drawing/2014/main" id="{7E56B242-99E3-4510-8EB8-4E3D5B8F726C}"/>
              </a:ext>
            </a:extLst>
          </p:cNvPr>
          <p:cNvSpPr/>
          <p:nvPr/>
        </p:nvSpPr>
        <p:spPr>
          <a:xfrm>
            <a:off x="932285" y="1578664"/>
            <a:ext cx="634855" cy="634855"/>
          </a:xfrm>
          <a:prstGeom prst="ellipse">
            <a:avLst/>
          </a:prstGeom>
          <a:gradFill>
            <a:gsLst>
              <a:gs pos="39000">
                <a:schemeClr val="accent1"/>
              </a:gs>
              <a:gs pos="100000">
                <a:schemeClr val="accent1">
                  <a:lumMod val="75000"/>
                </a:schemeClr>
              </a:gs>
              <a:gs pos="0">
                <a:schemeClr val="accent2"/>
              </a:gs>
            </a:gsLst>
            <a:path path="circle">
              <a:fillToRect r="100000" b="100000"/>
            </a:path>
          </a:gradFill>
          <a:ln>
            <a:solidFill>
              <a:schemeClr val="bg1"/>
            </a:solid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b="1">
                <a:latin typeface="+mj-lt"/>
                <a:ea typeface="+mj-ea"/>
              </a:rPr>
              <a:t>01</a:t>
            </a:r>
            <a:endParaRPr lang="zh-CN" altLang="en-US" sz="2000" b="1">
              <a:latin typeface="+mj-lt"/>
              <a:ea typeface="+mj-ea"/>
            </a:endParaRPr>
          </a:p>
        </p:txBody>
      </p:sp>
      <p:grpSp>
        <p:nvGrpSpPr>
          <p:cNvPr id="62" name="组合 61">
            <a:extLst>
              <a:ext uri="{FF2B5EF4-FFF2-40B4-BE49-F238E27FC236}">
                <a16:creationId xmlns:a16="http://schemas.microsoft.com/office/drawing/2014/main" id="{3700C6E1-6A9D-4618-9BE3-90FECF7AAB41}"/>
              </a:ext>
            </a:extLst>
          </p:cNvPr>
          <p:cNvGrpSpPr/>
          <p:nvPr/>
        </p:nvGrpSpPr>
        <p:grpSpPr>
          <a:xfrm>
            <a:off x="3059598" y="2017852"/>
            <a:ext cx="1944000" cy="4140000"/>
            <a:chOff x="3059598" y="1728156"/>
            <a:chExt cx="1944000" cy="4140000"/>
          </a:xfrm>
          <a:scene3d>
            <a:camera prst="perspectiveLeft"/>
            <a:lightRig rig="contrasting" dir="t"/>
          </a:scene3d>
        </p:grpSpPr>
        <p:sp>
          <p:nvSpPr>
            <p:cNvPr id="14" name="矩形: 圆角 13">
              <a:extLst>
                <a:ext uri="{FF2B5EF4-FFF2-40B4-BE49-F238E27FC236}">
                  <a16:creationId xmlns:a16="http://schemas.microsoft.com/office/drawing/2014/main" id="{E318DFC8-FF31-4A60-BD43-876A92C5280A}"/>
                </a:ext>
              </a:extLst>
            </p:cNvPr>
            <p:cNvSpPr/>
            <p:nvPr/>
          </p:nvSpPr>
          <p:spPr>
            <a:xfrm>
              <a:off x="3059598" y="1728156"/>
              <a:ext cx="1944000" cy="4140000"/>
            </a:xfrm>
            <a:prstGeom prst="roundRect">
              <a:avLst>
                <a:gd name="adj" fmla="val 38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CFF762DA-5897-4AC1-9DA1-7505452BB173}"/>
                </a:ext>
              </a:extLst>
            </p:cNvPr>
            <p:cNvSpPr txBox="1"/>
            <p:nvPr/>
          </p:nvSpPr>
          <p:spPr>
            <a:xfrm>
              <a:off x="3365776" y="2101206"/>
              <a:ext cx="1209760" cy="400110"/>
            </a:xfrm>
            <a:prstGeom prst="rect">
              <a:avLst/>
            </a:prstGeom>
            <a:noFill/>
          </p:spPr>
          <p:txBody>
            <a:bodyPr wrap="square" rtlCol="0">
              <a:spAutoFit/>
            </a:bodyPr>
            <a:lstStyle/>
            <a:p>
              <a:r>
                <a:rPr lang="zh-CN" altLang="en-US" sz="2000" b="1">
                  <a:gradFill>
                    <a:gsLst>
                      <a:gs pos="39000">
                        <a:schemeClr val="accent1">
                          <a:lumMod val="75000"/>
                        </a:schemeClr>
                      </a:gs>
                      <a:gs pos="100000">
                        <a:schemeClr val="accent1">
                          <a:lumMod val="75000"/>
                        </a:schemeClr>
                      </a:gs>
                      <a:gs pos="0">
                        <a:schemeClr val="accent2"/>
                      </a:gs>
                    </a:gsLst>
                    <a:path path="circle">
                      <a:fillToRect r="100000" b="100000"/>
                    </a:path>
                  </a:gradFill>
                  <a:latin typeface="+mj-ea"/>
                  <a:ea typeface="+mj-ea"/>
                </a:rPr>
                <a:t>智力发展</a:t>
              </a:r>
            </a:p>
          </p:txBody>
        </p:sp>
        <p:sp>
          <p:nvSpPr>
            <p:cNvPr id="9" name="文本框 8">
              <a:extLst>
                <a:ext uri="{FF2B5EF4-FFF2-40B4-BE49-F238E27FC236}">
                  <a16:creationId xmlns:a16="http://schemas.microsoft.com/office/drawing/2014/main" id="{BEB578BA-65FE-4E27-B246-D9C9DEF15A7A}"/>
                </a:ext>
              </a:extLst>
            </p:cNvPr>
            <p:cNvSpPr txBox="1"/>
            <p:nvPr/>
          </p:nvSpPr>
          <p:spPr>
            <a:xfrm>
              <a:off x="3198454" y="2523759"/>
              <a:ext cx="1681364" cy="1544205"/>
            </a:xfrm>
            <a:prstGeom prst="rect">
              <a:avLst/>
            </a:prstGeom>
            <a:noFill/>
          </p:spPr>
          <p:txBody>
            <a:bodyPr wrap="square" rtlCol="0">
              <a:spAutoFit/>
            </a:bodyPr>
            <a:lstStyle/>
            <a:p>
              <a:pPr algn="just">
                <a:lnSpc>
                  <a:spcPct val="120000"/>
                </a:lnSpc>
              </a:pPr>
              <a:r>
                <a:rPr lang="zh-CN" altLang="en-US" sz="1600">
                  <a:latin typeface="+mn-ea"/>
                </a:rPr>
                <a:t>智力发展是孩子全面发展的重要方面，认知、语言、思维能力的发展</a:t>
              </a:r>
            </a:p>
          </p:txBody>
        </p:sp>
        <p:sp>
          <p:nvSpPr>
            <p:cNvPr id="49" name="矩形: 圆角 48">
              <a:extLst>
                <a:ext uri="{FF2B5EF4-FFF2-40B4-BE49-F238E27FC236}">
                  <a16:creationId xmlns:a16="http://schemas.microsoft.com/office/drawing/2014/main" id="{9944CA63-C778-473B-8C20-CF627DCEF2F8}"/>
                </a:ext>
              </a:extLst>
            </p:cNvPr>
            <p:cNvSpPr/>
            <p:nvPr/>
          </p:nvSpPr>
          <p:spPr>
            <a:xfrm>
              <a:off x="3436838" y="4316372"/>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学习</a:t>
              </a:r>
            </a:p>
          </p:txBody>
        </p:sp>
        <p:sp>
          <p:nvSpPr>
            <p:cNvPr id="50" name="矩形: 圆角 49">
              <a:extLst>
                <a:ext uri="{FF2B5EF4-FFF2-40B4-BE49-F238E27FC236}">
                  <a16:creationId xmlns:a16="http://schemas.microsoft.com/office/drawing/2014/main" id="{53588F38-E9A6-4A6A-B14B-2ED62325FD94}"/>
                </a:ext>
              </a:extLst>
            </p:cNvPr>
            <p:cNvSpPr/>
            <p:nvPr/>
          </p:nvSpPr>
          <p:spPr>
            <a:xfrm>
              <a:off x="3445474" y="4712952"/>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阅读</a:t>
              </a:r>
            </a:p>
          </p:txBody>
        </p:sp>
        <p:sp>
          <p:nvSpPr>
            <p:cNvPr id="51" name="矩形: 圆角 50">
              <a:extLst>
                <a:ext uri="{FF2B5EF4-FFF2-40B4-BE49-F238E27FC236}">
                  <a16:creationId xmlns:a16="http://schemas.microsoft.com/office/drawing/2014/main" id="{50590815-F3AB-4C68-A62B-CDEC9A549084}"/>
                </a:ext>
              </a:extLst>
            </p:cNvPr>
            <p:cNvSpPr/>
            <p:nvPr/>
          </p:nvSpPr>
          <p:spPr>
            <a:xfrm>
              <a:off x="3445474" y="5083690"/>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游戏</a:t>
              </a:r>
            </a:p>
          </p:txBody>
        </p:sp>
      </p:grpSp>
      <p:sp>
        <p:nvSpPr>
          <p:cNvPr id="67" name="椭圆 66">
            <a:extLst>
              <a:ext uri="{FF2B5EF4-FFF2-40B4-BE49-F238E27FC236}">
                <a16:creationId xmlns:a16="http://schemas.microsoft.com/office/drawing/2014/main" id="{27009DC0-99D4-4B36-BAB0-A9D0CC60432E}"/>
              </a:ext>
            </a:extLst>
          </p:cNvPr>
          <p:cNvSpPr/>
          <p:nvPr/>
        </p:nvSpPr>
        <p:spPr>
          <a:xfrm>
            <a:off x="3067219" y="1786199"/>
            <a:ext cx="634855" cy="634855"/>
          </a:xfrm>
          <a:prstGeom prst="ellipse">
            <a:avLst/>
          </a:prstGeom>
          <a:gradFill>
            <a:gsLst>
              <a:gs pos="39000">
                <a:schemeClr val="accent1"/>
              </a:gs>
              <a:gs pos="100000">
                <a:schemeClr val="accent1">
                  <a:lumMod val="75000"/>
                </a:schemeClr>
              </a:gs>
              <a:gs pos="0">
                <a:schemeClr val="accent2"/>
              </a:gs>
            </a:gsLst>
            <a:path path="circle">
              <a:fillToRect r="100000" b="100000"/>
            </a:path>
          </a:gradFill>
          <a:ln>
            <a:solidFill>
              <a:schemeClr val="bg1"/>
            </a:solid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en-US" altLang="zh-CN" sz="2000" b="1">
                <a:latin typeface="+mj-lt"/>
              </a:rPr>
              <a:t>02</a:t>
            </a:r>
            <a:endParaRPr lang="zh-CN" altLang="en-US" sz="2000" b="1">
              <a:latin typeface="+mj-lt"/>
            </a:endParaRPr>
          </a:p>
        </p:txBody>
      </p:sp>
      <p:grpSp>
        <p:nvGrpSpPr>
          <p:cNvPr id="63" name="组合 62">
            <a:extLst>
              <a:ext uri="{FF2B5EF4-FFF2-40B4-BE49-F238E27FC236}">
                <a16:creationId xmlns:a16="http://schemas.microsoft.com/office/drawing/2014/main" id="{505BCBC1-AAAB-499A-A3DB-3FDDAEFD0641}"/>
              </a:ext>
            </a:extLst>
          </p:cNvPr>
          <p:cNvGrpSpPr/>
          <p:nvPr/>
        </p:nvGrpSpPr>
        <p:grpSpPr>
          <a:xfrm>
            <a:off x="5124427" y="1773413"/>
            <a:ext cx="1944000" cy="4140000"/>
            <a:chOff x="5124427" y="1728156"/>
            <a:chExt cx="1944000" cy="4140000"/>
          </a:xfrm>
          <a:scene3d>
            <a:camera prst="perspectiveLeft"/>
            <a:lightRig rig="contrasting" dir="t"/>
          </a:scene3d>
        </p:grpSpPr>
        <p:sp>
          <p:nvSpPr>
            <p:cNvPr id="15" name="矩形: 圆角 14">
              <a:extLst>
                <a:ext uri="{FF2B5EF4-FFF2-40B4-BE49-F238E27FC236}">
                  <a16:creationId xmlns:a16="http://schemas.microsoft.com/office/drawing/2014/main" id="{7AF654C9-9BCC-49B0-B6CC-6778FEE71F88}"/>
                </a:ext>
              </a:extLst>
            </p:cNvPr>
            <p:cNvSpPr/>
            <p:nvPr/>
          </p:nvSpPr>
          <p:spPr>
            <a:xfrm>
              <a:off x="5124427" y="1728156"/>
              <a:ext cx="1944000" cy="4140000"/>
            </a:xfrm>
            <a:prstGeom prst="roundRect">
              <a:avLst>
                <a:gd name="adj" fmla="val 38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5176B546-033E-47D9-A994-190BA3920F14}"/>
                </a:ext>
              </a:extLst>
            </p:cNvPr>
            <p:cNvSpPr txBox="1"/>
            <p:nvPr/>
          </p:nvSpPr>
          <p:spPr>
            <a:xfrm>
              <a:off x="5570304" y="2109031"/>
              <a:ext cx="1217435" cy="400110"/>
            </a:xfrm>
            <a:prstGeom prst="rect">
              <a:avLst/>
            </a:prstGeom>
            <a:noFill/>
          </p:spPr>
          <p:txBody>
            <a:bodyPr wrap="square" rtlCol="0">
              <a:spAutoFit/>
            </a:bodyPr>
            <a:lstStyle/>
            <a:p>
              <a:r>
                <a:rPr lang="zh-CN" altLang="en-US" sz="2000" b="1">
                  <a:gradFill>
                    <a:gsLst>
                      <a:gs pos="39000">
                        <a:schemeClr val="accent1">
                          <a:lumMod val="75000"/>
                        </a:schemeClr>
                      </a:gs>
                      <a:gs pos="100000">
                        <a:schemeClr val="accent1">
                          <a:lumMod val="75000"/>
                        </a:schemeClr>
                      </a:gs>
                      <a:gs pos="0">
                        <a:schemeClr val="accent2"/>
                      </a:gs>
                    </a:gsLst>
                    <a:path path="circle">
                      <a:fillToRect r="100000" b="100000"/>
                    </a:path>
                  </a:gradFill>
                  <a:latin typeface="+mj-ea"/>
                  <a:ea typeface="+mj-ea"/>
                </a:rPr>
                <a:t>社交能力</a:t>
              </a:r>
            </a:p>
          </p:txBody>
        </p:sp>
        <p:sp>
          <p:nvSpPr>
            <p:cNvPr id="10" name="文本框 9">
              <a:extLst>
                <a:ext uri="{FF2B5EF4-FFF2-40B4-BE49-F238E27FC236}">
                  <a16:creationId xmlns:a16="http://schemas.microsoft.com/office/drawing/2014/main" id="{515F5EB7-9B40-48B4-8B3E-7E6C153C9C14}"/>
                </a:ext>
              </a:extLst>
            </p:cNvPr>
            <p:cNvSpPr txBox="1"/>
            <p:nvPr/>
          </p:nvSpPr>
          <p:spPr>
            <a:xfrm>
              <a:off x="5251010" y="2547990"/>
              <a:ext cx="1712227" cy="1542474"/>
            </a:xfrm>
            <a:prstGeom prst="rect">
              <a:avLst/>
            </a:prstGeom>
            <a:noFill/>
          </p:spPr>
          <p:txBody>
            <a:bodyPr wrap="square" rtlCol="0">
              <a:spAutoFit/>
            </a:bodyPr>
            <a:lstStyle/>
            <a:p>
              <a:pPr algn="just">
                <a:lnSpc>
                  <a:spcPct val="120000"/>
                </a:lnSpc>
              </a:pPr>
              <a:r>
                <a:rPr lang="zh-CN" altLang="en-US" sz="1600">
                  <a:latin typeface="+mn-ea"/>
                </a:rPr>
                <a:t>社交能力是孩子全面发展中不可或缺的一部分，是解决问题的关键能力</a:t>
              </a:r>
            </a:p>
          </p:txBody>
        </p:sp>
        <p:sp>
          <p:nvSpPr>
            <p:cNvPr id="52" name="矩形: 圆角 51">
              <a:extLst>
                <a:ext uri="{FF2B5EF4-FFF2-40B4-BE49-F238E27FC236}">
                  <a16:creationId xmlns:a16="http://schemas.microsoft.com/office/drawing/2014/main" id="{A8E53228-17FE-4103-B36E-67ACFE801098}"/>
                </a:ext>
              </a:extLst>
            </p:cNvPr>
            <p:cNvSpPr/>
            <p:nvPr/>
          </p:nvSpPr>
          <p:spPr>
            <a:xfrm>
              <a:off x="5498731" y="4323349"/>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沟通</a:t>
              </a:r>
            </a:p>
          </p:txBody>
        </p:sp>
        <p:sp>
          <p:nvSpPr>
            <p:cNvPr id="53" name="矩形: 圆角 52">
              <a:extLst>
                <a:ext uri="{FF2B5EF4-FFF2-40B4-BE49-F238E27FC236}">
                  <a16:creationId xmlns:a16="http://schemas.microsoft.com/office/drawing/2014/main" id="{2ED81AB8-5A71-4F5C-AB27-14D0794C448B}"/>
                </a:ext>
              </a:extLst>
            </p:cNvPr>
            <p:cNvSpPr/>
            <p:nvPr/>
          </p:nvSpPr>
          <p:spPr>
            <a:xfrm>
              <a:off x="5507367" y="4719929"/>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合作</a:t>
              </a:r>
            </a:p>
          </p:txBody>
        </p:sp>
        <p:sp>
          <p:nvSpPr>
            <p:cNvPr id="54" name="矩形: 圆角 53">
              <a:extLst>
                <a:ext uri="{FF2B5EF4-FFF2-40B4-BE49-F238E27FC236}">
                  <a16:creationId xmlns:a16="http://schemas.microsoft.com/office/drawing/2014/main" id="{2164F99F-9C01-42B5-9DED-51AD54FA1FA5}"/>
                </a:ext>
              </a:extLst>
            </p:cNvPr>
            <p:cNvSpPr/>
            <p:nvPr/>
          </p:nvSpPr>
          <p:spPr>
            <a:xfrm>
              <a:off x="5507367" y="5090667"/>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分享</a:t>
              </a:r>
            </a:p>
          </p:txBody>
        </p:sp>
      </p:grpSp>
      <p:sp>
        <p:nvSpPr>
          <p:cNvPr id="68" name="椭圆 67">
            <a:extLst>
              <a:ext uri="{FF2B5EF4-FFF2-40B4-BE49-F238E27FC236}">
                <a16:creationId xmlns:a16="http://schemas.microsoft.com/office/drawing/2014/main" id="{581EF878-B050-4973-B0BA-BDF45A45929D}"/>
              </a:ext>
            </a:extLst>
          </p:cNvPr>
          <p:cNvSpPr/>
          <p:nvPr/>
        </p:nvSpPr>
        <p:spPr>
          <a:xfrm>
            <a:off x="5086664" y="1551010"/>
            <a:ext cx="634855" cy="634855"/>
          </a:xfrm>
          <a:prstGeom prst="ellipse">
            <a:avLst/>
          </a:prstGeom>
          <a:gradFill>
            <a:gsLst>
              <a:gs pos="39000">
                <a:schemeClr val="accent1"/>
              </a:gs>
              <a:gs pos="100000">
                <a:schemeClr val="accent1">
                  <a:lumMod val="75000"/>
                </a:schemeClr>
              </a:gs>
              <a:gs pos="0">
                <a:schemeClr val="accent2"/>
              </a:gs>
            </a:gsLst>
            <a:path path="circle">
              <a:fillToRect r="100000" b="100000"/>
            </a:path>
          </a:gradFill>
          <a:ln>
            <a:solidFill>
              <a:schemeClr val="bg1"/>
            </a:solid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b="1">
                <a:latin typeface="+mj-lt"/>
              </a:rPr>
              <a:t>03</a:t>
            </a:r>
            <a:endParaRPr lang="zh-CN" altLang="en-US" sz="2000" b="1">
              <a:latin typeface="+mj-lt"/>
            </a:endParaRPr>
          </a:p>
        </p:txBody>
      </p:sp>
      <p:grpSp>
        <p:nvGrpSpPr>
          <p:cNvPr id="64" name="组合 63">
            <a:extLst>
              <a:ext uri="{FF2B5EF4-FFF2-40B4-BE49-F238E27FC236}">
                <a16:creationId xmlns:a16="http://schemas.microsoft.com/office/drawing/2014/main" id="{550C0514-F12E-4FE9-AD5C-9BD596429DA5}"/>
              </a:ext>
            </a:extLst>
          </p:cNvPr>
          <p:cNvGrpSpPr/>
          <p:nvPr/>
        </p:nvGrpSpPr>
        <p:grpSpPr>
          <a:xfrm>
            <a:off x="7189256" y="2017852"/>
            <a:ext cx="1943146" cy="4140000"/>
            <a:chOff x="7189256" y="1728156"/>
            <a:chExt cx="1943146" cy="4140000"/>
          </a:xfrm>
          <a:scene3d>
            <a:camera prst="perspectiveLeft"/>
            <a:lightRig rig="contrasting" dir="t"/>
          </a:scene3d>
        </p:grpSpPr>
        <p:sp>
          <p:nvSpPr>
            <p:cNvPr id="16" name="矩形: 圆角 15">
              <a:extLst>
                <a:ext uri="{FF2B5EF4-FFF2-40B4-BE49-F238E27FC236}">
                  <a16:creationId xmlns:a16="http://schemas.microsoft.com/office/drawing/2014/main" id="{D19515BB-4240-43A4-A722-A5F6C6AC799C}"/>
                </a:ext>
              </a:extLst>
            </p:cNvPr>
            <p:cNvSpPr/>
            <p:nvPr/>
          </p:nvSpPr>
          <p:spPr>
            <a:xfrm>
              <a:off x="7189256" y="1728156"/>
              <a:ext cx="1943146" cy="4140000"/>
            </a:xfrm>
            <a:prstGeom prst="roundRect">
              <a:avLst>
                <a:gd name="adj" fmla="val 38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B886332-1D00-4371-93B9-308A7E6E8B78}"/>
                </a:ext>
              </a:extLst>
            </p:cNvPr>
            <p:cNvSpPr txBox="1"/>
            <p:nvPr/>
          </p:nvSpPr>
          <p:spPr>
            <a:xfrm>
              <a:off x="7521684" y="2093468"/>
              <a:ext cx="1209202" cy="400110"/>
            </a:xfrm>
            <a:prstGeom prst="rect">
              <a:avLst/>
            </a:prstGeom>
            <a:noFill/>
          </p:spPr>
          <p:txBody>
            <a:bodyPr wrap="square" rtlCol="0">
              <a:spAutoFit/>
            </a:bodyPr>
            <a:lstStyle/>
            <a:p>
              <a:r>
                <a:rPr lang="zh-CN" altLang="en-US" sz="2000" b="1">
                  <a:gradFill>
                    <a:gsLst>
                      <a:gs pos="39000">
                        <a:schemeClr val="accent1">
                          <a:lumMod val="75000"/>
                        </a:schemeClr>
                      </a:gs>
                      <a:gs pos="100000">
                        <a:schemeClr val="accent1">
                          <a:lumMod val="75000"/>
                        </a:schemeClr>
                      </a:gs>
                      <a:gs pos="0">
                        <a:schemeClr val="accent2"/>
                      </a:gs>
                    </a:gsLst>
                    <a:path path="circle">
                      <a:fillToRect r="100000" b="100000"/>
                    </a:path>
                  </a:gradFill>
                  <a:latin typeface="+mj-ea"/>
                  <a:ea typeface="+mj-ea"/>
                </a:rPr>
                <a:t>情感发展</a:t>
              </a:r>
            </a:p>
          </p:txBody>
        </p:sp>
        <p:sp>
          <p:nvSpPr>
            <p:cNvPr id="11" name="文本框 10">
              <a:extLst>
                <a:ext uri="{FF2B5EF4-FFF2-40B4-BE49-F238E27FC236}">
                  <a16:creationId xmlns:a16="http://schemas.microsoft.com/office/drawing/2014/main" id="{E0A38EEF-E582-45D8-BBAD-8D3EFFF1C12C}"/>
                </a:ext>
              </a:extLst>
            </p:cNvPr>
            <p:cNvSpPr txBox="1"/>
            <p:nvPr/>
          </p:nvSpPr>
          <p:spPr>
            <a:xfrm>
              <a:off x="7323909" y="2535199"/>
              <a:ext cx="1713058" cy="1544205"/>
            </a:xfrm>
            <a:prstGeom prst="rect">
              <a:avLst/>
            </a:prstGeom>
            <a:noFill/>
          </p:spPr>
          <p:txBody>
            <a:bodyPr wrap="square" rtlCol="0">
              <a:spAutoFit/>
            </a:bodyPr>
            <a:lstStyle/>
            <a:p>
              <a:pPr algn="just">
                <a:lnSpc>
                  <a:spcPct val="120000"/>
                </a:lnSpc>
              </a:pPr>
              <a:r>
                <a:rPr lang="zh-CN" altLang="en-US" sz="1600">
                  <a:latin typeface="+mn-ea"/>
                </a:rPr>
                <a:t>情感发展也是孩子全面发展的重要方面，提高情感认知和情感调节能力</a:t>
              </a:r>
            </a:p>
          </p:txBody>
        </p:sp>
        <p:sp>
          <p:nvSpPr>
            <p:cNvPr id="55" name="矩形: 圆角 54">
              <a:extLst>
                <a:ext uri="{FF2B5EF4-FFF2-40B4-BE49-F238E27FC236}">
                  <a16:creationId xmlns:a16="http://schemas.microsoft.com/office/drawing/2014/main" id="{8168D584-CED3-4138-A631-6F5F4299EA48}"/>
                </a:ext>
              </a:extLst>
            </p:cNvPr>
            <p:cNvSpPr/>
            <p:nvPr/>
          </p:nvSpPr>
          <p:spPr>
            <a:xfrm>
              <a:off x="7608318" y="4328049"/>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关爱</a:t>
              </a:r>
            </a:p>
          </p:txBody>
        </p:sp>
        <p:sp>
          <p:nvSpPr>
            <p:cNvPr id="56" name="矩形: 圆角 55">
              <a:extLst>
                <a:ext uri="{FF2B5EF4-FFF2-40B4-BE49-F238E27FC236}">
                  <a16:creationId xmlns:a16="http://schemas.microsoft.com/office/drawing/2014/main" id="{DA403F38-6050-4C79-B08B-65FD78EF38AD}"/>
                </a:ext>
              </a:extLst>
            </p:cNvPr>
            <p:cNvSpPr/>
            <p:nvPr/>
          </p:nvSpPr>
          <p:spPr>
            <a:xfrm>
              <a:off x="7616954" y="4724629"/>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支持</a:t>
              </a:r>
            </a:p>
          </p:txBody>
        </p:sp>
        <p:sp>
          <p:nvSpPr>
            <p:cNvPr id="57" name="矩形: 圆角 56">
              <a:extLst>
                <a:ext uri="{FF2B5EF4-FFF2-40B4-BE49-F238E27FC236}">
                  <a16:creationId xmlns:a16="http://schemas.microsoft.com/office/drawing/2014/main" id="{2A622A8D-B35C-4FD4-B44F-F8AC9DF21231}"/>
                </a:ext>
              </a:extLst>
            </p:cNvPr>
            <p:cNvSpPr/>
            <p:nvPr/>
          </p:nvSpPr>
          <p:spPr>
            <a:xfrm>
              <a:off x="7616954" y="5095367"/>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理解</a:t>
              </a:r>
            </a:p>
          </p:txBody>
        </p:sp>
      </p:grpSp>
      <p:sp>
        <p:nvSpPr>
          <p:cNvPr id="69" name="椭圆 68">
            <a:extLst>
              <a:ext uri="{FF2B5EF4-FFF2-40B4-BE49-F238E27FC236}">
                <a16:creationId xmlns:a16="http://schemas.microsoft.com/office/drawing/2014/main" id="{A9A8C90F-5E05-4275-A226-7F2C633BB0AE}"/>
              </a:ext>
            </a:extLst>
          </p:cNvPr>
          <p:cNvSpPr/>
          <p:nvPr/>
        </p:nvSpPr>
        <p:spPr>
          <a:xfrm>
            <a:off x="7204256" y="1775619"/>
            <a:ext cx="634855" cy="634855"/>
          </a:xfrm>
          <a:prstGeom prst="ellipse">
            <a:avLst/>
          </a:prstGeom>
          <a:gradFill>
            <a:gsLst>
              <a:gs pos="39000">
                <a:schemeClr val="accent1"/>
              </a:gs>
              <a:gs pos="100000">
                <a:schemeClr val="accent1">
                  <a:lumMod val="75000"/>
                </a:schemeClr>
              </a:gs>
              <a:gs pos="0">
                <a:schemeClr val="accent2"/>
              </a:gs>
            </a:gsLst>
            <a:path path="circle">
              <a:fillToRect r="100000" b="100000"/>
            </a:path>
          </a:gradFill>
          <a:ln>
            <a:solidFill>
              <a:schemeClr val="bg1"/>
            </a:solid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b="1">
                <a:latin typeface="+mj-lt"/>
                <a:ea typeface="+mj-ea"/>
              </a:rPr>
              <a:t>04</a:t>
            </a:r>
            <a:endParaRPr lang="zh-CN" altLang="en-US" sz="2000" b="1">
              <a:latin typeface="+mj-lt"/>
              <a:ea typeface="+mj-ea"/>
            </a:endParaRPr>
          </a:p>
        </p:txBody>
      </p:sp>
      <p:grpSp>
        <p:nvGrpSpPr>
          <p:cNvPr id="65" name="组合 64">
            <a:extLst>
              <a:ext uri="{FF2B5EF4-FFF2-40B4-BE49-F238E27FC236}">
                <a16:creationId xmlns:a16="http://schemas.microsoft.com/office/drawing/2014/main" id="{06EC1029-5D84-41BF-8313-55DEE5206A9A}"/>
              </a:ext>
            </a:extLst>
          </p:cNvPr>
          <p:cNvGrpSpPr/>
          <p:nvPr/>
        </p:nvGrpSpPr>
        <p:grpSpPr>
          <a:xfrm>
            <a:off x="9253231" y="1700985"/>
            <a:ext cx="1944000" cy="4140000"/>
            <a:chOff x="9253231" y="1728156"/>
            <a:chExt cx="1944000" cy="4140000"/>
          </a:xfrm>
          <a:scene3d>
            <a:camera prst="perspectiveLeft"/>
            <a:lightRig rig="contrasting" dir="t"/>
          </a:scene3d>
        </p:grpSpPr>
        <p:sp>
          <p:nvSpPr>
            <p:cNvPr id="17" name="矩形: 圆角 16">
              <a:extLst>
                <a:ext uri="{FF2B5EF4-FFF2-40B4-BE49-F238E27FC236}">
                  <a16:creationId xmlns:a16="http://schemas.microsoft.com/office/drawing/2014/main" id="{1A2A016D-6B00-4848-911D-A143314FF022}"/>
                </a:ext>
              </a:extLst>
            </p:cNvPr>
            <p:cNvSpPr/>
            <p:nvPr/>
          </p:nvSpPr>
          <p:spPr>
            <a:xfrm>
              <a:off x="9253231" y="1728156"/>
              <a:ext cx="1944000" cy="4140000"/>
            </a:xfrm>
            <a:prstGeom prst="roundRect">
              <a:avLst>
                <a:gd name="adj" fmla="val 383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EE56A255-BE86-4627-A47B-A9C7DF2934EF}"/>
                </a:ext>
              </a:extLst>
            </p:cNvPr>
            <p:cNvSpPr txBox="1"/>
            <p:nvPr/>
          </p:nvSpPr>
          <p:spPr>
            <a:xfrm>
              <a:off x="9668138" y="2058591"/>
              <a:ext cx="1255893" cy="400110"/>
            </a:xfrm>
            <a:prstGeom prst="rect">
              <a:avLst/>
            </a:prstGeom>
            <a:noFill/>
          </p:spPr>
          <p:txBody>
            <a:bodyPr wrap="square" rtlCol="0">
              <a:spAutoFit/>
            </a:bodyPr>
            <a:lstStyle/>
            <a:p>
              <a:r>
                <a:rPr lang="zh-CN" altLang="en-US" sz="2000" b="1">
                  <a:gradFill>
                    <a:gsLst>
                      <a:gs pos="39000">
                        <a:schemeClr val="accent1">
                          <a:lumMod val="75000"/>
                        </a:schemeClr>
                      </a:gs>
                      <a:gs pos="100000">
                        <a:schemeClr val="accent1">
                          <a:lumMod val="75000"/>
                        </a:schemeClr>
                      </a:gs>
                      <a:gs pos="0">
                        <a:schemeClr val="accent2"/>
                      </a:gs>
                    </a:gsLst>
                    <a:path path="circle">
                      <a:fillToRect r="100000" b="100000"/>
                    </a:path>
                  </a:gradFill>
                  <a:latin typeface="+mj-ea"/>
                  <a:ea typeface="+mj-ea"/>
                </a:rPr>
                <a:t>创造能力</a:t>
              </a:r>
            </a:p>
          </p:txBody>
        </p:sp>
        <p:sp>
          <p:nvSpPr>
            <p:cNvPr id="12" name="文本框 11">
              <a:extLst>
                <a:ext uri="{FF2B5EF4-FFF2-40B4-BE49-F238E27FC236}">
                  <a16:creationId xmlns:a16="http://schemas.microsoft.com/office/drawing/2014/main" id="{DBC77CD5-0346-4FA1-BDFB-C159580ECEB9}"/>
                </a:ext>
              </a:extLst>
            </p:cNvPr>
            <p:cNvSpPr txBox="1"/>
            <p:nvPr/>
          </p:nvSpPr>
          <p:spPr>
            <a:xfrm>
              <a:off x="9397638" y="2539979"/>
              <a:ext cx="1655185" cy="1248740"/>
            </a:xfrm>
            <a:prstGeom prst="rect">
              <a:avLst/>
            </a:prstGeom>
            <a:noFill/>
          </p:spPr>
          <p:txBody>
            <a:bodyPr wrap="square" rtlCol="0">
              <a:spAutoFit/>
            </a:bodyPr>
            <a:lstStyle/>
            <a:p>
              <a:pPr algn="just">
                <a:lnSpc>
                  <a:spcPct val="120000"/>
                </a:lnSpc>
              </a:pPr>
              <a:r>
                <a:rPr lang="zh-CN" altLang="en-US" sz="1600">
                  <a:latin typeface="+mn-ea"/>
                </a:rPr>
                <a:t>创造力和艺术性对孩子的全面发展也有很大的促进作用</a:t>
              </a:r>
            </a:p>
          </p:txBody>
        </p:sp>
        <p:sp>
          <p:nvSpPr>
            <p:cNvPr id="58" name="矩形: 圆角 57">
              <a:extLst>
                <a:ext uri="{FF2B5EF4-FFF2-40B4-BE49-F238E27FC236}">
                  <a16:creationId xmlns:a16="http://schemas.microsoft.com/office/drawing/2014/main" id="{89BA4235-EB9E-49DC-B232-E324506E0D35}"/>
                </a:ext>
              </a:extLst>
            </p:cNvPr>
            <p:cNvSpPr/>
            <p:nvPr/>
          </p:nvSpPr>
          <p:spPr>
            <a:xfrm>
              <a:off x="9635587" y="4324037"/>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绘画</a:t>
              </a:r>
            </a:p>
          </p:txBody>
        </p:sp>
        <p:sp>
          <p:nvSpPr>
            <p:cNvPr id="59" name="矩形: 圆角 58">
              <a:extLst>
                <a:ext uri="{FF2B5EF4-FFF2-40B4-BE49-F238E27FC236}">
                  <a16:creationId xmlns:a16="http://schemas.microsoft.com/office/drawing/2014/main" id="{4B4CFBEB-A4C5-4D25-B1F3-EFFB82E6C4E1}"/>
                </a:ext>
              </a:extLst>
            </p:cNvPr>
            <p:cNvSpPr/>
            <p:nvPr/>
          </p:nvSpPr>
          <p:spPr>
            <a:xfrm>
              <a:off x="9644223" y="4720617"/>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音乐</a:t>
              </a:r>
            </a:p>
          </p:txBody>
        </p:sp>
        <p:sp>
          <p:nvSpPr>
            <p:cNvPr id="60" name="矩形: 圆角 59">
              <a:extLst>
                <a:ext uri="{FF2B5EF4-FFF2-40B4-BE49-F238E27FC236}">
                  <a16:creationId xmlns:a16="http://schemas.microsoft.com/office/drawing/2014/main" id="{239B0291-6288-4E8C-9D3A-4A004A6F2FB5}"/>
                </a:ext>
              </a:extLst>
            </p:cNvPr>
            <p:cNvSpPr/>
            <p:nvPr/>
          </p:nvSpPr>
          <p:spPr>
            <a:xfrm>
              <a:off x="9644223" y="5091355"/>
              <a:ext cx="1113932" cy="314936"/>
            </a:xfrm>
            <a:prstGeom prst="roundRect">
              <a:avLst>
                <a:gd name="adj" fmla="val 50000"/>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rPr>
                <a:t>手工</a:t>
              </a:r>
            </a:p>
          </p:txBody>
        </p:sp>
      </p:grpSp>
      <p:sp>
        <p:nvSpPr>
          <p:cNvPr id="70" name="椭圆 69">
            <a:extLst>
              <a:ext uri="{FF2B5EF4-FFF2-40B4-BE49-F238E27FC236}">
                <a16:creationId xmlns:a16="http://schemas.microsoft.com/office/drawing/2014/main" id="{93C03C79-2DC9-4EE8-877C-DF95BF410D68}"/>
              </a:ext>
            </a:extLst>
          </p:cNvPr>
          <p:cNvSpPr/>
          <p:nvPr/>
        </p:nvSpPr>
        <p:spPr>
          <a:xfrm>
            <a:off x="9204606" y="1429719"/>
            <a:ext cx="634855" cy="634855"/>
          </a:xfrm>
          <a:prstGeom prst="ellipse">
            <a:avLst/>
          </a:prstGeom>
          <a:gradFill>
            <a:gsLst>
              <a:gs pos="39000">
                <a:schemeClr val="accent1"/>
              </a:gs>
              <a:gs pos="100000">
                <a:schemeClr val="accent1">
                  <a:lumMod val="75000"/>
                </a:schemeClr>
              </a:gs>
              <a:gs pos="0">
                <a:schemeClr val="accent2"/>
              </a:gs>
            </a:gsLst>
            <a:path path="circle">
              <a:fillToRect r="100000" b="100000"/>
            </a:path>
          </a:gradFill>
          <a:ln>
            <a:solidFill>
              <a:schemeClr val="bg1"/>
            </a:solidFill>
          </a:ln>
          <a:scene3d>
            <a:camera prst="orthographicFront"/>
            <a:lightRig rig="contrasting" dir="t"/>
          </a:scene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sz="2000">
                <a:latin typeface="+mj-lt"/>
              </a:rPr>
              <a:t>05</a:t>
            </a:r>
            <a:endParaRPr lang="zh-CN" altLang="en-US" sz="2000">
              <a:latin typeface="+mj-lt"/>
            </a:endParaRPr>
          </a:p>
        </p:txBody>
      </p:sp>
    </p:spTree>
    <p:extLst>
      <p:ext uri="{BB962C8B-B14F-4D97-AF65-F5344CB8AC3E}">
        <p14:creationId xmlns:p14="http://schemas.microsoft.com/office/powerpoint/2010/main" val="1770366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id="{50ED3DF5-78A5-4E3F-94EE-5DFA0F896098}"/>
              </a:ext>
            </a:extLst>
          </p:cNvPr>
          <p:cNvSpPr txBox="1"/>
          <p:nvPr/>
        </p:nvSpPr>
        <p:spPr>
          <a:xfrm>
            <a:off x="829226" y="2393738"/>
            <a:ext cx="4917849" cy="646331"/>
          </a:xfrm>
          <a:prstGeom prst="rect">
            <a:avLst/>
          </a:prstGeom>
          <a:noFill/>
        </p:spPr>
        <p:txBody>
          <a:bodyPr wrap="square" rtlCol="0">
            <a:spAutoFit/>
          </a:bodyPr>
          <a:lstStyle/>
          <a:p>
            <a:r>
              <a:rPr lang="en-US" altLang="zh-CN">
                <a:solidFill>
                  <a:schemeClr val="bg1"/>
                </a:solidFill>
                <a:latin typeface="+mn-ea"/>
              </a:rPr>
              <a:t>"</a:t>
            </a:r>
            <a:r>
              <a:rPr lang="zh-CN" altLang="en-US">
                <a:solidFill>
                  <a:schemeClr val="bg1"/>
                </a:solidFill>
                <a:latin typeface="+mn-ea"/>
              </a:rPr>
              <a:t>心有灵犀一点通，对话互动造真情；言传身教如春风，习惯养成妙有成。</a:t>
            </a:r>
            <a:r>
              <a:rPr lang="en-US" altLang="zh-CN">
                <a:solidFill>
                  <a:schemeClr val="bg1"/>
                </a:solidFill>
                <a:latin typeface="+mn-ea"/>
              </a:rPr>
              <a:t>"</a:t>
            </a:r>
            <a:endParaRPr lang="zh-CN" altLang="en-US">
              <a:solidFill>
                <a:schemeClr val="bg1"/>
              </a:solidFill>
              <a:latin typeface="+mn-ea"/>
            </a:endParaRPr>
          </a:p>
        </p:txBody>
      </p:sp>
      <p:sp>
        <p:nvSpPr>
          <p:cNvPr id="5" name="文本占位符 4">
            <a:extLst>
              <a:ext uri="{FF2B5EF4-FFF2-40B4-BE49-F238E27FC236}">
                <a16:creationId xmlns:a16="http://schemas.microsoft.com/office/drawing/2014/main" id="{C32281B4-71DF-4735-A05C-DEAAEF29C8D1}"/>
              </a:ext>
            </a:extLst>
          </p:cNvPr>
          <p:cNvSpPr>
            <a:spLocks noGrp="1"/>
          </p:cNvSpPr>
          <p:nvPr>
            <p:ph type="body" sz="quarter" idx="13"/>
          </p:nvPr>
        </p:nvSpPr>
        <p:spPr/>
        <p:txBody>
          <a:bodyPr/>
          <a:lstStyle/>
          <a:p>
            <a:r>
              <a:rPr lang="en-US" altLang="zh-CN"/>
              <a:t>THANKS</a:t>
            </a:r>
          </a:p>
          <a:p>
            <a:endParaRPr lang="zh-CN" altLang="en-US"/>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latin typeface="+mj-ea"/>
                <a:ea typeface="+mj-ea"/>
              </a:rPr>
              <a:t>小书生</a:t>
            </a:r>
            <a:endParaRPr lang="zh-CN" altLang="en-US" sz="2800" dirty="0">
              <a:gradFill>
                <a:gsLst>
                  <a:gs pos="0">
                    <a:schemeClr val="bg1"/>
                  </a:gs>
                  <a:gs pos="100000">
                    <a:srgbClr val="00FFFF"/>
                  </a:gs>
                </a:gsLst>
                <a:lin ang="2700000" scaled="1"/>
              </a:gradFill>
              <a:latin typeface="+mj-ea"/>
              <a:ea typeface="+mj-ea"/>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587308" y="1211955"/>
            <a:ext cx="5023429" cy="1754326"/>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方寸之地演示精彩，每一页演示幻灯片都注入独特的魅力！文字和图像跳跃起舞，色彩和背景交相辉映，让你的</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不再是一堆枯燥的数据，而是一场令人惊叹的视觉盛宴，来吧，一起展示我们的“幻术” 点燃你的演示，让你成为众人瞩目的焦点！</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405856" y="2670287"/>
            <a:ext cx="3117614"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wxid_hem2jjsksvbz21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D1D3A9AD-02BE-4632-8E5C-EA15D33CE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4834" y="704983"/>
            <a:ext cx="1835987" cy="1835987"/>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小书生</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E146E7C-0D83-410E-B360-7847E2675D8E}"/>
              </a:ext>
            </a:extLst>
          </p:cNvPr>
          <p:cNvSpPr>
            <a:spLocks noGrp="1"/>
          </p:cNvSpPr>
          <p:nvPr>
            <p:ph type="body" sz="quarter" idx="4294967295"/>
          </p:nvPr>
        </p:nvSpPr>
        <p:spPr>
          <a:xfrm>
            <a:off x="6587009" y="2218006"/>
            <a:ext cx="2963779" cy="532288"/>
          </a:xfrm>
        </p:spPr>
        <p:txBody>
          <a:bodyPr>
            <a:normAutofit/>
          </a:bodyPr>
          <a:lstStyle/>
          <a:p>
            <a:pPr marL="0" indent="0">
              <a:buNone/>
            </a:pPr>
            <a:r>
              <a:rPr lang="zh-CN" altLang="en-US" sz="3200" b="1">
                <a:latin typeface="+mj-ea"/>
                <a:ea typeface="+mj-ea"/>
              </a:rPr>
              <a:t>认识亲子教育 </a:t>
            </a:r>
            <a:endParaRPr lang="en-US" altLang="zh-CN" sz="3200" b="1">
              <a:latin typeface="+mj-ea"/>
              <a:ea typeface="+mj-ea"/>
            </a:endParaRPr>
          </a:p>
        </p:txBody>
      </p:sp>
      <p:sp>
        <p:nvSpPr>
          <p:cNvPr id="11" name="Text Placeholder 3">
            <a:extLst>
              <a:ext uri="{FF2B5EF4-FFF2-40B4-BE49-F238E27FC236}">
                <a16:creationId xmlns:a16="http://schemas.microsoft.com/office/drawing/2014/main" id="{61DE0B78-5120-43E6-B8ED-1330651680A2}"/>
              </a:ext>
            </a:extLst>
          </p:cNvPr>
          <p:cNvSpPr txBox="1">
            <a:spLocks/>
          </p:cNvSpPr>
          <p:nvPr/>
        </p:nvSpPr>
        <p:spPr>
          <a:xfrm>
            <a:off x="6587010" y="3137364"/>
            <a:ext cx="4072713" cy="5322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latin typeface="+mj-ea"/>
                <a:ea typeface="+mj-ea"/>
              </a:rPr>
              <a:t>培养良好的亲子互动</a:t>
            </a:r>
            <a:endParaRPr lang="en-US" altLang="zh-CN" sz="3200" b="1">
              <a:latin typeface="+mj-ea"/>
              <a:ea typeface="+mj-ea"/>
            </a:endParaRPr>
          </a:p>
        </p:txBody>
      </p:sp>
      <p:sp>
        <p:nvSpPr>
          <p:cNvPr id="12" name="Text Placeholder 3">
            <a:extLst>
              <a:ext uri="{FF2B5EF4-FFF2-40B4-BE49-F238E27FC236}">
                <a16:creationId xmlns:a16="http://schemas.microsoft.com/office/drawing/2014/main" id="{148FE905-FA9E-4D12-ADE1-4A23C4639F1B}"/>
              </a:ext>
            </a:extLst>
          </p:cNvPr>
          <p:cNvSpPr txBox="1">
            <a:spLocks/>
          </p:cNvSpPr>
          <p:nvPr/>
        </p:nvSpPr>
        <p:spPr>
          <a:xfrm>
            <a:off x="6605839" y="4135263"/>
            <a:ext cx="4072713" cy="5534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latin typeface="+mj-ea"/>
                <a:ea typeface="+mj-ea"/>
              </a:rPr>
              <a:t>塑造良好的行为习惯</a:t>
            </a:r>
            <a:endParaRPr lang="zh-CN" altLang="en-US" sz="3200" b="1" dirty="0">
              <a:latin typeface="+mj-ea"/>
              <a:ea typeface="+mj-ea"/>
            </a:endParaRPr>
          </a:p>
        </p:txBody>
      </p:sp>
      <p:sp>
        <p:nvSpPr>
          <p:cNvPr id="2" name="文本框 1">
            <a:extLst>
              <a:ext uri="{FF2B5EF4-FFF2-40B4-BE49-F238E27FC236}">
                <a16:creationId xmlns:a16="http://schemas.microsoft.com/office/drawing/2014/main" id="{0EFF075C-0C57-4D28-80D5-D4CF7E326D4E}"/>
              </a:ext>
            </a:extLst>
          </p:cNvPr>
          <p:cNvSpPr txBox="1"/>
          <p:nvPr/>
        </p:nvSpPr>
        <p:spPr>
          <a:xfrm>
            <a:off x="6650946" y="2644577"/>
            <a:ext cx="2495004" cy="307777"/>
          </a:xfrm>
          <a:prstGeom prst="rect">
            <a:avLst/>
          </a:prstGeom>
          <a:noFill/>
        </p:spPr>
        <p:txBody>
          <a:bodyPr wrap="square" rtlCol="0">
            <a:spAutoFit/>
          </a:bodyPr>
          <a:lstStyle/>
          <a:p>
            <a:pPr algn="dist"/>
            <a:r>
              <a:rPr lang="en-US" altLang="zh-CN" sz="1400"/>
              <a:t>Ren shi qin zi jiao yu</a:t>
            </a:r>
            <a:endParaRPr lang="zh-CN" altLang="en-US" sz="1400"/>
          </a:p>
        </p:txBody>
      </p:sp>
      <p:sp>
        <p:nvSpPr>
          <p:cNvPr id="15" name="文本框 14">
            <a:extLst>
              <a:ext uri="{FF2B5EF4-FFF2-40B4-BE49-F238E27FC236}">
                <a16:creationId xmlns:a16="http://schemas.microsoft.com/office/drawing/2014/main" id="{3F06F738-DC16-4626-BBD2-AE8C8239352B}"/>
              </a:ext>
            </a:extLst>
          </p:cNvPr>
          <p:cNvSpPr txBox="1"/>
          <p:nvPr/>
        </p:nvSpPr>
        <p:spPr>
          <a:xfrm>
            <a:off x="6631867" y="3615885"/>
            <a:ext cx="3827553" cy="307777"/>
          </a:xfrm>
          <a:prstGeom prst="rect">
            <a:avLst/>
          </a:prstGeom>
          <a:noFill/>
        </p:spPr>
        <p:txBody>
          <a:bodyPr wrap="square" rtlCol="0">
            <a:spAutoFit/>
          </a:bodyPr>
          <a:lstStyle/>
          <a:p>
            <a:pPr algn="dist"/>
            <a:r>
              <a:rPr lang="en-US" altLang="zh-CN" sz="1400"/>
              <a:t>Pei yang liang hao de qin zi hu dong</a:t>
            </a:r>
            <a:endParaRPr lang="zh-CN" altLang="en-US" sz="1400"/>
          </a:p>
        </p:txBody>
      </p:sp>
      <p:sp>
        <p:nvSpPr>
          <p:cNvPr id="16" name="文本框 15">
            <a:extLst>
              <a:ext uri="{FF2B5EF4-FFF2-40B4-BE49-F238E27FC236}">
                <a16:creationId xmlns:a16="http://schemas.microsoft.com/office/drawing/2014/main" id="{5574535B-2503-46F0-8D85-7E4CC59CDED2}"/>
              </a:ext>
            </a:extLst>
          </p:cNvPr>
          <p:cNvSpPr txBox="1"/>
          <p:nvPr/>
        </p:nvSpPr>
        <p:spPr>
          <a:xfrm>
            <a:off x="6621251" y="4597197"/>
            <a:ext cx="3838169" cy="307777"/>
          </a:xfrm>
          <a:prstGeom prst="rect">
            <a:avLst/>
          </a:prstGeom>
          <a:noFill/>
        </p:spPr>
        <p:txBody>
          <a:bodyPr wrap="square" rtlCol="0">
            <a:spAutoFit/>
          </a:bodyPr>
          <a:lstStyle/>
          <a:p>
            <a:pPr algn="dist"/>
            <a:r>
              <a:rPr lang="en-US" altLang="zh-CN" sz="1400"/>
              <a:t>Su zao linag hao de xing wei xi guan</a:t>
            </a:r>
            <a:endParaRPr lang="zh-CN" altLang="en-US" sz="1400"/>
          </a:p>
        </p:txBody>
      </p:sp>
      <p:sp>
        <p:nvSpPr>
          <p:cNvPr id="13" name="文本占位符 6">
            <a:extLst>
              <a:ext uri="{FF2B5EF4-FFF2-40B4-BE49-F238E27FC236}">
                <a16:creationId xmlns:a16="http://schemas.microsoft.com/office/drawing/2014/main" id="{17C43E57-5EBA-4BA3-A20D-A1910C5A1EE1}"/>
              </a:ext>
            </a:extLst>
          </p:cNvPr>
          <p:cNvSpPr>
            <a:spLocks noGrp="1"/>
          </p:cNvSpPr>
          <p:nvPr>
            <p:ph type="body" sz="quarter" idx="14"/>
          </p:nvPr>
        </p:nvSpPr>
        <p:spPr>
          <a:xfrm>
            <a:off x="131763" y="3496986"/>
            <a:ext cx="2932112" cy="593725"/>
          </a:xfrm>
        </p:spPr>
        <p:txBody>
          <a:bodyPr/>
          <a:lstStyle/>
          <a:p>
            <a:r>
              <a:rPr lang="en-US" altLang="zh-CN"/>
              <a:t>CONTENTS</a:t>
            </a:r>
          </a:p>
        </p:txBody>
      </p:sp>
      <p:sp>
        <p:nvSpPr>
          <p:cNvPr id="9" name="椭圆 8">
            <a:extLst>
              <a:ext uri="{FF2B5EF4-FFF2-40B4-BE49-F238E27FC236}">
                <a16:creationId xmlns:a16="http://schemas.microsoft.com/office/drawing/2014/main" id="{60C4137D-4E6A-45F3-AA41-26B9CE91D52E}"/>
              </a:ext>
            </a:extLst>
          </p:cNvPr>
          <p:cNvSpPr/>
          <p:nvPr/>
        </p:nvSpPr>
        <p:spPr>
          <a:xfrm>
            <a:off x="5731135" y="2240968"/>
            <a:ext cx="627888" cy="627888"/>
          </a:xfrm>
          <a:prstGeom prst="ellipse">
            <a:avLst/>
          </a:prstGeom>
          <a:gradFill flip="none" rotWithShape="1">
            <a:gsLst>
              <a:gs pos="0">
                <a:schemeClr val="accent3"/>
              </a:gs>
              <a:gs pos="27000">
                <a:schemeClr val="accent2"/>
              </a:gs>
              <a:gs pos="50000">
                <a:schemeClr val="accent1"/>
              </a:gs>
            </a:gsLst>
            <a:path path="circle">
              <a:fillToRect r="100000" b="100000"/>
            </a:path>
            <a:tileRect l="-100000" t="-100000"/>
          </a:gradFill>
          <a:ln>
            <a:noFill/>
          </a:ln>
          <a:effectLst>
            <a:outerShdw blurRad="101600"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a:latin typeface="+mj-lt"/>
              </a:rPr>
              <a:t>01</a:t>
            </a:r>
            <a:endParaRPr lang="zh-CN" altLang="en-US" sz="2000">
              <a:latin typeface="+mj-lt"/>
            </a:endParaRPr>
          </a:p>
        </p:txBody>
      </p:sp>
      <p:sp>
        <p:nvSpPr>
          <p:cNvPr id="10" name="椭圆 9">
            <a:extLst>
              <a:ext uri="{FF2B5EF4-FFF2-40B4-BE49-F238E27FC236}">
                <a16:creationId xmlns:a16="http://schemas.microsoft.com/office/drawing/2014/main" id="{B117256C-3FB1-4D71-9BE7-FC39CF43532C}"/>
              </a:ext>
            </a:extLst>
          </p:cNvPr>
          <p:cNvSpPr/>
          <p:nvPr/>
        </p:nvSpPr>
        <p:spPr>
          <a:xfrm>
            <a:off x="5725398" y="3165961"/>
            <a:ext cx="627888" cy="627888"/>
          </a:xfrm>
          <a:prstGeom prst="ellipse">
            <a:avLst/>
          </a:prstGeom>
          <a:gradFill flip="none" rotWithShape="1">
            <a:gsLst>
              <a:gs pos="0">
                <a:schemeClr val="accent3"/>
              </a:gs>
              <a:gs pos="27000">
                <a:schemeClr val="accent2"/>
              </a:gs>
              <a:gs pos="50000">
                <a:schemeClr val="accent1"/>
              </a:gs>
            </a:gsLst>
            <a:path path="circle">
              <a:fillToRect r="100000" b="100000"/>
            </a:path>
            <a:tileRect l="-100000" t="-100000"/>
          </a:gradFill>
          <a:ln>
            <a:noFill/>
          </a:ln>
          <a:effectLst>
            <a:outerShdw blurRad="101600"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a:latin typeface="+mj-lt"/>
              </a:rPr>
              <a:t>02</a:t>
            </a:r>
            <a:endParaRPr lang="zh-CN" altLang="en-US" sz="2000">
              <a:latin typeface="+mj-lt"/>
            </a:endParaRPr>
          </a:p>
        </p:txBody>
      </p:sp>
      <p:sp>
        <p:nvSpPr>
          <p:cNvPr id="14" name="椭圆 13">
            <a:extLst>
              <a:ext uri="{FF2B5EF4-FFF2-40B4-BE49-F238E27FC236}">
                <a16:creationId xmlns:a16="http://schemas.microsoft.com/office/drawing/2014/main" id="{663E8D47-B199-45A6-9F0F-F88B679C615D}"/>
              </a:ext>
            </a:extLst>
          </p:cNvPr>
          <p:cNvSpPr/>
          <p:nvPr/>
        </p:nvSpPr>
        <p:spPr>
          <a:xfrm>
            <a:off x="5725303" y="4149005"/>
            <a:ext cx="627888" cy="627888"/>
          </a:xfrm>
          <a:prstGeom prst="ellipse">
            <a:avLst/>
          </a:prstGeom>
          <a:gradFill flip="none" rotWithShape="1">
            <a:gsLst>
              <a:gs pos="0">
                <a:schemeClr val="accent3"/>
              </a:gs>
              <a:gs pos="27000">
                <a:schemeClr val="accent2"/>
              </a:gs>
              <a:gs pos="50000">
                <a:schemeClr val="accent1"/>
              </a:gs>
            </a:gsLst>
            <a:path path="circle">
              <a:fillToRect r="100000" b="100000"/>
            </a:path>
            <a:tileRect l="-100000" t="-100000"/>
          </a:gradFill>
          <a:ln>
            <a:noFill/>
          </a:ln>
          <a:effectLst>
            <a:outerShdw blurRad="101600" dist="762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altLang="zh-CN" sz="2000">
                <a:latin typeface="+mj-lt"/>
              </a:rPr>
              <a:t>03</a:t>
            </a:r>
            <a:endParaRPr lang="zh-CN" altLang="en-US" sz="2000">
              <a:latin typeface="+mj-lt"/>
            </a:endParaRPr>
          </a:p>
        </p:txBody>
      </p:sp>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6" name="圆: 空心 15">
            <a:extLst>
              <a:ext uri="{FF2B5EF4-FFF2-40B4-BE49-F238E27FC236}">
                <a16:creationId xmlns:a16="http://schemas.microsoft.com/office/drawing/2014/main" id="{A014457B-259D-48AE-ADAE-1023A5B3267C}"/>
              </a:ext>
            </a:extLst>
          </p:cNvPr>
          <p:cNvSpPr/>
          <p:nvPr/>
        </p:nvSpPr>
        <p:spPr>
          <a:xfrm>
            <a:off x="660401" y="1130300"/>
            <a:ext cx="4363591" cy="4363591"/>
          </a:xfrm>
          <a:prstGeom prst="donut">
            <a:avLst>
              <a:gd name="adj" fmla="val 21626"/>
            </a:avLst>
          </a:prstGeom>
          <a:gradFill flip="none" rotWithShape="1">
            <a:gsLst>
              <a:gs pos="19000">
                <a:schemeClr val="accent1"/>
              </a:gs>
              <a:gs pos="100000">
                <a:schemeClr val="accent2"/>
              </a:gs>
            </a:gsLst>
            <a:lin ang="10800000" scaled="1"/>
            <a:tileRect/>
          </a:gradFill>
          <a:ln>
            <a:noFill/>
          </a:ln>
          <a:effectLst>
            <a:outerShdw blurRad="254000" dist="266700" dir="2700000" sx="98000" sy="98000" algn="tl"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任意多边形: 形状 7">
            <a:extLst>
              <a:ext uri="{FF2B5EF4-FFF2-40B4-BE49-F238E27FC236}">
                <a16:creationId xmlns:a16="http://schemas.microsoft.com/office/drawing/2014/main" id="{3757025D-EE78-458D-8D26-DD1488B9EA3D}"/>
              </a:ext>
            </a:extLst>
          </p:cNvPr>
          <p:cNvSpPr/>
          <p:nvPr/>
        </p:nvSpPr>
        <p:spPr>
          <a:xfrm>
            <a:off x="1387928" y="1747837"/>
            <a:ext cx="10804072" cy="3023898"/>
          </a:xfrm>
          <a:custGeom>
            <a:avLst/>
            <a:gdLst>
              <a:gd name="connsiteX0" fmla="*/ 0 w 10804072"/>
              <a:gd name="connsiteY0" fmla="*/ 1511948 h 3023898"/>
              <a:gd name="connsiteX1" fmla="*/ 0 w 10804072"/>
              <a:gd name="connsiteY1" fmla="*/ 1511949 h 3023898"/>
              <a:gd name="connsiteX2" fmla="*/ 0 w 10804072"/>
              <a:gd name="connsiteY2" fmla="*/ 1511949 h 3023898"/>
              <a:gd name="connsiteX3" fmla="*/ 1511949 w 10804072"/>
              <a:gd name="connsiteY3" fmla="*/ 0 h 3023898"/>
              <a:gd name="connsiteX4" fmla="*/ 10804072 w 10804072"/>
              <a:gd name="connsiteY4" fmla="*/ 0 h 3023898"/>
              <a:gd name="connsiteX5" fmla="*/ 10804072 w 10804072"/>
              <a:gd name="connsiteY5" fmla="*/ 3023898 h 3023898"/>
              <a:gd name="connsiteX6" fmla="*/ 1511949 w 10804072"/>
              <a:gd name="connsiteY6" fmla="*/ 3023897 h 3023898"/>
              <a:gd name="connsiteX7" fmla="*/ 7806 w 10804072"/>
              <a:gd name="connsiteY7" fmla="*/ 1666536 h 3023898"/>
              <a:gd name="connsiteX8" fmla="*/ 0 w 10804072"/>
              <a:gd name="connsiteY8" fmla="*/ 1511949 h 3023898"/>
              <a:gd name="connsiteX9" fmla="*/ 7806 w 10804072"/>
              <a:gd name="connsiteY9" fmla="*/ 1357361 h 3023898"/>
              <a:gd name="connsiteX10" fmla="*/ 1511949 w 10804072"/>
              <a:gd name="connsiteY10" fmla="*/ 0 h 302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4072" h="3023898">
                <a:moveTo>
                  <a:pt x="0" y="1511948"/>
                </a:moveTo>
                <a:lnTo>
                  <a:pt x="0" y="1511949"/>
                </a:lnTo>
                <a:lnTo>
                  <a:pt x="0" y="1511949"/>
                </a:lnTo>
                <a:close/>
                <a:moveTo>
                  <a:pt x="1511949" y="0"/>
                </a:moveTo>
                <a:lnTo>
                  <a:pt x="10804072" y="0"/>
                </a:lnTo>
                <a:lnTo>
                  <a:pt x="10804072" y="3023898"/>
                </a:lnTo>
                <a:lnTo>
                  <a:pt x="1511949" y="3023897"/>
                </a:lnTo>
                <a:cubicBezTo>
                  <a:pt x="729112" y="3023897"/>
                  <a:pt x="85233" y="2428945"/>
                  <a:pt x="7806" y="1666536"/>
                </a:cubicBezTo>
                <a:lnTo>
                  <a:pt x="0" y="1511949"/>
                </a:lnTo>
                <a:lnTo>
                  <a:pt x="7806" y="1357361"/>
                </a:lnTo>
                <a:cubicBezTo>
                  <a:pt x="85233" y="594952"/>
                  <a:pt x="729112" y="0"/>
                  <a:pt x="1511949" y="0"/>
                </a:cubicBezTo>
                <a:close/>
              </a:path>
            </a:pathLst>
          </a:custGeom>
          <a:gradFill flip="none" rotWithShape="1">
            <a:gsLst>
              <a:gs pos="28000">
                <a:schemeClr val="accent1"/>
              </a:gs>
              <a:gs pos="100000">
                <a:schemeClr val="accent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a:xfrm>
            <a:off x="4902934" y="2668242"/>
            <a:ext cx="3875306" cy="951057"/>
          </a:xfrm>
        </p:spPr>
        <p:txBody>
          <a:bodyPr>
            <a:normAutofit/>
          </a:bodyPr>
          <a:lstStyle/>
          <a:p>
            <a:r>
              <a:rPr lang="zh-CN" altLang="en-US" sz="4800">
                <a:solidFill>
                  <a:schemeClr val="bg1"/>
                </a:solidFill>
              </a:rPr>
              <a:t>认识亲子教育</a:t>
            </a:r>
            <a:endParaRPr lang="zh-CN" altLang="en-US" sz="4800" dirty="0">
              <a:solidFill>
                <a:schemeClr val="bg1"/>
              </a:solidFill>
            </a:endParaRPr>
          </a:p>
        </p:txBody>
      </p:sp>
      <p:sp>
        <p:nvSpPr>
          <p:cNvPr id="3" name="文本占位符 2">
            <a:extLst>
              <a:ext uri="{FF2B5EF4-FFF2-40B4-BE49-F238E27FC236}">
                <a16:creationId xmlns:a16="http://schemas.microsoft.com/office/drawing/2014/main" id="{A62FD9DF-BE6D-4A51-86A9-9C0A17A9E4B9}"/>
              </a:ext>
            </a:extLst>
          </p:cNvPr>
          <p:cNvSpPr>
            <a:spLocks noGrp="1"/>
          </p:cNvSpPr>
          <p:nvPr>
            <p:ph type="body" idx="1"/>
          </p:nvPr>
        </p:nvSpPr>
        <p:spPr>
          <a:xfrm>
            <a:off x="4902934" y="3684244"/>
            <a:ext cx="3735098" cy="440729"/>
          </a:xfrm>
        </p:spPr>
        <p:txBody>
          <a:bodyPr/>
          <a:lstStyle/>
          <a:p>
            <a:r>
              <a:rPr lang="en-US" altLang="zh-CN">
                <a:solidFill>
                  <a:schemeClr val="bg1"/>
                </a:solidFill>
              </a:rPr>
              <a:t>Ren shi qin z I jiao yu</a:t>
            </a:r>
            <a:endParaRPr lang="zh-CN" altLang="en-US">
              <a:solidFill>
                <a:schemeClr val="bg1"/>
              </a:solidFill>
            </a:endParaRPr>
          </a:p>
        </p:txBody>
      </p:sp>
      <p:sp>
        <p:nvSpPr>
          <p:cNvPr id="10" name="文本占位符 9">
            <a:extLst>
              <a:ext uri="{FF2B5EF4-FFF2-40B4-BE49-F238E27FC236}">
                <a16:creationId xmlns:a16="http://schemas.microsoft.com/office/drawing/2014/main" id="{EF373E37-43E7-4DD4-BCBD-16C7EB3E5117}"/>
              </a:ext>
            </a:extLst>
          </p:cNvPr>
          <p:cNvSpPr>
            <a:spLocks noGrp="1"/>
          </p:cNvSpPr>
          <p:nvPr>
            <p:ph type="body" sz="quarter" idx="13"/>
          </p:nvPr>
        </p:nvSpPr>
        <p:spPr/>
        <p:txBody>
          <a:bodyPr/>
          <a:lstStyle/>
          <a:p>
            <a:r>
              <a:rPr lang="en-US" altLang="zh-CN"/>
              <a:t>01</a:t>
            </a:r>
            <a:endParaRPr lang="zh-CN" altLang="en-US"/>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1" name="六边形 28">
            <a:extLst>
              <a:ext uri="{FF2B5EF4-FFF2-40B4-BE49-F238E27FC236}">
                <a16:creationId xmlns:a16="http://schemas.microsoft.com/office/drawing/2014/main" id="{0F700385-A33E-46C0-8A1E-692FF242A29E}"/>
              </a:ext>
            </a:extLst>
          </p:cNvPr>
          <p:cNvSpPr/>
          <p:nvPr/>
        </p:nvSpPr>
        <p:spPr>
          <a:xfrm>
            <a:off x="6148243" y="1392149"/>
            <a:ext cx="5327664" cy="4530812"/>
          </a:xfrm>
          <a:custGeom>
            <a:avLst/>
            <a:gdLst>
              <a:gd name="connsiteX0" fmla="*/ 11412 w 5327664"/>
              <a:gd name="connsiteY0" fmla="*/ 2217107 h 4530812"/>
              <a:gd name="connsiteX1" fmla="*/ 1090116 w 5327664"/>
              <a:gd name="connsiteY1" fmla="*/ 59701 h 4530812"/>
              <a:gd name="connsiteX2" fmla="*/ 1186714 w 5327664"/>
              <a:gd name="connsiteY2" fmla="*/ 0 h 4530812"/>
              <a:gd name="connsiteX3" fmla="*/ 4140952 w 5327664"/>
              <a:gd name="connsiteY3" fmla="*/ 0 h 4530812"/>
              <a:gd name="connsiteX4" fmla="*/ 4237550 w 5327664"/>
              <a:gd name="connsiteY4" fmla="*/ 59701 h 4530812"/>
              <a:gd name="connsiteX5" fmla="*/ 5316253 w 5327664"/>
              <a:gd name="connsiteY5" fmla="*/ 2217107 h 4530812"/>
              <a:gd name="connsiteX6" fmla="*/ 5316253 w 5327664"/>
              <a:gd name="connsiteY6" fmla="*/ 2313705 h 4530812"/>
              <a:gd name="connsiteX7" fmla="*/ 4237550 w 5327664"/>
              <a:gd name="connsiteY7" fmla="*/ 4471111 h 4530812"/>
              <a:gd name="connsiteX8" fmla="*/ 4140952 w 5327664"/>
              <a:gd name="connsiteY8" fmla="*/ 4530812 h 4530812"/>
              <a:gd name="connsiteX9" fmla="*/ 1186714 w 5327664"/>
              <a:gd name="connsiteY9" fmla="*/ 4530812 h 4530812"/>
              <a:gd name="connsiteX10" fmla="*/ 1090116 w 5327664"/>
              <a:gd name="connsiteY10" fmla="*/ 4471111 h 4530812"/>
              <a:gd name="connsiteX11" fmla="*/ 11412 w 5327664"/>
              <a:gd name="connsiteY11" fmla="*/ 2313705 h 4530812"/>
              <a:gd name="connsiteX12" fmla="*/ 11412 w 5327664"/>
              <a:gd name="connsiteY12" fmla="*/ 2217107 h 4530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7664" h="4530812">
                <a:moveTo>
                  <a:pt x="11412" y="2217107"/>
                </a:moveTo>
                <a:lnTo>
                  <a:pt x="1090116" y="59701"/>
                </a:lnTo>
                <a:cubicBezTo>
                  <a:pt x="1108414" y="23104"/>
                  <a:pt x="1145798" y="0"/>
                  <a:pt x="1186714" y="0"/>
                </a:cubicBezTo>
                <a:lnTo>
                  <a:pt x="4140952" y="0"/>
                </a:lnTo>
                <a:cubicBezTo>
                  <a:pt x="4181868" y="0"/>
                  <a:pt x="4219252" y="23104"/>
                  <a:pt x="4237550" y="59701"/>
                </a:cubicBezTo>
                <a:lnTo>
                  <a:pt x="5316253" y="2217107"/>
                </a:lnTo>
                <a:cubicBezTo>
                  <a:pt x="5331468" y="2247535"/>
                  <a:pt x="5331468" y="2283277"/>
                  <a:pt x="5316253" y="2313705"/>
                </a:cubicBezTo>
                <a:lnTo>
                  <a:pt x="4237550" y="4471111"/>
                </a:lnTo>
                <a:cubicBezTo>
                  <a:pt x="4219252" y="4507708"/>
                  <a:pt x="4181868" y="4530812"/>
                  <a:pt x="4140952" y="4530812"/>
                </a:cubicBezTo>
                <a:lnTo>
                  <a:pt x="1186714" y="4530812"/>
                </a:lnTo>
                <a:cubicBezTo>
                  <a:pt x="1145798" y="4530812"/>
                  <a:pt x="1108414" y="4507708"/>
                  <a:pt x="1090116" y="4471111"/>
                </a:cubicBezTo>
                <a:lnTo>
                  <a:pt x="11412" y="2313705"/>
                </a:lnTo>
                <a:cubicBezTo>
                  <a:pt x="-3803" y="2283277"/>
                  <a:pt x="-3803" y="2247535"/>
                  <a:pt x="11412" y="2217107"/>
                </a:cubicBezTo>
              </a:path>
            </a:pathLst>
          </a:custGeom>
          <a:ln>
            <a:noFill/>
          </a:ln>
          <a:effectLst>
            <a:outerShdw blurRad="254000" dist="101600" dir="2700000" algn="tl"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 name="标题 1">
            <a:extLst>
              <a:ext uri="{FF2B5EF4-FFF2-40B4-BE49-F238E27FC236}">
                <a16:creationId xmlns:a16="http://schemas.microsoft.com/office/drawing/2014/main" id="{F978107D-1935-4482-ADEC-9D3785290793}"/>
              </a:ext>
            </a:extLst>
          </p:cNvPr>
          <p:cNvSpPr>
            <a:spLocks noGrp="1"/>
          </p:cNvSpPr>
          <p:nvPr>
            <p:ph type="title"/>
          </p:nvPr>
        </p:nvSpPr>
        <p:spPr/>
        <p:txBody>
          <a:bodyPr/>
          <a:lstStyle/>
          <a:p>
            <a:r>
              <a:rPr lang="zh-CN" altLang="en-US"/>
              <a:t>认识亲子教育</a:t>
            </a:r>
          </a:p>
        </p:txBody>
      </p:sp>
      <p:sp>
        <p:nvSpPr>
          <p:cNvPr id="9" name="文本框 8">
            <a:extLst>
              <a:ext uri="{FF2B5EF4-FFF2-40B4-BE49-F238E27FC236}">
                <a16:creationId xmlns:a16="http://schemas.microsoft.com/office/drawing/2014/main" id="{ED08E9B2-961E-43B4-AD39-AEC52BF6063F}"/>
              </a:ext>
            </a:extLst>
          </p:cNvPr>
          <p:cNvSpPr txBox="1"/>
          <p:nvPr/>
        </p:nvSpPr>
        <p:spPr>
          <a:xfrm>
            <a:off x="956368" y="4934874"/>
            <a:ext cx="720107" cy="400110"/>
          </a:xfrm>
          <a:prstGeom prst="rect">
            <a:avLst/>
          </a:prstGeom>
          <a:noFill/>
        </p:spPr>
        <p:txBody>
          <a:bodyPr wrap="square" rtlCol="0">
            <a:spAutoFit/>
          </a:bodyPr>
          <a:lstStyle/>
          <a:p>
            <a:r>
              <a:rPr lang="zh-CN" altLang="en-US" sz="2000" b="1">
                <a:solidFill>
                  <a:schemeClr val="bg1"/>
                </a:solidFill>
                <a:latin typeface="+mj-ea"/>
                <a:ea typeface="+mj-ea"/>
              </a:rPr>
              <a:t>目标</a:t>
            </a:r>
          </a:p>
        </p:txBody>
      </p:sp>
      <p:sp>
        <p:nvSpPr>
          <p:cNvPr id="10" name="文本框 9">
            <a:extLst>
              <a:ext uri="{FF2B5EF4-FFF2-40B4-BE49-F238E27FC236}">
                <a16:creationId xmlns:a16="http://schemas.microsoft.com/office/drawing/2014/main" id="{20595344-24E8-41D0-AD23-41EFBC7595D6}"/>
              </a:ext>
            </a:extLst>
          </p:cNvPr>
          <p:cNvSpPr txBox="1"/>
          <p:nvPr/>
        </p:nvSpPr>
        <p:spPr>
          <a:xfrm>
            <a:off x="956368" y="3674122"/>
            <a:ext cx="771571" cy="400110"/>
          </a:xfrm>
          <a:prstGeom prst="rect">
            <a:avLst/>
          </a:prstGeom>
          <a:noFill/>
        </p:spPr>
        <p:txBody>
          <a:bodyPr wrap="square" rtlCol="0">
            <a:spAutoFit/>
          </a:bodyPr>
          <a:lstStyle/>
          <a:p>
            <a:r>
              <a:rPr lang="zh-CN" altLang="en-US" sz="2000" b="1">
                <a:solidFill>
                  <a:schemeClr val="bg1"/>
                </a:solidFill>
                <a:latin typeface="+mj-ea"/>
                <a:ea typeface="+mj-ea"/>
              </a:rPr>
              <a:t>目的</a:t>
            </a:r>
          </a:p>
        </p:txBody>
      </p:sp>
      <p:pic>
        <p:nvPicPr>
          <p:cNvPr id="16" name="图形 15">
            <a:extLst>
              <a:ext uri="{FF2B5EF4-FFF2-40B4-BE49-F238E27FC236}">
                <a16:creationId xmlns:a16="http://schemas.microsoft.com/office/drawing/2014/main" id="{C46B67AA-52E2-41F2-8A90-2CB2BC49F6F5}"/>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224665" y="1877641"/>
            <a:ext cx="3457343" cy="3457343"/>
          </a:xfrm>
          <a:prstGeom prst="rect">
            <a:avLst/>
          </a:prstGeom>
        </p:spPr>
      </p:pic>
      <p:grpSp>
        <p:nvGrpSpPr>
          <p:cNvPr id="4" name="组合 3">
            <a:extLst>
              <a:ext uri="{FF2B5EF4-FFF2-40B4-BE49-F238E27FC236}">
                <a16:creationId xmlns:a16="http://schemas.microsoft.com/office/drawing/2014/main" id="{EAB8976A-EFD1-4D55-ABF8-6A7CA3A49977}"/>
              </a:ext>
            </a:extLst>
          </p:cNvPr>
          <p:cNvGrpSpPr/>
          <p:nvPr/>
        </p:nvGrpSpPr>
        <p:grpSpPr>
          <a:xfrm>
            <a:off x="660400" y="3184978"/>
            <a:ext cx="6564265" cy="1053790"/>
            <a:chOff x="660400" y="3184978"/>
            <a:chExt cx="6564265" cy="1053790"/>
          </a:xfrm>
        </p:grpSpPr>
        <p:sp>
          <p:nvSpPr>
            <p:cNvPr id="8" name="矩形: 圆角 7">
              <a:extLst>
                <a:ext uri="{FF2B5EF4-FFF2-40B4-BE49-F238E27FC236}">
                  <a16:creationId xmlns:a16="http://schemas.microsoft.com/office/drawing/2014/main" id="{04BF65DE-B86B-495A-B288-BC7C3A78B375}"/>
                </a:ext>
              </a:extLst>
            </p:cNvPr>
            <p:cNvSpPr/>
            <p:nvPr/>
          </p:nvSpPr>
          <p:spPr>
            <a:xfrm>
              <a:off x="660400" y="3184978"/>
              <a:ext cx="6564265" cy="1053790"/>
            </a:xfrm>
            <a:prstGeom prst="roundRect">
              <a:avLst/>
            </a:prstGeom>
            <a:gradFill flip="none" rotWithShape="1">
              <a:gsLst>
                <a:gs pos="24000">
                  <a:schemeClr val="accent1"/>
                </a:gs>
                <a:gs pos="100000">
                  <a:schemeClr val="accent2"/>
                </a:gs>
              </a:gsLst>
              <a:lin ang="0" scaled="1"/>
              <a:tileRect/>
            </a:gra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8FB67B99-0575-481E-B5DE-14032291B72B}"/>
                </a:ext>
              </a:extLst>
            </p:cNvPr>
            <p:cNvSpPr/>
            <p:nvPr/>
          </p:nvSpPr>
          <p:spPr>
            <a:xfrm>
              <a:off x="774775" y="3238598"/>
              <a:ext cx="6133019" cy="90890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5E9615E3-C9D2-42EC-AB87-BAA2D61CE927}"/>
                </a:ext>
              </a:extLst>
            </p:cNvPr>
            <p:cNvSpPr txBox="1"/>
            <p:nvPr/>
          </p:nvSpPr>
          <p:spPr>
            <a:xfrm>
              <a:off x="2103926" y="3361059"/>
              <a:ext cx="4568473" cy="657809"/>
            </a:xfrm>
            <a:prstGeom prst="rect">
              <a:avLst/>
            </a:prstGeom>
            <a:noFill/>
          </p:spPr>
          <p:txBody>
            <a:bodyPr wrap="square" rtlCol="0">
              <a:spAutoFit/>
            </a:bodyPr>
            <a:lstStyle/>
            <a:p>
              <a:pPr>
                <a:lnSpc>
                  <a:spcPct val="120000"/>
                </a:lnSpc>
              </a:pPr>
              <a:r>
                <a:rPr lang="zh-CN" altLang="en-US" sz="1600">
                  <a:latin typeface="+mn-ea"/>
                </a:rPr>
                <a:t>输入文本内容输入文本内容输入文本内容输入文本内容输入文本内容输入文本内容输入文本内容</a:t>
              </a:r>
            </a:p>
          </p:txBody>
        </p:sp>
        <p:sp>
          <p:nvSpPr>
            <p:cNvPr id="17" name="矩形: 圆角 16">
              <a:extLst>
                <a:ext uri="{FF2B5EF4-FFF2-40B4-BE49-F238E27FC236}">
                  <a16:creationId xmlns:a16="http://schemas.microsoft.com/office/drawing/2014/main" id="{194875F4-1B79-400C-95B5-33433B156EFA}"/>
                </a:ext>
              </a:extLst>
            </p:cNvPr>
            <p:cNvSpPr/>
            <p:nvPr/>
          </p:nvSpPr>
          <p:spPr>
            <a:xfrm>
              <a:off x="768076" y="3246876"/>
              <a:ext cx="1067539" cy="9038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gradFill>
                    <a:gsLst>
                      <a:gs pos="0">
                        <a:schemeClr val="accent1"/>
                      </a:gs>
                      <a:gs pos="100000">
                        <a:schemeClr val="accent2"/>
                      </a:gs>
                    </a:gsLst>
                    <a:lin ang="5400000" scaled="1"/>
                  </a:gradFill>
                  <a:latin typeface="+mj-ea"/>
                  <a:ea typeface="+mj-ea"/>
                </a:rPr>
                <a:t>目的</a:t>
              </a:r>
            </a:p>
          </p:txBody>
        </p:sp>
      </p:grpSp>
      <p:grpSp>
        <p:nvGrpSpPr>
          <p:cNvPr id="5" name="组合 4">
            <a:extLst>
              <a:ext uri="{FF2B5EF4-FFF2-40B4-BE49-F238E27FC236}">
                <a16:creationId xmlns:a16="http://schemas.microsoft.com/office/drawing/2014/main" id="{F43E2A46-BAEA-4415-BBCD-C71C5A37461A}"/>
              </a:ext>
            </a:extLst>
          </p:cNvPr>
          <p:cNvGrpSpPr/>
          <p:nvPr/>
        </p:nvGrpSpPr>
        <p:grpSpPr>
          <a:xfrm>
            <a:off x="660400" y="4499434"/>
            <a:ext cx="6564265" cy="1053790"/>
            <a:chOff x="660400" y="4499434"/>
            <a:chExt cx="6564265" cy="1053790"/>
          </a:xfrm>
        </p:grpSpPr>
        <p:sp>
          <p:nvSpPr>
            <p:cNvPr id="14" name="矩形: 圆角 13">
              <a:extLst>
                <a:ext uri="{FF2B5EF4-FFF2-40B4-BE49-F238E27FC236}">
                  <a16:creationId xmlns:a16="http://schemas.microsoft.com/office/drawing/2014/main" id="{9512E6E5-BBD7-4AD9-80E2-8AD91685905E}"/>
                </a:ext>
              </a:extLst>
            </p:cNvPr>
            <p:cNvSpPr/>
            <p:nvPr/>
          </p:nvSpPr>
          <p:spPr>
            <a:xfrm>
              <a:off x="660400" y="4499434"/>
              <a:ext cx="6564265" cy="1053790"/>
            </a:xfrm>
            <a:prstGeom prst="roundRect">
              <a:avLst/>
            </a:prstGeom>
            <a:gradFill flip="none" rotWithShape="1">
              <a:gsLst>
                <a:gs pos="24000">
                  <a:schemeClr val="accent1"/>
                </a:gs>
                <a:gs pos="100000">
                  <a:schemeClr val="accent2"/>
                </a:gs>
              </a:gsLst>
              <a:lin ang="0" scaled="1"/>
              <a:tileRect/>
            </a:gra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5044BBB1-1981-4C23-BDC8-1DACF64EAD5A}"/>
                </a:ext>
              </a:extLst>
            </p:cNvPr>
            <p:cNvSpPr/>
            <p:nvPr/>
          </p:nvSpPr>
          <p:spPr>
            <a:xfrm>
              <a:off x="768076" y="4570525"/>
              <a:ext cx="6133019" cy="90890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C3B6F436-AF6D-4552-B1A4-51368FCA0E97}"/>
                </a:ext>
              </a:extLst>
            </p:cNvPr>
            <p:cNvSpPr txBox="1"/>
            <p:nvPr/>
          </p:nvSpPr>
          <p:spPr>
            <a:xfrm>
              <a:off x="2097227" y="4692986"/>
              <a:ext cx="4568473" cy="657809"/>
            </a:xfrm>
            <a:prstGeom prst="rect">
              <a:avLst/>
            </a:prstGeom>
            <a:noFill/>
          </p:spPr>
          <p:txBody>
            <a:bodyPr wrap="square" rtlCol="0">
              <a:spAutoFit/>
            </a:bodyPr>
            <a:lstStyle/>
            <a:p>
              <a:pPr>
                <a:lnSpc>
                  <a:spcPct val="120000"/>
                </a:lnSpc>
              </a:pPr>
              <a:r>
                <a:rPr lang="zh-CN" altLang="en-US" sz="1600">
                  <a:latin typeface="+mn-ea"/>
                </a:rPr>
                <a:t>输入文本内容输入文本内容输入文本内容输入文本内容输入文本内容输入文本内容输入文本内容</a:t>
              </a:r>
            </a:p>
          </p:txBody>
        </p:sp>
        <p:sp>
          <p:nvSpPr>
            <p:cNvPr id="18" name="矩形: 圆角 17">
              <a:extLst>
                <a:ext uri="{FF2B5EF4-FFF2-40B4-BE49-F238E27FC236}">
                  <a16:creationId xmlns:a16="http://schemas.microsoft.com/office/drawing/2014/main" id="{BCEB1D13-4012-4D78-B675-2051E855082E}"/>
                </a:ext>
              </a:extLst>
            </p:cNvPr>
            <p:cNvSpPr/>
            <p:nvPr/>
          </p:nvSpPr>
          <p:spPr>
            <a:xfrm>
              <a:off x="768076" y="4570525"/>
              <a:ext cx="1067539" cy="9038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gradFill>
                    <a:gsLst>
                      <a:gs pos="0">
                        <a:schemeClr val="accent1"/>
                      </a:gs>
                      <a:gs pos="100000">
                        <a:schemeClr val="accent2"/>
                      </a:gs>
                    </a:gsLst>
                    <a:lin ang="5400000" scaled="1"/>
                  </a:gradFill>
                  <a:latin typeface="+mj-ea"/>
                  <a:ea typeface="+mj-ea"/>
                </a:rPr>
                <a:t>目标</a:t>
              </a:r>
            </a:p>
          </p:txBody>
        </p:sp>
      </p:grpSp>
      <p:grpSp>
        <p:nvGrpSpPr>
          <p:cNvPr id="3" name="组合 2">
            <a:extLst>
              <a:ext uri="{FF2B5EF4-FFF2-40B4-BE49-F238E27FC236}">
                <a16:creationId xmlns:a16="http://schemas.microsoft.com/office/drawing/2014/main" id="{3F5D8FB6-EBDE-4613-8A06-F630E8949459}"/>
              </a:ext>
            </a:extLst>
          </p:cNvPr>
          <p:cNvGrpSpPr/>
          <p:nvPr/>
        </p:nvGrpSpPr>
        <p:grpSpPr>
          <a:xfrm>
            <a:off x="660400" y="1865822"/>
            <a:ext cx="6564265" cy="1053790"/>
            <a:chOff x="660400" y="1865822"/>
            <a:chExt cx="6564265" cy="1053790"/>
          </a:xfrm>
        </p:grpSpPr>
        <p:sp>
          <p:nvSpPr>
            <p:cNvPr id="15" name="矩形: 圆角 14">
              <a:extLst>
                <a:ext uri="{FF2B5EF4-FFF2-40B4-BE49-F238E27FC236}">
                  <a16:creationId xmlns:a16="http://schemas.microsoft.com/office/drawing/2014/main" id="{E48D5B86-7AA8-47E4-ACC6-0DDA74338864}"/>
                </a:ext>
              </a:extLst>
            </p:cNvPr>
            <p:cNvSpPr/>
            <p:nvPr/>
          </p:nvSpPr>
          <p:spPr>
            <a:xfrm>
              <a:off x="660400" y="1865822"/>
              <a:ext cx="6564265" cy="1053790"/>
            </a:xfrm>
            <a:prstGeom prst="roundRect">
              <a:avLst/>
            </a:prstGeom>
            <a:gradFill flip="none" rotWithShape="1">
              <a:gsLst>
                <a:gs pos="24000">
                  <a:schemeClr val="accent1"/>
                </a:gs>
                <a:gs pos="100000">
                  <a:schemeClr val="accent2"/>
                </a:gs>
              </a:gsLst>
              <a:lin ang="0" scaled="1"/>
              <a:tileRect/>
            </a:grad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2C83894D-DF94-442A-A8EF-4BC4DABA232B}"/>
                </a:ext>
              </a:extLst>
            </p:cNvPr>
            <p:cNvSpPr/>
            <p:nvPr/>
          </p:nvSpPr>
          <p:spPr>
            <a:xfrm>
              <a:off x="774775" y="1940771"/>
              <a:ext cx="6133019" cy="908908"/>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FACDF8B2-44D0-445F-AE09-C173084BFD2B}"/>
                </a:ext>
              </a:extLst>
            </p:cNvPr>
            <p:cNvSpPr/>
            <p:nvPr/>
          </p:nvSpPr>
          <p:spPr>
            <a:xfrm>
              <a:off x="774776" y="1940771"/>
              <a:ext cx="1067539" cy="9038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gradFill>
                    <a:gsLst>
                      <a:gs pos="0">
                        <a:schemeClr val="accent1"/>
                      </a:gs>
                      <a:gs pos="100000">
                        <a:schemeClr val="accent2"/>
                      </a:gs>
                    </a:gsLst>
                    <a:lin ang="5400000" scaled="1"/>
                  </a:gradFill>
                  <a:latin typeface="+mj-ea"/>
                  <a:ea typeface="+mj-ea"/>
                </a:rPr>
                <a:t>概念</a:t>
              </a:r>
            </a:p>
          </p:txBody>
        </p:sp>
        <p:sp>
          <p:nvSpPr>
            <p:cNvPr id="19" name="文本框 18">
              <a:extLst>
                <a:ext uri="{FF2B5EF4-FFF2-40B4-BE49-F238E27FC236}">
                  <a16:creationId xmlns:a16="http://schemas.microsoft.com/office/drawing/2014/main" id="{8B84A2C5-1547-488F-B0DB-244657A97789}"/>
                </a:ext>
              </a:extLst>
            </p:cNvPr>
            <p:cNvSpPr txBox="1"/>
            <p:nvPr/>
          </p:nvSpPr>
          <p:spPr>
            <a:xfrm>
              <a:off x="2103926" y="2063232"/>
              <a:ext cx="4568473" cy="657809"/>
            </a:xfrm>
            <a:prstGeom prst="rect">
              <a:avLst/>
            </a:prstGeom>
            <a:noFill/>
          </p:spPr>
          <p:txBody>
            <a:bodyPr wrap="square" rtlCol="0">
              <a:spAutoFit/>
            </a:bodyPr>
            <a:lstStyle/>
            <a:p>
              <a:pPr>
                <a:lnSpc>
                  <a:spcPct val="120000"/>
                </a:lnSpc>
              </a:pPr>
              <a:r>
                <a:rPr lang="zh-CN" altLang="en-US" sz="1600">
                  <a:latin typeface="+mn-ea"/>
                </a:rPr>
                <a:t>输入文本内容输入文本内容输入文本内容输入文本内容输入文本内容输入文本内容输入文本内容</a:t>
              </a:r>
            </a:p>
          </p:txBody>
        </p:sp>
      </p:grpSp>
    </p:spTree>
    <p:extLst>
      <p:ext uri="{BB962C8B-B14F-4D97-AF65-F5344CB8AC3E}">
        <p14:creationId xmlns:p14="http://schemas.microsoft.com/office/powerpoint/2010/main" val="2406254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id="{1EEAEFF2-0E5B-40C7-B930-A97256697354}"/>
              </a:ext>
            </a:extLst>
          </p:cNvPr>
          <p:cNvSpPr/>
          <p:nvPr/>
        </p:nvSpPr>
        <p:spPr>
          <a:xfrm>
            <a:off x="6633734" y="2251849"/>
            <a:ext cx="4320000" cy="1656000"/>
          </a:xfrm>
          <a:prstGeom prst="roundRect">
            <a:avLst>
              <a:gd name="adj" fmla="val 5031"/>
            </a:avLst>
          </a:prstGeom>
          <a:gradFill>
            <a:gsLst>
              <a:gs pos="0">
                <a:schemeClr val="accent3">
                  <a:lumMod val="20000"/>
                  <a:lumOff val="80000"/>
                </a:schemeClr>
              </a:gs>
              <a:gs pos="98000">
                <a:schemeClr val="accent2">
                  <a:lumMod val="20000"/>
                  <a:lumOff val="80000"/>
                </a:schemeClr>
              </a:gs>
            </a:gsLst>
            <a:lin ang="5400000" scaled="0"/>
          </a:gradFill>
          <a:ln>
            <a:noFill/>
          </a:ln>
          <a:effectLst>
            <a:outerShdw blurRad="317500" dist="203200" dir="5400000" sx="95000" sy="95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a:cs typeface="+mn-cs"/>
            </a:endParaRPr>
          </a:p>
        </p:txBody>
      </p:sp>
      <p:sp>
        <p:nvSpPr>
          <p:cNvPr id="21" name="矩形: 圆角 20">
            <a:extLst>
              <a:ext uri="{FF2B5EF4-FFF2-40B4-BE49-F238E27FC236}">
                <a16:creationId xmlns:a16="http://schemas.microsoft.com/office/drawing/2014/main" id="{216B9BB3-BCA0-4C6B-9C2A-F7AD44BF3009}"/>
              </a:ext>
            </a:extLst>
          </p:cNvPr>
          <p:cNvSpPr/>
          <p:nvPr/>
        </p:nvSpPr>
        <p:spPr>
          <a:xfrm>
            <a:off x="8366135" y="2015518"/>
            <a:ext cx="2592000" cy="577516"/>
          </a:xfrm>
          <a:prstGeom prst="roundRect">
            <a:avLst>
              <a:gd name="adj" fmla="val 50000"/>
            </a:avLst>
          </a:prstGeom>
          <a:gradFill>
            <a:gsLst>
              <a:gs pos="0">
                <a:schemeClr val="accent3">
                  <a:lumMod val="60000"/>
                  <a:lumOff val="40000"/>
                </a:schemeClr>
              </a:gs>
              <a:gs pos="100000">
                <a:schemeClr val="accent3"/>
              </a:gs>
            </a:gsLst>
            <a:lin ang="5400000" scaled="0"/>
          </a:gradFill>
          <a:ln>
            <a:noFill/>
          </a:ln>
          <a:effectLst>
            <a:outerShdw blurRad="127000" dist="101600" dir="5400000" sx="96000" sy="96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solidFill>
                <a:effectLst/>
                <a:uLnTx/>
                <a:uFillTx/>
                <a:latin typeface="+mj-ea"/>
                <a:ea typeface="+mj-ea"/>
                <a:cs typeface="+mn-cs"/>
              </a:rPr>
              <a:t>输入小标题</a:t>
            </a:r>
            <a:endParaRPr kumimoji="0" lang="en-US" sz="2000" b="0" i="0" u="none" strike="noStrike" kern="1200" cap="none" spc="0" normalizeH="0" baseline="0" noProof="0" dirty="0">
              <a:ln>
                <a:noFill/>
              </a:ln>
              <a:solidFill>
                <a:schemeClr val="tx1"/>
              </a:solidFill>
              <a:effectLst/>
              <a:uLnTx/>
              <a:uFillTx/>
              <a:latin typeface="+mj-ea"/>
              <a:ea typeface="+mj-ea"/>
              <a:cs typeface="+mn-cs"/>
            </a:endParaRPr>
          </a:p>
        </p:txBody>
      </p:sp>
      <p:sp>
        <p:nvSpPr>
          <p:cNvPr id="24" name="矩形: 圆角 23">
            <a:extLst>
              <a:ext uri="{FF2B5EF4-FFF2-40B4-BE49-F238E27FC236}">
                <a16:creationId xmlns:a16="http://schemas.microsoft.com/office/drawing/2014/main" id="{49FC8E58-A110-422D-82D2-A34CBB3BFA98}"/>
              </a:ext>
            </a:extLst>
          </p:cNvPr>
          <p:cNvSpPr/>
          <p:nvPr/>
        </p:nvSpPr>
        <p:spPr>
          <a:xfrm>
            <a:off x="1264086" y="4483348"/>
            <a:ext cx="4320000" cy="1656000"/>
          </a:xfrm>
          <a:prstGeom prst="roundRect">
            <a:avLst>
              <a:gd name="adj" fmla="val 5786"/>
            </a:avLst>
          </a:prstGeom>
          <a:gradFill>
            <a:gsLst>
              <a:gs pos="0">
                <a:schemeClr val="accent3">
                  <a:lumMod val="20000"/>
                  <a:lumOff val="80000"/>
                </a:schemeClr>
              </a:gs>
              <a:gs pos="98000">
                <a:schemeClr val="accent2">
                  <a:lumMod val="20000"/>
                  <a:lumOff val="80000"/>
                </a:schemeClr>
              </a:gs>
            </a:gsLst>
            <a:lin ang="5400000" scaled="0"/>
          </a:gradFill>
          <a:ln>
            <a:noFill/>
          </a:ln>
          <a:effectLst>
            <a:outerShdw blurRad="317500" dist="203200" dir="5400000" sx="95000" sy="95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a:cs typeface="+mn-cs"/>
            </a:endParaRPr>
          </a:p>
        </p:txBody>
      </p:sp>
      <p:sp>
        <p:nvSpPr>
          <p:cNvPr id="25" name="矩形: 圆角 24">
            <a:extLst>
              <a:ext uri="{FF2B5EF4-FFF2-40B4-BE49-F238E27FC236}">
                <a16:creationId xmlns:a16="http://schemas.microsoft.com/office/drawing/2014/main" id="{77631290-8F19-414A-96C5-C7475650CFFE}"/>
              </a:ext>
            </a:extLst>
          </p:cNvPr>
          <p:cNvSpPr/>
          <p:nvPr/>
        </p:nvSpPr>
        <p:spPr>
          <a:xfrm>
            <a:off x="1259154" y="4296135"/>
            <a:ext cx="2592000" cy="577516"/>
          </a:xfrm>
          <a:prstGeom prst="roundRect">
            <a:avLst>
              <a:gd name="adj" fmla="val 50000"/>
            </a:avLst>
          </a:prstGeom>
          <a:gradFill>
            <a:gsLst>
              <a:gs pos="0">
                <a:schemeClr val="accent3">
                  <a:lumMod val="60000"/>
                  <a:lumOff val="40000"/>
                </a:schemeClr>
              </a:gs>
              <a:gs pos="100000">
                <a:schemeClr val="accent3"/>
              </a:gs>
            </a:gsLst>
            <a:lin ang="5400000" scaled="0"/>
          </a:gradFill>
          <a:ln>
            <a:noFill/>
          </a:ln>
          <a:effectLst>
            <a:outerShdw blurRad="127000" dist="101600" dir="5400000" sx="96000" sy="96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solidFill>
                <a:effectLst/>
                <a:uLnTx/>
                <a:uFillTx/>
                <a:latin typeface="+mj-ea"/>
                <a:ea typeface="+mj-ea"/>
                <a:cs typeface="+mn-cs"/>
              </a:rPr>
              <a:t>输入小标题</a:t>
            </a:r>
            <a:endParaRPr kumimoji="0" lang="en-US" sz="2000" b="0" i="0" u="none" strike="noStrike" kern="1200" cap="none" spc="0" normalizeH="0" baseline="0" noProof="0" dirty="0">
              <a:ln>
                <a:noFill/>
              </a:ln>
              <a:solidFill>
                <a:schemeClr val="tx1"/>
              </a:solidFill>
              <a:effectLst/>
              <a:uLnTx/>
              <a:uFillTx/>
              <a:latin typeface="+mj-ea"/>
              <a:ea typeface="+mj-ea"/>
              <a:cs typeface="+mn-cs"/>
            </a:endParaRPr>
          </a:p>
        </p:txBody>
      </p:sp>
      <p:sp>
        <p:nvSpPr>
          <p:cNvPr id="28" name="矩形: 圆角 27">
            <a:extLst>
              <a:ext uri="{FF2B5EF4-FFF2-40B4-BE49-F238E27FC236}">
                <a16:creationId xmlns:a16="http://schemas.microsoft.com/office/drawing/2014/main" id="{08D7BA95-7A52-4FEF-A507-6E39996B378A}"/>
              </a:ext>
            </a:extLst>
          </p:cNvPr>
          <p:cNvSpPr/>
          <p:nvPr/>
        </p:nvSpPr>
        <p:spPr>
          <a:xfrm>
            <a:off x="6633733" y="4483030"/>
            <a:ext cx="4320000" cy="1656000"/>
          </a:xfrm>
          <a:prstGeom prst="roundRect">
            <a:avLst>
              <a:gd name="adj" fmla="val 4635"/>
            </a:avLst>
          </a:prstGeom>
          <a:gradFill>
            <a:gsLst>
              <a:gs pos="0">
                <a:schemeClr val="accent3">
                  <a:lumMod val="20000"/>
                  <a:lumOff val="80000"/>
                </a:schemeClr>
              </a:gs>
              <a:gs pos="98000">
                <a:schemeClr val="accent2">
                  <a:lumMod val="20000"/>
                  <a:lumOff val="80000"/>
                </a:schemeClr>
              </a:gs>
            </a:gsLst>
            <a:lin ang="5400000" scaled="0"/>
          </a:gradFill>
          <a:ln>
            <a:noFill/>
          </a:ln>
          <a:effectLst>
            <a:outerShdw blurRad="317500" dist="203200" dir="5400000" sx="95000" sy="95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a:cs typeface="+mn-cs"/>
            </a:endParaRPr>
          </a:p>
        </p:txBody>
      </p:sp>
      <p:sp>
        <p:nvSpPr>
          <p:cNvPr id="15" name="矩形: 圆角 14">
            <a:extLst>
              <a:ext uri="{FF2B5EF4-FFF2-40B4-BE49-F238E27FC236}">
                <a16:creationId xmlns:a16="http://schemas.microsoft.com/office/drawing/2014/main" id="{BD5FBD24-8170-4A2F-8AB6-961AD191D349}"/>
              </a:ext>
            </a:extLst>
          </p:cNvPr>
          <p:cNvSpPr/>
          <p:nvPr/>
        </p:nvSpPr>
        <p:spPr>
          <a:xfrm>
            <a:off x="1230848" y="2251848"/>
            <a:ext cx="4320000" cy="1656000"/>
          </a:xfrm>
          <a:prstGeom prst="roundRect">
            <a:avLst>
              <a:gd name="adj" fmla="val 6908"/>
            </a:avLst>
          </a:prstGeom>
          <a:gradFill>
            <a:gsLst>
              <a:gs pos="0">
                <a:schemeClr val="accent3">
                  <a:lumMod val="20000"/>
                  <a:lumOff val="80000"/>
                </a:schemeClr>
              </a:gs>
              <a:gs pos="98000">
                <a:schemeClr val="accent2">
                  <a:lumMod val="20000"/>
                  <a:lumOff val="80000"/>
                </a:schemeClr>
              </a:gs>
            </a:gsLst>
            <a:lin ang="5400000" scaled="0"/>
          </a:gradFill>
          <a:ln>
            <a:noFill/>
          </a:ln>
          <a:effectLst>
            <a:outerShdw blurRad="317500" dist="203200" dir="5400000" sx="95000" sy="95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思源黑体 CN Regular" panose="020B0500000000000000" pitchFamily="34" charset="-122"/>
              <a:ea typeface="思源黑体 CN Regular"/>
              <a:cs typeface="+mn-cs"/>
            </a:endParaRPr>
          </a:p>
        </p:txBody>
      </p:sp>
      <p:sp>
        <p:nvSpPr>
          <p:cNvPr id="17" name="矩形: 圆角 16">
            <a:extLst>
              <a:ext uri="{FF2B5EF4-FFF2-40B4-BE49-F238E27FC236}">
                <a16:creationId xmlns:a16="http://schemas.microsoft.com/office/drawing/2014/main" id="{F60F4560-51C7-4D08-865E-4C9C8F286F85}"/>
              </a:ext>
            </a:extLst>
          </p:cNvPr>
          <p:cNvSpPr/>
          <p:nvPr/>
        </p:nvSpPr>
        <p:spPr>
          <a:xfrm>
            <a:off x="1230848" y="2075911"/>
            <a:ext cx="2592000" cy="577516"/>
          </a:xfrm>
          <a:prstGeom prst="roundRect">
            <a:avLst>
              <a:gd name="adj" fmla="val 50000"/>
            </a:avLst>
          </a:prstGeom>
          <a:gradFill>
            <a:gsLst>
              <a:gs pos="0">
                <a:schemeClr val="accent3">
                  <a:lumMod val="60000"/>
                  <a:lumOff val="40000"/>
                </a:schemeClr>
              </a:gs>
              <a:gs pos="100000">
                <a:schemeClr val="accent3"/>
              </a:gs>
            </a:gsLst>
            <a:lin ang="5400000" scaled="0"/>
          </a:gradFill>
          <a:ln>
            <a:noFill/>
          </a:ln>
          <a:effectLst>
            <a:outerShdw blurRad="127000" dist="101600" dir="5400000" sx="96000" sy="96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solidFill>
                <a:effectLst/>
                <a:uLnTx/>
                <a:uFillTx/>
                <a:latin typeface="+mj-ea"/>
                <a:ea typeface="+mj-ea"/>
                <a:cs typeface="+mn-cs"/>
              </a:rPr>
              <a:t>输入小标题</a:t>
            </a:r>
            <a:endParaRPr kumimoji="0" lang="en-US" sz="2000" b="0" i="0" u="none" strike="noStrike" kern="1200" cap="none" spc="0" normalizeH="0" baseline="0" noProof="0" dirty="0">
              <a:ln>
                <a:noFill/>
              </a:ln>
              <a:solidFill>
                <a:schemeClr val="tx1"/>
              </a:solidFill>
              <a:effectLst/>
              <a:uLnTx/>
              <a:uFillTx/>
              <a:latin typeface="+mj-ea"/>
              <a:ea typeface="+mj-ea"/>
              <a:cs typeface="+mn-cs"/>
            </a:endParaRPr>
          </a:p>
        </p:txBody>
      </p:sp>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a:t>理解亲子教育</a:t>
            </a:r>
            <a:endParaRPr lang="zh-CN" altLang="en-US" dirty="0"/>
          </a:p>
        </p:txBody>
      </p:sp>
      <p:sp>
        <p:nvSpPr>
          <p:cNvPr id="4" name="文本框 3">
            <a:extLst>
              <a:ext uri="{FF2B5EF4-FFF2-40B4-BE49-F238E27FC236}">
                <a16:creationId xmlns:a16="http://schemas.microsoft.com/office/drawing/2014/main" id="{F94019A7-A3C4-4F12-B52A-74C607EB3C0F}"/>
              </a:ext>
            </a:extLst>
          </p:cNvPr>
          <p:cNvSpPr txBox="1"/>
          <p:nvPr/>
        </p:nvSpPr>
        <p:spPr>
          <a:xfrm>
            <a:off x="565968" y="1252930"/>
            <a:ext cx="9888672" cy="400110"/>
          </a:xfrm>
          <a:prstGeom prst="rect">
            <a:avLst/>
          </a:prstGeom>
          <a:noFill/>
        </p:spPr>
        <p:txBody>
          <a:bodyPr wrap="square" rtlCol="0">
            <a:spAutoFit/>
          </a:bodyPr>
          <a:lstStyle/>
          <a:p>
            <a:r>
              <a:rPr lang="zh-CN" altLang="en-US" sz="2000">
                <a:gradFill>
                  <a:gsLst>
                    <a:gs pos="46000">
                      <a:schemeClr val="accent1">
                        <a:lumMod val="75000"/>
                      </a:schemeClr>
                    </a:gs>
                    <a:gs pos="0">
                      <a:schemeClr val="accent2"/>
                    </a:gs>
                  </a:gsLst>
                  <a:lin ang="5400000" scaled="0"/>
                </a:gradFill>
                <a:latin typeface="+mj-ea"/>
                <a:ea typeface="+mj-ea"/>
              </a:rPr>
              <a:t>亲子教育对孩子的成长和发展有非常重要的影响，是家庭教育所应承担的重要职责之一</a:t>
            </a:r>
          </a:p>
        </p:txBody>
      </p:sp>
      <p:sp>
        <p:nvSpPr>
          <p:cNvPr id="7" name="文本框 6">
            <a:extLst>
              <a:ext uri="{FF2B5EF4-FFF2-40B4-BE49-F238E27FC236}">
                <a16:creationId xmlns:a16="http://schemas.microsoft.com/office/drawing/2014/main" id="{E6E46FCA-6FD5-42AE-A3D7-7D5881778939}"/>
              </a:ext>
            </a:extLst>
          </p:cNvPr>
          <p:cNvSpPr txBox="1"/>
          <p:nvPr/>
        </p:nvSpPr>
        <p:spPr>
          <a:xfrm>
            <a:off x="1544089" y="2788325"/>
            <a:ext cx="2697711" cy="958852"/>
          </a:xfrm>
          <a:prstGeom prst="rect">
            <a:avLst/>
          </a:prstGeom>
          <a:noFill/>
        </p:spPr>
        <p:txBody>
          <a:bodyPr wrap="square" rtlCol="0">
            <a:spAutoFit/>
          </a:bodyPr>
          <a:lstStyle/>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p:txBody>
      </p:sp>
      <p:sp>
        <p:nvSpPr>
          <p:cNvPr id="29" name="矩形: 圆角 28">
            <a:extLst>
              <a:ext uri="{FF2B5EF4-FFF2-40B4-BE49-F238E27FC236}">
                <a16:creationId xmlns:a16="http://schemas.microsoft.com/office/drawing/2014/main" id="{87C23571-5B57-4780-A2AC-245D39163180}"/>
              </a:ext>
            </a:extLst>
          </p:cNvPr>
          <p:cNvSpPr/>
          <p:nvPr/>
        </p:nvSpPr>
        <p:spPr>
          <a:xfrm>
            <a:off x="8378784" y="4296183"/>
            <a:ext cx="2592000" cy="577516"/>
          </a:xfrm>
          <a:prstGeom prst="roundRect">
            <a:avLst>
              <a:gd name="adj" fmla="val 50000"/>
            </a:avLst>
          </a:prstGeom>
          <a:gradFill>
            <a:gsLst>
              <a:gs pos="0">
                <a:schemeClr val="accent3">
                  <a:lumMod val="60000"/>
                  <a:lumOff val="40000"/>
                </a:schemeClr>
              </a:gs>
              <a:gs pos="100000">
                <a:schemeClr val="accent3"/>
              </a:gs>
            </a:gsLst>
            <a:lin ang="5400000" scaled="0"/>
          </a:gradFill>
          <a:ln>
            <a:noFill/>
          </a:ln>
          <a:effectLst>
            <a:outerShdw blurRad="127000" dist="101600" dir="5400000" sx="96000" sy="96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solidFill>
                <a:effectLst/>
                <a:uLnTx/>
                <a:uFillTx/>
                <a:latin typeface="+mj-ea"/>
                <a:ea typeface="+mj-ea"/>
                <a:cs typeface="+mn-cs"/>
              </a:rPr>
              <a:t>输入小标题</a:t>
            </a:r>
            <a:endParaRPr kumimoji="0" lang="en-US" sz="2000" b="0" i="0" u="none" strike="noStrike" kern="1200" cap="none" spc="0" normalizeH="0" baseline="0" noProof="0" dirty="0">
              <a:ln>
                <a:noFill/>
              </a:ln>
              <a:solidFill>
                <a:schemeClr val="tx1"/>
              </a:solidFill>
              <a:effectLst/>
              <a:uLnTx/>
              <a:uFillTx/>
              <a:latin typeface="+mj-ea"/>
              <a:ea typeface="+mj-ea"/>
              <a:cs typeface="+mn-cs"/>
            </a:endParaRPr>
          </a:p>
        </p:txBody>
      </p:sp>
      <p:sp>
        <p:nvSpPr>
          <p:cNvPr id="30" name="椭圆 29">
            <a:extLst>
              <a:ext uri="{FF2B5EF4-FFF2-40B4-BE49-F238E27FC236}">
                <a16:creationId xmlns:a16="http://schemas.microsoft.com/office/drawing/2014/main" id="{A1A4A141-E1D5-4F34-8C12-3CD6E0091432}"/>
              </a:ext>
            </a:extLst>
          </p:cNvPr>
          <p:cNvSpPr/>
          <p:nvPr/>
        </p:nvSpPr>
        <p:spPr>
          <a:xfrm>
            <a:off x="4623653" y="2795419"/>
            <a:ext cx="2928108" cy="29281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形 31">
            <a:extLst>
              <a:ext uri="{FF2B5EF4-FFF2-40B4-BE49-F238E27FC236}">
                <a16:creationId xmlns:a16="http://schemas.microsoft.com/office/drawing/2014/main" id="{00231735-D588-44D3-94B2-7EC3A8324E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27808" y="2265924"/>
            <a:ext cx="3404306" cy="3404308"/>
          </a:xfrm>
          <a:prstGeom prst="rect">
            <a:avLst/>
          </a:prstGeom>
        </p:spPr>
      </p:pic>
      <p:sp>
        <p:nvSpPr>
          <p:cNvPr id="33" name="文本框 32">
            <a:extLst>
              <a:ext uri="{FF2B5EF4-FFF2-40B4-BE49-F238E27FC236}">
                <a16:creationId xmlns:a16="http://schemas.microsoft.com/office/drawing/2014/main" id="{CBF7C3BF-A756-40C1-BC74-888832CCB022}"/>
              </a:ext>
            </a:extLst>
          </p:cNvPr>
          <p:cNvSpPr txBox="1"/>
          <p:nvPr/>
        </p:nvSpPr>
        <p:spPr>
          <a:xfrm>
            <a:off x="1537262" y="5025864"/>
            <a:ext cx="2697711" cy="958852"/>
          </a:xfrm>
          <a:prstGeom prst="rect">
            <a:avLst/>
          </a:prstGeom>
          <a:noFill/>
        </p:spPr>
        <p:txBody>
          <a:bodyPr wrap="square" rtlCol="0">
            <a:spAutoFit/>
          </a:bodyPr>
          <a:lstStyle/>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p:txBody>
      </p:sp>
      <p:sp>
        <p:nvSpPr>
          <p:cNvPr id="34" name="文本框 33">
            <a:extLst>
              <a:ext uri="{FF2B5EF4-FFF2-40B4-BE49-F238E27FC236}">
                <a16:creationId xmlns:a16="http://schemas.microsoft.com/office/drawing/2014/main" id="{3AB5EB46-F768-4D55-9931-A3B975C73106}"/>
              </a:ext>
            </a:extLst>
          </p:cNvPr>
          <p:cNvSpPr txBox="1"/>
          <p:nvPr/>
        </p:nvSpPr>
        <p:spPr>
          <a:xfrm>
            <a:off x="8016334" y="5022428"/>
            <a:ext cx="2697711" cy="958852"/>
          </a:xfrm>
          <a:prstGeom prst="rect">
            <a:avLst/>
          </a:prstGeom>
          <a:noFill/>
        </p:spPr>
        <p:txBody>
          <a:bodyPr wrap="square" rtlCol="0">
            <a:spAutoFit/>
          </a:bodyPr>
          <a:lstStyle/>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p:txBody>
      </p:sp>
      <p:sp>
        <p:nvSpPr>
          <p:cNvPr id="35" name="文本框 34">
            <a:extLst>
              <a:ext uri="{FF2B5EF4-FFF2-40B4-BE49-F238E27FC236}">
                <a16:creationId xmlns:a16="http://schemas.microsoft.com/office/drawing/2014/main" id="{AB67CA48-DC1F-46E7-8847-0ED4AF25B1AE}"/>
              </a:ext>
            </a:extLst>
          </p:cNvPr>
          <p:cNvSpPr txBox="1"/>
          <p:nvPr/>
        </p:nvSpPr>
        <p:spPr>
          <a:xfrm>
            <a:off x="8014258" y="2787191"/>
            <a:ext cx="2697711" cy="958852"/>
          </a:xfrm>
          <a:prstGeom prst="rect">
            <a:avLst/>
          </a:prstGeom>
          <a:noFill/>
        </p:spPr>
        <p:txBody>
          <a:bodyPr wrap="square" rtlCol="0">
            <a:spAutoFit/>
          </a:bodyPr>
          <a:lstStyle/>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a:p>
            <a:pPr algn="just">
              <a:lnSpc>
                <a:spcPct val="120000"/>
              </a:lnSpc>
            </a:pPr>
            <a:r>
              <a:rPr lang="zh-CN" altLang="en-US" sz="1600">
                <a:latin typeface="+mn-ea"/>
              </a:rPr>
              <a:t>输入文本内容输入文本内容</a:t>
            </a:r>
          </a:p>
        </p:txBody>
      </p:sp>
    </p:spTree>
    <p:custDataLst>
      <p:tags r:id="rId1"/>
    </p:custDataLst>
    <p:extLst>
      <p:ext uri="{BB962C8B-B14F-4D97-AF65-F5344CB8AC3E}">
        <p14:creationId xmlns:p14="http://schemas.microsoft.com/office/powerpoint/2010/main" val="3718478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12">
            <a:extLst>
              <a:ext uri="{FF2B5EF4-FFF2-40B4-BE49-F238E27FC236}">
                <a16:creationId xmlns:a16="http://schemas.microsoft.com/office/drawing/2014/main" id="{465C956A-D9FA-40FB-8BC4-704273ACF03C}"/>
              </a:ext>
            </a:extLst>
          </p:cNvPr>
          <p:cNvSpPr/>
          <p:nvPr/>
        </p:nvSpPr>
        <p:spPr>
          <a:xfrm>
            <a:off x="7726979" y="1738701"/>
            <a:ext cx="2336265" cy="1335415"/>
          </a:xfrm>
          <a:prstGeom prst="roundRect">
            <a:avLst>
              <a:gd name="adj" fmla="val 5993"/>
            </a:avLst>
          </a:prstGeom>
          <a:gradFill flip="none" rotWithShape="1">
            <a:gsLst>
              <a:gs pos="54000">
                <a:schemeClr val="accent3">
                  <a:lumMod val="40000"/>
                  <a:lumOff val="60000"/>
                </a:schemeClr>
              </a:gs>
              <a:gs pos="0">
                <a:schemeClr val="accent3">
                  <a:lumMod val="20000"/>
                  <a:lumOff val="80000"/>
                </a:schemeClr>
              </a:gs>
            </a:gsLst>
            <a:path path="circle">
              <a:fillToRect r="100000" b="100000"/>
            </a:path>
            <a:tileRect l="-100000" t="-100000"/>
          </a:gradFill>
          <a:ln w="12700" cap="flat">
            <a:solidFill>
              <a:schemeClr val="bg1"/>
            </a:solidFill>
            <a:prstDash val="solid"/>
            <a:miter/>
          </a:ln>
          <a:effectLst>
            <a:outerShdw blurRad="101600" dist="101600" dir="2700000" sx="98000" sy="98000" algn="tl" rotWithShape="0">
              <a:schemeClr val="accent1">
                <a:lumMod val="50000"/>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2" name="圆角矩形 13">
            <a:extLst>
              <a:ext uri="{FF2B5EF4-FFF2-40B4-BE49-F238E27FC236}">
                <a16:creationId xmlns:a16="http://schemas.microsoft.com/office/drawing/2014/main" id="{2CB309B3-5711-4284-B8B0-9ACEB8283943}"/>
              </a:ext>
            </a:extLst>
          </p:cNvPr>
          <p:cNvSpPr/>
          <p:nvPr/>
        </p:nvSpPr>
        <p:spPr>
          <a:xfrm>
            <a:off x="1591342" y="3213690"/>
            <a:ext cx="1369797" cy="1368191"/>
          </a:xfrm>
          <a:prstGeom prst="roundRect">
            <a:avLst>
              <a:gd name="adj" fmla="val 8928"/>
            </a:avLst>
          </a:prstGeom>
          <a:gradFill flip="none" rotWithShape="1">
            <a:gsLst>
              <a:gs pos="0">
                <a:schemeClr val="accent3"/>
              </a:gs>
              <a:gs pos="54000">
                <a:schemeClr val="accent1">
                  <a:lumMod val="75000"/>
                </a:schemeClr>
              </a:gs>
            </a:gsLst>
            <a:path path="circle">
              <a:fillToRect r="100000" b="100000"/>
            </a:path>
            <a:tileRect l="-100000" t="-100000"/>
          </a:gradFill>
          <a:ln w="12700" cap="flat">
            <a:solidFill>
              <a:schemeClr val="bg1"/>
            </a:solidFill>
            <a:prstDash val="solid"/>
            <a:miter/>
          </a:ln>
          <a:effectLst>
            <a:outerShdw blurRad="101600" dist="101600" dir="2700000" sx="98000" sy="98000" algn="tl" rotWithShape="0">
              <a:schemeClr val="accent1">
                <a:lumMod val="50000"/>
                <a:alpha val="20000"/>
              </a:schemeClr>
            </a:outerShdw>
          </a:effectLst>
        </p:spPr>
        <p:txBody>
          <a:bodyPr rtlCol="0" anchor="ctr"/>
          <a:lstStyle/>
          <a:p>
            <a:pPr algn="ctr"/>
            <a:r>
              <a:rPr lang="zh-CN" altLang="en-US" sz="2000" b="1">
                <a:latin typeface="+mj-ea"/>
                <a:ea typeface="+mj-ea"/>
              </a:rPr>
              <a:t>输入文</a:t>
            </a:r>
            <a:endParaRPr lang="en-US" altLang="zh-CN" sz="2000" b="1">
              <a:latin typeface="+mj-ea"/>
              <a:ea typeface="+mj-ea"/>
            </a:endParaRPr>
          </a:p>
          <a:p>
            <a:pPr algn="ctr"/>
            <a:r>
              <a:rPr lang="zh-CN" altLang="en-US" sz="2000" b="1">
                <a:latin typeface="+mj-ea"/>
                <a:ea typeface="+mj-ea"/>
              </a:rPr>
              <a:t>本内容</a:t>
            </a:r>
          </a:p>
        </p:txBody>
      </p:sp>
      <p:sp>
        <p:nvSpPr>
          <p:cNvPr id="24" name="圆角矩形 12">
            <a:extLst>
              <a:ext uri="{FF2B5EF4-FFF2-40B4-BE49-F238E27FC236}">
                <a16:creationId xmlns:a16="http://schemas.microsoft.com/office/drawing/2014/main" id="{D546B78C-FC1A-4971-B779-847F4A6DF8F6}"/>
              </a:ext>
            </a:extLst>
          </p:cNvPr>
          <p:cNvSpPr/>
          <p:nvPr/>
        </p:nvSpPr>
        <p:spPr>
          <a:xfrm>
            <a:off x="7731476" y="3198781"/>
            <a:ext cx="2336265" cy="1335415"/>
          </a:xfrm>
          <a:prstGeom prst="roundRect">
            <a:avLst>
              <a:gd name="adj" fmla="val 5993"/>
            </a:avLst>
          </a:prstGeom>
          <a:gradFill flip="none" rotWithShape="1">
            <a:gsLst>
              <a:gs pos="54000">
                <a:schemeClr val="accent3">
                  <a:lumMod val="40000"/>
                  <a:lumOff val="60000"/>
                </a:schemeClr>
              </a:gs>
              <a:gs pos="0">
                <a:schemeClr val="accent3">
                  <a:lumMod val="20000"/>
                  <a:lumOff val="80000"/>
                </a:schemeClr>
              </a:gs>
            </a:gsLst>
            <a:path path="circle">
              <a:fillToRect r="100000" b="100000"/>
            </a:path>
            <a:tileRect l="-100000" t="-100000"/>
          </a:gradFill>
          <a:ln w="12700" cap="flat">
            <a:solidFill>
              <a:schemeClr val="bg1"/>
            </a:solidFill>
            <a:prstDash val="solid"/>
            <a:miter/>
          </a:ln>
          <a:effectLst>
            <a:outerShdw blurRad="101600" dist="101600" dir="2700000" sx="98000" sy="98000" algn="tl" rotWithShape="0">
              <a:schemeClr val="accent1">
                <a:lumMod val="50000"/>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5" name="圆角矩形 12">
            <a:extLst>
              <a:ext uri="{FF2B5EF4-FFF2-40B4-BE49-F238E27FC236}">
                <a16:creationId xmlns:a16="http://schemas.microsoft.com/office/drawing/2014/main" id="{6AA007F2-0839-4F18-9F54-4CD28D9A7F5F}"/>
              </a:ext>
            </a:extLst>
          </p:cNvPr>
          <p:cNvSpPr/>
          <p:nvPr/>
        </p:nvSpPr>
        <p:spPr>
          <a:xfrm>
            <a:off x="7729877" y="4640109"/>
            <a:ext cx="2336265" cy="1335415"/>
          </a:xfrm>
          <a:prstGeom prst="roundRect">
            <a:avLst>
              <a:gd name="adj" fmla="val 5993"/>
            </a:avLst>
          </a:prstGeom>
          <a:gradFill flip="none" rotWithShape="1">
            <a:gsLst>
              <a:gs pos="54000">
                <a:schemeClr val="accent3">
                  <a:lumMod val="40000"/>
                  <a:lumOff val="60000"/>
                </a:schemeClr>
              </a:gs>
              <a:gs pos="0">
                <a:schemeClr val="accent3">
                  <a:lumMod val="20000"/>
                  <a:lumOff val="80000"/>
                </a:schemeClr>
              </a:gs>
            </a:gsLst>
            <a:path path="circle">
              <a:fillToRect r="100000" b="100000"/>
            </a:path>
            <a:tileRect l="-100000" t="-100000"/>
          </a:gradFill>
          <a:ln w="12700" cap="flat">
            <a:solidFill>
              <a:schemeClr val="bg1"/>
            </a:solidFill>
            <a:prstDash val="solid"/>
            <a:miter/>
          </a:ln>
          <a:effectLst>
            <a:outerShdw blurRad="101600" dist="101600" dir="2700000" sx="98000" sy="98000" algn="tl" rotWithShape="0">
              <a:schemeClr val="accent1">
                <a:lumMod val="50000"/>
                <a:alpha val="1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26" name="圆角矩形 14">
            <a:extLst>
              <a:ext uri="{FF2B5EF4-FFF2-40B4-BE49-F238E27FC236}">
                <a16:creationId xmlns:a16="http://schemas.microsoft.com/office/drawing/2014/main" id="{403C02CE-B779-47C3-9BB0-BAB823A05F36}"/>
              </a:ext>
            </a:extLst>
          </p:cNvPr>
          <p:cNvSpPr/>
          <p:nvPr/>
        </p:nvSpPr>
        <p:spPr>
          <a:xfrm>
            <a:off x="3912561" y="2951904"/>
            <a:ext cx="2663617" cy="1853551"/>
          </a:xfrm>
          <a:prstGeom prst="roundRect">
            <a:avLst>
              <a:gd name="adj" fmla="val 6774"/>
            </a:avLst>
          </a:prstGeom>
          <a:gradFill>
            <a:gsLst>
              <a:gs pos="0">
                <a:schemeClr val="accent3"/>
              </a:gs>
              <a:gs pos="36000">
                <a:schemeClr val="accent2"/>
              </a:gs>
            </a:gsLst>
            <a:path path="circle">
              <a:fillToRect r="100000" b="100000"/>
            </a:path>
          </a:gradFill>
          <a:ln w="12700" cap="flat">
            <a:solidFill>
              <a:schemeClr val="bg1"/>
            </a:solidFill>
            <a:prstDash val="solid"/>
            <a:miter/>
          </a:ln>
          <a:effectLst>
            <a:outerShdw blurRad="101600" dist="101600" dir="2700000" sx="98000" sy="98000" algn="tl" rotWithShape="0">
              <a:schemeClr val="accent1">
                <a:lumMod val="50000"/>
                <a:alpha val="30000"/>
              </a:schemeClr>
            </a:outerShdw>
          </a:effectLst>
        </p:spPr>
        <p:txBody>
          <a:bodyPr rtlCol="0" anchor="ctr"/>
          <a:lstStyle/>
          <a:p>
            <a:endParaRPr lang="zh-CN" altLang="en-US"/>
          </a:p>
        </p:txBody>
      </p:sp>
      <p:sp>
        <p:nvSpPr>
          <p:cNvPr id="2" name="标题 1">
            <a:extLst>
              <a:ext uri="{FF2B5EF4-FFF2-40B4-BE49-F238E27FC236}">
                <a16:creationId xmlns:a16="http://schemas.microsoft.com/office/drawing/2014/main" id="{148E053C-026E-4BB2-BCDB-7A145D79BE02}"/>
              </a:ext>
            </a:extLst>
          </p:cNvPr>
          <p:cNvSpPr>
            <a:spLocks noGrp="1"/>
          </p:cNvSpPr>
          <p:nvPr>
            <p:ph type="title"/>
          </p:nvPr>
        </p:nvSpPr>
        <p:spPr/>
        <p:txBody>
          <a:bodyPr/>
          <a:lstStyle/>
          <a:p>
            <a:r>
              <a:rPr lang="zh-CN" altLang="en-US"/>
              <a:t>认识亲子教育</a:t>
            </a:r>
          </a:p>
        </p:txBody>
      </p:sp>
      <p:sp>
        <p:nvSpPr>
          <p:cNvPr id="6" name="文本框 5">
            <a:extLst>
              <a:ext uri="{FF2B5EF4-FFF2-40B4-BE49-F238E27FC236}">
                <a16:creationId xmlns:a16="http://schemas.microsoft.com/office/drawing/2014/main" id="{26C409AE-9DB9-456B-B6F3-80F799577E79}"/>
              </a:ext>
            </a:extLst>
          </p:cNvPr>
          <p:cNvSpPr txBox="1"/>
          <p:nvPr/>
        </p:nvSpPr>
        <p:spPr>
          <a:xfrm>
            <a:off x="557451" y="1235152"/>
            <a:ext cx="5538549" cy="400110"/>
          </a:xfrm>
          <a:prstGeom prst="rect">
            <a:avLst/>
          </a:prstGeom>
          <a:noFill/>
        </p:spPr>
        <p:txBody>
          <a:bodyPr wrap="square" rtlCol="0">
            <a:spAutoFit/>
          </a:bodyPr>
          <a:lstStyle/>
          <a:p>
            <a:r>
              <a:rPr lang="zh-CN" altLang="en-US" sz="2000" b="1">
                <a:gradFill flip="none" rotWithShape="1">
                  <a:gsLst>
                    <a:gs pos="0">
                      <a:schemeClr val="accent2"/>
                    </a:gs>
                    <a:gs pos="46000">
                      <a:schemeClr val="accent1">
                        <a:lumMod val="75000"/>
                      </a:schemeClr>
                    </a:gs>
                  </a:gsLst>
                  <a:lin ang="2700000" scaled="1"/>
                  <a:tileRect/>
                </a:gradFill>
                <a:latin typeface="+mj-ea"/>
                <a:ea typeface="+mj-ea"/>
              </a:rPr>
              <a:t>亲子之间良好的关系对孩子成长有着重要的影响</a:t>
            </a:r>
          </a:p>
        </p:txBody>
      </p:sp>
      <p:sp>
        <p:nvSpPr>
          <p:cNvPr id="20" name="文本框 19">
            <a:extLst>
              <a:ext uri="{FF2B5EF4-FFF2-40B4-BE49-F238E27FC236}">
                <a16:creationId xmlns:a16="http://schemas.microsoft.com/office/drawing/2014/main" id="{0D80D522-26D6-4219-B6E2-CF2F8FDCC3EA}"/>
              </a:ext>
            </a:extLst>
          </p:cNvPr>
          <p:cNvSpPr txBox="1"/>
          <p:nvPr/>
        </p:nvSpPr>
        <p:spPr>
          <a:xfrm>
            <a:off x="7995448" y="1926455"/>
            <a:ext cx="1849592" cy="958852"/>
          </a:xfrm>
          <a:prstGeom prst="rect">
            <a:avLst/>
          </a:prstGeom>
          <a:noFill/>
        </p:spPr>
        <p:txBody>
          <a:bodyPr wrap="square" rtlCol="0">
            <a:spAutoFit/>
          </a:bodyPr>
          <a:lstStyle/>
          <a:p>
            <a:pPr>
              <a:lnSpc>
                <a:spcPct val="120000"/>
              </a:lnSpc>
            </a:pPr>
            <a:r>
              <a:rPr lang="zh-CN" altLang="en-US" sz="1600">
                <a:latin typeface="+mn-ea"/>
              </a:rPr>
              <a:t>在此输入文本内容</a:t>
            </a:r>
            <a:endParaRPr lang="en-US" altLang="zh-CN" sz="1600">
              <a:latin typeface="+mn-ea"/>
            </a:endParaRPr>
          </a:p>
          <a:p>
            <a:pPr>
              <a:lnSpc>
                <a:spcPct val="120000"/>
              </a:lnSpc>
            </a:pPr>
            <a:r>
              <a:rPr lang="zh-CN" altLang="en-US" sz="1600">
                <a:latin typeface="+mn-ea"/>
              </a:rPr>
              <a:t>在此输入文本内容</a:t>
            </a:r>
          </a:p>
          <a:p>
            <a:pPr>
              <a:lnSpc>
                <a:spcPct val="120000"/>
              </a:lnSpc>
            </a:pPr>
            <a:r>
              <a:rPr lang="zh-CN" altLang="en-US" sz="1600">
                <a:latin typeface="+mn-ea"/>
              </a:rPr>
              <a:t>在此输入文本内容</a:t>
            </a:r>
            <a:endParaRPr lang="en-US" altLang="zh-CN" sz="1600">
              <a:latin typeface="+mn-ea"/>
            </a:endParaRPr>
          </a:p>
        </p:txBody>
      </p:sp>
      <p:sp>
        <p:nvSpPr>
          <p:cNvPr id="27" name="文本框 26">
            <a:extLst>
              <a:ext uri="{FF2B5EF4-FFF2-40B4-BE49-F238E27FC236}">
                <a16:creationId xmlns:a16="http://schemas.microsoft.com/office/drawing/2014/main" id="{47E44732-1446-4986-A849-F35FF6ADE848}"/>
              </a:ext>
            </a:extLst>
          </p:cNvPr>
          <p:cNvSpPr txBox="1"/>
          <p:nvPr/>
        </p:nvSpPr>
        <p:spPr>
          <a:xfrm>
            <a:off x="7995448" y="3374779"/>
            <a:ext cx="1849592" cy="958852"/>
          </a:xfrm>
          <a:prstGeom prst="rect">
            <a:avLst/>
          </a:prstGeom>
          <a:noFill/>
        </p:spPr>
        <p:txBody>
          <a:bodyPr wrap="square" rtlCol="0">
            <a:spAutoFit/>
          </a:bodyPr>
          <a:lstStyle/>
          <a:p>
            <a:pPr>
              <a:lnSpc>
                <a:spcPct val="120000"/>
              </a:lnSpc>
            </a:pPr>
            <a:r>
              <a:rPr lang="zh-CN" altLang="en-US" sz="1600">
                <a:latin typeface="+mn-ea"/>
              </a:rPr>
              <a:t>在此输入文本内容</a:t>
            </a:r>
            <a:endParaRPr lang="en-US" altLang="zh-CN" sz="1600">
              <a:latin typeface="+mn-ea"/>
            </a:endParaRPr>
          </a:p>
          <a:p>
            <a:pPr>
              <a:lnSpc>
                <a:spcPct val="120000"/>
              </a:lnSpc>
            </a:pPr>
            <a:r>
              <a:rPr lang="zh-CN" altLang="en-US" sz="1600">
                <a:latin typeface="+mn-ea"/>
              </a:rPr>
              <a:t>在此输入文本内容</a:t>
            </a:r>
          </a:p>
          <a:p>
            <a:pPr>
              <a:lnSpc>
                <a:spcPct val="120000"/>
              </a:lnSpc>
            </a:pPr>
            <a:r>
              <a:rPr lang="zh-CN" altLang="en-US" sz="1600">
                <a:latin typeface="+mn-ea"/>
              </a:rPr>
              <a:t>在此输入文本内容</a:t>
            </a:r>
            <a:endParaRPr lang="en-US" altLang="zh-CN" sz="1600">
              <a:latin typeface="+mn-ea"/>
            </a:endParaRPr>
          </a:p>
        </p:txBody>
      </p:sp>
      <p:sp>
        <p:nvSpPr>
          <p:cNvPr id="28" name="文本框 27">
            <a:extLst>
              <a:ext uri="{FF2B5EF4-FFF2-40B4-BE49-F238E27FC236}">
                <a16:creationId xmlns:a16="http://schemas.microsoft.com/office/drawing/2014/main" id="{F2FC4AA5-A063-4C1F-B306-B910F9354D66}"/>
              </a:ext>
            </a:extLst>
          </p:cNvPr>
          <p:cNvSpPr txBox="1"/>
          <p:nvPr/>
        </p:nvSpPr>
        <p:spPr>
          <a:xfrm>
            <a:off x="7995448" y="4827863"/>
            <a:ext cx="1916648" cy="958852"/>
          </a:xfrm>
          <a:prstGeom prst="rect">
            <a:avLst/>
          </a:prstGeom>
          <a:noFill/>
        </p:spPr>
        <p:txBody>
          <a:bodyPr wrap="square" rtlCol="0">
            <a:spAutoFit/>
          </a:bodyPr>
          <a:lstStyle/>
          <a:p>
            <a:pPr>
              <a:lnSpc>
                <a:spcPct val="120000"/>
              </a:lnSpc>
            </a:pPr>
            <a:r>
              <a:rPr lang="zh-CN" altLang="en-US" sz="1600">
                <a:latin typeface="+mn-ea"/>
              </a:rPr>
              <a:t>在此输入文本内容</a:t>
            </a:r>
            <a:endParaRPr lang="en-US" altLang="zh-CN" sz="1600">
              <a:latin typeface="+mn-ea"/>
            </a:endParaRPr>
          </a:p>
          <a:p>
            <a:pPr>
              <a:lnSpc>
                <a:spcPct val="120000"/>
              </a:lnSpc>
            </a:pPr>
            <a:r>
              <a:rPr lang="zh-CN" altLang="en-US" sz="1600">
                <a:latin typeface="+mn-ea"/>
              </a:rPr>
              <a:t>在此输入文本内容</a:t>
            </a:r>
          </a:p>
          <a:p>
            <a:pPr>
              <a:lnSpc>
                <a:spcPct val="120000"/>
              </a:lnSpc>
            </a:pPr>
            <a:r>
              <a:rPr lang="zh-CN" altLang="en-US" sz="1600">
                <a:latin typeface="+mn-ea"/>
              </a:rPr>
              <a:t>在此输入文本内容</a:t>
            </a:r>
            <a:endParaRPr lang="en-US" altLang="zh-CN" sz="1600">
              <a:latin typeface="+mn-ea"/>
            </a:endParaRPr>
          </a:p>
        </p:txBody>
      </p:sp>
      <p:sp>
        <p:nvSpPr>
          <p:cNvPr id="29" name="文本框 28">
            <a:extLst>
              <a:ext uri="{FF2B5EF4-FFF2-40B4-BE49-F238E27FC236}">
                <a16:creationId xmlns:a16="http://schemas.microsoft.com/office/drawing/2014/main" id="{50584EB5-EAAA-4178-B929-8B2F2104A116}"/>
              </a:ext>
            </a:extLst>
          </p:cNvPr>
          <p:cNvSpPr txBox="1"/>
          <p:nvPr/>
        </p:nvSpPr>
        <p:spPr>
          <a:xfrm>
            <a:off x="4330831" y="3231353"/>
            <a:ext cx="1875319" cy="1254318"/>
          </a:xfrm>
          <a:prstGeom prst="rect">
            <a:avLst/>
          </a:prstGeom>
          <a:noFill/>
        </p:spPr>
        <p:txBody>
          <a:bodyPr wrap="square" rtlCol="0">
            <a:spAutoFit/>
          </a:bodyPr>
          <a:lstStyle/>
          <a:p>
            <a:pPr>
              <a:lnSpc>
                <a:spcPct val="120000"/>
              </a:lnSpc>
            </a:pPr>
            <a:r>
              <a:rPr lang="zh-CN" altLang="en-US" sz="1600">
                <a:latin typeface="+mn-ea"/>
              </a:rPr>
              <a:t>在此输入文本内容</a:t>
            </a:r>
            <a:endParaRPr lang="en-US" altLang="zh-CN" sz="1600">
              <a:latin typeface="+mn-ea"/>
            </a:endParaRPr>
          </a:p>
          <a:p>
            <a:pPr>
              <a:lnSpc>
                <a:spcPct val="120000"/>
              </a:lnSpc>
            </a:pPr>
            <a:r>
              <a:rPr lang="zh-CN" altLang="en-US" sz="1600">
                <a:latin typeface="+mn-ea"/>
              </a:rPr>
              <a:t>在此输入文本内容</a:t>
            </a:r>
          </a:p>
          <a:p>
            <a:pPr>
              <a:lnSpc>
                <a:spcPct val="120000"/>
              </a:lnSpc>
            </a:pPr>
            <a:r>
              <a:rPr lang="zh-CN" altLang="en-US" sz="1600">
                <a:latin typeface="+mn-ea"/>
              </a:rPr>
              <a:t>在此输入文本内容</a:t>
            </a:r>
            <a:endParaRPr lang="en-US" altLang="zh-CN" sz="1600">
              <a:latin typeface="+mn-ea"/>
            </a:endParaRPr>
          </a:p>
          <a:p>
            <a:pPr>
              <a:lnSpc>
                <a:spcPct val="120000"/>
              </a:lnSpc>
            </a:pPr>
            <a:r>
              <a:rPr lang="zh-CN" altLang="en-US" sz="1600">
                <a:latin typeface="+mn-ea"/>
              </a:rPr>
              <a:t>在此输入文本内容</a:t>
            </a:r>
          </a:p>
        </p:txBody>
      </p:sp>
      <p:sp>
        <p:nvSpPr>
          <p:cNvPr id="34" name="任意形状 8">
            <a:extLst>
              <a:ext uri="{FF2B5EF4-FFF2-40B4-BE49-F238E27FC236}">
                <a16:creationId xmlns:a16="http://schemas.microsoft.com/office/drawing/2014/main" id="{09F33B79-3FD7-4AE4-8790-5EA4AA925C0E}"/>
              </a:ext>
            </a:extLst>
          </p:cNvPr>
          <p:cNvSpPr/>
          <p:nvPr/>
        </p:nvSpPr>
        <p:spPr>
          <a:xfrm>
            <a:off x="6659051" y="4386772"/>
            <a:ext cx="966468" cy="1109754"/>
          </a:xfrm>
          <a:custGeom>
            <a:avLst/>
            <a:gdLst>
              <a:gd name="connsiteX0" fmla="*/ 753389 w 966468"/>
              <a:gd name="connsiteY0" fmla="*/ 725901 h 1109754"/>
              <a:gd name="connsiteX1" fmla="*/ 726754 w 966468"/>
              <a:gd name="connsiteY1" fmla="*/ 752505 h 1109754"/>
              <a:gd name="connsiteX2" fmla="*/ 700119 w 966468"/>
              <a:gd name="connsiteY2" fmla="*/ 725901 h 1109754"/>
              <a:gd name="connsiteX3" fmla="*/ 648850 w 966468"/>
              <a:gd name="connsiteY3" fmla="*/ 468476 h 1109754"/>
              <a:gd name="connsiteX4" fmla="*/ 502860 w 966468"/>
              <a:gd name="connsiteY4" fmla="*/ 250234 h 1109754"/>
              <a:gd name="connsiteX5" fmla="*/ 284362 w 966468"/>
              <a:gd name="connsiteY5" fmla="*/ 104416 h 1109754"/>
              <a:gd name="connsiteX6" fmla="*/ 26635 w 966468"/>
              <a:gd name="connsiteY6" fmla="*/ 53207 h 1109754"/>
              <a:gd name="connsiteX7" fmla="*/ 0 w 966468"/>
              <a:gd name="connsiteY7" fmla="*/ 26604 h 1109754"/>
              <a:gd name="connsiteX8" fmla="*/ 26635 w 966468"/>
              <a:gd name="connsiteY8" fmla="*/ 0 h 1109754"/>
              <a:gd name="connsiteX9" fmla="*/ 304750 w 966468"/>
              <a:gd name="connsiteY9" fmla="*/ 55252 h 1109754"/>
              <a:gd name="connsiteX10" fmla="*/ 540530 w 966468"/>
              <a:gd name="connsiteY10" fmla="*/ 212609 h 1109754"/>
              <a:gd name="connsiteX11" fmla="*/ 698064 w 966468"/>
              <a:gd name="connsiteY11" fmla="*/ 448113 h 1109754"/>
              <a:gd name="connsiteX12" fmla="*/ 753389 w 966468"/>
              <a:gd name="connsiteY12" fmla="*/ 725901 h 1109754"/>
              <a:gd name="connsiteX13" fmla="*/ 700119 w 966468"/>
              <a:gd name="connsiteY13" fmla="*/ 809513 h 1109754"/>
              <a:gd name="connsiteX14" fmla="*/ 726754 w 966468"/>
              <a:gd name="connsiteY14" fmla="*/ 782909 h 1109754"/>
              <a:gd name="connsiteX15" fmla="*/ 753389 w 966468"/>
              <a:gd name="connsiteY15" fmla="*/ 809513 h 1109754"/>
              <a:gd name="connsiteX16" fmla="*/ 768327 w 966468"/>
              <a:gd name="connsiteY16" fmla="*/ 906069 h 1109754"/>
              <a:gd name="connsiteX17" fmla="*/ 810190 w 966468"/>
              <a:gd name="connsiteY17" fmla="*/ 986671 h 1109754"/>
              <a:gd name="connsiteX18" fmla="*/ 870811 w 966468"/>
              <a:gd name="connsiteY18" fmla="*/ 1038837 h 1109754"/>
              <a:gd name="connsiteX19" fmla="*/ 939833 w 966468"/>
              <a:gd name="connsiteY19" fmla="*/ 1056548 h 1109754"/>
              <a:gd name="connsiteX20" fmla="*/ 966468 w 966468"/>
              <a:gd name="connsiteY20" fmla="*/ 1083151 h 1109754"/>
              <a:gd name="connsiteX21" fmla="*/ 939833 w 966468"/>
              <a:gd name="connsiteY21" fmla="*/ 1109755 h 1109754"/>
              <a:gd name="connsiteX22" fmla="*/ 845774 w 966468"/>
              <a:gd name="connsiteY22" fmla="*/ 1085804 h 1109754"/>
              <a:gd name="connsiteX23" fmla="*/ 768137 w 966468"/>
              <a:gd name="connsiteY23" fmla="*/ 1019340 h 1109754"/>
              <a:gd name="connsiteX24" fmla="*/ 717622 w 966468"/>
              <a:gd name="connsiteY24" fmla="*/ 922389 h 1109754"/>
              <a:gd name="connsiteX25" fmla="*/ 700119 w 966468"/>
              <a:gd name="connsiteY25" fmla="*/ 809513 h 110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66468" h="1109754">
                <a:moveTo>
                  <a:pt x="753389" y="725901"/>
                </a:moveTo>
                <a:cubicBezTo>
                  <a:pt x="753389" y="740594"/>
                  <a:pt x="741464" y="752505"/>
                  <a:pt x="726754" y="752505"/>
                </a:cubicBezTo>
                <a:cubicBezTo>
                  <a:pt x="712044" y="752505"/>
                  <a:pt x="700119" y="740594"/>
                  <a:pt x="700119" y="725901"/>
                </a:cubicBezTo>
                <a:cubicBezTo>
                  <a:pt x="700119" y="637562"/>
                  <a:pt x="682700" y="550089"/>
                  <a:pt x="648850" y="468476"/>
                </a:cubicBezTo>
                <a:cubicBezTo>
                  <a:pt x="615009" y="386856"/>
                  <a:pt x="565399" y="312700"/>
                  <a:pt x="502860" y="250234"/>
                </a:cubicBezTo>
                <a:cubicBezTo>
                  <a:pt x="440322" y="187769"/>
                  <a:pt x="366078" y="138218"/>
                  <a:pt x="284362" y="104416"/>
                </a:cubicBezTo>
                <a:cubicBezTo>
                  <a:pt x="202654" y="70606"/>
                  <a:pt x="115078" y="53207"/>
                  <a:pt x="26635" y="53207"/>
                </a:cubicBezTo>
                <a:cubicBezTo>
                  <a:pt x="11925" y="53207"/>
                  <a:pt x="0" y="41297"/>
                  <a:pt x="0" y="26604"/>
                </a:cubicBezTo>
                <a:cubicBezTo>
                  <a:pt x="0" y="11911"/>
                  <a:pt x="11925" y="0"/>
                  <a:pt x="26635" y="0"/>
                </a:cubicBezTo>
                <a:cubicBezTo>
                  <a:pt x="122072" y="0"/>
                  <a:pt x="216580" y="18775"/>
                  <a:pt x="304750" y="55252"/>
                </a:cubicBezTo>
                <a:cubicBezTo>
                  <a:pt x="392926" y="91737"/>
                  <a:pt x="473044" y="145203"/>
                  <a:pt x="540530" y="212609"/>
                </a:cubicBezTo>
                <a:cubicBezTo>
                  <a:pt x="608015" y="280015"/>
                  <a:pt x="661544" y="360040"/>
                  <a:pt x="698064" y="448113"/>
                </a:cubicBezTo>
                <a:cubicBezTo>
                  <a:pt x="734592" y="536179"/>
                  <a:pt x="753389" y="630577"/>
                  <a:pt x="753389" y="725901"/>
                </a:cubicBezTo>
                <a:close/>
                <a:moveTo>
                  <a:pt x="700119" y="809513"/>
                </a:moveTo>
                <a:cubicBezTo>
                  <a:pt x="700119" y="794820"/>
                  <a:pt x="712044" y="782909"/>
                  <a:pt x="726754" y="782909"/>
                </a:cubicBezTo>
                <a:cubicBezTo>
                  <a:pt x="741464" y="782909"/>
                  <a:pt x="753389" y="794820"/>
                  <a:pt x="753389" y="809513"/>
                </a:cubicBezTo>
                <a:cubicBezTo>
                  <a:pt x="753389" y="842760"/>
                  <a:pt x="758495" y="875589"/>
                  <a:pt x="768327" y="906069"/>
                </a:cubicBezTo>
                <a:cubicBezTo>
                  <a:pt x="778159" y="936565"/>
                  <a:pt x="792466" y="963913"/>
                  <a:pt x="810190" y="986671"/>
                </a:cubicBezTo>
                <a:cubicBezTo>
                  <a:pt x="827906" y="1009429"/>
                  <a:pt x="848582" y="1027017"/>
                  <a:pt x="870811" y="1038837"/>
                </a:cubicBezTo>
                <a:cubicBezTo>
                  <a:pt x="892994" y="1050642"/>
                  <a:pt x="916425" y="1056548"/>
                  <a:pt x="939833" y="1056548"/>
                </a:cubicBezTo>
                <a:cubicBezTo>
                  <a:pt x="954543" y="1056548"/>
                  <a:pt x="966468" y="1068459"/>
                  <a:pt x="966468" y="1083151"/>
                </a:cubicBezTo>
                <a:cubicBezTo>
                  <a:pt x="966468" y="1097844"/>
                  <a:pt x="954543" y="1109755"/>
                  <a:pt x="939833" y="1109755"/>
                </a:cubicBezTo>
                <a:cubicBezTo>
                  <a:pt x="907278" y="1109755"/>
                  <a:pt x="875293" y="1101508"/>
                  <a:pt x="845774" y="1085804"/>
                </a:cubicBezTo>
                <a:cubicBezTo>
                  <a:pt x="816293" y="1070123"/>
                  <a:pt x="789993" y="1047403"/>
                  <a:pt x="768137" y="1019340"/>
                </a:cubicBezTo>
                <a:cubicBezTo>
                  <a:pt x="746289" y="991277"/>
                  <a:pt x="729204" y="958296"/>
                  <a:pt x="717622" y="922389"/>
                </a:cubicBezTo>
                <a:cubicBezTo>
                  <a:pt x="706040" y="886474"/>
                  <a:pt x="700119" y="848134"/>
                  <a:pt x="700119" y="809513"/>
                </a:cubicBezTo>
                <a:close/>
              </a:path>
            </a:pathLst>
          </a:custGeom>
          <a:gradFill>
            <a:gsLst>
              <a:gs pos="100000">
                <a:schemeClr val="accent3"/>
              </a:gs>
              <a:gs pos="0">
                <a:schemeClr val="accent2">
                  <a:alpha val="0"/>
                </a:schemeClr>
              </a:gs>
            </a:gsLst>
            <a:lin ang="0" scaled="0"/>
          </a:gradFill>
          <a:ln w="7610" cap="flat">
            <a:noFill/>
            <a:prstDash val="solid"/>
            <a:miter/>
          </a:ln>
        </p:spPr>
        <p:txBody>
          <a:bodyPr rtlCol="0" anchor="ctr"/>
          <a:lstStyle/>
          <a:p>
            <a:endParaRPr lang="zh-CN" altLang="en-US"/>
          </a:p>
        </p:txBody>
      </p:sp>
      <p:sp>
        <p:nvSpPr>
          <p:cNvPr id="35" name="任意形状 11">
            <a:extLst>
              <a:ext uri="{FF2B5EF4-FFF2-40B4-BE49-F238E27FC236}">
                <a16:creationId xmlns:a16="http://schemas.microsoft.com/office/drawing/2014/main" id="{50324EF7-D845-41CC-9DA7-D21E678EDC55}"/>
              </a:ext>
            </a:extLst>
          </p:cNvPr>
          <p:cNvSpPr/>
          <p:nvPr/>
        </p:nvSpPr>
        <p:spPr>
          <a:xfrm>
            <a:off x="6659051" y="2167262"/>
            <a:ext cx="966468" cy="1109754"/>
          </a:xfrm>
          <a:custGeom>
            <a:avLst/>
            <a:gdLst>
              <a:gd name="connsiteX0" fmla="*/ 753389 w 966468"/>
              <a:gd name="connsiteY0" fmla="*/ 383854 h 1109754"/>
              <a:gd name="connsiteX1" fmla="*/ 726754 w 966468"/>
              <a:gd name="connsiteY1" fmla="*/ 357250 h 1109754"/>
              <a:gd name="connsiteX2" fmla="*/ 700119 w 966468"/>
              <a:gd name="connsiteY2" fmla="*/ 383854 h 1109754"/>
              <a:gd name="connsiteX3" fmla="*/ 648850 w 966468"/>
              <a:gd name="connsiteY3" fmla="*/ 641279 h 1109754"/>
              <a:gd name="connsiteX4" fmla="*/ 502860 w 966468"/>
              <a:gd name="connsiteY4" fmla="*/ 859520 h 1109754"/>
              <a:gd name="connsiteX5" fmla="*/ 284362 w 966468"/>
              <a:gd name="connsiteY5" fmla="*/ 1005339 h 1109754"/>
              <a:gd name="connsiteX6" fmla="*/ 26635 w 966468"/>
              <a:gd name="connsiteY6" fmla="*/ 1056548 h 1109754"/>
              <a:gd name="connsiteX7" fmla="*/ 0 w 966468"/>
              <a:gd name="connsiteY7" fmla="*/ 1083151 h 1109754"/>
              <a:gd name="connsiteX8" fmla="*/ 26635 w 966468"/>
              <a:gd name="connsiteY8" fmla="*/ 1109755 h 1109754"/>
              <a:gd name="connsiteX9" fmla="*/ 304750 w 966468"/>
              <a:gd name="connsiteY9" fmla="*/ 1054503 h 1109754"/>
              <a:gd name="connsiteX10" fmla="*/ 540530 w 966468"/>
              <a:gd name="connsiteY10" fmla="*/ 897146 h 1109754"/>
              <a:gd name="connsiteX11" fmla="*/ 698064 w 966468"/>
              <a:gd name="connsiteY11" fmla="*/ 661642 h 1109754"/>
              <a:gd name="connsiteX12" fmla="*/ 753389 w 966468"/>
              <a:gd name="connsiteY12" fmla="*/ 383854 h 1109754"/>
              <a:gd name="connsiteX13" fmla="*/ 700119 w 966468"/>
              <a:gd name="connsiteY13" fmla="*/ 300242 h 1109754"/>
              <a:gd name="connsiteX14" fmla="*/ 726754 w 966468"/>
              <a:gd name="connsiteY14" fmla="*/ 326846 h 1109754"/>
              <a:gd name="connsiteX15" fmla="*/ 753389 w 966468"/>
              <a:gd name="connsiteY15" fmla="*/ 300242 h 1109754"/>
              <a:gd name="connsiteX16" fmla="*/ 768327 w 966468"/>
              <a:gd name="connsiteY16" fmla="*/ 203686 h 1109754"/>
              <a:gd name="connsiteX17" fmla="*/ 810190 w 966468"/>
              <a:gd name="connsiteY17" fmla="*/ 123084 h 1109754"/>
              <a:gd name="connsiteX18" fmla="*/ 870811 w 966468"/>
              <a:gd name="connsiteY18" fmla="*/ 70918 h 1109754"/>
              <a:gd name="connsiteX19" fmla="*/ 939833 w 966468"/>
              <a:gd name="connsiteY19" fmla="*/ 53207 h 1109754"/>
              <a:gd name="connsiteX20" fmla="*/ 966468 w 966468"/>
              <a:gd name="connsiteY20" fmla="*/ 26604 h 1109754"/>
              <a:gd name="connsiteX21" fmla="*/ 939833 w 966468"/>
              <a:gd name="connsiteY21" fmla="*/ 0 h 1109754"/>
              <a:gd name="connsiteX22" fmla="*/ 845774 w 966468"/>
              <a:gd name="connsiteY22" fmla="*/ 23951 h 1109754"/>
              <a:gd name="connsiteX23" fmla="*/ 768137 w 966468"/>
              <a:gd name="connsiteY23" fmla="*/ 90415 h 1109754"/>
              <a:gd name="connsiteX24" fmla="*/ 717622 w 966468"/>
              <a:gd name="connsiteY24" fmla="*/ 187366 h 1109754"/>
              <a:gd name="connsiteX25" fmla="*/ 700119 w 966468"/>
              <a:gd name="connsiteY25" fmla="*/ 300242 h 1109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66468" h="1109754">
                <a:moveTo>
                  <a:pt x="753389" y="383854"/>
                </a:moveTo>
                <a:cubicBezTo>
                  <a:pt x="753389" y="369161"/>
                  <a:pt x="741464" y="357250"/>
                  <a:pt x="726754" y="357250"/>
                </a:cubicBezTo>
                <a:cubicBezTo>
                  <a:pt x="712044" y="357250"/>
                  <a:pt x="700119" y="369161"/>
                  <a:pt x="700119" y="383854"/>
                </a:cubicBezTo>
                <a:cubicBezTo>
                  <a:pt x="700119" y="472193"/>
                  <a:pt x="682700" y="559666"/>
                  <a:pt x="648850" y="641279"/>
                </a:cubicBezTo>
                <a:cubicBezTo>
                  <a:pt x="615009" y="722899"/>
                  <a:pt x="565399" y="797055"/>
                  <a:pt x="502860" y="859520"/>
                </a:cubicBezTo>
                <a:cubicBezTo>
                  <a:pt x="440322" y="921986"/>
                  <a:pt x="366078" y="971537"/>
                  <a:pt x="284362" y="1005339"/>
                </a:cubicBezTo>
                <a:cubicBezTo>
                  <a:pt x="202654" y="1039149"/>
                  <a:pt x="115078" y="1056548"/>
                  <a:pt x="26635" y="1056548"/>
                </a:cubicBezTo>
                <a:cubicBezTo>
                  <a:pt x="11925" y="1056548"/>
                  <a:pt x="0" y="1068458"/>
                  <a:pt x="0" y="1083151"/>
                </a:cubicBezTo>
                <a:cubicBezTo>
                  <a:pt x="0" y="1097844"/>
                  <a:pt x="11925" y="1109755"/>
                  <a:pt x="26635" y="1109755"/>
                </a:cubicBezTo>
                <a:cubicBezTo>
                  <a:pt x="122072" y="1109755"/>
                  <a:pt x="216580" y="1090980"/>
                  <a:pt x="304750" y="1054503"/>
                </a:cubicBezTo>
                <a:cubicBezTo>
                  <a:pt x="392926" y="1018018"/>
                  <a:pt x="473044" y="964552"/>
                  <a:pt x="540530" y="897146"/>
                </a:cubicBezTo>
                <a:cubicBezTo>
                  <a:pt x="608015" y="829739"/>
                  <a:pt x="661544" y="749715"/>
                  <a:pt x="698064" y="661642"/>
                </a:cubicBezTo>
                <a:cubicBezTo>
                  <a:pt x="734592" y="573576"/>
                  <a:pt x="753389" y="479179"/>
                  <a:pt x="753389" y="383854"/>
                </a:cubicBezTo>
                <a:close/>
                <a:moveTo>
                  <a:pt x="700119" y="300242"/>
                </a:moveTo>
                <a:cubicBezTo>
                  <a:pt x="700119" y="314935"/>
                  <a:pt x="712044" y="326846"/>
                  <a:pt x="726754" y="326846"/>
                </a:cubicBezTo>
                <a:cubicBezTo>
                  <a:pt x="741464" y="326846"/>
                  <a:pt x="753389" y="314935"/>
                  <a:pt x="753389" y="300242"/>
                </a:cubicBezTo>
                <a:cubicBezTo>
                  <a:pt x="753389" y="266995"/>
                  <a:pt x="758495" y="234166"/>
                  <a:pt x="768327" y="203686"/>
                </a:cubicBezTo>
                <a:cubicBezTo>
                  <a:pt x="778159" y="173190"/>
                  <a:pt x="792466" y="145842"/>
                  <a:pt x="810190" y="123084"/>
                </a:cubicBezTo>
                <a:cubicBezTo>
                  <a:pt x="827906" y="100326"/>
                  <a:pt x="848582" y="82738"/>
                  <a:pt x="870811" y="70918"/>
                </a:cubicBezTo>
                <a:cubicBezTo>
                  <a:pt x="892994" y="59113"/>
                  <a:pt x="916425" y="53207"/>
                  <a:pt x="939833" y="53207"/>
                </a:cubicBezTo>
                <a:cubicBezTo>
                  <a:pt x="954543" y="53207"/>
                  <a:pt x="966468" y="41297"/>
                  <a:pt x="966468" y="26604"/>
                </a:cubicBezTo>
                <a:cubicBezTo>
                  <a:pt x="966468" y="11911"/>
                  <a:pt x="954543" y="0"/>
                  <a:pt x="939833" y="0"/>
                </a:cubicBezTo>
                <a:cubicBezTo>
                  <a:pt x="907278" y="0"/>
                  <a:pt x="875293" y="8249"/>
                  <a:pt x="845774" y="23951"/>
                </a:cubicBezTo>
                <a:cubicBezTo>
                  <a:pt x="816293" y="39632"/>
                  <a:pt x="789993" y="62352"/>
                  <a:pt x="768137" y="90415"/>
                </a:cubicBezTo>
                <a:cubicBezTo>
                  <a:pt x="746289" y="118478"/>
                  <a:pt x="729204" y="151459"/>
                  <a:pt x="717622" y="187366"/>
                </a:cubicBezTo>
                <a:cubicBezTo>
                  <a:pt x="706040" y="223281"/>
                  <a:pt x="700119" y="261621"/>
                  <a:pt x="700119" y="300242"/>
                </a:cubicBezTo>
                <a:close/>
              </a:path>
            </a:pathLst>
          </a:custGeom>
          <a:gradFill>
            <a:gsLst>
              <a:gs pos="100000">
                <a:schemeClr val="accent3"/>
              </a:gs>
              <a:gs pos="0">
                <a:schemeClr val="accent2">
                  <a:alpha val="0"/>
                </a:schemeClr>
              </a:gs>
            </a:gsLst>
            <a:lin ang="0" scaled="0"/>
          </a:gradFill>
          <a:ln w="7610" cap="flat">
            <a:noFill/>
            <a:prstDash val="solid"/>
            <a:miter/>
          </a:ln>
        </p:spPr>
        <p:txBody>
          <a:bodyPr rtlCol="0" anchor="ctr"/>
          <a:lstStyle/>
          <a:p>
            <a:endParaRPr lang="zh-CN" altLang="en-US"/>
          </a:p>
        </p:txBody>
      </p:sp>
      <p:sp>
        <p:nvSpPr>
          <p:cNvPr id="36" name="任意形状 40">
            <a:extLst>
              <a:ext uri="{FF2B5EF4-FFF2-40B4-BE49-F238E27FC236}">
                <a16:creationId xmlns:a16="http://schemas.microsoft.com/office/drawing/2014/main" id="{6DB5EE81-ED3B-4B4C-96B3-D11EDFC46A9B}"/>
              </a:ext>
            </a:extLst>
          </p:cNvPr>
          <p:cNvSpPr/>
          <p:nvPr/>
        </p:nvSpPr>
        <p:spPr>
          <a:xfrm>
            <a:off x="6735151" y="3786289"/>
            <a:ext cx="821878" cy="53207"/>
          </a:xfrm>
          <a:custGeom>
            <a:avLst/>
            <a:gdLst>
              <a:gd name="connsiteX0" fmla="*/ 0 w 821878"/>
              <a:gd name="connsiteY0" fmla="*/ 26604 h 53207"/>
              <a:gd name="connsiteX1" fmla="*/ 26635 w 821878"/>
              <a:gd name="connsiteY1" fmla="*/ 0 h 53207"/>
              <a:gd name="connsiteX2" fmla="*/ 795244 w 821878"/>
              <a:gd name="connsiteY2" fmla="*/ 0 h 53207"/>
              <a:gd name="connsiteX3" fmla="*/ 821879 w 821878"/>
              <a:gd name="connsiteY3" fmla="*/ 26604 h 53207"/>
              <a:gd name="connsiteX4" fmla="*/ 795244 w 821878"/>
              <a:gd name="connsiteY4" fmla="*/ 53207 h 53207"/>
              <a:gd name="connsiteX5" fmla="*/ 26635 w 821878"/>
              <a:gd name="connsiteY5" fmla="*/ 53207 h 53207"/>
              <a:gd name="connsiteX6" fmla="*/ 0 w 821878"/>
              <a:gd name="connsiteY6" fmla="*/ 26604 h 5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878" h="53207">
                <a:moveTo>
                  <a:pt x="0" y="26604"/>
                </a:moveTo>
                <a:cubicBezTo>
                  <a:pt x="0" y="11911"/>
                  <a:pt x="11925" y="0"/>
                  <a:pt x="26635" y="0"/>
                </a:cubicBezTo>
                <a:lnTo>
                  <a:pt x="795244" y="0"/>
                </a:lnTo>
                <a:cubicBezTo>
                  <a:pt x="809954" y="0"/>
                  <a:pt x="821879" y="11911"/>
                  <a:pt x="821879" y="26604"/>
                </a:cubicBezTo>
                <a:cubicBezTo>
                  <a:pt x="821879" y="41297"/>
                  <a:pt x="809954" y="53207"/>
                  <a:pt x="795244" y="53207"/>
                </a:cubicBezTo>
                <a:lnTo>
                  <a:pt x="26635" y="53207"/>
                </a:lnTo>
                <a:cubicBezTo>
                  <a:pt x="11925" y="53207"/>
                  <a:pt x="0" y="41297"/>
                  <a:pt x="0" y="26604"/>
                </a:cubicBezTo>
                <a:close/>
              </a:path>
            </a:pathLst>
          </a:custGeom>
          <a:gradFill>
            <a:gsLst>
              <a:gs pos="100000">
                <a:schemeClr val="accent3"/>
              </a:gs>
              <a:gs pos="0">
                <a:schemeClr val="accent2">
                  <a:alpha val="0"/>
                </a:schemeClr>
              </a:gs>
            </a:gsLst>
            <a:lin ang="0" scaled="0"/>
          </a:gradFill>
          <a:ln w="7610" cap="flat">
            <a:noFill/>
            <a:prstDash val="solid"/>
            <a:miter/>
          </a:ln>
        </p:spPr>
        <p:txBody>
          <a:bodyPr rtlCol="0" anchor="ctr"/>
          <a:lstStyle/>
          <a:p>
            <a:endParaRPr lang="zh-CN" altLang="en-US"/>
          </a:p>
        </p:txBody>
      </p:sp>
      <p:sp>
        <p:nvSpPr>
          <p:cNvPr id="37" name="任意形状 41">
            <a:extLst>
              <a:ext uri="{FF2B5EF4-FFF2-40B4-BE49-F238E27FC236}">
                <a16:creationId xmlns:a16="http://schemas.microsoft.com/office/drawing/2014/main" id="{FD21652F-04C2-426D-A38F-65C146B43511}"/>
              </a:ext>
            </a:extLst>
          </p:cNvPr>
          <p:cNvSpPr/>
          <p:nvPr/>
        </p:nvSpPr>
        <p:spPr>
          <a:xfrm>
            <a:off x="2954938" y="3892990"/>
            <a:ext cx="821878" cy="53207"/>
          </a:xfrm>
          <a:custGeom>
            <a:avLst/>
            <a:gdLst>
              <a:gd name="connsiteX0" fmla="*/ 0 w 821878"/>
              <a:gd name="connsiteY0" fmla="*/ 26604 h 53207"/>
              <a:gd name="connsiteX1" fmla="*/ 26635 w 821878"/>
              <a:gd name="connsiteY1" fmla="*/ 0 h 53207"/>
              <a:gd name="connsiteX2" fmla="*/ 795244 w 821878"/>
              <a:gd name="connsiteY2" fmla="*/ 0 h 53207"/>
              <a:gd name="connsiteX3" fmla="*/ 821879 w 821878"/>
              <a:gd name="connsiteY3" fmla="*/ 26604 h 53207"/>
              <a:gd name="connsiteX4" fmla="*/ 795244 w 821878"/>
              <a:gd name="connsiteY4" fmla="*/ 53207 h 53207"/>
              <a:gd name="connsiteX5" fmla="*/ 26635 w 821878"/>
              <a:gd name="connsiteY5" fmla="*/ 53207 h 53207"/>
              <a:gd name="connsiteX6" fmla="*/ 0 w 821878"/>
              <a:gd name="connsiteY6" fmla="*/ 26604 h 5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1878" h="53207">
                <a:moveTo>
                  <a:pt x="0" y="26604"/>
                </a:moveTo>
                <a:cubicBezTo>
                  <a:pt x="0" y="11911"/>
                  <a:pt x="11925" y="0"/>
                  <a:pt x="26635" y="0"/>
                </a:cubicBezTo>
                <a:lnTo>
                  <a:pt x="795244" y="0"/>
                </a:lnTo>
                <a:cubicBezTo>
                  <a:pt x="809954" y="0"/>
                  <a:pt x="821879" y="11911"/>
                  <a:pt x="821879" y="26604"/>
                </a:cubicBezTo>
                <a:cubicBezTo>
                  <a:pt x="821879" y="41297"/>
                  <a:pt x="809954" y="53207"/>
                  <a:pt x="795244" y="53207"/>
                </a:cubicBezTo>
                <a:lnTo>
                  <a:pt x="26635" y="53207"/>
                </a:lnTo>
                <a:cubicBezTo>
                  <a:pt x="11925" y="53207"/>
                  <a:pt x="0" y="41297"/>
                  <a:pt x="0" y="26604"/>
                </a:cubicBezTo>
                <a:close/>
              </a:path>
            </a:pathLst>
          </a:custGeom>
          <a:gradFill>
            <a:gsLst>
              <a:gs pos="0">
                <a:schemeClr val="accent1">
                  <a:alpha val="0"/>
                </a:schemeClr>
              </a:gs>
              <a:gs pos="100000">
                <a:schemeClr val="accent2"/>
              </a:gs>
            </a:gsLst>
            <a:lin ang="0" scaled="0"/>
          </a:gradFill>
          <a:ln w="7610" cap="flat">
            <a:noFill/>
            <a:prstDash val="solid"/>
            <a:miter/>
          </a:ln>
        </p:spPr>
        <p:txBody>
          <a:bodyPr rtlCol="0" anchor="ctr"/>
          <a:lstStyle/>
          <a:p>
            <a:endParaRPr lang="zh-CN" altLang="en-US"/>
          </a:p>
        </p:txBody>
      </p:sp>
    </p:spTree>
    <p:extLst>
      <p:ext uri="{BB962C8B-B14F-4D97-AF65-F5344CB8AC3E}">
        <p14:creationId xmlns:p14="http://schemas.microsoft.com/office/powerpoint/2010/main" val="2241424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9786D094-5272-4D1F-B8A6-61E3DE8253CD}"/>
              </a:ext>
            </a:extLst>
          </p:cNvPr>
          <p:cNvSpPr/>
          <p:nvPr/>
        </p:nvSpPr>
        <p:spPr>
          <a:xfrm>
            <a:off x="0" y="4983931"/>
            <a:ext cx="12192000" cy="18740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FEC36D2E-71DC-4059-9BD9-DE50375D2876}"/>
              </a:ext>
            </a:extLst>
          </p:cNvPr>
          <p:cNvSpPr>
            <a:spLocks noGrp="1"/>
          </p:cNvSpPr>
          <p:nvPr>
            <p:ph type="title"/>
          </p:nvPr>
        </p:nvSpPr>
        <p:spPr/>
        <p:txBody>
          <a:bodyPr/>
          <a:lstStyle/>
          <a:p>
            <a:r>
              <a:rPr lang="zh-CN" altLang="en-US"/>
              <a:t>认识亲子教育</a:t>
            </a:r>
          </a:p>
        </p:txBody>
      </p:sp>
      <p:grpSp>
        <p:nvGrpSpPr>
          <p:cNvPr id="19" name="组合 18">
            <a:extLst>
              <a:ext uri="{FF2B5EF4-FFF2-40B4-BE49-F238E27FC236}">
                <a16:creationId xmlns:a16="http://schemas.microsoft.com/office/drawing/2014/main" id="{B1F1214B-6076-4CB2-940A-9D6C08217D10}"/>
              </a:ext>
            </a:extLst>
          </p:cNvPr>
          <p:cNvGrpSpPr/>
          <p:nvPr/>
        </p:nvGrpSpPr>
        <p:grpSpPr>
          <a:xfrm>
            <a:off x="890259" y="1810689"/>
            <a:ext cx="4668570" cy="3992578"/>
            <a:chOff x="989844" y="1711103"/>
            <a:chExt cx="4668570" cy="3992578"/>
          </a:xfrm>
          <a:scene3d>
            <a:camera prst="perspectiveRight"/>
            <a:lightRig rig="threePt" dir="t"/>
          </a:scene3d>
        </p:grpSpPr>
        <p:sp>
          <p:nvSpPr>
            <p:cNvPr id="5" name="矩形: 圆角 4">
              <a:extLst>
                <a:ext uri="{FF2B5EF4-FFF2-40B4-BE49-F238E27FC236}">
                  <a16:creationId xmlns:a16="http://schemas.microsoft.com/office/drawing/2014/main" id="{934177AB-8A34-45C7-B86A-31F365B03672}"/>
                </a:ext>
              </a:extLst>
            </p:cNvPr>
            <p:cNvSpPr/>
            <p:nvPr/>
          </p:nvSpPr>
          <p:spPr>
            <a:xfrm>
              <a:off x="989844" y="1711103"/>
              <a:ext cx="4668570" cy="3992578"/>
            </a:xfrm>
            <a:prstGeom prst="roundRect">
              <a:avLst>
                <a:gd name="adj" fmla="val 374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 空心 8">
              <a:extLst>
                <a:ext uri="{FF2B5EF4-FFF2-40B4-BE49-F238E27FC236}">
                  <a16:creationId xmlns:a16="http://schemas.microsoft.com/office/drawing/2014/main" id="{F530ED57-EAF6-45DA-A8D7-3356F2C6ED92}"/>
                </a:ext>
              </a:extLst>
            </p:cNvPr>
            <p:cNvSpPr/>
            <p:nvPr/>
          </p:nvSpPr>
          <p:spPr>
            <a:xfrm>
              <a:off x="2047592" y="2702459"/>
              <a:ext cx="2281472" cy="2281472"/>
            </a:xfrm>
            <a:prstGeom prst="donut">
              <a:avLst>
                <a:gd name="adj" fmla="val 10029"/>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弧形 9">
              <a:extLst>
                <a:ext uri="{FF2B5EF4-FFF2-40B4-BE49-F238E27FC236}">
                  <a16:creationId xmlns:a16="http://schemas.microsoft.com/office/drawing/2014/main" id="{168E9DFC-0661-4494-9094-947851D7231A}"/>
                </a:ext>
              </a:extLst>
            </p:cNvPr>
            <p:cNvSpPr/>
            <p:nvPr/>
          </p:nvSpPr>
          <p:spPr>
            <a:xfrm>
              <a:off x="2169622" y="2811680"/>
              <a:ext cx="2038761" cy="2038761"/>
            </a:xfrm>
            <a:prstGeom prst="arc">
              <a:avLst>
                <a:gd name="adj1" fmla="val 21102265"/>
                <a:gd name="adj2" fmla="val 16185977"/>
              </a:avLst>
            </a:prstGeom>
            <a:ln w="279400" cap="rnd"/>
            <a:effectLst>
              <a:outerShdw blurRad="127000" dist="63500" dir="2700000" algn="tl" rotWithShape="0">
                <a:schemeClr val="accent1">
                  <a:lumMod val="75000"/>
                  <a:alpha val="3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D0BA5807-0C6D-4BAC-A754-767905AF2D82}"/>
                </a:ext>
              </a:extLst>
            </p:cNvPr>
            <p:cNvSpPr txBox="1"/>
            <p:nvPr/>
          </p:nvSpPr>
          <p:spPr>
            <a:xfrm>
              <a:off x="2630032" y="3504646"/>
              <a:ext cx="971740" cy="830997"/>
            </a:xfrm>
            <a:prstGeom prst="rect">
              <a:avLst/>
            </a:prstGeom>
            <a:noFill/>
          </p:spPr>
          <p:txBody>
            <a:bodyPr wrap="square" rtlCol="0">
              <a:spAutoFit/>
            </a:bodyPr>
            <a:lstStyle/>
            <a:p>
              <a:r>
                <a:rPr lang="en-US" altLang="zh-CN" sz="4800" b="1">
                  <a:solidFill>
                    <a:schemeClr val="accent1">
                      <a:lumMod val="75000"/>
                    </a:schemeClr>
                  </a:solidFill>
                  <a:latin typeface="+mj-ea"/>
                  <a:ea typeface="+mj-ea"/>
                </a:rPr>
                <a:t>85</a:t>
              </a:r>
              <a:endParaRPr lang="zh-CN" altLang="en-US" sz="4800" b="1">
                <a:solidFill>
                  <a:schemeClr val="accent1">
                    <a:lumMod val="75000"/>
                  </a:schemeClr>
                </a:solidFill>
                <a:latin typeface="+mj-ea"/>
                <a:ea typeface="+mj-ea"/>
              </a:endParaRPr>
            </a:p>
          </p:txBody>
        </p:sp>
        <p:sp>
          <p:nvSpPr>
            <p:cNvPr id="12" name="文本框 11">
              <a:extLst>
                <a:ext uri="{FF2B5EF4-FFF2-40B4-BE49-F238E27FC236}">
                  <a16:creationId xmlns:a16="http://schemas.microsoft.com/office/drawing/2014/main" id="{C1BB077D-B743-4B29-BCAC-34A5CFADB203}"/>
                </a:ext>
              </a:extLst>
            </p:cNvPr>
            <p:cNvSpPr txBox="1"/>
            <p:nvPr/>
          </p:nvSpPr>
          <p:spPr>
            <a:xfrm>
              <a:off x="3410989" y="3855433"/>
              <a:ext cx="183773" cy="369332"/>
            </a:xfrm>
            <a:prstGeom prst="rect">
              <a:avLst/>
            </a:prstGeom>
            <a:noFill/>
          </p:spPr>
          <p:txBody>
            <a:bodyPr wrap="square" rtlCol="0">
              <a:spAutoFit/>
            </a:bodyPr>
            <a:lstStyle/>
            <a:p>
              <a:r>
                <a:rPr lang="en-US" altLang="zh-CN"/>
                <a:t>%</a:t>
              </a:r>
              <a:endParaRPr lang="zh-CN" altLang="en-US"/>
            </a:p>
          </p:txBody>
        </p:sp>
        <p:sp>
          <p:nvSpPr>
            <p:cNvPr id="13" name="文本框 12">
              <a:extLst>
                <a:ext uri="{FF2B5EF4-FFF2-40B4-BE49-F238E27FC236}">
                  <a16:creationId xmlns:a16="http://schemas.microsoft.com/office/drawing/2014/main" id="{2B8686DF-A8B9-42A8-A105-FDD973757C68}"/>
                </a:ext>
              </a:extLst>
            </p:cNvPr>
            <p:cNvSpPr txBox="1"/>
            <p:nvPr/>
          </p:nvSpPr>
          <p:spPr>
            <a:xfrm>
              <a:off x="2381064" y="3706052"/>
              <a:ext cx="241958" cy="461665"/>
            </a:xfrm>
            <a:prstGeom prst="rect">
              <a:avLst/>
            </a:prstGeom>
            <a:noFill/>
          </p:spPr>
          <p:txBody>
            <a:bodyPr wrap="square" rtlCol="0">
              <a:spAutoFit/>
            </a:bodyPr>
            <a:lstStyle/>
            <a:p>
              <a:r>
                <a:rPr lang="en-US" altLang="zh-CN" sz="2400" b="1">
                  <a:solidFill>
                    <a:schemeClr val="accent1">
                      <a:lumMod val="75000"/>
                    </a:schemeClr>
                  </a:solidFill>
                </a:rPr>
                <a:t>+</a:t>
              </a:r>
              <a:endParaRPr lang="zh-CN" altLang="en-US" sz="2400" b="1">
                <a:solidFill>
                  <a:schemeClr val="accent1">
                    <a:lumMod val="75000"/>
                  </a:schemeClr>
                </a:solidFill>
              </a:endParaRPr>
            </a:p>
          </p:txBody>
        </p:sp>
        <p:sp>
          <p:nvSpPr>
            <p:cNvPr id="14" name="箭头: 上 13">
              <a:extLst>
                <a:ext uri="{FF2B5EF4-FFF2-40B4-BE49-F238E27FC236}">
                  <a16:creationId xmlns:a16="http://schemas.microsoft.com/office/drawing/2014/main" id="{32FF9B04-DB85-45D3-86F0-268E1109037F}"/>
                </a:ext>
              </a:extLst>
            </p:cNvPr>
            <p:cNvSpPr/>
            <p:nvPr/>
          </p:nvSpPr>
          <p:spPr>
            <a:xfrm>
              <a:off x="3748137" y="3646278"/>
              <a:ext cx="199177" cy="200102"/>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1D5FCF-4C30-4091-8036-785A2942FF70}"/>
                </a:ext>
              </a:extLst>
            </p:cNvPr>
            <p:cNvSpPr txBox="1"/>
            <p:nvPr/>
          </p:nvSpPr>
          <p:spPr>
            <a:xfrm>
              <a:off x="1270768" y="1874069"/>
              <a:ext cx="2281472" cy="400110"/>
            </a:xfrm>
            <a:prstGeom prst="rect">
              <a:avLst/>
            </a:prstGeom>
            <a:noFill/>
          </p:spPr>
          <p:txBody>
            <a:bodyPr wrap="square" rtlCol="0">
              <a:spAutoFit/>
            </a:bodyPr>
            <a:lstStyle/>
            <a:p>
              <a:r>
                <a:rPr lang="zh-CN" altLang="en-US" sz="2000" b="1">
                  <a:gradFill flip="none" rotWithShape="1">
                    <a:gsLst>
                      <a:gs pos="36000">
                        <a:schemeClr val="accent1">
                          <a:lumMod val="75000"/>
                        </a:schemeClr>
                      </a:gs>
                      <a:gs pos="1000">
                        <a:schemeClr val="accent1">
                          <a:lumMod val="60000"/>
                          <a:lumOff val="40000"/>
                        </a:schemeClr>
                      </a:gs>
                    </a:gsLst>
                    <a:path path="circle">
                      <a:fillToRect r="100000" b="100000"/>
                    </a:path>
                    <a:tileRect l="-100000" t="-100000"/>
                  </a:gradFill>
                  <a:latin typeface="+mj-ea"/>
                  <a:ea typeface="+mj-ea"/>
                </a:rPr>
                <a:t>此处输入标题文本</a:t>
              </a:r>
            </a:p>
          </p:txBody>
        </p:sp>
      </p:grpSp>
      <p:grpSp>
        <p:nvGrpSpPr>
          <p:cNvPr id="20" name="组合 19">
            <a:extLst>
              <a:ext uri="{FF2B5EF4-FFF2-40B4-BE49-F238E27FC236}">
                <a16:creationId xmlns:a16="http://schemas.microsoft.com/office/drawing/2014/main" id="{B624AA4E-7D48-4C69-8A36-53BE514F1D5A}"/>
              </a:ext>
            </a:extLst>
          </p:cNvPr>
          <p:cNvGrpSpPr/>
          <p:nvPr/>
        </p:nvGrpSpPr>
        <p:grpSpPr>
          <a:xfrm>
            <a:off x="6331386" y="1665840"/>
            <a:ext cx="4668570" cy="3992578"/>
            <a:chOff x="6096000" y="1711105"/>
            <a:chExt cx="4668570" cy="3992578"/>
          </a:xfrm>
          <a:scene3d>
            <a:camera prst="perspectiveLeft"/>
            <a:lightRig rig="threePt" dir="t"/>
          </a:scene3d>
        </p:grpSpPr>
        <p:sp>
          <p:nvSpPr>
            <p:cNvPr id="4" name="矩形: 圆角 3">
              <a:extLst>
                <a:ext uri="{FF2B5EF4-FFF2-40B4-BE49-F238E27FC236}">
                  <a16:creationId xmlns:a16="http://schemas.microsoft.com/office/drawing/2014/main" id="{51B2EBEE-1D65-47AF-9C5F-33A154CF409C}"/>
                </a:ext>
              </a:extLst>
            </p:cNvPr>
            <p:cNvSpPr/>
            <p:nvPr/>
          </p:nvSpPr>
          <p:spPr>
            <a:xfrm>
              <a:off x="6096000" y="1711105"/>
              <a:ext cx="4668570" cy="3992578"/>
            </a:xfrm>
            <a:prstGeom prst="roundRect">
              <a:avLst>
                <a:gd name="adj" fmla="val 374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图表 2">
              <a:extLst>
                <a:ext uri="{FF2B5EF4-FFF2-40B4-BE49-F238E27FC236}">
                  <a16:creationId xmlns:a16="http://schemas.microsoft.com/office/drawing/2014/main" id="{6B33F3BC-05D7-4304-A2FC-FAC42E15E836}"/>
                </a:ext>
              </a:extLst>
            </p:cNvPr>
            <p:cNvGraphicFramePr/>
            <p:nvPr>
              <p:extLst>
                <p:ext uri="{D42A27DB-BD31-4B8C-83A1-F6EECF244321}">
                  <p14:modId xmlns:p14="http://schemas.microsoft.com/office/powerpoint/2010/main" val="2704121284"/>
                </p:ext>
              </p:extLst>
            </p:nvPr>
          </p:nvGraphicFramePr>
          <p:xfrm>
            <a:off x="6533258" y="2507809"/>
            <a:ext cx="3985788" cy="2657192"/>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a:extLst>
                <a:ext uri="{FF2B5EF4-FFF2-40B4-BE49-F238E27FC236}">
                  <a16:creationId xmlns:a16="http://schemas.microsoft.com/office/drawing/2014/main" id="{76D82259-B9D8-4306-84AB-D886A97CFB2A}"/>
                </a:ext>
              </a:extLst>
            </p:cNvPr>
            <p:cNvSpPr txBox="1"/>
            <p:nvPr/>
          </p:nvSpPr>
          <p:spPr>
            <a:xfrm>
              <a:off x="6376922" y="1865017"/>
              <a:ext cx="2314405" cy="400110"/>
            </a:xfrm>
            <a:prstGeom prst="rect">
              <a:avLst/>
            </a:prstGeom>
            <a:noFill/>
          </p:spPr>
          <p:txBody>
            <a:bodyPr wrap="square" rtlCol="0">
              <a:spAutoFit/>
            </a:bodyPr>
            <a:lstStyle/>
            <a:p>
              <a:r>
                <a:rPr lang="zh-CN" altLang="en-US" sz="2000" b="1">
                  <a:gradFill flip="none" rotWithShape="1">
                    <a:gsLst>
                      <a:gs pos="36000">
                        <a:schemeClr val="accent1">
                          <a:lumMod val="75000"/>
                        </a:schemeClr>
                      </a:gs>
                      <a:gs pos="1000">
                        <a:schemeClr val="accent1">
                          <a:lumMod val="60000"/>
                          <a:lumOff val="40000"/>
                        </a:schemeClr>
                      </a:gs>
                    </a:gsLst>
                    <a:path path="circle">
                      <a:fillToRect r="100000" b="100000"/>
                    </a:path>
                    <a:tileRect l="-100000" t="-100000"/>
                  </a:gradFill>
                  <a:latin typeface="+mj-ea"/>
                  <a:ea typeface="+mj-ea"/>
                </a:rPr>
                <a:t>此处输入标题文本</a:t>
              </a:r>
            </a:p>
          </p:txBody>
        </p:sp>
      </p:grpSp>
    </p:spTree>
    <p:extLst>
      <p:ext uri="{BB962C8B-B14F-4D97-AF65-F5344CB8AC3E}">
        <p14:creationId xmlns:p14="http://schemas.microsoft.com/office/powerpoint/2010/main" val="2252844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238664-C4A4-4B4E-B19B-2BC0CD2784B7}"/>
              </a:ext>
            </a:extLst>
          </p:cNvPr>
          <p:cNvSpPr>
            <a:spLocks noGrp="1"/>
          </p:cNvSpPr>
          <p:nvPr>
            <p:ph type="title"/>
          </p:nvPr>
        </p:nvSpPr>
        <p:spPr/>
        <p:txBody>
          <a:bodyPr>
            <a:normAutofit/>
          </a:bodyPr>
          <a:lstStyle/>
          <a:p>
            <a:r>
              <a:rPr lang="zh-CN" altLang="en-US"/>
              <a:t>培养良好的亲子互动</a:t>
            </a:r>
          </a:p>
        </p:txBody>
      </p:sp>
      <p:sp>
        <p:nvSpPr>
          <p:cNvPr id="3" name="文本占位符 2">
            <a:extLst>
              <a:ext uri="{FF2B5EF4-FFF2-40B4-BE49-F238E27FC236}">
                <a16:creationId xmlns:a16="http://schemas.microsoft.com/office/drawing/2014/main" id="{BD5AD7F7-8E61-4ACF-A194-967AE3A231DE}"/>
              </a:ext>
            </a:extLst>
          </p:cNvPr>
          <p:cNvSpPr>
            <a:spLocks noGrp="1"/>
          </p:cNvSpPr>
          <p:nvPr>
            <p:ph type="body" idx="1"/>
          </p:nvPr>
        </p:nvSpPr>
        <p:spPr>
          <a:xfrm>
            <a:off x="4902934" y="3619299"/>
            <a:ext cx="5637050" cy="440729"/>
          </a:xfrm>
        </p:spPr>
        <p:txBody>
          <a:bodyPr/>
          <a:lstStyle/>
          <a:p>
            <a:r>
              <a:rPr lang="en-US" altLang="zh-CN"/>
              <a:t>Pei yang linag hao de qin zi hu dong</a:t>
            </a:r>
          </a:p>
        </p:txBody>
      </p:sp>
      <p:sp>
        <p:nvSpPr>
          <p:cNvPr id="12" name="文本占位符 11">
            <a:extLst>
              <a:ext uri="{FF2B5EF4-FFF2-40B4-BE49-F238E27FC236}">
                <a16:creationId xmlns:a16="http://schemas.microsoft.com/office/drawing/2014/main" id="{210067E8-7ECF-4B82-B747-3DEAC73D2EE1}"/>
              </a:ext>
            </a:extLst>
          </p:cNvPr>
          <p:cNvSpPr>
            <a:spLocks noGrp="1"/>
          </p:cNvSpPr>
          <p:nvPr>
            <p:ph type="body" sz="quarter" idx="13"/>
          </p:nvPr>
        </p:nvSpPr>
        <p:spPr/>
        <p:txBody>
          <a:bodyPr/>
          <a:lstStyle/>
          <a:p>
            <a:r>
              <a:rPr lang="en-US" altLang="zh-CN"/>
              <a:t>02</a:t>
            </a:r>
            <a:endParaRPr lang="zh-CN" altLang="en-US"/>
          </a:p>
        </p:txBody>
      </p:sp>
    </p:spTree>
    <p:extLst>
      <p:ext uri="{BB962C8B-B14F-4D97-AF65-F5344CB8AC3E}">
        <p14:creationId xmlns:p14="http://schemas.microsoft.com/office/powerpoint/2010/main" val="1137290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五边形 29">
            <a:extLst>
              <a:ext uri="{FF2B5EF4-FFF2-40B4-BE49-F238E27FC236}">
                <a16:creationId xmlns:a16="http://schemas.microsoft.com/office/drawing/2014/main" id="{1BA5D583-6997-44AF-A5AA-B0078F256029}"/>
              </a:ext>
            </a:extLst>
          </p:cNvPr>
          <p:cNvSpPr/>
          <p:nvPr/>
        </p:nvSpPr>
        <p:spPr>
          <a:xfrm rot="19898626">
            <a:off x="3838199" y="1599595"/>
            <a:ext cx="4172678" cy="3973976"/>
          </a:xfrm>
          <a:prstGeom prst="pentagon">
            <a:avLst/>
          </a:prstGeom>
          <a:solidFill>
            <a:schemeClr val="accent2">
              <a:lumMod val="60000"/>
              <a:lumOff val="4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CB1C89C9-18A3-4080-AF0B-DBCC327F24B2}"/>
              </a:ext>
            </a:extLst>
          </p:cNvPr>
          <p:cNvSpPr>
            <a:spLocks noGrp="1"/>
          </p:cNvSpPr>
          <p:nvPr>
            <p:ph type="title"/>
          </p:nvPr>
        </p:nvSpPr>
        <p:spPr/>
        <p:txBody>
          <a:bodyPr/>
          <a:lstStyle/>
          <a:p>
            <a:r>
              <a:rPr lang="zh-CN" altLang="en-US"/>
              <a:t>培养良好的亲子互动</a:t>
            </a:r>
          </a:p>
        </p:txBody>
      </p:sp>
      <p:sp>
        <p:nvSpPr>
          <p:cNvPr id="3" name="文本框 2">
            <a:extLst>
              <a:ext uri="{FF2B5EF4-FFF2-40B4-BE49-F238E27FC236}">
                <a16:creationId xmlns:a16="http://schemas.microsoft.com/office/drawing/2014/main" id="{BBDEE178-D0AE-4296-9C7E-3B153871D50D}"/>
              </a:ext>
            </a:extLst>
          </p:cNvPr>
          <p:cNvSpPr txBox="1"/>
          <p:nvPr/>
        </p:nvSpPr>
        <p:spPr>
          <a:xfrm>
            <a:off x="548635" y="1244134"/>
            <a:ext cx="4147524" cy="400110"/>
          </a:xfrm>
          <a:prstGeom prst="rect">
            <a:avLst/>
          </a:prstGeom>
          <a:noFill/>
        </p:spPr>
        <p:txBody>
          <a:bodyPr wrap="square" rtlCol="0">
            <a:spAutoFit/>
          </a:bodyPr>
          <a:lstStyle>
            <a:defPPr>
              <a:defRPr lang="zh-CN"/>
            </a:defPPr>
            <a:lvl1pPr>
              <a:defRPr sz="2000" b="1">
                <a:gradFill flip="none" rotWithShape="1">
                  <a:gsLst>
                    <a:gs pos="0">
                      <a:schemeClr val="accent2"/>
                    </a:gs>
                    <a:gs pos="46000">
                      <a:schemeClr val="accent1">
                        <a:lumMod val="75000"/>
                      </a:schemeClr>
                    </a:gs>
                  </a:gsLst>
                  <a:lin ang="2700000" scaled="1"/>
                  <a:tileRect/>
                </a:gradFill>
                <a:latin typeface="+mj-ea"/>
                <a:ea typeface="+mj-ea"/>
              </a:defRPr>
            </a:lvl1pPr>
          </a:lstStyle>
          <a:p>
            <a:r>
              <a:rPr lang="zh-CN" altLang="en-US"/>
              <a:t>良好的亲子关系需要具备以下特点</a:t>
            </a:r>
          </a:p>
        </p:txBody>
      </p:sp>
      <p:sp>
        <p:nvSpPr>
          <p:cNvPr id="11" name="五边形 10">
            <a:extLst>
              <a:ext uri="{FF2B5EF4-FFF2-40B4-BE49-F238E27FC236}">
                <a16:creationId xmlns:a16="http://schemas.microsoft.com/office/drawing/2014/main" id="{5FDA2520-13CC-40B4-93C4-4C2F5A5CA95E}"/>
              </a:ext>
            </a:extLst>
          </p:cNvPr>
          <p:cNvSpPr/>
          <p:nvPr/>
        </p:nvSpPr>
        <p:spPr>
          <a:xfrm rot="19898626">
            <a:off x="4639506" y="2362743"/>
            <a:ext cx="2570063" cy="2447679"/>
          </a:xfrm>
          <a:prstGeom prst="pentagon">
            <a:avLst/>
          </a:prstGeom>
          <a:solidFill>
            <a:schemeClr val="accent1">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a:extLst>
              <a:ext uri="{FF2B5EF4-FFF2-40B4-BE49-F238E27FC236}">
                <a16:creationId xmlns:a16="http://schemas.microsoft.com/office/drawing/2014/main" id="{B7A50FA0-A704-4273-AF58-67EB49B8FCAD}"/>
              </a:ext>
            </a:extLst>
          </p:cNvPr>
          <p:cNvSpPr/>
          <p:nvPr/>
        </p:nvSpPr>
        <p:spPr>
          <a:xfrm rot="19898626">
            <a:off x="4881149" y="2592880"/>
            <a:ext cx="2086778" cy="1987406"/>
          </a:xfrm>
          <a:prstGeom prst="pent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682AEA28-2E65-4179-8581-F322324D79BA}"/>
              </a:ext>
            </a:extLst>
          </p:cNvPr>
          <p:cNvSpPr/>
          <p:nvPr/>
        </p:nvSpPr>
        <p:spPr>
          <a:xfrm rot="20577364">
            <a:off x="5721730" y="4897493"/>
            <a:ext cx="193639" cy="193639"/>
          </a:xfrm>
          <a:prstGeom prst="ellipse">
            <a:avLst/>
          </a:prstGeom>
          <a:solidFill>
            <a:schemeClr val="bg1"/>
          </a:solid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A231688D-9B94-41D9-8EC0-1D7F87741AA4}"/>
              </a:ext>
            </a:extLst>
          </p:cNvPr>
          <p:cNvSpPr/>
          <p:nvPr/>
        </p:nvSpPr>
        <p:spPr>
          <a:xfrm rot="20577364">
            <a:off x="4590159" y="3834867"/>
            <a:ext cx="193639" cy="193639"/>
          </a:xfrm>
          <a:prstGeom prst="ellipse">
            <a:avLst/>
          </a:prstGeom>
          <a:solidFill>
            <a:schemeClr val="bg1"/>
          </a:solid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1DB11556-A03A-4E28-89AD-93B656F91615}"/>
              </a:ext>
            </a:extLst>
          </p:cNvPr>
          <p:cNvGrpSpPr/>
          <p:nvPr/>
        </p:nvGrpSpPr>
        <p:grpSpPr>
          <a:xfrm>
            <a:off x="5153209" y="5115258"/>
            <a:ext cx="1515811" cy="1087804"/>
            <a:chOff x="5153209" y="5115258"/>
            <a:chExt cx="1515811" cy="1087804"/>
          </a:xfrm>
        </p:grpSpPr>
        <p:sp>
          <p:nvSpPr>
            <p:cNvPr id="6" name="文本框 5">
              <a:extLst>
                <a:ext uri="{FF2B5EF4-FFF2-40B4-BE49-F238E27FC236}">
                  <a16:creationId xmlns:a16="http://schemas.microsoft.com/office/drawing/2014/main" id="{51CFC423-876A-4984-BA4F-8EBFF80308E1}"/>
                </a:ext>
              </a:extLst>
            </p:cNvPr>
            <p:cNvSpPr txBox="1"/>
            <p:nvPr/>
          </p:nvSpPr>
          <p:spPr>
            <a:xfrm>
              <a:off x="5153209" y="5115258"/>
              <a:ext cx="1515811" cy="400110"/>
            </a:xfrm>
            <a:prstGeom prst="rect">
              <a:avLst/>
            </a:prstGeom>
            <a:noFill/>
          </p:spPr>
          <p:txBody>
            <a:bodyPr wrap="square" rtlCol="0">
              <a:spAutoFit/>
            </a:bodyPr>
            <a:lstStyle>
              <a:defPPr>
                <a:defRPr lang="zh-CN"/>
              </a:defPPr>
              <a:lvl1pPr>
                <a:defRPr b="1">
                  <a:gradFill>
                    <a:gsLst>
                      <a:gs pos="28000">
                        <a:schemeClr val="accent1"/>
                      </a:gs>
                      <a:gs pos="100000">
                        <a:schemeClr val="accent2"/>
                      </a:gs>
                    </a:gsLst>
                    <a:lin ang="10800000" scaled="1"/>
                  </a:gradFill>
                  <a:latin typeface="+mj-ea"/>
                  <a:ea typeface="+mj-ea"/>
                </a:defRPr>
              </a:lvl1pPr>
            </a:lstStyle>
            <a:p>
              <a:r>
                <a:rPr lang="zh-CN" altLang="en-US" sz="2000"/>
                <a:t>鼓励和肯定</a:t>
              </a:r>
            </a:p>
          </p:txBody>
        </p:sp>
        <p:cxnSp>
          <p:nvCxnSpPr>
            <p:cNvPr id="24" name="直接连接符 23">
              <a:extLst>
                <a:ext uri="{FF2B5EF4-FFF2-40B4-BE49-F238E27FC236}">
                  <a16:creationId xmlns:a16="http://schemas.microsoft.com/office/drawing/2014/main" id="{409A7896-088F-447B-860B-2414F7D1FD65}"/>
                </a:ext>
              </a:extLst>
            </p:cNvPr>
            <p:cNvCxnSpPr/>
            <p:nvPr/>
          </p:nvCxnSpPr>
          <p:spPr>
            <a:xfrm>
              <a:off x="5621314" y="5496782"/>
              <a:ext cx="50053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A10A0F4E-7650-4306-B8DC-7E48593AE396}"/>
                </a:ext>
              </a:extLst>
            </p:cNvPr>
            <p:cNvSpPr txBox="1"/>
            <p:nvPr/>
          </p:nvSpPr>
          <p:spPr>
            <a:xfrm>
              <a:off x="5165923" y="5544805"/>
              <a:ext cx="1448275" cy="658257"/>
            </a:xfrm>
            <a:prstGeom prst="rect">
              <a:avLst/>
            </a:prstGeom>
            <a:noFill/>
          </p:spPr>
          <p:txBody>
            <a:bodyPr wrap="square" rtlCol="0">
              <a:spAutoFit/>
            </a:bodyPr>
            <a:lstStyle/>
            <a:p>
              <a:pPr>
                <a:lnSpc>
                  <a:spcPct val="120000"/>
                </a:lnSpc>
              </a:pPr>
              <a:r>
                <a:rPr lang="zh-CN" altLang="en-US" sz="1600">
                  <a:latin typeface="+mn-ea"/>
                </a:rPr>
                <a:t>输入文本内容</a:t>
              </a:r>
              <a:endParaRPr lang="en-US" altLang="zh-CN" sz="1600">
                <a:latin typeface="+mn-ea"/>
              </a:endParaRPr>
            </a:p>
            <a:p>
              <a:pPr>
                <a:lnSpc>
                  <a:spcPct val="120000"/>
                </a:lnSpc>
              </a:pPr>
              <a:r>
                <a:rPr lang="zh-CN" altLang="en-US" sz="1600">
                  <a:latin typeface="+mn-ea"/>
                </a:rPr>
                <a:t>输入文本内容</a:t>
              </a:r>
            </a:p>
          </p:txBody>
        </p:sp>
      </p:grpSp>
      <p:grpSp>
        <p:nvGrpSpPr>
          <p:cNvPr id="38" name="组合 37">
            <a:extLst>
              <a:ext uri="{FF2B5EF4-FFF2-40B4-BE49-F238E27FC236}">
                <a16:creationId xmlns:a16="http://schemas.microsoft.com/office/drawing/2014/main" id="{676D4D21-5D6D-47DD-A5B1-382E698FE157}"/>
              </a:ext>
            </a:extLst>
          </p:cNvPr>
          <p:cNvGrpSpPr/>
          <p:nvPr/>
        </p:nvGrpSpPr>
        <p:grpSpPr>
          <a:xfrm>
            <a:off x="7096930" y="3986660"/>
            <a:ext cx="1851998" cy="1119119"/>
            <a:chOff x="7096930" y="3986660"/>
            <a:chExt cx="1851998" cy="1119119"/>
          </a:xfrm>
        </p:grpSpPr>
        <p:sp>
          <p:nvSpPr>
            <p:cNvPr id="7" name="文本框 6">
              <a:extLst>
                <a:ext uri="{FF2B5EF4-FFF2-40B4-BE49-F238E27FC236}">
                  <a16:creationId xmlns:a16="http://schemas.microsoft.com/office/drawing/2014/main" id="{642C2840-FA99-4ACD-931F-F4B750A06D05}"/>
                </a:ext>
              </a:extLst>
            </p:cNvPr>
            <p:cNvSpPr txBox="1"/>
            <p:nvPr/>
          </p:nvSpPr>
          <p:spPr>
            <a:xfrm>
              <a:off x="7444711" y="3986660"/>
              <a:ext cx="1504217" cy="400110"/>
            </a:xfrm>
            <a:prstGeom prst="rect">
              <a:avLst/>
            </a:prstGeom>
            <a:noFill/>
          </p:spPr>
          <p:txBody>
            <a:bodyPr wrap="square" rtlCol="0">
              <a:spAutoFit/>
            </a:bodyPr>
            <a:lstStyle>
              <a:defPPr>
                <a:defRPr lang="zh-CN"/>
              </a:defPPr>
              <a:lvl1pPr>
                <a:defRPr b="1">
                  <a:gradFill>
                    <a:gsLst>
                      <a:gs pos="28000">
                        <a:schemeClr val="accent1"/>
                      </a:gs>
                      <a:gs pos="100000">
                        <a:schemeClr val="accent2"/>
                      </a:gs>
                    </a:gsLst>
                    <a:lin ang="10800000" scaled="1"/>
                  </a:gradFill>
                  <a:latin typeface="+mj-ea"/>
                  <a:ea typeface="+mj-ea"/>
                </a:defRPr>
              </a:lvl1pPr>
            </a:lstStyle>
            <a:p>
              <a:r>
                <a:rPr lang="zh-CN" altLang="en-US" sz="2000"/>
                <a:t>沟通和交流</a:t>
              </a:r>
            </a:p>
          </p:txBody>
        </p:sp>
        <p:sp>
          <p:nvSpPr>
            <p:cNvPr id="18" name="椭圆 17">
              <a:extLst>
                <a:ext uri="{FF2B5EF4-FFF2-40B4-BE49-F238E27FC236}">
                  <a16:creationId xmlns:a16="http://schemas.microsoft.com/office/drawing/2014/main" id="{8237F383-0413-4F8E-9994-09AD2D93DEDD}"/>
                </a:ext>
              </a:extLst>
            </p:cNvPr>
            <p:cNvSpPr/>
            <p:nvPr/>
          </p:nvSpPr>
          <p:spPr>
            <a:xfrm rot="20577364">
              <a:off x="7096930" y="4154573"/>
              <a:ext cx="193639" cy="193639"/>
            </a:xfrm>
            <a:prstGeom prst="ellipse">
              <a:avLst/>
            </a:prstGeom>
            <a:solidFill>
              <a:schemeClr val="bg1"/>
            </a:solid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0E0170D8-03A5-4074-B557-AB9C45ED86DA}"/>
                </a:ext>
              </a:extLst>
            </p:cNvPr>
            <p:cNvCxnSpPr/>
            <p:nvPr/>
          </p:nvCxnSpPr>
          <p:spPr>
            <a:xfrm>
              <a:off x="7544311" y="4386472"/>
              <a:ext cx="50053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CAC7CA98-75AE-4FA9-A100-3C29A5AF0A0A}"/>
                </a:ext>
              </a:extLst>
            </p:cNvPr>
            <p:cNvSpPr txBox="1"/>
            <p:nvPr/>
          </p:nvSpPr>
          <p:spPr>
            <a:xfrm>
              <a:off x="7432518" y="4447522"/>
              <a:ext cx="1448275" cy="658257"/>
            </a:xfrm>
            <a:prstGeom prst="rect">
              <a:avLst/>
            </a:prstGeom>
            <a:noFill/>
          </p:spPr>
          <p:txBody>
            <a:bodyPr wrap="square" rtlCol="0">
              <a:spAutoFit/>
            </a:bodyPr>
            <a:lstStyle/>
            <a:p>
              <a:pPr>
                <a:lnSpc>
                  <a:spcPct val="120000"/>
                </a:lnSpc>
              </a:pPr>
              <a:r>
                <a:rPr lang="zh-CN" altLang="en-US" sz="1600">
                  <a:latin typeface="+mn-ea"/>
                </a:rPr>
                <a:t>输入文本内容</a:t>
              </a:r>
              <a:endParaRPr lang="en-US" altLang="zh-CN" sz="1600">
                <a:latin typeface="+mn-ea"/>
              </a:endParaRPr>
            </a:p>
            <a:p>
              <a:pPr>
                <a:lnSpc>
                  <a:spcPct val="120000"/>
                </a:lnSpc>
              </a:pPr>
              <a:r>
                <a:rPr lang="zh-CN" altLang="en-US" sz="1600">
                  <a:latin typeface="+mn-ea"/>
                </a:rPr>
                <a:t>输入文本内容</a:t>
              </a:r>
            </a:p>
          </p:txBody>
        </p:sp>
      </p:grpSp>
      <p:grpSp>
        <p:nvGrpSpPr>
          <p:cNvPr id="37" name="组合 36">
            <a:extLst>
              <a:ext uri="{FF2B5EF4-FFF2-40B4-BE49-F238E27FC236}">
                <a16:creationId xmlns:a16="http://schemas.microsoft.com/office/drawing/2014/main" id="{971CDB4F-D928-49F4-857F-263A0D33A819}"/>
              </a:ext>
            </a:extLst>
          </p:cNvPr>
          <p:cNvGrpSpPr/>
          <p:nvPr/>
        </p:nvGrpSpPr>
        <p:grpSpPr>
          <a:xfrm>
            <a:off x="6818744" y="2365975"/>
            <a:ext cx="1825288" cy="1131694"/>
            <a:chOff x="6818744" y="2365975"/>
            <a:chExt cx="1825288" cy="1131694"/>
          </a:xfrm>
        </p:grpSpPr>
        <p:sp>
          <p:nvSpPr>
            <p:cNvPr id="9" name="文本框 8">
              <a:extLst>
                <a:ext uri="{FF2B5EF4-FFF2-40B4-BE49-F238E27FC236}">
                  <a16:creationId xmlns:a16="http://schemas.microsoft.com/office/drawing/2014/main" id="{BE21C02B-0C19-4D6B-9BF1-E573298DC582}"/>
                </a:ext>
              </a:extLst>
            </p:cNvPr>
            <p:cNvSpPr txBox="1"/>
            <p:nvPr/>
          </p:nvSpPr>
          <p:spPr>
            <a:xfrm>
              <a:off x="7183566" y="2365975"/>
              <a:ext cx="1229829" cy="400110"/>
            </a:xfrm>
            <a:prstGeom prst="rect">
              <a:avLst/>
            </a:prstGeom>
            <a:noFill/>
          </p:spPr>
          <p:txBody>
            <a:bodyPr wrap="square" rtlCol="0">
              <a:spAutoFit/>
            </a:bodyPr>
            <a:lstStyle>
              <a:defPPr>
                <a:defRPr lang="zh-CN"/>
              </a:defPPr>
              <a:lvl1pPr>
                <a:defRPr b="1">
                  <a:gradFill>
                    <a:gsLst>
                      <a:gs pos="28000">
                        <a:schemeClr val="accent1"/>
                      </a:gs>
                      <a:gs pos="100000">
                        <a:schemeClr val="accent2"/>
                      </a:gs>
                    </a:gsLst>
                    <a:lin ang="10800000" scaled="1"/>
                  </a:gradFill>
                  <a:latin typeface="+mj-ea"/>
                  <a:ea typeface="+mj-ea"/>
                </a:defRPr>
              </a:lvl1pPr>
            </a:lstStyle>
            <a:p>
              <a:r>
                <a:rPr lang="zh-CN" altLang="en-US" sz="2000"/>
                <a:t>合理限制</a:t>
              </a:r>
            </a:p>
          </p:txBody>
        </p:sp>
        <p:sp>
          <p:nvSpPr>
            <p:cNvPr id="17" name="椭圆 16">
              <a:extLst>
                <a:ext uri="{FF2B5EF4-FFF2-40B4-BE49-F238E27FC236}">
                  <a16:creationId xmlns:a16="http://schemas.microsoft.com/office/drawing/2014/main" id="{EB3E655A-E663-465A-8E71-F6F91AD9712F}"/>
                </a:ext>
              </a:extLst>
            </p:cNvPr>
            <p:cNvSpPr/>
            <p:nvPr/>
          </p:nvSpPr>
          <p:spPr>
            <a:xfrm rot="20577364">
              <a:off x="6818744" y="2638998"/>
              <a:ext cx="193639" cy="193639"/>
            </a:xfrm>
            <a:prstGeom prst="ellipse">
              <a:avLst/>
            </a:prstGeom>
            <a:solidFill>
              <a:schemeClr val="bg1"/>
            </a:solid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0FB83645-BDEE-4B67-A0CA-15FFBC0F80BF}"/>
                </a:ext>
              </a:extLst>
            </p:cNvPr>
            <p:cNvCxnSpPr/>
            <p:nvPr/>
          </p:nvCxnSpPr>
          <p:spPr>
            <a:xfrm>
              <a:off x="7285749" y="2771596"/>
              <a:ext cx="50053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FBA99929-F238-4AAD-B7E3-8462D0E14C13}"/>
                </a:ext>
              </a:extLst>
            </p:cNvPr>
            <p:cNvSpPr txBox="1"/>
            <p:nvPr/>
          </p:nvSpPr>
          <p:spPr>
            <a:xfrm>
              <a:off x="7195757" y="2839412"/>
              <a:ext cx="1448275" cy="658257"/>
            </a:xfrm>
            <a:prstGeom prst="rect">
              <a:avLst/>
            </a:prstGeom>
            <a:noFill/>
          </p:spPr>
          <p:txBody>
            <a:bodyPr wrap="square" rtlCol="0">
              <a:spAutoFit/>
            </a:bodyPr>
            <a:lstStyle/>
            <a:p>
              <a:pPr>
                <a:lnSpc>
                  <a:spcPct val="120000"/>
                </a:lnSpc>
              </a:pPr>
              <a:r>
                <a:rPr lang="zh-CN" altLang="en-US" sz="1600">
                  <a:latin typeface="+mn-ea"/>
                </a:rPr>
                <a:t>输入文本内容</a:t>
              </a:r>
              <a:endParaRPr lang="en-US" altLang="zh-CN" sz="1600">
                <a:latin typeface="+mn-ea"/>
              </a:endParaRPr>
            </a:p>
            <a:p>
              <a:pPr>
                <a:lnSpc>
                  <a:spcPct val="120000"/>
                </a:lnSpc>
              </a:pPr>
              <a:r>
                <a:rPr lang="zh-CN" altLang="en-US" sz="1600">
                  <a:latin typeface="+mn-ea"/>
                </a:rPr>
                <a:t>输入文本内容</a:t>
              </a:r>
            </a:p>
          </p:txBody>
        </p:sp>
      </p:grpSp>
      <p:grpSp>
        <p:nvGrpSpPr>
          <p:cNvPr id="36" name="组合 35">
            <a:extLst>
              <a:ext uri="{FF2B5EF4-FFF2-40B4-BE49-F238E27FC236}">
                <a16:creationId xmlns:a16="http://schemas.microsoft.com/office/drawing/2014/main" id="{FF014286-1B0B-44BA-9DDF-52B5CE16627B}"/>
              </a:ext>
            </a:extLst>
          </p:cNvPr>
          <p:cNvGrpSpPr/>
          <p:nvPr/>
        </p:nvGrpSpPr>
        <p:grpSpPr>
          <a:xfrm>
            <a:off x="3633455" y="1959003"/>
            <a:ext cx="1844523" cy="1056446"/>
            <a:chOff x="3633455" y="1959003"/>
            <a:chExt cx="1844523" cy="1056446"/>
          </a:xfrm>
        </p:grpSpPr>
        <p:sp>
          <p:nvSpPr>
            <p:cNvPr id="4" name="文本框 3">
              <a:extLst>
                <a:ext uri="{FF2B5EF4-FFF2-40B4-BE49-F238E27FC236}">
                  <a16:creationId xmlns:a16="http://schemas.microsoft.com/office/drawing/2014/main" id="{CAFF7E1B-17EE-4E84-B667-6BF5C394B202}"/>
                </a:ext>
              </a:extLst>
            </p:cNvPr>
            <p:cNvSpPr txBox="1"/>
            <p:nvPr/>
          </p:nvSpPr>
          <p:spPr>
            <a:xfrm>
              <a:off x="3633455" y="1959003"/>
              <a:ext cx="1539146" cy="400110"/>
            </a:xfrm>
            <a:prstGeom prst="rect">
              <a:avLst/>
            </a:prstGeom>
            <a:noFill/>
          </p:spPr>
          <p:txBody>
            <a:bodyPr wrap="square" rtlCol="0">
              <a:spAutoFit/>
            </a:bodyPr>
            <a:lstStyle>
              <a:defPPr>
                <a:defRPr lang="zh-CN"/>
              </a:defPPr>
              <a:lvl1pPr>
                <a:defRPr b="1">
                  <a:gradFill>
                    <a:gsLst>
                      <a:gs pos="28000">
                        <a:schemeClr val="accent1"/>
                      </a:gs>
                      <a:gs pos="100000">
                        <a:schemeClr val="accent2"/>
                      </a:gs>
                    </a:gsLst>
                    <a:lin ang="10800000" scaled="1"/>
                  </a:gradFill>
                  <a:latin typeface="+mj-ea"/>
                  <a:ea typeface="+mj-ea"/>
                </a:defRPr>
              </a:lvl1pPr>
            </a:lstStyle>
            <a:p>
              <a:r>
                <a:rPr lang="zh-CN" altLang="en-US" sz="2000"/>
                <a:t>尊重和信任</a:t>
              </a:r>
            </a:p>
          </p:txBody>
        </p:sp>
        <p:sp>
          <p:nvSpPr>
            <p:cNvPr id="15" name="椭圆 14">
              <a:extLst>
                <a:ext uri="{FF2B5EF4-FFF2-40B4-BE49-F238E27FC236}">
                  <a16:creationId xmlns:a16="http://schemas.microsoft.com/office/drawing/2014/main" id="{B6776500-DECD-4E1C-BC1D-A71B85A8973E}"/>
                </a:ext>
              </a:extLst>
            </p:cNvPr>
            <p:cNvSpPr/>
            <p:nvPr/>
          </p:nvSpPr>
          <p:spPr>
            <a:xfrm rot="20577364">
              <a:off x="5284339" y="2432071"/>
              <a:ext cx="193639" cy="193639"/>
            </a:xfrm>
            <a:prstGeom prst="ellipse">
              <a:avLst/>
            </a:prstGeom>
            <a:solidFill>
              <a:schemeClr val="bg1"/>
            </a:solidFill>
            <a:ln w="476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id="{34495F81-1214-483F-A278-140BC40A4DE2}"/>
                </a:ext>
              </a:extLst>
            </p:cNvPr>
            <p:cNvCxnSpPr/>
            <p:nvPr/>
          </p:nvCxnSpPr>
          <p:spPr>
            <a:xfrm>
              <a:off x="4483399" y="2357192"/>
              <a:ext cx="50053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1911ABE6-2437-4343-A8CD-8C0F44927044}"/>
                </a:ext>
              </a:extLst>
            </p:cNvPr>
            <p:cNvSpPr txBox="1"/>
            <p:nvPr/>
          </p:nvSpPr>
          <p:spPr>
            <a:xfrm>
              <a:off x="3686679" y="2357192"/>
              <a:ext cx="1448275" cy="658257"/>
            </a:xfrm>
            <a:prstGeom prst="rect">
              <a:avLst/>
            </a:prstGeom>
            <a:noFill/>
          </p:spPr>
          <p:txBody>
            <a:bodyPr wrap="square" rtlCol="0">
              <a:spAutoFit/>
            </a:bodyPr>
            <a:lstStyle/>
            <a:p>
              <a:pPr algn="just">
                <a:lnSpc>
                  <a:spcPct val="120000"/>
                </a:lnSpc>
              </a:pPr>
              <a:r>
                <a:rPr lang="zh-CN" altLang="en-US" sz="1600">
                  <a:latin typeface="+mn-ea"/>
                </a:rPr>
                <a:t>输入文本内容</a:t>
              </a:r>
              <a:endParaRPr lang="en-US" altLang="zh-CN" sz="1600">
                <a:latin typeface="+mn-ea"/>
              </a:endParaRPr>
            </a:p>
            <a:p>
              <a:pPr algn="just">
                <a:lnSpc>
                  <a:spcPct val="120000"/>
                </a:lnSpc>
              </a:pPr>
              <a:r>
                <a:rPr lang="zh-CN" altLang="en-US" sz="1600">
                  <a:latin typeface="+mn-ea"/>
                </a:rPr>
                <a:t>输入文本内容</a:t>
              </a:r>
            </a:p>
          </p:txBody>
        </p:sp>
      </p:grpSp>
      <p:sp>
        <p:nvSpPr>
          <p:cNvPr id="29" name="文本框 28">
            <a:extLst>
              <a:ext uri="{FF2B5EF4-FFF2-40B4-BE49-F238E27FC236}">
                <a16:creationId xmlns:a16="http://schemas.microsoft.com/office/drawing/2014/main" id="{B237424C-B9E6-47AA-9BE1-2C45EA8F2648}"/>
              </a:ext>
            </a:extLst>
          </p:cNvPr>
          <p:cNvSpPr txBox="1"/>
          <p:nvPr/>
        </p:nvSpPr>
        <p:spPr>
          <a:xfrm>
            <a:off x="5264884" y="3454953"/>
            <a:ext cx="1435837" cy="461665"/>
          </a:xfrm>
          <a:prstGeom prst="rect">
            <a:avLst/>
          </a:prstGeom>
          <a:noFill/>
        </p:spPr>
        <p:txBody>
          <a:bodyPr wrap="square" rtlCol="0">
            <a:spAutoFit/>
          </a:bodyPr>
          <a:lstStyle/>
          <a:p>
            <a:r>
              <a:rPr lang="zh-CN" altLang="en-US" sz="2400" b="1">
                <a:solidFill>
                  <a:schemeClr val="bg1"/>
                </a:solidFill>
                <a:latin typeface="+mj-ea"/>
                <a:ea typeface="+mj-ea"/>
              </a:rPr>
              <a:t>亲子关系</a:t>
            </a:r>
          </a:p>
        </p:txBody>
      </p:sp>
      <p:grpSp>
        <p:nvGrpSpPr>
          <p:cNvPr id="39" name="组合 38">
            <a:extLst>
              <a:ext uri="{FF2B5EF4-FFF2-40B4-BE49-F238E27FC236}">
                <a16:creationId xmlns:a16="http://schemas.microsoft.com/office/drawing/2014/main" id="{2FA82408-E86E-41D6-9602-FB4B0F148266}"/>
              </a:ext>
            </a:extLst>
          </p:cNvPr>
          <p:cNvGrpSpPr/>
          <p:nvPr/>
        </p:nvGrpSpPr>
        <p:grpSpPr>
          <a:xfrm>
            <a:off x="2993136" y="3985722"/>
            <a:ext cx="1559934" cy="1124716"/>
            <a:chOff x="2993136" y="3985722"/>
            <a:chExt cx="1559934" cy="1124716"/>
          </a:xfrm>
        </p:grpSpPr>
        <p:sp>
          <p:nvSpPr>
            <p:cNvPr id="5" name="文本框 4">
              <a:extLst>
                <a:ext uri="{FF2B5EF4-FFF2-40B4-BE49-F238E27FC236}">
                  <a16:creationId xmlns:a16="http://schemas.microsoft.com/office/drawing/2014/main" id="{9C813339-28D2-4039-8472-CB0D5F7C4422}"/>
                </a:ext>
              </a:extLst>
            </p:cNvPr>
            <p:cNvSpPr txBox="1"/>
            <p:nvPr/>
          </p:nvSpPr>
          <p:spPr>
            <a:xfrm>
              <a:off x="2993136" y="3985722"/>
              <a:ext cx="1559934" cy="400110"/>
            </a:xfrm>
            <a:prstGeom prst="rect">
              <a:avLst/>
            </a:prstGeom>
            <a:noFill/>
          </p:spPr>
          <p:txBody>
            <a:bodyPr wrap="square" rtlCol="0">
              <a:spAutoFit/>
            </a:bodyPr>
            <a:lstStyle/>
            <a:p>
              <a:r>
                <a:rPr lang="zh-CN" altLang="en-US" sz="2000" b="1">
                  <a:gradFill>
                    <a:gsLst>
                      <a:gs pos="28000">
                        <a:schemeClr val="accent1"/>
                      </a:gs>
                      <a:gs pos="100000">
                        <a:schemeClr val="accent2"/>
                      </a:gs>
                    </a:gsLst>
                    <a:lin ang="10800000" scaled="1"/>
                  </a:gradFill>
                  <a:latin typeface="+mj-ea"/>
                  <a:ea typeface="+mj-ea"/>
                </a:rPr>
                <a:t>倾听和理解</a:t>
              </a:r>
            </a:p>
          </p:txBody>
        </p:sp>
        <p:sp>
          <p:nvSpPr>
            <p:cNvPr id="12" name="文本框 11">
              <a:extLst>
                <a:ext uri="{FF2B5EF4-FFF2-40B4-BE49-F238E27FC236}">
                  <a16:creationId xmlns:a16="http://schemas.microsoft.com/office/drawing/2014/main" id="{8B9B6E46-9256-4C2C-8951-FB6F2597F6FB}"/>
                </a:ext>
              </a:extLst>
            </p:cNvPr>
            <p:cNvSpPr txBox="1"/>
            <p:nvPr/>
          </p:nvSpPr>
          <p:spPr>
            <a:xfrm>
              <a:off x="3047317" y="4452181"/>
              <a:ext cx="1448275" cy="658257"/>
            </a:xfrm>
            <a:prstGeom prst="rect">
              <a:avLst/>
            </a:prstGeom>
            <a:noFill/>
          </p:spPr>
          <p:txBody>
            <a:bodyPr wrap="square" rtlCol="0">
              <a:spAutoFit/>
            </a:bodyPr>
            <a:lstStyle/>
            <a:p>
              <a:pPr algn="just">
                <a:lnSpc>
                  <a:spcPct val="120000"/>
                </a:lnSpc>
              </a:pPr>
              <a:r>
                <a:rPr lang="zh-CN" altLang="en-US" sz="1600">
                  <a:latin typeface="+mn-ea"/>
                </a:rPr>
                <a:t>输入文本内容</a:t>
              </a:r>
              <a:endParaRPr lang="en-US" altLang="zh-CN" sz="1600">
                <a:latin typeface="+mn-ea"/>
              </a:endParaRPr>
            </a:p>
            <a:p>
              <a:pPr algn="just">
                <a:lnSpc>
                  <a:spcPct val="120000"/>
                </a:lnSpc>
              </a:pPr>
              <a:r>
                <a:rPr lang="zh-CN" altLang="en-US" sz="1600">
                  <a:latin typeface="+mn-ea"/>
                </a:rPr>
                <a:t>输入文本内容</a:t>
              </a:r>
            </a:p>
          </p:txBody>
        </p:sp>
        <p:cxnSp>
          <p:nvCxnSpPr>
            <p:cNvPr id="35" name="直接连接符 34">
              <a:extLst>
                <a:ext uri="{FF2B5EF4-FFF2-40B4-BE49-F238E27FC236}">
                  <a16:creationId xmlns:a16="http://schemas.microsoft.com/office/drawing/2014/main" id="{9488F30B-844E-4404-9B38-D3B8E130F782}"/>
                </a:ext>
              </a:extLst>
            </p:cNvPr>
            <p:cNvCxnSpPr/>
            <p:nvPr/>
          </p:nvCxnSpPr>
          <p:spPr>
            <a:xfrm>
              <a:off x="3837943" y="4394074"/>
              <a:ext cx="500539"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55418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office主题">
  <a:themeElements>
    <a:clrScheme name="自定义 1">
      <a:dk1>
        <a:srgbClr val="2F2F2F"/>
      </a:dk1>
      <a:lt1>
        <a:srgbClr val="FFFFFF"/>
      </a:lt1>
      <a:dk2>
        <a:srgbClr val="778495"/>
      </a:dk2>
      <a:lt2>
        <a:srgbClr val="F0F0F0"/>
      </a:lt2>
      <a:accent1>
        <a:srgbClr val="FF7F32"/>
      </a:accent1>
      <a:accent2>
        <a:srgbClr val="FF9A26"/>
      </a:accent2>
      <a:accent3>
        <a:srgbClr val="FFB426"/>
      </a:accent3>
      <a:accent4>
        <a:srgbClr val="E85926"/>
      </a:accent4>
      <a:accent5>
        <a:srgbClr val="FF3826"/>
      </a:accent5>
      <a:accent6>
        <a:srgbClr val="2C19FF"/>
      </a:accent6>
      <a:hlink>
        <a:srgbClr val="F84D4D"/>
      </a:hlink>
      <a:folHlink>
        <a:srgbClr val="979797"/>
      </a:folHlink>
    </a:clrScheme>
    <a:fontScheme name="家庭教育">
      <a:majorFont>
        <a:latin typeface="思源黑体 CN Heavy"/>
        <a:ea typeface="思源黑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1652</TotalTime>
  <Words>994</Words>
  <Application>Microsoft Office PowerPoint</Application>
  <PresentationFormat>宽屏</PresentationFormat>
  <Paragraphs>156</Paragraphs>
  <Slides>17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OPPOSans H</vt:lpstr>
      <vt:lpstr>OPPOSans M</vt:lpstr>
      <vt:lpstr>阿里巴巴普惠体 2.0 55 Regular</vt:lpstr>
      <vt:lpstr>阿里巴巴普惠体 2.0 65 Medium</vt:lpstr>
      <vt:lpstr>阿里巴巴普惠体 B</vt:lpstr>
      <vt:lpstr>思源黑体 CN Bold</vt:lpstr>
      <vt:lpstr>思源黑体 CN Heavy</vt:lpstr>
      <vt:lpstr>思源黑体 CN Light</vt:lpstr>
      <vt:lpstr>思源黑体 CN Regular</vt:lpstr>
      <vt:lpstr>Arial</vt:lpstr>
      <vt:lpstr>Segoe UI Light</vt:lpstr>
      <vt:lpstr>office主题</vt:lpstr>
      <vt:lpstr>心贴心 共建孩子美好成长</vt:lpstr>
      <vt:lpstr>PowerPoint 演示文稿</vt:lpstr>
      <vt:lpstr>认识亲子教育</vt:lpstr>
      <vt:lpstr>认识亲子教育</vt:lpstr>
      <vt:lpstr>理解亲子教育</vt:lpstr>
      <vt:lpstr>认识亲子教育</vt:lpstr>
      <vt:lpstr>认识亲子教育</vt:lpstr>
      <vt:lpstr>培养良好的亲子互动</vt:lpstr>
      <vt:lpstr>培养良好的亲子互动</vt:lpstr>
      <vt:lpstr>培养良好的亲子互动</vt:lpstr>
      <vt:lpstr>培养良好的亲子互动</vt:lpstr>
      <vt:lpstr>塑造良好的行为习惯</vt:lpstr>
      <vt:lpstr>塑造良好的行为习惯</vt:lpstr>
      <vt:lpstr>塑造良好的行为习惯</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橙色插画风家庭亲子教育ppt模板</dc:title>
  <dc:creator>©小书生</dc:creator>
  <cp:keywords>P界达人</cp:keywords>
  <dc:description>51PPT模板网，幻灯片演示模板及素材免费下载！_x000d_
51PPT模板网 唯一访问网址：www.51pptmoban.com</dc:description>
  <cp:lastModifiedBy>51pptmoban .com</cp:lastModifiedBy>
  <cp:revision>167</cp:revision>
  <dcterms:created xsi:type="dcterms:W3CDTF">2021-10-26T10:37:55Z</dcterms:created>
  <dcterms:modified xsi:type="dcterms:W3CDTF">2023-11-06T12:44:24Z</dcterms:modified>
  <cp:contentStatus>橙色插画风家庭亲子教育ppt模板，www.51pptmoban.com</cp:contentStatus>
  <cp:version>51pptmoban.com（V51-110603版）</cp:version>
</cp:coreProperties>
</file>